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5.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2" r:id="rId2"/>
    <p:sldId id="259" r:id="rId3"/>
    <p:sldId id="260" r:id="rId4"/>
    <p:sldId id="402" r:id="rId5"/>
    <p:sldId id="401" r:id="rId6"/>
    <p:sldId id="392" r:id="rId7"/>
    <p:sldId id="399" r:id="rId8"/>
    <p:sldId id="262" r:id="rId9"/>
    <p:sldId id="393" r:id="rId10"/>
    <p:sldId id="390" r:id="rId11"/>
    <p:sldId id="394" r:id="rId12"/>
    <p:sldId id="406" r:id="rId13"/>
    <p:sldId id="261" r:id="rId14"/>
    <p:sldId id="397" r:id="rId15"/>
    <p:sldId id="398" r:id="rId16"/>
    <p:sldId id="388" r:id="rId17"/>
    <p:sldId id="400" r:id="rId18"/>
    <p:sldId id="263" r:id="rId19"/>
    <p:sldId id="389" r:id="rId20"/>
    <p:sldId id="395" r:id="rId21"/>
    <p:sldId id="403" r:id="rId22"/>
    <p:sldId id="404" r:id="rId23"/>
    <p:sldId id="405" r:id="rId24"/>
    <p:sldId id="387"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22" autoAdjust="0"/>
    <p:restoredTop sz="94660"/>
  </p:normalViewPr>
  <p:slideViewPr>
    <p:cSldViewPr>
      <p:cViewPr varScale="1">
        <p:scale>
          <a:sx n="64" d="100"/>
          <a:sy n="64" d="100"/>
        </p:scale>
        <p:origin x="228" y="72"/>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t>2018/3/1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5</a:t>
            </a:fld>
            <a:endParaRPr lang="zh-CN" altLang="en-US"/>
          </a:p>
        </p:txBody>
      </p:sp>
    </p:spTree>
    <p:extLst>
      <p:ext uri="{BB962C8B-B14F-4D97-AF65-F5344CB8AC3E}">
        <p14:creationId xmlns:p14="http://schemas.microsoft.com/office/powerpoint/2010/main" val="1158150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7</a:t>
            </a:fld>
            <a:endParaRPr lang="zh-CN" altLang="en-US"/>
          </a:p>
        </p:txBody>
      </p:sp>
    </p:spTree>
    <p:extLst>
      <p:ext uri="{BB962C8B-B14F-4D97-AF65-F5344CB8AC3E}">
        <p14:creationId xmlns:p14="http://schemas.microsoft.com/office/powerpoint/2010/main" val="2896682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pPr/>
              <a:t>11</a:t>
            </a:fld>
            <a:endParaRPr lang="zh-CN" altLang="en-US"/>
          </a:p>
        </p:txBody>
      </p:sp>
    </p:spTree>
    <p:extLst>
      <p:ext uri="{BB962C8B-B14F-4D97-AF65-F5344CB8AC3E}">
        <p14:creationId xmlns:p14="http://schemas.microsoft.com/office/powerpoint/2010/main" val="2147117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2FF1102C-FAD4-459D-8C7A-106E6431C5A1}" type="slidenum">
              <a:rPr lang="zh-CN" altLang="en-US" smtClean="0"/>
              <a:t>12</a:t>
            </a:fld>
            <a:endParaRPr lang="zh-CN" altLang="en-US"/>
          </a:p>
        </p:txBody>
      </p:sp>
    </p:spTree>
    <p:extLst>
      <p:ext uri="{BB962C8B-B14F-4D97-AF65-F5344CB8AC3E}">
        <p14:creationId xmlns:p14="http://schemas.microsoft.com/office/powerpoint/2010/main" val="26365468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16</a:t>
            </a:fld>
            <a:endParaRPr lang="zh-CN" altLang="en-US"/>
          </a:p>
        </p:txBody>
      </p:sp>
    </p:spTree>
    <p:extLst>
      <p:ext uri="{BB962C8B-B14F-4D97-AF65-F5344CB8AC3E}">
        <p14:creationId xmlns:p14="http://schemas.microsoft.com/office/powerpoint/2010/main" val="804448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17</a:t>
            </a:fld>
            <a:endParaRPr lang="zh-CN" altLang="en-US"/>
          </a:p>
        </p:txBody>
      </p:sp>
    </p:spTree>
    <p:extLst>
      <p:ext uri="{BB962C8B-B14F-4D97-AF65-F5344CB8AC3E}">
        <p14:creationId xmlns:p14="http://schemas.microsoft.com/office/powerpoint/2010/main" val="825472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19</a:t>
            </a:fld>
            <a:endParaRPr lang="zh-CN" altLang="en-US"/>
          </a:p>
        </p:txBody>
      </p:sp>
    </p:spTree>
    <p:extLst>
      <p:ext uri="{BB962C8B-B14F-4D97-AF65-F5344CB8AC3E}">
        <p14:creationId xmlns:p14="http://schemas.microsoft.com/office/powerpoint/2010/main" val="3995632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 </a:t>
            </a:r>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t>24</a:t>
            </a:fld>
            <a:endParaRPr lang="zh-CN" altLang="en-US"/>
          </a:p>
        </p:txBody>
      </p:sp>
    </p:spTree>
    <p:extLst>
      <p:ext uri="{BB962C8B-B14F-4D97-AF65-F5344CB8AC3E}">
        <p14:creationId xmlns:p14="http://schemas.microsoft.com/office/powerpoint/2010/main" val="2281506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itchFamily="34" charset="-122"/>
                <a:ea typeface="微软雅黑" pitchFamily="34" charset="-122"/>
              </a:rPr>
              <a:t>年度工作概述</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a:prstGeom prst="rect">
            <a:avLst/>
          </a:prstGeom>
        </p:spPr>
        <p:txBody>
          <a:bodyPr/>
          <a:lstStyle/>
          <a:p>
            <a:r>
              <a:rPr lang="zh-CN" altLang="en-US"/>
              <a:t>单击此处编辑母版标题样式</a:t>
            </a:r>
          </a:p>
        </p:txBody>
      </p:sp>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88586676"/>
      </p:ext>
    </p:extLst>
  </p:cSld>
  <p:clrMapOvr>
    <a:masterClrMapping/>
  </p:clrMapOvr>
  <p:transition spd="med" advClick="0" advTm="0">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358900"/>
      </p:ext>
    </p:extLst>
  </p:cSld>
  <p:clrMapOvr>
    <a:masterClrMapping/>
  </p:clrMapOvr>
  <mc:AlternateContent xmlns:mc="http://schemas.openxmlformats.org/markup-compatibility/2006" xmlns:p14="http://schemas.microsoft.com/office/powerpoint/2010/main">
    <mc:Choice Requires="p14">
      <p:transition spd="slow" p14:dur="1750" advClick="0" advTm="0">
        <p14:gallery dir="l"/>
      </p:transition>
    </mc:Choice>
    <mc:Fallback xmlns="">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1/03/2018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310629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2018/3/1</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5130764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t>2018/3/1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0" r:id="rId16"/>
    <p:sldLayoutId id="2147483666" r:id="rId17"/>
    <p:sldLayoutId id="2147483667" r:id="rId18"/>
    <p:sldLayoutId id="2147483669" r:id="rId19"/>
    <p:sldLayoutId id="2147483670" r:id="rId20"/>
    <p:sldLayoutId id="2147483671" r:id="rId21"/>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5.jpg"/><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781381A-28BF-4DFC-A0EA-30FB9179D578}"/>
              </a:ext>
            </a:extLst>
          </p:cNvPr>
          <p:cNvPicPr>
            <a:picLocks noChangeAspect="1"/>
          </p:cNvPicPr>
          <p:nvPr/>
        </p:nvPicPr>
        <p:blipFill>
          <a:blip r:embed="rId4"/>
          <a:stretch>
            <a:fillRect/>
          </a:stretch>
        </p:blipFill>
        <p:spPr>
          <a:xfrm>
            <a:off x="1961" y="1601"/>
            <a:ext cx="9142857" cy="5142857"/>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2771800" y="2608548"/>
            <a:ext cx="5220580"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4000" b="1" cap="all" dirty="0">
                <a:solidFill>
                  <a:schemeClr val="accent2"/>
                </a:solidFill>
                <a:cs typeface="Arial" panose="020B0604020202020204" pitchFamily="34" charset="0"/>
              </a:rPr>
              <a:t>蜂蜜养身保健</a:t>
            </a:r>
            <a:r>
              <a:rPr lang="en-US" altLang="zh-CN" sz="4000" b="1" cap="all" dirty="0">
                <a:solidFill>
                  <a:schemeClr val="accent2"/>
                </a:solidFill>
                <a:cs typeface="Arial" panose="020B0604020202020204" pitchFamily="34" charset="0"/>
              </a:rPr>
              <a:t>PPT</a:t>
            </a:r>
            <a:r>
              <a:rPr lang="zh-CN" altLang="en-US" sz="4000" b="1" cap="all" dirty="0">
                <a:solidFill>
                  <a:schemeClr val="accent2"/>
                </a:solidFill>
                <a:cs typeface="Arial" panose="020B0604020202020204" pitchFamily="34" charset="0"/>
              </a:rPr>
              <a:t>模板</a:t>
            </a:r>
            <a:endParaRPr lang="en-US" altLang="zh-CN" sz="4000" b="1" cap="all" dirty="0">
              <a:solidFill>
                <a:schemeClr val="accent2"/>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879812" y="3509724"/>
            <a:ext cx="4848222" cy="416845"/>
          </a:xfrm>
          <a:prstGeom prst="rect">
            <a:avLst/>
          </a:prstGeom>
          <a:noFill/>
          <a:effectLst/>
        </p:spPr>
        <p:txBody>
          <a:bodyPr wrap="square" lIns="68580" tIns="34290" rIns="68580" bIns="34290"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3892820" y="4184016"/>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汇报人</a:t>
            </a:r>
            <a:r>
              <a:rPr lang="zh-CN" altLang="en-US" sz="1100" dirty="0" smtClean="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日期：</a:t>
            </a:r>
            <a:r>
              <a:rPr lang="en-US" altLang="zh-CN" sz="1100" dirty="0">
                <a:solidFill>
                  <a:schemeClr val="bg1"/>
                </a:solidFill>
                <a:latin typeface="微软雅黑" panose="020B0503020204020204" pitchFamily="34" charset="-122"/>
                <a:ea typeface="微软雅黑" panose="020B0503020204020204" pitchFamily="34" charset="-122"/>
              </a:rPr>
              <a:t>2019</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pic>
        <p:nvPicPr>
          <p:cNvPr id="3" name="伤心的爱 heartbreak love">
            <a:hlinkClick r:id="" action="ppaction://media"/>
            <a:extLst>
              <a:ext uri="{FF2B5EF4-FFF2-40B4-BE49-F238E27FC236}">
                <a16:creationId xmlns:a16="http://schemas.microsoft.com/office/drawing/2014/main" id="{E1F8737A-40E5-41A8-9043-8BF530CA676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97157" y="1716267"/>
            <a:ext cx="609600" cy="609600"/>
          </a:xfrm>
          <a:prstGeom prst="rect">
            <a:avLst/>
          </a:prstGeom>
        </p:spPr>
      </p:pic>
      <p:sp>
        <p:nvSpPr>
          <p:cNvPr id="20" name="矩形 259">
            <a:extLst>
              <a:ext uri="{FF2B5EF4-FFF2-40B4-BE49-F238E27FC236}">
                <a16:creationId xmlns:a16="http://schemas.microsoft.com/office/drawing/2014/main" id="{E59AFA6E-1C20-43D0-AAB9-4CF4C97BC890}"/>
              </a:ext>
            </a:extLst>
          </p:cNvPr>
          <p:cNvSpPr>
            <a:spLocks noChangeArrowheads="1"/>
          </p:cNvSpPr>
          <p:nvPr/>
        </p:nvSpPr>
        <p:spPr bwMode="auto">
          <a:xfrm>
            <a:off x="4139952" y="1377442"/>
            <a:ext cx="255138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8000" b="1" cap="all" smtClean="0">
                <a:solidFill>
                  <a:schemeClr val="bg1"/>
                </a:solidFill>
                <a:latin typeface="华文彩云" panose="02010800040101010101" pitchFamily="2" charset="-122"/>
                <a:ea typeface="华文彩云" panose="02010800040101010101" pitchFamily="2" charset="-122"/>
                <a:cs typeface="Arial" panose="020B0604020202020204" pitchFamily="34" charset="0"/>
              </a:rPr>
              <a:t>2018</a:t>
            </a:r>
            <a:endParaRPr lang="en-US" altLang="zh-CN" sz="8000" b="1" cap="all" dirty="0">
              <a:solidFill>
                <a:schemeClr val="bg1"/>
              </a:solidFill>
              <a:latin typeface="华文彩云" panose="02010800040101010101" pitchFamily="2" charset="-122"/>
              <a:ea typeface="华文彩云" panose="02010800040101010101" pitchFamily="2" charset="-122"/>
              <a:cs typeface="Arial" panose="020B0604020202020204" pitchFamily="34" charset="0"/>
            </a:endParaRPr>
          </a:p>
        </p:txBody>
      </p:sp>
    </p:spTree>
    <p:extLst>
      <p:ext uri="{BB962C8B-B14F-4D97-AF65-F5344CB8AC3E}">
        <p14:creationId xmlns:p14="http://schemas.microsoft.com/office/powerpoint/2010/main" val="1964935988"/>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4"/>
                                        </p:tgtEl>
                                        <p:attrNameLst>
                                          <p:attrName>ppt_y</p:attrName>
                                        </p:attrNameLst>
                                      </p:cBhvr>
                                      <p:tavLst>
                                        <p:tav tm="0">
                                          <p:val>
                                            <p:strVal val="#ppt_y"/>
                                          </p:val>
                                        </p:tav>
                                        <p:tav tm="100000">
                                          <p:val>
                                            <p:strVal val="#ppt_y"/>
                                          </p:val>
                                        </p:tav>
                                      </p:tavLst>
                                    </p:anim>
                                    <p:anim calcmode="lin" valueType="num">
                                      <p:cBhvr>
                                        <p:cTn id="1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4"/>
                                        </p:tgtEl>
                                      </p:cBhvr>
                                    </p:animEffect>
                                  </p:childTnLst>
                                </p:cTn>
                              </p:par>
                            </p:childTnLst>
                          </p:cTn>
                        </p:par>
                        <p:par>
                          <p:cTn id="15" fill="hold">
                            <p:stCondLst>
                              <p:cond delay="100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4"/>
                                        </p:tgtEl>
                                      </p:cBhvr>
                                    </p:animEffect>
                                    <p:animScale>
                                      <p:cBhvr>
                                        <p:cTn id="18" dur="250" autoRev="1" fill="hold"/>
                                        <p:tgtEl>
                                          <p:spTgt spid="4"/>
                                        </p:tgtEl>
                                      </p:cBhvr>
                                      <p:by x="105000" y="105000"/>
                                    </p:animScale>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000"/>
                            </p:stCondLst>
                            <p:childTnLst>
                              <p:par>
                                <p:cTn id="24" presetID="12"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p:tgtEl>
                                          <p:spTgt spid="6"/>
                                        </p:tgtEl>
                                        <p:attrNameLst>
                                          <p:attrName>ppt_y</p:attrName>
                                        </p:attrNameLst>
                                      </p:cBhvr>
                                      <p:tavLst>
                                        <p:tav tm="0">
                                          <p:val>
                                            <p:strVal val="#ppt_y-#ppt_h*1.125000"/>
                                          </p:val>
                                        </p:tav>
                                        <p:tav tm="100000">
                                          <p:val>
                                            <p:strVal val="#ppt_y"/>
                                          </p:val>
                                        </p:tav>
                                      </p:tavLst>
                                    </p:anim>
                                    <p:animEffect transition="in" filter="wipe(down)">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3"/>
                </p:tgtEl>
              </p:cMediaNode>
            </p:audio>
          </p:childTnLst>
        </p:cTn>
      </p:par>
    </p:tnLst>
    <p:bldLst>
      <p:bldP spid="4" grpId="0"/>
      <p:bldP spid="4"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MH_Others_2"/>
          <p:cNvSpPr>
            <a:spLocks noChangeArrowheads="1"/>
          </p:cNvSpPr>
          <p:nvPr/>
        </p:nvSpPr>
        <p:spPr bwMode="auto">
          <a:xfrm rot="18821523">
            <a:off x="-676618" y="499662"/>
            <a:ext cx="2822438" cy="616744"/>
          </a:xfrm>
          <a:custGeom>
            <a:avLst/>
            <a:gdLst>
              <a:gd name="T0" fmla="*/ 7672241 w 2784501"/>
              <a:gd name="T1" fmla="*/ 1616707 h 586015"/>
              <a:gd name="T2" fmla="*/ 0 w 2784501"/>
              <a:gd name="T3" fmla="*/ 1619247 h 586015"/>
              <a:gd name="T4" fmla="*/ 1654735 w 2784501"/>
              <a:gd name="T5" fmla="*/ 1473 h 586015"/>
              <a:gd name="T6" fmla="*/ 6100564 w 2784501"/>
              <a:gd name="T7" fmla="*/ 0 h 586015"/>
              <a:gd name="T8" fmla="*/ 0 60000 65536"/>
              <a:gd name="T9" fmla="*/ 0 60000 65536"/>
              <a:gd name="T10" fmla="*/ 0 60000 65536"/>
              <a:gd name="T11" fmla="*/ 0 60000 65536"/>
              <a:gd name="T12" fmla="*/ 0 w 2784501"/>
              <a:gd name="T13" fmla="*/ 0 h 586015"/>
              <a:gd name="T14" fmla="*/ 2784501 w 2784501"/>
              <a:gd name="T15" fmla="*/ 586015 h 586015"/>
            </a:gdLst>
            <a:ahLst/>
            <a:cxnLst>
              <a:cxn ang="T8">
                <a:pos x="T0" y="T1"/>
              </a:cxn>
              <a:cxn ang="T9">
                <a:pos x="T2" y="T3"/>
              </a:cxn>
              <a:cxn ang="T10">
                <a:pos x="T4" y="T5"/>
              </a:cxn>
              <a:cxn ang="T11">
                <a:pos x="T6" y="T7"/>
              </a:cxn>
            </a:cxnLst>
            <a:rect l="T12" t="T13" r="T14" b="T15"/>
            <a:pathLst>
              <a:path w="2784501" h="586015">
                <a:moveTo>
                  <a:pt x="2784501" y="585096"/>
                </a:moveTo>
                <a:lnTo>
                  <a:pt x="0" y="586015"/>
                </a:lnTo>
                <a:lnTo>
                  <a:pt x="600556" y="533"/>
                </a:lnTo>
                <a:lnTo>
                  <a:pt x="2214090" y="0"/>
                </a:lnTo>
                <a:lnTo>
                  <a:pt x="2784501" y="585096"/>
                </a:lnTo>
                <a:close/>
              </a:path>
            </a:pathLst>
          </a:custGeom>
          <a:solidFill>
            <a:schemeClr val="accent2"/>
          </a:solidFill>
          <a:ln w="9525">
            <a:noFill/>
            <a:bevel/>
            <a:headEnd/>
            <a:tailEnd/>
          </a:ln>
        </p:spPr>
        <p:txBody>
          <a:bodyPr lIns="0" tIns="0" rIns="0" bIns="0" anchor="ctr"/>
          <a:lstStyle/>
          <a:p>
            <a:pPr algn="ctr">
              <a:spcBef>
                <a:spcPts val="563"/>
              </a:spcBef>
            </a:pPr>
            <a:r>
              <a:rPr lang="zh-CN" altLang="en-US" sz="3600" b="1" dirty="0">
                <a:solidFill>
                  <a:srgbClr val="FFFFFF"/>
                </a:solidFill>
                <a:latin typeface="微软雅黑" pitchFamily="34" charset="-122"/>
                <a:ea typeface="微软雅黑" pitchFamily="34" charset="-122"/>
                <a:sym typeface="微软雅黑" pitchFamily="34" charset="-122"/>
              </a:rPr>
              <a:t>目 录</a:t>
            </a:r>
            <a:endParaRPr lang="zh-CN" altLang="en-US" dirty="0"/>
          </a:p>
        </p:txBody>
      </p:sp>
      <p:sp>
        <p:nvSpPr>
          <p:cNvPr id="3078" name="MH_Number_2"/>
          <p:cNvSpPr>
            <a:spLocks noChangeArrowheads="1"/>
          </p:cNvSpPr>
          <p:nvPr/>
        </p:nvSpPr>
        <p:spPr bwMode="auto">
          <a:xfrm>
            <a:off x="4219576" y="2179334"/>
            <a:ext cx="451247" cy="433521"/>
          </a:xfrm>
          <a:custGeom>
            <a:avLst/>
            <a:gdLst>
              <a:gd name="T0" fmla="*/ 0 w 580231"/>
              <a:gd name="T1" fmla="*/ 0 h 469900"/>
              <a:gd name="T2" fmla="*/ 523918 w 580231"/>
              <a:gd name="T3" fmla="*/ 0 h 469900"/>
              <a:gd name="T4" fmla="*/ 523918 w 580231"/>
              <a:gd name="T5" fmla="*/ 261771 h 469900"/>
              <a:gd name="T6" fmla="*/ 646932 w 580231"/>
              <a:gd name="T7" fmla="*/ 436923 h 469900"/>
              <a:gd name="T8" fmla="*/ 523918 w 580231"/>
              <a:gd name="T9" fmla="*/ 612075 h 469900"/>
              <a:gd name="T10" fmla="*/ 523918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2"/>
          </a:solidFill>
          <a:ln w="3175">
            <a:noFill/>
            <a:bevel/>
            <a:headEnd/>
            <a:tailEnd/>
          </a:ln>
        </p:spPr>
        <p:txBody>
          <a:bodyPr lIns="0" tIns="0" rIns="108000" bIns="81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2</a:t>
            </a:r>
            <a:endParaRPr lang="zh-CN" altLang="en-US" sz="2700" dirty="0">
              <a:solidFill>
                <a:srgbClr val="FFFFFF"/>
              </a:solidFill>
              <a:latin typeface="Impact" pitchFamily="34" charset="0"/>
              <a:ea typeface="幼圆" pitchFamily="49" charset="-122"/>
              <a:sym typeface="Impact" pitchFamily="34" charset="0"/>
            </a:endParaRPr>
          </a:p>
        </p:txBody>
      </p:sp>
      <p:sp>
        <p:nvSpPr>
          <p:cNvPr id="3079" name="MH_Number_1"/>
          <p:cNvSpPr>
            <a:spLocks noChangeArrowheads="1"/>
          </p:cNvSpPr>
          <p:nvPr/>
        </p:nvSpPr>
        <p:spPr bwMode="auto">
          <a:xfrm flipH="1">
            <a:off x="4546997" y="1427817"/>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1"/>
          </a:solidFill>
          <a:ln w="3175">
            <a:noFill/>
            <a:bevel/>
            <a:headEnd/>
            <a:tailEnd/>
          </a:ln>
        </p:spPr>
        <p:txBody>
          <a:bodyPr lIns="108000" tIns="0" rIns="0" bIns="54000" anchor="ctr"/>
          <a:lstStyle/>
          <a:p>
            <a:pPr algn="ctr" eaLnBrk="1" hangingPunct="1">
              <a:buFont typeface="Arial" pitchFamily="34" charset="0"/>
              <a:buNone/>
            </a:pPr>
            <a:r>
              <a:rPr lang="en-US" altLang="zh-CN" sz="2400" dirty="0">
                <a:solidFill>
                  <a:srgbClr val="FFFFFF"/>
                </a:solidFill>
                <a:latin typeface="Impact" pitchFamily="34" charset="0"/>
                <a:ea typeface="幼圆" pitchFamily="49" charset="-122"/>
                <a:sym typeface="Impact" pitchFamily="34" charset="0"/>
              </a:rPr>
              <a:t>1</a:t>
            </a:r>
            <a:endParaRPr lang="zh-CN" altLang="en-US" sz="2400" dirty="0">
              <a:solidFill>
                <a:srgbClr val="FFFFFF"/>
              </a:solidFill>
              <a:latin typeface="Impact" pitchFamily="34" charset="0"/>
              <a:ea typeface="幼圆" pitchFamily="49" charset="-122"/>
              <a:sym typeface="Impact" pitchFamily="34" charset="0"/>
            </a:endParaRPr>
          </a:p>
        </p:txBody>
      </p:sp>
      <p:sp>
        <p:nvSpPr>
          <p:cNvPr id="3080" name="MH_Number_2"/>
          <p:cNvSpPr>
            <a:spLocks noChangeArrowheads="1"/>
          </p:cNvSpPr>
          <p:nvPr/>
        </p:nvSpPr>
        <p:spPr bwMode="auto">
          <a:xfrm>
            <a:off x="4269581" y="3690703"/>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2"/>
          </a:solidFill>
          <a:ln w="3175">
            <a:noFill/>
            <a:bevel/>
            <a:headEnd/>
            <a:tailEnd/>
          </a:ln>
        </p:spPr>
        <p:txBody>
          <a:bodyPr lIns="0" tIns="0" rIns="108000" bIns="81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4</a:t>
            </a:r>
            <a:endParaRPr lang="zh-CN" altLang="en-US" sz="2700" dirty="0">
              <a:solidFill>
                <a:srgbClr val="FFFFFF"/>
              </a:solidFill>
              <a:latin typeface="Impact" pitchFamily="34" charset="0"/>
              <a:ea typeface="幼圆" pitchFamily="49" charset="-122"/>
              <a:sym typeface="Impact" pitchFamily="34" charset="0"/>
            </a:endParaRPr>
          </a:p>
        </p:txBody>
      </p:sp>
      <p:sp>
        <p:nvSpPr>
          <p:cNvPr id="3081" name="MH_Number_1"/>
          <p:cNvSpPr>
            <a:spLocks noChangeArrowheads="1"/>
          </p:cNvSpPr>
          <p:nvPr/>
        </p:nvSpPr>
        <p:spPr bwMode="auto">
          <a:xfrm flipH="1">
            <a:off x="4597003" y="2948715"/>
            <a:ext cx="452438" cy="433521"/>
          </a:xfrm>
          <a:custGeom>
            <a:avLst/>
            <a:gdLst>
              <a:gd name="T0" fmla="*/ 0 w 580231"/>
              <a:gd name="T1" fmla="*/ 0 h 469900"/>
              <a:gd name="T2" fmla="*/ 528074 w 580231"/>
              <a:gd name="T3" fmla="*/ 0 h 469900"/>
              <a:gd name="T4" fmla="*/ 528074 w 580231"/>
              <a:gd name="T5" fmla="*/ 261771 h 469900"/>
              <a:gd name="T6" fmla="*/ 652064 w 580231"/>
              <a:gd name="T7" fmla="*/ 436923 h 469900"/>
              <a:gd name="T8" fmla="*/ 528074 w 580231"/>
              <a:gd name="T9" fmla="*/ 612075 h 469900"/>
              <a:gd name="T10" fmla="*/ 528074 w 580231"/>
              <a:gd name="T11" fmla="*/ 873845 h 469900"/>
              <a:gd name="T12" fmla="*/ 0 w 580231"/>
              <a:gd name="T13" fmla="*/ 873845 h 469900"/>
              <a:gd name="T14" fmla="*/ 0 60000 65536"/>
              <a:gd name="T15" fmla="*/ 0 60000 65536"/>
              <a:gd name="T16" fmla="*/ 0 60000 65536"/>
              <a:gd name="T17" fmla="*/ 0 60000 65536"/>
              <a:gd name="T18" fmla="*/ 0 60000 65536"/>
              <a:gd name="T19" fmla="*/ 0 60000 65536"/>
              <a:gd name="T20" fmla="*/ 0 60000 65536"/>
              <a:gd name="T21" fmla="*/ 0 w 580231"/>
              <a:gd name="T22" fmla="*/ 0 h 469900"/>
              <a:gd name="T23" fmla="*/ 580231 w 580231"/>
              <a:gd name="T24" fmla="*/ 469900 h 4699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0231" h="469900">
                <a:moveTo>
                  <a:pt x="0" y="0"/>
                </a:moveTo>
                <a:lnTo>
                  <a:pt x="469900" y="0"/>
                </a:lnTo>
                <a:lnTo>
                  <a:pt x="469900" y="140764"/>
                </a:lnTo>
                <a:lnTo>
                  <a:pt x="580231" y="234950"/>
                </a:lnTo>
                <a:lnTo>
                  <a:pt x="469900" y="329136"/>
                </a:lnTo>
                <a:lnTo>
                  <a:pt x="469900" y="469900"/>
                </a:lnTo>
                <a:lnTo>
                  <a:pt x="0" y="469900"/>
                </a:lnTo>
                <a:lnTo>
                  <a:pt x="0" y="0"/>
                </a:lnTo>
                <a:close/>
              </a:path>
            </a:pathLst>
          </a:custGeom>
          <a:solidFill>
            <a:schemeClr val="accent1"/>
          </a:solidFill>
          <a:ln w="3175">
            <a:noFill/>
            <a:bevel/>
            <a:headEnd/>
            <a:tailEnd/>
          </a:ln>
        </p:spPr>
        <p:txBody>
          <a:bodyPr lIns="108000" tIns="0" rIns="0" bIns="54000" anchor="ctr"/>
          <a:lstStyle/>
          <a:p>
            <a:pPr algn="ctr" eaLnBrk="1" hangingPunct="1">
              <a:buFont typeface="Arial" pitchFamily="34" charset="0"/>
              <a:buNone/>
            </a:pPr>
            <a:r>
              <a:rPr lang="en-US" altLang="zh-CN" sz="2700" dirty="0">
                <a:solidFill>
                  <a:srgbClr val="FFFFFF"/>
                </a:solidFill>
                <a:latin typeface="Impact" pitchFamily="34" charset="0"/>
                <a:ea typeface="幼圆" pitchFamily="49" charset="-122"/>
                <a:sym typeface="Impact" pitchFamily="34" charset="0"/>
              </a:rPr>
              <a:t>3</a:t>
            </a:r>
            <a:endParaRPr lang="zh-CN" altLang="en-US" sz="2700" dirty="0">
              <a:solidFill>
                <a:srgbClr val="FFFFFF"/>
              </a:solidFill>
              <a:latin typeface="Impact" pitchFamily="34" charset="0"/>
              <a:ea typeface="幼圆" pitchFamily="49" charset="-122"/>
              <a:sym typeface="Impact" pitchFamily="34" charset="0"/>
            </a:endParaRPr>
          </a:p>
        </p:txBody>
      </p:sp>
      <p:sp>
        <p:nvSpPr>
          <p:cNvPr id="3085" name="TextBox 4"/>
          <p:cNvSpPr>
            <a:spLocks noChangeArrowheads="1"/>
          </p:cNvSpPr>
          <p:nvPr/>
        </p:nvSpPr>
        <p:spPr bwMode="auto">
          <a:xfrm>
            <a:off x="5220072" y="3543569"/>
            <a:ext cx="2424076" cy="623248"/>
          </a:xfrm>
          <a:prstGeom prst="rect">
            <a:avLst/>
          </a:prstGeom>
          <a:noFill/>
          <a:ln w="9525">
            <a:noFill/>
            <a:bevel/>
            <a:headEnd/>
            <a:tailEnd/>
          </a:ln>
        </p:spPr>
        <p:txBody>
          <a:bodyPr wrap="square" lIns="68580" tIns="34290" rIns="68580" bIns="34290">
            <a:spAutoFit/>
          </a:bodyPr>
          <a:lstStyle/>
          <a:p>
            <a:pPr lvl="0"/>
            <a:r>
              <a:rPr lang="zh-CN" altLang="en-US" sz="2400" b="1"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pPr lvl="0"/>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NEXT YEAR WORK PLAN</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87" name="TextBox 4"/>
          <p:cNvSpPr>
            <a:spLocks noChangeArrowheads="1"/>
          </p:cNvSpPr>
          <p:nvPr/>
        </p:nvSpPr>
        <p:spPr bwMode="auto">
          <a:xfrm>
            <a:off x="5148064" y="2068488"/>
            <a:ext cx="2593769" cy="623248"/>
          </a:xfrm>
          <a:prstGeom prst="rect">
            <a:avLst/>
          </a:prstGeom>
          <a:noFill/>
          <a:ln w="9525">
            <a:noFill/>
            <a:bevel/>
            <a:headEnd/>
            <a:tailEnd/>
          </a:ln>
        </p:spPr>
        <p:txBody>
          <a:bodyPr wrap="square" lIns="68580" tIns="34290" rIns="68580" bIns="34290">
            <a:spAutoFit/>
          </a:bodyPr>
          <a:lstStyle/>
          <a:p>
            <a:pPr lvl="0"/>
            <a:r>
              <a:rPr lang="zh-CN" altLang="en-US" sz="2400" b="1"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pPr lvl="0"/>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COMPLETION OF WORK</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91" name="TextBox 4"/>
          <p:cNvSpPr>
            <a:spLocks noChangeArrowheads="1"/>
          </p:cNvSpPr>
          <p:nvPr/>
        </p:nvSpPr>
        <p:spPr bwMode="auto">
          <a:xfrm>
            <a:off x="1691680" y="1276400"/>
            <a:ext cx="2583521" cy="623248"/>
          </a:xfrm>
          <a:prstGeom prst="rect">
            <a:avLst/>
          </a:prstGeom>
          <a:noFill/>
          <a:ln w="9525">
            <a:noFill/>
            <a:bevel/>
            <a:headEnd/>
            <a:tailEnd/>
          </a:ln>
        </p:spPr>
        <p:txBody>
          <a:bodyPr wrap="square" lIns="68580" tIns="34290" rIns="68580" bIns="34290">
            <a:spAutoFit/>
          </a:bodyPr>
          <a:lstStyle/>
          <a:p>
            <a:r>
              <a:rPr lang="zh-CN" altLang="en-US" sz="24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ANNUAL WORK SUMMARY</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
        <p:nvSpPr>
          <p:cNvPr id="3093" name="TextBox 4"/>
          <p:cNvSpPr>
            <a:spLocks noChangeArrowheads="1"/>
          </p:cNvSpPr>
          <p:nvPr/>
        </p:nvSpPr>
        <p:spPr bwMode="auto">
          <a:xfrm>
            <a:off x="1619672" y="2792336"/>
            <a:ext cx="2331493" cy="623248"/>
          </a:xfrm>
          <a:prstGeom prst="rect">
            <a:avLst/>
          </a:prstGeom>
          <a:noFill/>
          <a:ln w="9525">
            <a:noFill/>
            <a:bevel/>
            <a:headEnd/>
            <a:tailEnd/>
          </a:ln>
        </p:spPr>
        <p:txBody>
          <a:bodyPr wrap="square" lIns="68580" tIns="34290" rIns="68580" bIns="34290">
            <a:spAutoFit/>
          </a:bodyPr>
          <a:lstStyle/>
          <a:p>
            <a:pPr lvl="0" algn="r"/>
            <a:r>
              <a:rPr lang="zh-CN" altLang="en-US" sz="2400" b="1"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2400" b="1" dirty="0">
              <a:solidFill>
                <a:schemeClr val="accent1"/>
              </a:solidFill>
              <a:latin typeface="微软雅黑" pitchFamily="34" charset="-122"/>
              <a:ea typeface="微软雅黑" pitchFamily="34" charset="-122"/>
              <a:sym typeface="Arial" panose="020B0604020202020204" pitchFamily="34" charset="0"/>
            </a:endParaRPr>
          </a:p>
          <a:p>
            <a:pPr lvl="0" algn="r"/>
            <a:r>
              <a:rPr lang="en-US" altLang="zh-CN" sz="1100" dirty="0">
                <a:solidFill>
                  <a:schemeClr val="bg1">
                    <a:lumMod val="65000"/>
                  </a:schemeClr>
                </a:solidFill>
                <a:latin typeface="微软雅黑" pitchFamily="34" charset="-122"/>
                <a:ea typeface="微软雅黑" pitchFamily="34" charset="-122"/>
                <a:sym typeface="Arial" panose="020B0604020202020204" pitchFamily="34" charset="0"/>
              </a:rPr>
              <a:t>SUCCESSFUL PROJECT</a:t>
            </a:r>
            <a:endParaRPr lang="zh-CN" altLang="en-US" sz="1100" dirty="0">
              <a:solidFill>
                <a:schemeClr val="bg1">
                  <a:lumMod val="65000"/>
                </a:schemeClr>
              </a:solidFill>
              <a:latin typeface="微软雅黑" pitchFamily="34" charset="-122"/>
              <a:ea typeface="微软雅黑" pitchFamily="34" charset="-122"/>
              <a:sym typeface="Arial" panose="020B0604020202020204" pitchFamily="34" charset="0"/>
            </a:endParaRPr>
          </a:p>
        </p:txBody>
      </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anim calcmode="lin" valueType="num">
                                      <p:cBhvr>
                                        <p:cTn id="8" dur="1000" fill="hold"/>
                                        <p:tgtEl>
                                          <p:spTgt spid="3076"/>
                                        </p:tgtEl>
                                        <p:attrNameLst>
                                          <p:attrName>ppt_x</p:attrName>
                                        </p:attrNameLst>
                                      </p:cBhvr>
                                      <p:tavLst>
                                        <p:tav tm="0">
                                          <p:val>
                                            <p:strVal val="#ppt_x-.1"/>
                                          </p:val>
                                        </p:tav>
                                        <p:tav tm="100000">
                                          <p:val>
                                            <p:strVal val="#ppt_x"/>
                                          </p:val>
                                        </p:tav>
                                      </p:tavLst>
                                    </p:anim>
                                    <p:anim calcmode="lin" valueType="num">
                                      <p:cBhvr>
                                        <p:cTn id="9" dur="1000" fill="hold"/>
                                        <p:tgtEl>
                                          <p:spTgt spid="3076"/>
                                        </p:tgtEl>
                                        <p:attrNameLst>
                                          <p:attrName>ppt_y</p:attrName>
                                        </p:attrNameLst>
                                      </p:cBhvr>
                                      <p:tavLst>
                                        <p:tav tm="0">
                                          <p:val>
                                            <p:strVal val="#ppt_y"/>
                                          </p:val>
                                        </p:tav>
                                        <p:tav tm="100000">
                                          <p:val>
                                            <p:strVal val="#ppt_y"/>
                                          </p:val>
                                        </p:tav>
                                      </p:tavLst>
                                    </p:anim>
                                  </p:childTnLst>
                                </p:cTn>
                              </p:par>
                            </p:childTnLst>
                          </p:cTn>
                        </p:par>
                        <p:par>
                          <p:cTn id="10" fill="hold">
                            <p:stCondLst>
                              <p:cond delay="1100"/>
                            </p:stCondLst>
                            <p:childTnLst>
                              <p:par>
                                <p:cTn id="11" presetID="2" presetClass="entr" presetSubtype="2" fill="hold" grpId="0" nodeType="afterEffect">
                                  <p:stCondLst>
                                    <p:cond delay="0"/>
                                  </p:stCondLst>
                                  <p:childTnLst>
                                    <p:set>
                                      <p:cBhvr>
                                        <p:cTn id="12" dur="1" fill="hold">
                                          <p:stCondLst>
                                            <p:cond delay="0"/>
                                          </p:stCondLst>
                                        </p:cTn>
                                        <p:tgtEl>
                                          <p:spTgt spid="3079"/>
                                        </p:tgtEl>
                                        <p:attrNameLst>
                                          <p:attrName>style.visibility</p:attrName>
                                        </p:attrNameLst>
                                      </p:cBhvr>
                                      <p:to>
                                        <p:strVal val="visible"/>
                                      </p:to>
                                    </p:set>
                                    <p:anim calcmode="lin" valueType="num">
                                      <p:cBhvr additive="base">
                                        <p:cTn id="13" dur="500" fill="hold"/>
                                        <p:tgtEl>
                                          <p:spTgt spid="3079"/>
                                        </p:tgtEl>
                                        <p:attrNameLst>
                                          <p:attrName>ppt_x</p:attrName>
                                        </p:attrNameLst>
                                      </p:cBhvr>
                                      <p:tavLst>
                                        <p:tav tm="0">
                                          <p:val>
                                            <p:strVal val="1+#ppt_w/2"/>
                                          </p:val>
                                        </p:tav>
                                        <p:tav tm="100000">
                                          <p:val>
                                            <p:strVal val="#ppt_x"/>
                                          </p:val>
                                        </p:tav>
                                      </p:tavLst>
                                    </p:anim>
                                    <p:anim calcmode="lin" valueType="num">
                                      <p:cBhvr additive="base">
                                        <p:cTn id="14" dur="500" fill="hold"/>
                                        <p:tgtEl>
                                          <p:spTgt spid="3079"/>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078"/>
                                        </p:tgtEl>
                                        <p:attrNameLst>
                                          <p:attrName>style.visibility</p:attrName>
                                        </p:attrNameLst>
                                      </p:cBhvr>
                                      <p:to>
                                        <p:strVal val="visible"/>
                                      </p:to>
                                    </p:set>
                                    <p:anim calcmode="lin" valueType="num">
                                      <p:cBhvr additive="base">
                                        <p:cTn id="17" dur="500" fill="hold"/>
                                        <p:tgtEl>
                                          <p:spTgt spid="3078"/>
                                        </p:tgtEl>
                                        <p:attrNameLst>
                                          <p:attrName>ppt_x</p:attrName>
                                        </p:attrNameLst>
                                      </p:cBhvr>
                                      <p:tavLst>
                                        <p:tav tm="0">
                                          <p:val>
                                            <p:strVal val="0-#ppt_w/2"/>
                                          </p:val>
                                        </p:tav>
                                        <p:tav tm="100000">
                                          <p:val>
                                            <p:strVal val="#ppt_x"/>
                                          </p:val>
                                        </p:tav>
                                      </p:tavLst>
                                    </p:anim>
                                    <p:anim calcmode="lin" valueType="num">
                                      <p:cBhvr additive="base">
                                        <p:cTn id="18" dur="500" fill="hold"/>
                                        <p:tgtEl>
                                          <p:spTgt spid="3078"/>
                                        </p:tgtEl>
                                        <p:attrNameLst>
                                          <p:attrName>ppt_y</p:attrName>
                                        </p:attrNameLst>
                                      </p:cBhvr>
                                      <p:tavLst>
                                        <p:tav tm="0">
                                          <p:val>
                                            <p:strVal val="#ppt_y"/>
                                          </p:val>
                                        </p:tav>
                                        <p:tav tm="100000">
                                          <p:val>
                                            <p:strVal val="#ppt_y"/>
                                          </p:val>
                                        </p:tav>
                                      </p:tavLst>
                                    </p:anim>
                                  </p:childTnLst>
                                </p:cTn>
                              </p:par>
                            </p:childTnLst>
                          </p:cTn>
                        </p:par>
                        <p:par>
                          <p:cTn id="19" fill="hold">
                            <p:stCondLst>
                              <p:cond delay="1600"/>
                            </p:stCondLst>
                            <p:childTnLst>
                              <p:par>
                                <p:cTn id="20" presetID="2" presetClass="entr" presetSubtype="2" fill="hold" grpId="0" nodeType="afterEffect">
                                  <p:stCondLst>
                                    <p:cond delay="0"/>
                                  </p:stCondLst>
                                  <p:childTnLst>
                                    <p:set>
                                      <p:cBhvr>
                                        <p:cTn id="21" dur="1" fill="hold">
                                          <p:stCondLst>
                                            <p:cond delay="0"/>
                                          </p:stCondLst>
                                        </p:cTn>
                                        <p:tgtEl>
                                          <p:spTgt spid="3081"/>
                                        </p:tgtEl>
                                        <p:attrNameLst>
                                          <p:attrName>style.visibility</p:attrName>
                                        </p:attrNameLst>
                                      </p:cBhvr>
                                      <p:to>
                                        <p:strVal val="visible"/>
                                      </p:to>
                                    </p:set>
                                    <p:anim calcmode="lin" valueType="num">
                                      <p:cBhvr additive="base">
                                        <p:cTn id="22" dur="500" fill="hold"/>
                                        <p:tgtEl>
                                          <p:spTgt spid="3081"/>
                                        </p:tgtEl>
                                        <p:attrNameLst>
                                          <p:attrName>ppt_x</p:attrName>
                                        </p:attrNameLst>
                                      </p:cBhvr>
                                      <p:tavLst>
                                        <p:tav tm="0">
                                          <p:val>
                                            <p:strVal val="1+#ppt_w/2"/>
                                          </p:val>
                                        </p:tav>
                                        <p:tav tm="100000">
                                          <p:val>
                                            <p:strVal val="#ppt_x"/>
                                          </p:val>
                                        </p:tav>
                                      </p:tavLst>
                                    </p:anim>
                                    <p:anim calcmode="lin" valueType="num">
                                      <p:cBhvr additive="base">
                                        <p:cTn id="23" dur="500" fill="hold"/>
                                        <p:tgtEl>
                                          <p:spTgt spid="3081"/>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3080"/>
                                        </p:tgtEl>
                                        <p:attrNameLst>
                                          <p:attrName>style.visibility</p:attrName>
                                        </p:attrNameLst>
                                      </p:cBhvr>
                                      <p:to>
                                        <p:strVal val="visible"/>
                                      </p:to>
                                    </p:set>
                                    <p:anim calcmode="lin" valueType="num">
                                      <p:cBhvr additive="base">
                                        <p:cTn id="26" dur="500" fill="hold"/>
                                        <p:tgtEl>
                                          <p:spTgt spid="3080"/>
                                        </p:tgtEl>
                                        <p:attrNameLst>
                                          <p:attrName>ppt_x</p:attrName>
                                        </p:attrNameLst>
                                      </p:cBhvr>
                                      <p:tavLst>
                                        <p:tav tm="0">
                                          <p:val>
                                            <p:strVal val="0-#ppt_w/2"/>
                                          </p:val>
                                        </p:tav>
                                        <p:tav tm="100000">
                                          <p:val>
                                            <p:strVal val="#ppt_x"/>
                                          </p:val>
                                        </p:tav>
                                      </p:tavLst>
                                    </p:anim>
                                    <p:anim calcmode="lin" valueType="num">
                                      <p:cBhvr additive="base">
                                        <p:cTn id="27" dur="500" fill="hold"/>
                                        <p:tgtEl>
                                          <p:spTgt spid="3080"/>
                                        </p:tgtEl>
                                        <p:attrNameLst>
                                          <p:attrName>ppt_y</p:attrName>
                                        </p:attrNameLst>
                                      </p:cBhvr>
                                      <p:tavLst>
                                        <p:tav tm="0">
                                          <p:val>
                                            <p:strVal val="#ppt_y"/>
                                          </p:val>
                                        </p:tav>
                                        <p:tav tm="100000">
                                          <p:val>
                                            <p:strVal val="#ppt_y"/>
                                          </p:val>
                                        </p:tav>
                                      </p:tavLst>
                                    </p:anim>
                                  </p:childTnLst>
                                </p:cTn>
                              </p:par>
                            </p:childTnLst>
                          </p:cTn>
                        </p:par>
                        <p:par>
                          <p:cTn id="28" fill="hold">
                            <p:stCondLst>
                              <p:cond delay="2100"/>
                            </p:stCondLst>
                            <p:childTnLst>
                              <p:par>
                                <p:cTn id="29" presetID="2" presetClass="entr" presetSubtype="8" fill="hold" grpId="0" nodeType="afterEffect">
                                  <p:stCondLst>
                                    <p:cond delay="0"/>
                                  </p:stCondLst>
                                  <p:childTnLst>
                                    <p:set>
                                      <p:cBhvr>
                                        <p:cTn id="30" dur="1" fill="hold">
                                          <p:stCondLst>
                                            <p:cond delay="0"/>
                                          </p:stCondLst>
                                        </p:cTn>
                                        <p:tgtEl>
                                          <p:spTgt spid="3091"/>
                                        </p:tgtEl>
                                        <p:attrNameLst>
                                          <p:attrName>style.visibility</p:attrName>
                                        </p:attrNameLst>
                                      </p:cBhvr>
                                      <p:to>
                                        <p:strVal val="visible"/>
                                      </p:to>
                                    </p:set>
                                    <p:anim calcmode="lin" valueType="num">
                                      <p:cBhvr additive="base">
                                        <p:cTn id="31" dur="500" fill="hold"/>
                                        <p:tgtEl>
                                          <p:spTgt spid="3091"/>
                                        </p:tgtEl>
                                        <p:attrNameLst>
                                          <p:attrName>ppt_x</p:attrName>
                                        </p:attrNameLst>
                                      </p:cBhvr>
                                      <p:tavLst>
                                        <p:tav tm="0">
                                          <p:val>
                                            <p:strVal val="0-#ppt_w/2"/>
                                          </p:val>
                                        </p:tav>
                                        <p:tav tm="100000">
                                          <p:val>
                                            <p:strVal val="#ppt_x"/>
                                          </p:val>
                                        </p:tav>
                                      </p:tavLst>
                                    </p:anim>
                                    <p:anim calcmode="lin" valueType="num">
                                      <p:cBhvr additive="base">
                                        <p:cTn id="32" dur="500" fill="hold"/>
                                        <p:tgtEl>
                                          <p:spTgt spid="309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087"/>
                                        </p:tgtEl>
                                        <p:attrNameLst>
                                          <p:attrName>style.visibility</p:attrName>
                                        </p:attrNameLst>
                                      </p:cBhvr>
                                      <p:to>
                                        <p:strVal val="visible"/>
                                      </p:to>
                                    </p:set>
                                    <p:anim calcmode="lin" valueType="num">
                                      <p:cBhvr additive="base">
                                        <p:cTn id="35" dur="500" fill="hold"/>
                                        <p:tgtEl>
                                          <p:spTgt spid="3087"/>
                                        </p:tgtEl>
                                        <p:attrNameLst>
                                          <p:attrName>ppt_x</p:attrName>
                                        </p:attrNameLst>
                                      </p:cBhvr>
                                      <p:tavLst>
                                        <p:tav tm="0">
                                          <p:val>
                                            <p:strVal val="1+#ppt_w/2"/>
                                          </p:val>
                                        </p:tav>
                                        <p:tav tm="100000">
                                          <p:val>
                                            <p:strVal val="#ppt_x"/>
                                          </p:val>
                                        </p:tav>
                                      </p:tavLst>
                                    </p:anim>
                                    <p:anim calcmode="lin" valueType="num">
                                      <p:cBhvr additive="base">
                                        <p:cTn id="36" dur="500" fill="hold"/>
                                        <p:tgtEl>
                                          <p:spTgt spid="3087"/>
                                        </p:tgtEl>
                                        <p:attrNameLst>
                                          <p:attrName>ppt_y</p:attrName>
                                        </p:attrNameLst>
                                      </p:cBhvr>
                                      <p:tavLst>
                                        <p:tav tm="0">
                                          <p:val>
                                            <p:strVal val="#ppt_y"/>
                                          </p:val>
                                        </p:tav>
                                        <p:tav tm="100000">
                                          <p:val>
                                            <p:strVal val="#ppt_y"/>
                                          </p:val>
                                        </p:tav>
                                      </p:tavLst>
                                    </p:anim>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3093"/>
                                        </p:tgtEl>
                                        <p:attrNameLst>
                                          <p:attrName>style.visibility</p:attrName>
                                        </p:attrNameLst>
                                      </p:cBhvr>
                                      <p:to>
                                        <p:strVal val="visible"/>
                                      </p:to>
                                    </p:set>
                                    <p:anim calcmode="lin" valueType="num">
                                      <p:cBhvr additive="base">
                                        <p:cTn id="40" dur="500" fill="hold"/>
                                        <p:tgtEl>
                                          <p:spTgt spid="3093"/>
                                        </p:tgtEl>
                                        <p:attrNameLst>
                                          <p:attrName>ppt_x</p:attrName>
                                        </p:attrNameLst>
                                      </p:cBhvr>
                                      <p:tavLst>
                                        <p:tav tm="0">
                                          <p:val>
                                            <p:strVal val="0-#ppt_w/2"/>
                                          </p:val>
                                        </p:tav>
                                        <p:tav tm="100000">
                                          <p:val>
                                            <p:strVal val="#ppt_x"/>
                                          </p:val>
                                        </p:tav>
                                      </p:tavLst>
                                    </p:anim>
                                    <p:anim calcmode="lin" valueType="num">
                                      <p:cBhvr additive="base">
                                        <p:cTn id="41" dur="500" fill="hold"/>
                                        <p:tgtEl>
                                          <p:spTgt spid="3093"/>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085"/>
                                        </p:tgtEl>
                                        <p:attrNameLst>
                                          <p:attrName>style.visibility</p:attrName>
                                        </p:attrNameLst>
                                      </p:cBhvr>
                                      <p:to>
                                        <p:strVal val="visible"/>
                                      </p:to>
                                    </p:set>
                                    <p:anim calcmode="lin" valueType="num">
                                      <p:cBhvr additive="base">
                                        <p:cTn id="44" dur="500" fill="hold"/>
                                        <p:tgtEl>
                                          <p:spTgt spid="3085"/>
                                        </p:tgtEl>
                                        <p:attrNameLst>
                                          <p:attrName>ppt_x</p:attrName>
                                        </p:attrNameLst>
                                      </p:cBhvr>
                                      <p:tavLst>
                                        <p:tav tm="0">
                                          <p:val>
                                            <p:strVal val="1+#ppt_w/2"/>
                                          </p:val>
                                        </p:tav>
                                        <p:tav tm="100000">
                                          <p:val>
                                            <p:strVal val="#ppt_x"/>
                                          </p:val>
                                        </p:tav>
                                      </p:tavLst>
                                    </p:anim>
                                    <p:anim calcmode="lin" valueType="num">
                                      <p:cBhvr additive="base">
                                        <p:cTn id="45" dur="500" fill="hold"/>
                                        <p:tgtEl>
                                          <p:spTgt spid="30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nimBg="1"/>
      <p:bldP spid="3078" grpId="0" animBg="1"/>
      <p:bldP spid="3079" grpId="0" animBg="1"/>
      <p:bldP spid="3080" grpId="0" animBg="1"/>
      <p:bldP spid="3081" grpId="0" animBg="1"/>
      <p:bldP spid="3085" grpId="0"/>
      <p:bldP spid="3087" grpId="0"/>
      <p:bldP spid="3091" grpId="0"/>
      <p:bldP spid="309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CD46AAF3-9B38-4013-916D-A5974257ED96}"/>
              </a:ext>
            </a:extLst>
          </p:cNvPr>
          <p:cNvPicPr>
            <a:picLocks noChangeAspect="1"/>
          </p:cNvPicPr>
          <p:nvPr/>
        </p:nvPicPr>
        <p:blipFill rotWithShape="1">
          <a:blip r:embed="rId2"/>
          <a:srcRect b="50492"/>
          <a:stretch/>
        </p:blipFill>
        <p:spPr>
          <a:xfrm>
            <a:off x="1961" y="1601"/>
            <a:ext cx="9142857" cy="2546119"/>
          </a:xfrm>
          <a:prstGeom prst="rect">
            <a:avLst/>
          </a:prstGeom>
        </p:spPr>
      </p:pic>
      <p:sp>
        <p:nvSpPr>
          <p:cNvPr id="8" name="文本框 7"/>
          <p:cNvSpPr txBox="1">
            <a:spLocks noChangeArrowheads="1"/>
          </p:cNvSpPr>
          <p:nvPr/>
        </p:nvSpPr>
        <p:spPr bwMode="auto">
          <a:xfrm>
            <a:off x="2951820" y="1924472"/>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zh-CN" altLang="en-US" sz="3600" b="1" dirty="0">
                <a:solidFill>
                  <a:schemeClr val="accent1"/>
                </a:solidFill>
                <a:latin typeface="微软雅黑" pitchFamily="34" charset="-122"/>
                <a:ea typeface="微软雅黑" pitchFamily="34" charset="-122"/>
                <a:sym typeface="Arial" panose="020B0604020202020204" pitchFamily="34" charset="0"/>
              </a:rPr>
              <a:t>年度工作概述</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3169273" y="2547720"/>
            <a:ext cx="316815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437595" y="2664078"/>
            <a:ext cx="2562225" cy="345388"/>
          </a:xfrm>
          <a:prstGeom prst="rect">
            <a:avLst/>
          </a:prstGeom>
          <a:noFill/>
        </p:spPr>
        <p:txBody>
          <a:bodyPr lIns="68580" tIns="34290" rIns="68580" bIns="34290">
            <a:spAutoFit/>
          </a:bodyPr>
          <a:lstStyle/>
          <a:p>
            <a:pPr>
              <a:defRPr/>
            </a:pPr>
            <a:r>
              <a:rPr lang="en-US" altLang="zh-CN" dirty="0">
                <a:solidFill>
                  <a:schemeClr val="tx1">
                    <a:lumMod val="50000"/>
                    <a:lumOff val="50000"/>
                  </a:schemeClr>
                </a:solidFill>
                <a:latin typeface="+mj-lt"/>
              </a:rPr>
              <a:t>We are pursuing the best!</a:t>
            </a:r>
            <a:endParaRPr lang="zh-CN" altLang="en-US" dirty="0">
              <a:solidFill>
                <a:schemeClr val="tx1">
                  <a:lumMod val="50000"/>
                  <a:lumOff val="50000"/>
                </a:schemeClr>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7"/>
          <p:cNvGrpSpPr/>
          <p:nvPr/>
        </p:nvGrpSpPr>
        <p:grpSpPr>
          <a:xfrm>
            <a:off x="907019" y="1266687"/>
            <a:ext cx="1336430" cy="1679849"/>
            <a:chOff x="1676795" y="1900014"/>
            <a:chExt cx="1781907" cy="2239107"/>
          </a:xfrm>
        </p:grpSpPr>
        <p:sp>
          <p:nvSpPr>
            <p:cNvPr id="14" name="Oval 13"/>
            <p:cNvSpPr/>
            <p:nvPr/>
          </p:nvSpPr>
          <p:spPr>
            <a:xfrm>
              <a:off x="1676795" y="1900014"/>
              <a:ext cx="1781907" cy="17819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15" name="Oval 14"/>
            <p:cNvSpPr/>
            <p:nvPr/>
          </p:nvSpPr>
          <p:spPr>
            <a:xfrm>
              <a:off x="2110548" y="3224721"/>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16" name="Freeform 11"/>
            <p:cNvSpPr>
              <a:spLocks/>
            </p:cNvSpPr>
            <p:nvPr/>
          </p:nvSpPr>
          <p:spPr bwMode="auto">
            <a:xfrm>
              <a:off x="2457065" y="3483019"/>
              <a:ext cx="221366" cy="397804"/>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sz="1200" dirty="0">
                <a:solidFill>
                  <a:schemeClr val="tx1">
                    <a:lumMod val="75000"/>
                    <a:lumOff val="25000"/>
                  </a:schemeClr>
                </a:solidFill>
              </a:endParaRPr>
            </a:p>
          </p:txBody>
        </p:sp>
        <p:sp>
          <p:nvSpPr>
            <p:cNvPr id="17" name="TextBox 16"/>
            <p:cNvSpPr txBox="1"/>
            <p:nvPr/>
          </p:nvSpPr>
          <p:spPr>
            <a:xfrm>
              <a:off x="2146946" y="2387446"/>
              <a:ext cx="836127" cy="533315"/>
            </a:xfrm>
            <a:prstGeom prst="rect">
              <a:avLst/>
            </a:prstGeom>
            <a:noFill/>
          </p:spPr>
          <p:txBody>
            <a:bodyPr wrap="none" rtlCol="0">
              <a:spAutoFit/>
            </a:bodyPr>
            <a:lstStyle/>
            <a:p>
              <a:r>
                <a:rPr lang="en-US" sz="2000" dirty="0">
                  <a:solidFill>
                    <a:schemeClr val="tx1">
                      <a:lumMod val="75000"/>
                      <a:lumOff val="25000"/>
                    </a:schemeClr>
                  </a:solidFill>
                  <a:latin typeface="+mj-lt"/>
                </a:rPr>
                <a:t>90%</a:t>
              </a:r>
              <a:endParaRPr lang="en-GB" sz="2000" dirty="0">
                <a:solidFill>
                  <a:schemeClr val="tx1">
                    <a:lumMod val="75000"/>
                    <a:lumOff val="25000"/>
                  </a:schemeClr>
                </a:solidFill>
                <a:latin typeface="+mj-lt"/>
              </a:endParaRPr>
            </a:p>
          </p:txBody>
        </p:sp>
      </p:grpSp>
      <p:grpSp>
        <p:nvGrpSpPr>
          <p:cNvPr id="4" name="Group 5"/>
          <p:cNvGrpSpPr/>
          <p:nvPr/>
        </p:nvGrpSpPr>
        <p:grpSpPr>
          <a:xfrm>
            <a:off x="2904710" y="1266687"/>
            <a:ext cx="1336430" cy="1679849"/>
            <a:chOff x="3872946" y="1688394"/>
            <a:chExt cx="1781907" cy="2239107"/>
          </a:xfrm>
        </p:grpSpPr>
        <p:grpSp>
          <p:nvGrpSpPr>
            <p:cNvPr id="5" name="Group 18"/>
            <p:cNvGrpSpPr/>
            <p:nvPr/>
          </p:nvGrpSpPr>
          <p:grpSpPr>
            <a:xfrm>
              <a:off x="3872946" y="1688394"/>
              <a:ext cx="1781907" cy="2239107"/>
              <a:chOff x="1676795" y="1900014"/>
              <a:chExt cx="1781907" cy="2239107"/>
            </a:xfrm>
          </p:grpSpPr>
          <p:sp>
            <p:nvSpPr>
              <p:cNvPr id="20" name="Oval 19"/>
              <p:cNvSpPr/>
              <p:nvPr/>
            </p:nvSpPr>
            <p:spPr>
              <a:xfrm>
                <a:off x="1676795" y="1900014"/>
                <a:ext cx="1781907" cy="1781907"/>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21" name="Oval 20"/>
              <p:cNvSpPr/>
              <p:nvPr/>
            </p:nvSpPr>
            <p:spPr>
              <a:xfrm>
                <a:off x="2110548" y="3224721"/>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23" name="TextBox 22"/>
              <p:cNvSpPr txBox="1"/>
              <p:nvPr/>
            </p:nvSpPr>
            <p:spPr>
              <a:xfrm>
                <a:off x="2199626" y="2387446"/>
                <a:ext cx="836127" cy="533315"/>
              </a:xfrm>
              <a:prstGeom prst="rect">
                <a:avLst/>
              </a:prstGeom>
              <a:noFill/>
            </p:spPr>
            <p:txBody>
              <a:bodyPr wrap="none" rtlCol="0">
                <a:spAutoFit/>
              </a:bodyPr>
              <a:lstStyle/>
              <a:p>
                <a:r>
                  <a:rPr lang="en-US" sz="2000" dirty="0">
                    <a:solidFill>
                      <a:schemeClr val="tx1">
                        <a:lumMod val="75000"/>
                        <a:lumOff val="25000"/>
                      </a:schemeClr>
                    </a:solidFill>
                    <a:latin typeface="+mj-lt"/>
                  </a:rPr>
                  <a:t>42%</a:t>
                </a:r>
                <a:endParaRPr lang="en-GB" sz="2000" dirty="0">
                  <a:solidFill>
                    <a:schemeClr val="tx1">
                      <a:lumMod val="75000"/>
                      <a:lumOff val="25000"/>
                    </a:schemeClr>
                  </a:solidFill>
                  <a:latin typeface="+mj-lt"/>
                </a:endParaRPr>
              </a:p>
            </p:txBody>
          </p:sp>
        </p:grpSp>
        <p:sp>
          <p:nvSpPr>
            <p:cNvPr id="39" name="AutoShape 14"/>
            <p:cNvSpPr>
              <a:spLocks/>
            </p:cNvSpPr>
            <p:nvPr/>
          </p:nvSpPr>
          <p:spPr bwMode="auto">
            <a:xfrm>
              <a:off x="4576946" y="3299844"/>
              <a:ext cx="373905" cy="340913"/>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2"/>
            </a:solidFill>
            <a:ln>
              <a:noFill/>
            </a:ln>
          </p:spPr>
          <p:txBody>
            <a:bodyPr lIns="0" tIns="0" rIns="0" bIns="0"/>
            <a:lstStyle/>
            <a:p>
              <a:endParaRPr lang="en-GB" sz="1200">
                <a:solidFill>
                  <a:schemeClr val="tx1">
                    <a:lumMod val="75000"/>
                    <a:lumOff val="25000"/>
                  </a:schemeClr>
                </a:solidFill>
              </a:endParaRPr>
            </a:p>
          </p:txBody>
        </p:sp>
      </p:grpSp>
      <p:grpSp>
        <p:nvGrpSpPr>
          <p:cNvPr id="6" name="Group 6"/>
          <p:cNvGrpSpPr/>
          <p:nvPr/>
        </p:nvGrpSpPr>
        <p:grpSpPr>
          <a:xfrm>
            <a:off x="4902400" y="1266687"/>
            <a:ext cx="1336430" cy="1679849"/>
            <a:chOff x="6536533" y="1688394"/>
            <a:chExt cx="1781907" cy="2239107"/>
          </a:xfrm>
        </p:grpSpPr>
        <p:grpSp>
          <p:nvGrpSpPr>
            <p:cNvPr id="7" name="Group 23"/>
            <p:cNvGrpSpPr/>
            <p:nvPr/>
          </p:nvGrpSpPr>
          <p:grpSpPr>
            <a:xfrm>
              <a:off x="6536533" y="1688394"/>
              <a:ext cx="1781907" cy="2239107"/>
              <a:chOff x="1676795" y="1900014"/>
              <a:chExt cx="1781907" cy="2239107"/>
            </a:xfrm>
          </p:grpSpPr>
          <p:sp>
            <p:nvSpPr>
              <p:cNvPr id="25" name="Oval 24"/>
              <p:cNvSpPr/>
              <p:nvPr/>
            </p:nvSpPr>
            <p:spPr>
              <a:xfrm>
                <a:off x="1676795" y="1900014"/>
                <a:ext cx="1781907" cy="1781907"/>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26" name="Oval 25"/>
              <p:cNvSpPr/>
              <p:nvPr/>
            </p:nvSpPr>
            <p:spPr>
              <a:xfrm>
                <a:off x="2110548" y="3224721"/>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28" name="TextBox 27"/>
              <p:cNvSpPr txBox="1"/>
              <p:nvPr/>
            </p:nvSpPr>
            <p:spPr>
              <a:xfrm>
                <a:off x="2224338" y="2387446"/>
                <a:ext cx="836127" cy="533315"/>
              </a:xfrm>
              <a:prstGeom prst="rect">
                <a:avLst/>
              </a:prstGeom>
              <a:noFill/>
            </p:spPr>
            <p:txBody>
              <a:bodyPr wrap="none" rtlCol="0">
                <a:spAutoFit/>
              </a:bodyPr>
              <a:lstStyle/>
              <a:p>
                <a:r>
                  <a:rPr lang="en-US" sz="2000" dirty="0">
                    <a:solidFill>
                      <a:schemeClr val="tx1">
                        <a:lumMod val="75000"/>
                        <a:lumOff val="25000"/>
                      </a:schemeClr>
                    </a:solidFill>
                    <a:latin typeface="+mj-lt"/>
                  </a:rPr>
                  <a:t>11%</a:t>
                </a:r>
                <a:endParaRPr lang="en-GB" sz="2000" dirty="0">
                  <a:solidFill>
                    <a:schemeClr val="tx1">
                      <a:lumMod val="75000"/>
                      <a:lumOff val="25000"/>
                    </a:schemeClr>
                  </a:solidFill>
                  <a:latin typeface="+mj-lt"/>
                </a:endParaRPr>
              </a:p>
            </p:txBody>
          </p:sp>
        </p:grpSp>
        <p:sp>
          <p:nvSpPr>
            <p:cNvPr id="40" name="AutoShape 13"/>
            <p:cNvSpPr>
              <a:spLocks/>
            </p:cNvSpPr>
            <p:nvPr/>
          </p:nvSpPr>
          <p:spPr bwMode="auto">
            <a:xfrm>
              <a:off x="7280037" y="3288061"/>
              <a:ext cx="294897" cy="381142"/>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2"/>
            </a:solidFill>
            <a:ln>
              <a:noFill/>
            </a:ln>
          </p:spPr>
          <p:txBody>
            <a:bodyPr lIns="0" tIns="0" rIns="0" bIns="0"/>
            <a:lstStyle/>
            <a:p>
              <a:endParaRPr lang="en-GB" sz="1200">
                <a:solidFill>
                  <a:schemeClr val="tx1">
                    <a:lumMod val="75000"/>
                    <a:lumOff val="25000"/>
                  </a:schemeClr>
                </a:solidFill>
              </a:endParaRPr>
            </a:p>
          </p:txBody>
        </p:sp>
      </p:grpSp>
      <p:grpSp>
        <p:nvGrpSpPr>
          <p:cNvPr id="8" name="Group 7"/>
          <p:cNvGrpSpPr/>
          <p:nvPr/>
        </p:nvGrpSpPr>
        <p:grpSpPr>
          <a:xfrm>
            <a:off x="6900550" y="1266687"/>
            <a:ext cx="1336430" cy="1679849"/>
            <a:chOff x="9200732" y="1688394"/>
            <a:chExt cx="1781907" cy="2239107"/>
          </a:xfrm>
        </p:grpSpPr>
        <p:grpSp>
          <p:nvGrpSpPr>
            <p:cNvPr id="9" name="Group 28"/>
            <p:cNvGrpSpPr/>
            <p:nvPr/>
          </p:nvGrpSpPr>
          <p:grpSpPr>
            <a:xfrm>
              <a:off x="9200732" y="1688394"/>
              <a:ext cx="1781907" cy="2239107"/>
              <a:chOff x="1676795" y="1900014"/>
              <a:chExt cx="1781907" cy="2239107"/>
            </a:xfrm>
          </p:grpSpPr>
          <p:sp>
            <p:nvSpPr>
              <p:cNvPr id="30" name="Oval 29"/>
              <p:cNvSpPr/>
              <p:nvPr/>
            </p:nvSpPr>
            <p:spPr>
              <a:xfrm>
                <a:off x="1676795" y="1900014"/>
                <a:ext cx="1781907" cy="1781907"/>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31" name="Oval 30"/>
              <p:cNvSpPr/>
              <p:nvPr/>
            </p:nvSpPr>
            <p:spPr>
              <a:xfrm>
                <a:off x="2110548" y="3224721"/>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tx1">
                      <a:lumMod val="75000"/>
                      <a:lumOff val="25000"/>
                    </a:schemeClr>
                  </a:solidFill>
                </a:endParaRPr>
              </a:p>
            </p:txBody>
          </p:sp>
          <p:sp>
            <p:nvSpPr>
              <p:cNvPr id="33" name="TextBox 32"/>
              <p:cNvSpPr txBox="1"/>
              <p:nvPr/>
            </p:nvSpPr>
            <p:spPr>
              <a:xfrm>
                <a:off x="2152426" y="2387446"/>
                <a:ext cx="836127" cy="533315"/>
              </a:xfrm>
              <a:prstGeom prst="rect">
                <a:avLst/>
              </a:prstGeom>
              <a:noFill/>
            </p:spPr>
            <p:txBody>
              <a:bodyPr wrap="none" rtlCol="0">
                <a:spAutoFit/>
              </a:bodyPr>
              <a:lstStyle/>
              <a:p>
                <a:r>
                  <a:rPr lang="en-US" sz="2000" dirty="0">
                    <a:solidFill>
                      <a:schemeClr val="tx1">
                        <a:lumMod val="75000"/>
                        <a:lumOff val="25000"/>
                      </a:schemeClr>
                    </a:solidFill>
                    <a:latin typeface="+mj-lt"/>
                  </a:rPr>
                  <a:t>75%</a:t>
                </a:r>
                <a:endParaRPr lang="en-GB" sz="2000" dirty="0">
                  <a:solidFill>
                    <a:schemeClr val="tx1">
                      <a:lumMod val="75000"/>
                      <a:lumOff val="25000"/>
                    </a:schemeClr>
                  </a:solidFill>
                  <a:latin typeface="+mj-lt"/>
                </a:endParaRPr>
              </a:p>
            </p:txBody>
          </p:sp>
        </p:grpSp>
        <p:sp>
          <p:nvSpPr>
            <p:cNvPr id="41" name="Freeform 33"/>
            <p:cNvSpPr>
              <a:spLocks noEditPoints="1"/>
            </p:cNvSpPr>
            <p:nvPr/>
          </p:nvSpPr>
          <p:spPr bwMode="auto">
            <a:xfrm>
              <a:off x="9887068" y="3306780"/>
              <a:ext cx="409233" cy="327040"/>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sz="1200" dirty="0">
                <a:solidFill>
                  <a:schemeClr val="tx1">
                    <a:lumMod val="75000"/>
                    <a:lumOff val="25000"/>
                  </a:schemeClr>
                </a:solidFill>
              </a:endParaRPr>
            </a:p>
          </p:txBody>
        </p:sp>
      </p:grpSp>
      <p:grpSp>
        <p:nvGrpSpPr>
          <p:cNvPr id="10" name="Group 43"/>
          <p:cNvGrpSpPr/>
          <p:nvPr/>
        </p:nvGrpSpPr>
        <p:grpSpPr>
          <a:xfrm>
            <a:off x="701620" y="3048168"/>
            <a:ext cx="1747226" cy="946507"/>
            <a:chOff x="935494" y="4185799"/>
            <a:chExt cx="2329634" cy="1261620"/>
          </a:xfrm>
        </p:grpSpPr>
        <p:sp>
          <p:nvSpPr>
            <p:cNvPr id="42" name="TextBox 41"/>
            <p:cNvSpPr txBox="1"/>
            <p:nvPr/>
          </p:nvSpPr>
          <p:spPr>
            <a:xfrm>
              <a:off x="1566832" y="4185799"/>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3" name="Rectangle 42"/>
            <p:cNvSpPr/>
            <p:nvPr/>
          </p:nvSpPr>
          <p:spPr>
            <a:xfrm>
              <a:off x="935494" y="4585910"/>
              <a:ext cx="2329634" cy="86150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11" name="Group 44"/>
          <p:cNvGrpSpPr/>
          <p:nvPr/>
        </p:nvGrpSpPr>
        <p:grpSpPr>
          <a:xfrm>
            <a:off x="2699311" y="3048168"/>
            <a:ext cx="1747226" cy="946507"/>
            <a:chOff x="935494" y="4185799"/>
            <a:chExt cx="2329634" cy="1261620"/>
          </a:xfrm>
        </p:grpSpPr>
        <p:sp>
          <p:nvSpPr>
            <p:cNvPr id="46" name="TextBox 45"/>
            <p:cNvSpPr txBox="1"/>
            <p:nvPr/>
          </p:nvSpPr>
          <p:spPr>
            <a:xfrm>
              <a:off x="1566834" y="4185799"/>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7" name="Rectangle 46"/>
            <p:cNvSpPr/>
            <p:nvPr/>
          </p:nvSpPr>
          <p:spPr>
            <a:xfrm>
              <a:off x="935494" y="4585910"/>
              <a:ext cx="2329634" cy="86150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12" name="Group 47"/>
          <p:cNvGrpSpPr/>
          <p:nvPr/>
        </p:nvGrpSpPr>
        <p:grpSpPr>
          <a:xfrm>
            <a:off x="4697001" y="3048168"/>
            <a:ext cx="1747226" cy="946507"/>
            <a:chOff x="935494" y="4185799"/>
            <a:chExt cx="2329634" cy="1261620"/>
          </a:xfrm>
        </p:grpSpPr>
        <p:sp>
          <p:nvSpPr>
            <p:cNvPr id="49" name="TextBox 48"/>
            <p:cNvSpPr txBox="1"/>
            <p:nvPr/>
          </p:nvSpPr>
          <p:spPr>
            <a:xfrm>
              <a:off x="1566836" y="4185799"/>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0" name="Rectangle 49"/>
            <p:cNvSpPr/>
            <p:nvPr/>
          </p:nvSpPr>
          <p:spPr>
            <a:xfrm>
              <a:off x="935494" y="4585910"/>
              <a:ext cx="2329634" cy="86150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13" name="Group 50"/>
          <p:cNvGrpSpPr/>
          <p:nvPr/>
        </p:nvGrpSpPr>
        <p:grpSpPr>
          <a:xfrm>
            <a:off x="6695150" y="3048168"/>
            <a:ext cx="1747226" cy="946507"/>
            <a:chOff x="935494" y="4185799"/>
            <a:chExt cx="2329634" cy="1261620"/>
          </a:xfrm>
        </p:grpSpPr>
        <p:sp>
          <p:nvSpPr>
            <p:cNvPr id="52" name="TextBox 51"/>
            <p:cNvSpPr txBox="1"/>
            <p:nvPr/>
          </p:nvSpPr>
          <p:spPr>
            <a:xfrm>
              <a:off x="1336426" y="4185799"/>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3" name="Rectangle 52"/>
            <p:cNvSpPr/>
            <p:nvPr/>
          </p:nvSpPr>
          <p:spPr>
            <a:xfrm>
              <a:off x="935494" y="4585910"/>
              <a:ext cx="2329634" cy="86150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a:t>
              </a:r>
              <a:endParaRPr lang="en-GB"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0123394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10"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淘宝店chenying0907 30"/>
          <p:cNvSpPr/>
          <p:nvPr/>
        </p:nvSpPr>
        <p:spPr>
          <a:xfrm>
            <a:off x="4068030" y="2576340"/>
            <a:ext cx="1007939"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a:t>
            </a:r>
            <a:endParaRPr lang="zh-CN" altLang="en-US" sz="800" dirty="0">
              <a:solidFill>
                <a:schemeClr val="bg1">
                  <a:lumMod val="50000"/>
                </a:schemeClr>
              </a:solidFill>
            </a:endParaRPr>
          </a:p>
        </p:txBody>
      </p:sp>
      <p:sp>
        <p:nvSpPr>
          <p:cNvPr id="32" name="淘宝店chenying0907 31"/>
          <p:cNvSpPr/>
          <p:nvPr/>
        </p:nvSpPr>
        <p:spPr>
          <a:xfrm>
            <a:off x="4212021" y="2364188"/>
            <a:ext cx="719957"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00" b="1" dirty="0">
                <a:solidFill>
                  <a:schemeClr val="accent1"/>
                </a:solidFill>
              </a:rPr>
              <a:t>KEY WORD</a:t>
            </a:r>
            <a:endParaRPr lang="zh-CN" altLang="en-US" sz="1000" b="1" dirty="0">
              <a:solidFill>
                <a:schemeClr val="accent1"/>
              </a:solidFill>
            </a:endParaRPr>
          </a:p>
        </p:txBody>
      </p:sp>
      <p:grpSp>
        <p:nvGrpSpPr>
          <p:cNvPr id="2052" name="组合 2051"/>
          <p:cNvGrpSpPr/>
          <p:nvPr/>
        </p:nvGrpSpPr>
        <p:grpSpPr>
          <a:xfrm>
            <a:off x="4612530" y="1652853"/>
            <a:ext cx="1054464" cy="1052081"/>
            <a:chOff x="4612535" y="1777908"/>
            <a:chExt cx="1054647" cy="1052264"/>
          </a:xfrm>
        </p:grpSpPr>
        <p:sp>
          <p:nvSpPr>
            <p:cNvPr id="17" name="淘宝店chenying0907 18"/>
            <p:cNvSpPr>
              <a:spLocks/>
            </p:cNvSpPr>
            <p:nvPr/>
          </p:nvSpPr>
          <p:spPr bwMode="auto">
            <a:xfrm>
              <a:off x="4612535" y="2034122"/>
              <a:ext cx="796050" cy="796050"/>
            </a:xfrm>
            <a:custGeom>
              <a:avLst/>
              <a:gdLst>
                <a:gd name="T0" fmla="*/ 341 w 341"/>
                <a:gd name="T1" fmla="*/ 339 h 341"/>
                <a:gd name="T2" fmla="*/ 285 w 341"/>
                <a:gd name="T3" fmla="*/ 172 h 341"/>
                <a:gd name="T4" fmla="*/ 284 w 341"/>
                <a:gd name="T5" fmla="*/ 171 h 341"/>
                <a:gd name="T6" fmla="*/ 283 w 341"/>
                <a:gd name="T7" fmla="*/ 171 h 341"/>
                <a:gd name="T8" fmla="*/ 269 w 341"/>
                <a:gd name="T9" fmla="*/ 172 h 341"/>
                <a:gd name="T10" fmla="*/ 166 w 341"/>
                <a:gd name="T11" fmla="*/ 68 h 341"/>
                <a:gd name="T12" fmla="*/ 166 w 341"/>
                <a:gd name="T13" fmla="*/ 56 h 341"/>
                <a:gd name="T14" fmla="*/ 166 w 341"/>
                <a:gd name="T15" fmla="*/ 54 h 341"/>
                <a:gd name="T16" fmla="*/ 165 w 341"/>
                <a:gd name="T17" fmla="*/ 54 h 341"/>
                <a:gd name="T18" fmla="*/ 2 w 341"/>
                <a:gd name="T19" fmla="*/ 1 h 341"/>
                <a:gd name="T20" fmla="*/ 0 w 341"/>
                <a:gd name="T21" fmla="*/ 0 h 341"/>
                <a:gd name="T22" fmla="*/ 0 w 341"/>
                <a:gd name="T23" fmla="*/ 81 h 341"/>
                <a:gd name="T24" fmla="*/ 2 w 341"/>
                <a:gd name="T25" fmla="*/ 81 h 341"/>
                <a:gd name="T26" fmla="*/ 260 w 341"/>
                <a:gd name="T27" fmla="*/ 340 h 341"/>
                <a:gd name="T28" fmla="*/ 261 w 341"/>
                <a:gd name="T29" fmla="*/ 341 h 341"/>
                <a:gd name="T30" fmla="*/ 341 w 341"/>
                <a:gd name="T31" fmla="*/ 341 h 341"/>
                <a:gd name="T32" fmla="*/ 341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39"/>
                  </a:moveTo>
                  <a:cubicBezTo>
                    <a:pt x="336" y="280"/>
                    <a:pt x="317" y="222"/>
                    <a:pt x="285" y="172"/>
                  </a:cubicBezTo>
                  <a:cubicBezTo>
                    <a:pt x="284" y="171"/>
                    <a:pt x="284" y="171"/>
                    <a:pt x="284" y="171"/>
                  </a:cubicBezTo>
                  <a:cubicBezTo>
                    <a:pt x="283" y="171"/>
                    <a:pt x="283" y="171"/>
                    <a:pt x="283" y="171"/>
                  </a:cubicBezTo>
                  <a:cubicBezTo>
                    <a:pt x="278" y="171"/>
                    <a:pt x="274" y="172"/>
                    <a:pt x="269" y="172"/>
                  </a:cubicBezTo>
                  <a:cubicBezTo>
                    <a:pt x="212" y="172"/>
                    <a:pt x="166" y="125"/>
                    <a:pt x="166" y="68"/>
                  </a:cubicBezTo>
                  <a:cubicBezTo>
                    <a:pt x="166" y="64"/>
                    <a:pt x="166" y="60"/>
                    <a:pt x="166" y="56"/>
                  </a:cubicBezTo>
                  <a:cubicBezTo>
                    <a:pt x="166" y="54"/>
                    <a:pt x="166" y="54"/>
                    <a:pt x="166" y="54"/>
                  </a:cubicBezTo>
                  <a:cubicBezTo>
                    <a:pt x="165" y="54"/>
                    <a:pt x="165" y="54"/>
                    <a:pt x="165" y="54"/>
                  </a:cubicBezTo>
                  <a:cubicBezTo>
                    <a:pt x="116" y="24"/>
                    <a:pt x="60" y="5"/>
                    <a:pt x="2" y="1"/>
                  </a:cubicBezTo>
                  <a:cubicBezTo>
                    <a:pt x="0" y="0"/>
                    <a:pt x="0" y="0"/>
                    <a:pt x="0" y="0"/>
                  </a:cubicBezTo>
                  <a:cubicBezTo>
                    <a:pt x="0" y="81"/>
                    <a:pt x="0" y="81"/>
                    <a:pt x="0" y="81"/>
                  </a:cubicBezTo>
                  <a:cubicBezTo>
                    <a:pt x="2" y="81"/>
                    <a:pt x="2" y="81"/>
                    <a:pt x="2" y="81"/>
                  </a:cubicBezTo>
                  <a:cubicBezTo>
                    <a:pt x="138" y="94"/>
                    <a:pt x="247" y="203"/>
                    <a:pt x="260" y="340"/>
                  </a:cubicBezTo>
                  <a:cubicBezTo>
                    <a:pt x="261" y="341"/>
                    <a:pt x="261" y="341"/>
                    <a:pt x="261" y="341"/>
                  </a:cubicBezTo>
                  <a:cubicBezTo>
                    <a:pt x="341" y="341"/>
                    <a:pt x="341" y="341"/>
                    <a:pt x="341" y="341"/>
                  </a:cubicBezTo>
                  <a:lnTo>
                    <a:pt x="341" y="339"/>
                  </a:lnTo>
                  <a:close/>
                </a:path>
              </a:pathLst>
            </a:cu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18" name="淘宝店chenying0907 19"/>
            <p:cNvSpPr>
              <a:spLocks noEditPoints="1"/>
            </p:cNvSpPr>
            <p:nvPr/>
          </p:nvSpPr>
          <p:spPr bwMode="auto">
            <a:xfrm>
              <a:off x="4612535" y="1777908"/>
              <a:ext cx="1054647" cy="1052264"/>
            </a:xfrm>
            <a:custGeom>
              <a:avLst/>
              <a:gdLst>
                <a:gd name="T0" fmla="*/ 452 w 452"/>
                <a:gd name="T1" fmla="*/ 449 h 451"/>
                <a:gd name="T2" fmla="*/ 372 w 452"/>
                <a:gd name="T3" fmla="*/ 212 h 451"/>
                <a:gd name="T4" fmla="*/ 377 w 452"/>
                <a:gd name="T5" fmla="*/ 178 h 451"/>
                <a:gd name="T6" fmla="*/ 269 w 452"/>
                <a:gd name="T7" fmla="*/ 70 h 451"/>
                <a:gd name="T8" fmla="*/ 234 w 452"/>
                <a:gd name="T9" fmla="*/ 76 h 451"/>
                <a:gd name="T10" fmla="*/ 2 w 452"/>
                <a:gd name="T11" fmla="*/ 0 h 451"/>
                <a:gd name="T12" fmla="*/ 0 w 452"/>
                <a:gd name="T13" fmla="*/ 0 h 451"/>
                <a:gd name="T14" fmla="*/ 0 w 452"/>
                <a:gd name="T15" fmla="*/ 191 h 451"/>
                <a:gd name="T16" fmla="*/ 2 w 452"/>
                <a:gd name="T17" fmla="*/ 191 h 451"/>
                <a:gd name="T18" fmla="*/ 260 w 452"/>
                <a:gd name="T19" fmla="*/ 450 h 451"/>
                <a:gd name="T20" fmla="*/ 261 w 452"/>
                <a:gd name="T21" fmla="*/ 451 h 451"/>
                <a:gd name="T22" fmla="*/ 452 w 452"/>
                <a:gd name="T23" fmla="*/ 451 h 451"/>
                <a:gd name="T24" fmla="*/ 452 w 452"/>
                <a:gd name="T25" fmla="*/ 449 h 451"/>
                <a:gd name="T26" fmla="*/ 264 w 452"/>
                <a:gd name="T27" fmla="*/ 447 h 451"/>
                <a:gd name="T28" fmla="*/ 4 w 452"/>
                <a:gd name="T29" fmla="*/ 187 h 451"/>
                <a:gd name="T30" fmla="*/ 4 w 452"/>
                <a:gd name="T31" fmla="*/ 4 h 451"/>
                <a:gd name="T32" fmla="*/ 232 w 452"/>
                <a:gd name="T33" fmla="*/ 80 h 451"/>
                <a:gd name="T34" fmla="*/ 233 w 452"/>
                <a:gd name="T35" fmla="*/ 81 h 451"/>
                <a:gd name="T36" fmla="*/ 234 w 452"/>
                <a:gd name="T37" fmla="*/ 80 h 451"/>
                <a:gd name="T38" fmla="*/ 269 w 452"/>
                <a:gd name="T39" fmla="*/ 74 h 451"/>
                <a:gd name="T40" fmla="*/ 373 w 452"/>
                <a:gd name="T41" fmla="*/ 178 h 451"/>
                <a:gd name="T42" fmla="*/ 368 w 452"/>
                <a:gd name="T43" fmla="*/ 212 h 451"/>
                <a:gd name="T44" fmla="*/ 367 w 452"/>
                <a:gd name="T45" fmla="*/ 213 h 451"/>
                <a:gd name="T46" fmla="*/ 368 w 452"/>
                <a:gd name="T47" fmla="*/ 214 h 451"/>
                <a:gd name="T48" fmla="*/ 447 w 452"/>
                <a:gd name="T49" fmla="*/ 447 h 451"/>
                <a:gd name="T50" fmla="*/ 26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452" y="449"/>
                  </a:moveTo>
                  <a:cubicBezTo>
                    <a:pt x="446" y="365"/>
                    <a:pt x="419" y="283"/>
                    <a:pt x="372" y="212"/>
                  </a:cubicBezTo>
                  <a:cubicBezTo>
                    <a:pt x="375" y="201"/>
                    <a:pt x="377" y="190"/>
                    <a:pt x="377" y="178"/>
                  </a:cubicBezTo>
                  <a:cubicBezTo>
                    <a:pt x="377" y="118"/>
                    <a:pt x="329" y="70"/>
                    <a:pt x="269" y="70"/>
                  </a:cubicBezTo>
                  <a:cubicBezTo>
                    <a:pt x="257" y="70"/>
                    <a:pt x="245" y="72"/>
                    <a:pt x="234" y="76"/>
                  </a:cubicBezTo>
                  <a:cubicBezTo>
                    <a:pt x="165" y="31"/>
                    <a:pt x="84" y="5"/>
                    <a:pt x="2" y="0"/>
                  </a:cubicBezTo>
                  <a:cubicBezTo>
                    <a:pt x="0" y="0"/>
                    <a:pt x="0" y="0"/>
                    <a:pt x="0" y="0"/>
                  </a:cubicBezTo>
                  <a:cubicBezTo>
                    <a:pt x="0" y="191"/>
                    <a:pt x="0" y="191"/>
                    <a:pt x="0" y="191"/>
                  </a:cubicBezTo>
                  <a:cubicBezTo>
                    <a:pt x="2" y="191"/>
                    <a:pt x="2" y="191"/>
                    <a:pt x="2" y="191"/>
                  </a:cubicBezTo>
                  <a:cubicBezTo>
                    <a:pt x="138" y="204"/>
                    <a:pt x="247" y="313"/>
                    <a:pt x="260" y="450"/>
                  </a:cubicBezTo>
                  <a:cubicBezTo>
                    <a:pt x="261" y="451"/>
                    <a:pt x="261" y="451"/>
                    <a:pt x="261" y="451"/>
                  </a:cubicBezTo>
                  <a:cubicBezTo>
                    <a:pt x="452" y="451"/>
                    <a:pt x="452" y="451"/>
                    <a:pt x="452" y="451"/>
                  </a:cubicBezTo>
                  <a:lnTo>
                    <a:pt x="452" y="449"/>
                  </a:lnTo>
                  <a:close/>
                  <a:moveTo>
                    <a:pt x="264" y="447"/>
                  </a:moveTo>
                  <a:cubicBezTo>
                    <a:pt x="250" y="311"/>
                    <a:pt x="141" y="202"/>
                    <a:pt x="4" y="187"/>
                  </a:cubicBezTo>
                  <a:cubicBezTo>
                    <a:pt x="4" y="4"/>
                    <a:pt x="4" y="4"/>
                    <a:pt x="4" y="4"/>
                  </a:cubicBezTo>
                  <a:cubicBezTo>
                    <a:pt x="85" y="9"/>
                    <a:pt x="164" y="35"/>
                    <a:pt x="232" y="80"/>
                  </a:cubicBezTo>
                  <a:cubicBezTo>
                    <a:pt x="233" y="81"/>
                    <a:pt x="233" y="81"/>
                    <a:pt x="233" y="81"/>
                  </a:cubicBezTo>
                  <a:cubicBezTo>
                    <a:pt x="234" y="80"/>
                    <a:pt x="234" y="80"/>
                    <a:pt x="234" y="80"/>
                  </a:cubicBezTo>
                  <a:cubicBezTo>
                    <a:pt x="246" y="76"/>
                    <a:pt x="257" y="74"/>
                    <a:pt x="269" y="74"/>
                  </a:cubicBezTo>
                  <a:cubicBezTo>
                    <a:pt x="327" y="74"/>
                    <a:pt x="373" y="121"/>
                    <a:pt x="373" y="178"/>
                  </a:cubicBezTo>
                  <a:cubicBezTo>
                    <a:pt x="373" y="189"/>
                    <a:pt x="371" y="201"/>
                    <a:pt x="368" y="212"/>
                  </a:cubicBezTo>
                  <a:cubicBezTo>
                    <a:pt x="367" y="213"/>
                    <a:pt x="367" y="213"/>
                    <a:pt x="367" y="213"/>
                  </a:cubicBezTo>
                  <a:cubicBezTo>
                    <a:pt x="368" y="214"/>
                    <a:pt x="368" y="214"/>
                    <a:pt x="368" y="214"/>
                  </a:cubicBezTo>
                  <a:cubicBezTo>
                    <a:pt x="414" y="283"/>
                    <a:pt x="442" y="364"/>
                    <a:pt x="447" y="447"/>
                  </a:cubicBezTo>
                  <a:lnTo>
                    <a:pt x="264" y="447"/>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1" name="组合 2050"/>
          <p:cNvGrpSpPr/>
          <p:nvPr/>
        </p:nvGrpSpPr>
        <p:grpSpPr>
          <a:xfrm>
            <a:off x="3447259" y="1652853"/>
            <a:ext cx="1054464" cy="1052081"/>
            <a:chOff x="3447061" y="1777908"/>
            <a:chExt cx="1054647" cy="1052264"/>
          </a:xfrm>
        </p:grpSpPr>
        <p:sp>
          <p:nvSpPr>
            <p:cNvPr id="19" name="淘宝店chenying0907 20"/>
            <p:cNvSpPr>
              <a:spLocks/>
            </p:cNvSpPr>
            <p:nvPr/>
          </p:nvSpPr>
          <p:spPr bwMode="auto">
            <a:xfrm>
              <a:off x="3705658" y="2034122"/>
              <a:ext cx="796050" cy="796050"/>
            </a:xfrm>
            <a:custGeom>
              <a:avLst/>
              <a:gdLst>
                <a:gd name="T0" fmla="*/ 0 w 341"/>
                <a:gd name="T1" fmla="*/ 339 h 341"/>
                <a:gd name="T2" fmla="*/ 56 w 341"/>
                <a:gd name="T3" fmla="*/ 172 h 341"/>
                <a:gd name="T4" fmla="*/ 56 w 341"/>
                <a:gd name="T5" fmla="*/ 171 h 341"/>
                <a:gd name="T6" fmla="*/ 58 w 341"/>
                <a:gd name="T7" fmla="*/ 171 h 341"/>
                <a:gd name="T8" fmla="*/ 71 w 341"/>
                <a:gd name="T9" fmla="*/ 172 h 341"/>
                <a:gd name="T10" fmla="*/ 175 w 341"/>
                <a:gd name="T11" fmla="*/ 68 h 341"/>
                <a:gd name="T12" fmla="*/ 174 w 341"/>
                <a:gd name="T13" fmla="*/ 56 h 341"/>
                <a:gd name="T14" fmla="*/ 174 w 341"/>
                <a:gd name="T15" fmla="*/ 54 h 341"/>
                <a:gd name="T16" fmla="*/ 175 w 341"/>
                <a:gd name="T17" fmla="*/ 54 h 341"/>
                <a:gd name="T18" fmla="*/ 339 w 341"/>
                <a:gd name="T19" fmla="*/ 1 h 341"/>
                <a:gd name="T20" fmla="*/ 341 w 341"/>
                <a:gd name="T21" fmla="*/ 0 h 341"/>
                <a:gd name="T22" fmla="*/ 341 w 341"/>
                <a:gd name="T23" fmla="*/ 81 h 341"/>
                <a:gd name="T24" fmla="*/ 339 w 341"/>
                <a:gd name="T25" fmla="*/ 81 h 341"/>
                <a:gd name="T26" fmla="*/ 80 w 341"/>
                <a:gd name="T27" fmla="*/ 340 h 341"/>
                <a:gd name="T28" fmla="*/ 80 w 341"/>
                <a:gd name="T29" fmla="*/ 341 h 341"/>
                <a:gd name="T30" fmla="*/ 0 w 341"/>
                <a:gd name="T31" fmla="*/ 341 h 341"/>
                <a:gd name="T32" fmla="*/ 0 w 341"/>
                <a:gd name="T33" fmla="*/ 339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39"/>
                  </a:moveTo>
                  <a:cubicBezTo>
                    <a:pt x="5" y="280"/>
                    <a:pt x="24" y="222"/>
                    <a:pt x="56" y="172"/>
                  </a:cubicBezTo>
                  <a:cubicBezTo>
                    <a:pt x="56" y="171"/>
                    <a:pt x="56" y="171"/>
                    <a:pt x="56" y="171"/>
                  </a:cubicBezTo>
                  <a:cubicBezTo>
                    <a:pt x="58" y="171"/>
                    <a:pt x="58" y="171"/>
                    <a:pt x="58" y="171"/>
                  </a:cubicBezTo>
                  <a:cubicBezTo>
                    <a:pt x="62" y="171"/>
                    <a:pt x="67" y="172"/>
                    <a:pt x="71" y="172"/>
                  </a:cubicBezTo>
                  <a:cubicBezTo>
                    <a:pt x="128" y="172"/>
                    <a:pt x="175" y="125"/>
                    <a:pt x="175" y="68"/>
                  </a:cubicBezTo>
                  <a:cubicBezTo>
                    <a:pt x="175" y="64"/>
                    <a:pt x="175" y="60"/>
                    <a:pt x="174" y="56"/>
                  </a:cubicBezTo>
                  <a:cubicBezTo>
                    <a:pt x="174" y="54"/>
                    <a:pt x="174" y="54"/>
                    <a:pt x="174" y="54"/>
                  </a:cubicBezTo>
                  <a:cubicBezTo>
                    <a:pt x="175" y="54"/>
                    <a:pt x="175" y="54"/>
                    <a:pt x="175" y="54"/>
                  </a:cubicBezTo>
                  <a:cubicBezTo>
                    <a:pt x="225" y="24"/>
                    <a:pt x="281" y="5"/>
                    <a:pt x="339" y="1"/>
                  </a:cubicBezTo>
                  <a:cubicBezTo>
                    <a:pt x="341" y="0"/>
                    <a:pt x="341" y="0"/>
                    <a:pt x="341" y="0"/>
                  </a:cubicBezTo>
                  <a:cubicBezTo>
                    <a:pt x="341" y="81"/>
                    <a:pt x="341" y="81"/>
                    <a:pt x="341" y="81"/>
                  </a:cubicBezTo>
                  <a:cubicBezTo>
                    <a:pt x="339" y="81"/>
                    <a:pt x="339" y="81"/>
                    <a:pt x="339" y="81"/>
                  </a:cubicBezTo>
                  <a:cubicBezTo>
                    <a:pt x="203" y="94"/>
                    <a:pt x="94" y="203"/>
                    <a:pt x="80" y="340"/>
                  </a:cubicBezTo>
                  <a:cubicBezTo>
                    <a:pt x="80" y="341"/>
                    <a:pt x="80" y="341"/>
                    <a:pt x="80" y="341"/>
                  </a:cubicBezTo>
                  <a:cubicBezTo>
                    <a:pt x="0" y="341"/>
                    <a:pt x="0" y="341"/>
                    <a:pt x="0" y="341"/>
                  </a:cubicBezTo>
                  <a:lnTo>
                    <a:pt x="0" y="339"/>
                  </a:lnTo>
                  <a:close/>
                </a:path>
              </a:pathLst>
            </a:cu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0" name="淘宝店chenying0907 21"/>
            <p:cNvSpPr>
              <a:spLocks noEditPoints="1"/>
            </p:cNvSpPr>
            <p:nvPr/>
          </p:nvSpPr>
          <p:spPr bwMode="auto">
            <a:xfrm>
              <a:off x="3447061" y="1777908"/>
              <a:ext cx="1054647" cy="1052264"/>
            </a:xfrm>
            <a:custGeom>
              <a:avLst/>
              <a:gdLst>
                <a:gd name="T0" fmla="*/ 0 w 452"/>
                <a:gd name="T1" fmla="*/ 451 h 451"/>
                <a:gd name="T2" fmla="*/ 191 w 452"/>
                <a:gd name="T3" fmla="*/ 451 h 451"/>
                <a:gd name="T4" fmla="*/ 191 w 452"/>
                <a:gd name="T5" fmla="*/ 450 h 451"/>
                <a:gd name="T6" fmla="*/ 450 w 452"/>
                <a:gd name="T7" fmla="*/ 191 h 451"/>
                <a:gd name="T8" fmla="*/ 452 w 452"/>
                <a:gd name="T9" fmla="*/ 191 h 451"/>
                <a:gd name="T10" fmla="*/ 452 w 452"/>
                <a:gd name="T11" fmla="*/ 0 h 451"/>
                <a:gd name="T12" fmla="*/ 450 w 452"/>
                <a:gd name="T13" fmla="*/ 0 h 451"/>
                <a:gd name="T14" fmla="*/ 218 w 452"/>
                <a:gd name="T15" fmla="*/ 76 h 451"/>
                <a:gd name="T16" fmla="*/ 182 w 452"/>
                <a:gd name="T17" fmla="*/ 70 h 451"/>
                <a:gd name="T18" fmla="*/ 74 w 452"/>
                <a:gd name="T19" fmla="*/ 178 h 451"/>
                <a:gd name="T20" fmla="*/ 80 w 452"/>
                <a:gd name="T21" fmla="*/ 212 h 451"/>
                <a:gd name="T22" fmla="*/ 0 w 452"/>
                <a:gd name="T23" fmla="*/ 449 h 451"/>
                <a:gd name="T24" fmla="*/ 0 w 452"/>
                <a:gd name="T25" fmla="*/ 451 h 451"/>
                <a:gd name="T26" fmla="*/ 4 w 452"/>
                <a:gd name="T27" fmla="*/ 447 h 451"/>
                <a:gd name="T28" fmla="*/ 84 w 452"/>
                <a:gd name="T29" fmla="*/ 214 h 451"/>
                <a:gd name="T30" fmla="*/ 84 w 452"/>
                <a:gd name="T31" fmla="*/ 213 h 451"/>
                <a:gd name="T32" fmla="*/ 84 w 452"/>
                <a:gd name="T33" fmla="*/ 212 h 451"/>
                <a:gd name="T34" fmla="*/ 78 w 452"/>
                <a:gd name="T35" fmla="*/ 178 h 451"/>
                <a:gd name="T36" fmla="*/ 182 w 452"/>
                <a:gd name="T37" fmla="*/ 74 h 451"/>
                <a:gd name="T38" fmla="*/ 217 w 452"/>
                <a:gd name="T39" fmla="*/ 80 h 451"/>
                <a:gd name="T40" fmla="*/ 218 w 452"/>
                <a:gd name="T41" fmla="*/ 81 h 451"/>
                <a:gd name="T42" fmla="*/ 219 w 452"/>
                <a:gd name="T43" fmla="*/ 80 h 451"/>
                <a:gd name="T44" fmla="*/ 448 w 452"/>
                <a:gd name="T45" fmla="*/ 4 h 451"/>
                <a:gd name="T46" fmla="*/ 448 w 452"/>
                <a:gd name="T47" fmla="*/ 187 h 451"/>
                <a:gd name="T48" fmla="*/ 188 w 452"/>
                <a:gd name="T49" fmla="*/ 447 h 451"/>
                <a:gd name="T50" fmla="*/ 4 w 452"/>
                <a:gd name="T51" fmla="*/ 447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1">
                  <a:moveTo>
                    <a:pt x="0" y="451"/>
                  </a:moveTo>
                  <a:cubicBezTo>
                    <a:pt x="191" y="451"/>
                    <a:pt x="191" y="451"/>
                    <a:pt x="191" y="451"/>
                  </a:cubicBezTo>
                  <a:cubicBezTo>
                    <a:pt x="191" y="450"/>
                    <a:pt x="191" y="450"/>
                    <a:pt x="191" y="450"/>
                  </a:cubicBezTo>
                  <a:cubicBezTo>
                    <a:pt x="205" y="313"/>
                    <a:pt x="314" y="204"/>
                    <a:pt x="450" y="191"/>
                  </a:cubicBezTo>
                  <a:cubicBezTo>
                    <a:pt x="452" y="191"/>
                    <a:pt x="452" y="191"/>
                    <a:pt x="452" y="191"/>
                  </a:cubicBezTo>
                  <a:cubicBezTo>
                    <a:pt x="452" y="0"/>
                    <a:pt x="452" y="0"/>
                    <a:pt x="452" y="0"/>
                  </a:cubicBezTo>
                  <a:cubicBezTo>
                    <a:pt x="450" y="0"/>
                    <a:pt x="450" y="0"/>
                    <a:pt x="450" y="0"/>
                  </a:cubicBezTo>
                  <a:cubicBezTo>
                    <a:pt x="367" y="5"/>
                    <a:pt x="287" y="31"/>
                    <a:pt x="218" y="76"/>
                  </a:cubicBezTo>
                  <a:cubicBezTo>
                    <a:pt x="206" y="72"/>
                    <a:pt x="194" y="70"/>
                    <a:pt x="182" y="70"/>
                  </a:cubicBezTo>
                  <a:cubicBezTo>
                    <a:pt x="123" y="70"/>
                    <a:pt x="74" y="118"/>
                    <a:pt x="74" y="178"/>
                  </a:cubicBezTo>
                  <a:cubicBezTo>
                    <a:pt x="74" y="190"/>
                    <a:pt x="76" y="201"/>
                    <a:pt x="80" y="212"/>
                  </a:cubicBezTo>
                  <a:cubicBezTo>
                    <a:pt x="33" y="283"/>
                    <a:pt x="5" y="365"/>
                    <a:pt x="0" y="449"/>
                  </a:cubicBezTo>
                  <a:lnTo>
                    <a:pt x="0" y="451"/>
                  </a:lnTo>
                  <a:close/>
                  <a:moveTo>
                    <a:pt x="4" y="447"/>
                  </a:moveTo>
                  <a:cubicBezTo>
                    <a:pt x="10" y="364"/>
                    <a:pt x="37" y="283"/>
                    <a:pt x="84" y="214"/>
                  </a:cubicBezTo>
                  <a:cubicBezTo>
                    <a:pt x="84" y="213"/>
                    <a:pt x="84" y="213"/>
                    <a:pt x="84" y="213"/>
                  </a:cubicBezTo>
                  <a:cubicBezTo>
                    <a:pt x="84" y="212"/>
                    <a:pt x="84" y="212"/>
                    <a:pt x="84" y="212"/>
                  </a:cubicBezTo>
                  <a:cubicBezTo>
                    <a:pt x="80" y="201"/>
                    <a:pt x="78" y="189"/>
                    <a:pt x="78" y="178"/>
                  </a:cubicBezTo>
                  <a:cubicBezTo>
                    <a:pt x="78" y="121"/>
                    <a:pt x="125" y="74"/>
                    <a:pt x="182" y="74"/>
                  </a:cubicBezTo>
                  <a:cubicBezTo>
                    <a:pt x="194" y="74"/>
                    <a:pt x="206" y="76"/>
                    <a:pt x="217" y="80"/>
                  </a:cubicBezTo>
                  <a:cubicBezTo>
                    <a:pt x="218" y="81"/>
                    <a:pt x="218" y="81"/>
                    <a:pt x="218" y="81"/>
                  </a:cubicBezTo>
                  <a:cubicBezTo>
                    <a:pt x="219" y="80"/>
                    <a:pt x="219" y="80"/>
                    <a:pt x="219" y="80"/>
                  </a:cubicBezTo>
                  <a:cubicBezTo>
                    <a:pt x="287" y="35"/>
                    <a:pt x="366" y="9"/>
                    <a:pt x="448" y="4"/>
                  </a:cubicBezTo>
                  <a:cubicBezTo>
                    <a:pt x="448" y="187"/>
                    <a:pt x="448" y="187"/>
                    <a:pt x="448" y="187"/>
                  </a:cubicBezTo>
                  <a:cubicBezTo>
                    <a:pt x="311" y="202"/>
                    <a:pt x="202" y="311"/>
                    <a:pt x="188" y="447"/>
                  </a:cubicBezTo>
                  <a:lnTo>
                    <a:pt x="4" y="447"/>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3" name="组合 2052"/>
          <p:cNvGrpSpPr/>
          <p:nvPr/>
        </p:nvGrpSpPr>
        <p:grpSpPr>
          <a:xfrm>
            <a:off x="4612530" y="2816936"/>
            <a:ext cx="1054464" cy="1053272"/>
            <a:chOff x="4612535" y="2942191"/>
            <a:chExt cx="1054647" cy="1053455"/>
          </a:xfrm>
        </p:grpSpPr>
        <p:sp>
          <p:nvSpPr>
            <p:cNvPr id="21" name="淘宝店chenying0907 22"/>
            <p:cNvSpPr>
              <a:spLocks/>
            </p:cNvSpPr>
            <p:nvPr/>
          </p:nvSpPr>
          <p:spPr bwMode="auto">
            <a:xfrm>
              <a:off x="4612535" y="2942191"/>
              <a:ext cx="796050" cy="794859"/>
            </a:xfrm>
            <a:custGeom>
              <a:avLst/>
              <a:gdLst>
                <a:gd name="T0" fmla="*/ 341 w 341"/>
                <a:gd name="T1" fmla="*/ 3 h 341"/>
                <a:gd name="T2" fmla="*/ 285 w 341"/>
                <a:gd name="T3" fmla="*/ 170 h 341"/>
                <a:gd name="T4" fmla="*/ 284 w 341"/>
                <a:gd name="T5" fmla="*/ 171 h 341"/>
                <a:gd name="T6" fmla="*/ 283 w 341"/>
                <a:gd name="T7" fmla="*/ 171 h 341"/>
                <a:gd name="T8" fmla="*/ 269 w 341"/>
                <a:gd name="T9" fmla="*/ 170 h 341"/>
                <a:gd name="T10" fmla="*/ 166 w 341"/>
                <a:gd name="T11" fmla="*/ 274 h 341"/>
                <a:gd name="T12" fmla="*/ 166 w 341"/>
                <a:gd name="T13" fmla="*/ 286 h 341"/>
                <a:gd name="T14" fmla="*/ 166 w 341"/>
                <a:gd name="T15" fmla="*/ 287 h 341"/>
                <a:gd name="T16" fmla="*/ 165 w 341"/>
                <a:gd name="T17" fmla="*/ 288 h 341"/>
                <a:gd name="T18" fmla="*/ 2 w 341"/>
                <a:gd name="T19" fmla="*/ 341 h 341"/>
                <a:gd name="T20" fmla="*/ 0 w 341"/>
                <a:gd name="T21" fmla="*/ 341 h 341"/>
                <a:gd name="T22" fmla="*/ 0 w 341"/>
                <a:gd name="T23" fmla="*/ 261 h 341"/>
                <a:gd name="T24" fmla="*/ 2 w 341"/>
                <a:gd name="T25" fmla="*/ 261 h 341"/>
                <a:gd name="T26" fmla="*/ 260 w 341"/>
                <a:gd name="T27" fmla="*/ 2 h 341"/>
                <a:gd name="T28" fmla="*/ 261 w 341"/>
                <a:gd name="T29" fmla="*/ 0 h 341"/>
                <a:gd name="T30" fmla="*/ 341 w 341"/>
                <a:gd name="T31" fmla="*/ 0 h 341"/>
                <a:gd name="T32" fmla="*/ 341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341" y="3"/>
                  </a:moveTo>
                  <a:cubicBezTo>
                    <a:pt x="336" y="62"/>
                    <a:pt x="317" y="120"/>
                    <a:pt x="285" y="170"/>
                  </a:cubicBezTo>
                  <a:cubicBezTo>
                    <a:pt x="284" y="171"/>
                    <a:pt x="284" y="171"/>
                    <a:pt x="284" y="171"/>
                  </a:cubicBezTo>
                  <a:cubicBezTo>
                    <a:pt x="283" y="171"/>
                    <a:pt x="283" y="171"/>
                    <a:pt x="283" y="171"/>
                  </a:cubicBezTo>
                  <a:cubicBezTo>
                    <a:pt x="278" y="170"/>
                    <a:pt x="274" y="170"/>
                    <a:pt x="269" y="170"/>
                  </a:cubicBezTo>
                  <a:cubicBezTo>
                    <a:pt x="212" y="170"/>
                    <a:pt x="166" y="217"/>
                    <a:pt x="166" y="274"/>
                  </a:cubicBezTo>
                  <a:cubicBezTo>
                    <a:pt x="166" y="278"/>
                    <a:pt x="166" y="282"/>
                    <a:pt x="166" y="286"/>
                  </a:cubicBezTo>
                  <a:cubicBezTo>
                    <a:pt x="166" y="287"/>
                    <a:pt x="166" y="287"/>
                    <a:pt x="166" y="287"/>
                  </a:cubicBezTo>
                  <a:cubicBezTo>
                    <a:pt x="165" y="288"/>
                    <a:pt x="165" y="288"/>
                    <a:pt x="165" y="288"/>
                  </a:cubicBezTo>
                  <a:cubicBezTo>
                    <a:pt x="116" y="318"/>
                    <a:pt x="60" y="337"/>
                    <a:pt x="2" y="341"/>
                  </a:cubicBezTo>
                  <a:cubicBezTo>
                    <a:pt x="0" y="341"/>
                    <a:pt x="0" y="341"/>
                    <a:pt x="0" y="341"/>
                  </a:cubicBezTo>
                  <a:cubicBezTo>
                    <a:pt x="0" y="261"/>
                    <a:pt x="0" y="261"/>
                    <a:pt x="0" y="261"/>
                  </a:cubicBezTo>
                  <a:cubicBezTo>
                    <a:pt x="2" y="261"/>
                    <a:pt x="2" y="261"/>
                    <a:pt x="2" y="261"/>
                  </a:cubicBezTo>
                  <a:cubicBezTo>
                    <a:pt x="138" y="247"/>
                    <a:pt x="247" y="138"/>
                    <a:pt x="260" y="2"/>
                  </a:cubicBezTo>
                  <a:cubicBezTo>
                    <a:pt x="261" y="0"/>
                    <a:pt x="261" y="0"/>
                    <a:pt x="261" y="0"/>
                  </a:cubicBezTo>
                  <a:cubicBezTo>
                    <a:pt x="341" y="0"/>
                    <a:pt x="341" y="0"/>
                    <a:pt x="341" y="0"/>
                  </a:cubicBezTo>
                  <a:lnTo>
                    <a:pt x="341" y="3"/>
                  </a:lnTo>
                  <a:close/>
                </a:path>
              </a:pathLst>
            </a:custGeom>
            <a:solidFill>
              <a:schemeClr val="accent3"/>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2" name="淘宝店chenying0907 23"/>
            <p:cNvSpPr>
              <a:spLocks noEditPoints="1"/>
            </p:cNvSpPr>
            <p:nvPr/>
          </p:nvSpPr>
          <p:spPr bwMode="auto">
            <a:xfrm>
              <a:off x="4612535" y="2942191"/>
              <a:ext cx="1054647" cy="1053455"/>
            </a:xfrm>
            <a:custGeom>
              <a:avLst/>
              <a:gdLst>
                <a:gd name="T0" fmla="*/ 452 w 452"/>
                <a:gd name="T1" fmla="*/ 0 h 452"/>
                <a:gd name="T2" fmla="*/ 261 w 452"/>
                <a:gd name="T3" fmla="*/ 0 h 452"/>
                <a:gd name="T4" fmla="*/ 260 w 452"/>
                <a:gd name="T5" fmla="*/ 2 h 452"/>
                <a:gd name="T6" fmla="*/ 2 w 452"/>
                <a:gd name="T7" fmla="*/ 261 h 452"/>
                <a:gd name="T8" fmla="*/ 0 w 452"/>
                <a:gd name="T9" fmla="*/ 261 h 452"/>
                <a:gd name="T10" fmla="*/ 0 w 452"/>
                <a:gd name="T11" fmla="*/ 452 h 452"/>
                <a:gd name="T12" fmla="*/ 2 w 452"/>
                <a:gd name="T13" fmla="*/ 452 h 452"/>
                <a:gd name="T14" fmla="*/ 234 w 452"/>
                <a:gd name="T15" fmla="*/ 376 h 452"/>
                <a:gd name="T16" fmla="*/ 269 w 452"/>
                <a:gd name="T17" fmla="*/ 382 h 452"/>
                <a:gd name="T18" fmla="*/ 377 w 452"/>
                <a:gd name="T19" fmla="*/ 274 h 452"/>
                <a:gd name="T20" fmla="*/ 372 w 452"/>
                <a:gd name="T21" fmla="*/ 240 h 452"/>
                <a:gd name="T22" fmla="*/ 452 w 452"/>
                <a:gd name="T23" fmla="*/ 3 h 452"/>
                <a:gd name="T24" fmla="*/ 452 w 452"/>
                <a:gd name="T25" fmla="*/ 0 h 452"/>
                <a:gd name="T26" fmla="*/ 447 w 452"/>
                <a:gd name="T27" fmla="*/ 4 h 452"/>
                <a:gd name="T28" fmla="*/ 368 w 452"/>
                <a:gd name="T29" fmla="*/ 238 h 452"/>
                <a:gd name="T30" fmla="*/ 367 w 452"/>
                <a:gd name="T31" fmla="*/ 239 h 452"/>
                <a:gd name="T32" fmla="*/ 368 w 452"/>
                <a:gd name="T33" fmla="*/ 240 h 452"/>
                <a:gd name="T34" fmla="*/ 373 w 452"/>
                <a:gd name="T35" fmla="*/ 274 h 452"/>
                <a:gd name="T36" fmla="*/ 269 w 452"/>
                <a:gd name="T37" fmla="*/ 378 h 452"/>
                <a:gd name="T38" fmla="*/ 234 w 452"/>
                <a:gd name="T39" fmla="*/ 372 h 452"/>
                <a:gd name="T40" fmla="*/ 233 w 452"/>
                <a:gd name="T41" fmla="*/ 371 h 452"/>
                <a:gd name="T42" fmla="*/ 232 w 452"/>
                <a:gd name="T43" fmla="*/ 372 h 452"/>
                <a:gd name="T44" fmla="*/ 4 w 452"/>
                <a:gd name="T45" fmla="*/ 448 h 452"/>
                <a:gd name="T46" fmla="*/ 4 w 452"/>
                <a:gd name="T47" fmla="*/ 265 h 452"/>
                <a:gd name="T48" fmla="*/ 264 w 452"/>
                <a:gd name="T49" fmla="*/ 4 h 452"/>
                <a:gd name="T50" fmla="*/ 447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452" y="0"/>
                  </a:moveTo>
                  <a:cubicBezTo>
                    <a:pt x="261" y="0"/>
                    <a:pt x="261" y="0"/>
                    <a:pt x="261" y="0"/>
                  </a:cubicBezTo>
                  <a:cubicBezTo>
                    <a:pt x="260" y="2"/>
                    <a:pt x="260" y="2"/>
                    <a:pt x="260" y="2"/>
                  </a:cubicBezTo>
                  <a:cubicBezTo>
                    <a:pt x="247" y="138"/>
                    <a:pt x="138" y="247"/>
                    <a:pt x="2" y="261"/>
                  </a:cubicBezTo>
                  <a:cubicBezTo>
                    <a:pt x="0" y="261"/>
                    <a:pt x="0" y="261"/>
                    <a:pt x="0" y="261"/>
                  </a:cubicBezTo>
                  <a:cubicBezTo>
                    <a:pt x="0" y="452"/>
                    <a:pt x="0" y="452"/>
                    <a:pt x="0" y="452"/>
                  </a:cubicBezTo>
                  <a:cubicBezTo>
                    <a:pt x="2" y="452"/>
                    <a:pt x="2" y="452"/>
                    <a:pt x="2" y="452"/>
                  </a:cubicBezTo>
                  <a:cubicBezTo>
                    <a:pt x="84" y="447"/>
                    <a:pt x="165" y="421"/>
                    <a:pt x="234" y="376"/>
                  </a:cubicBezTo>
                  <a:cubicBezTo>
                    <a:pt x="245" y="380"/>
                    <a:pt x="257" y="382"/>
                    <a:pt x="269" y="382"/>
                  </a:cubicBezTo>
                  <a:cubicBezTo>
                    <a:pt x="329" y="382"/>
                    <a:pt x="377" y="333"/>
                    <a:pt x="377" y="274"/>
                  </a:cubicBezTo>
                  <a:cubicBezTo>
                    <a:pt x="377" y="262"/>
                    <a:pt x="375" y="251"/>
                    <a:pt x="372" y="240"/>
                  </a:cubicBezTo>
                  <a:cubicBezTo>
                    <a:pt x="419" y="169"/>
                    <a:pt x="446" y="87"/>
                    <a:pt x="452" y="3"/>
                  </a:cubicBezTo>
                  <a:lnTo>
                    <a:pt x="452" y="0"/>
                  </a:lnTo>
                  <a:close/>
                  <a:moveTo>
                    <a:pt x="447" y="4"/>
                  </a:moveTo>
                  <a:cubicBezTo>
                    <a:pt x="442" y="88"/>
                    <a:pt x="414" y="169"/>
                    <a:pt x="368" y="238"/>
                  </a:cubicBezTo>
                  <a:cubicBezTo>
                    <a:pt x="367" y="239"/>
                    <a:pt x="367" y="239"/>
                    <a:pt x="367" y="239"/>
                  </a:cubicBezTo>
                  <a:cubicBezTo>
                    <a:pt x="368" y="240"/>
                    <a:pt x="368" y="240"/>
                    <a:pt x="368" y="240"/>
                  </a:cubicBezTo>
                  <a:cubicBezTo>
                    <a:pt x="371" y="251"/>
                    <a:pt x="373" y="262"/>
                    <a:pt x="373" y="274"/>
                  </a:cubicBezTo>
                  <a:cubicBezTo>
                    <a:pt x="373" y="331"/>
                    <a:pt x="327" y="378"/>
                    <a:pt x="269" y="378"/>
                  </a:cubicBezTo>
                  <a:cubicBezTo>
                    <a:pt x="257" y="378"/>
                    <a:pt x="246" y="376"/>
                    <a:pt x="234" y="372"/>
                  </a:cubicBezTo>
                  <a:cubicBezTo>
                    <a:pt x="233" y="371"/>
                    <a:pt x="233" y="371"/>
                    <a:pt x="233" y="371"/>
                  </a:cubicBezTo>
                  <a:cubicBezTo>
                    <a:pt x="232" y="372"/>
                    <a:pt x="232" y="372"/>
                    <a:pt x="232" y="372"/>
                  </a:cubicBezTo>
                  <a:cubicBezTo>
                    <a:pt x="164" y="416"/>
                    <a:pt x="85" y="443"/>
                    <a:pt x="4" y="448"/>
                  </a:cubicBezTo>
                  <a:cubicBezTo>
                    <a:pt x="4" y="265"/>
                    <a:pt x="4" y="265"/>
                    <a:pt x="4" y="265"/>
                  </a:cubicBezTo>
                  <a:cubicBezTo>
                    <a:pt x="141" y="250"/>
                    <a:pt x="250" y="141"/>
                    <a:pt x="264" y="4"/>
                  </a:cubicBezTo>
                  <a:lnTo>
                    <a:pt x="447" y="4"/>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grpSp>
        <p:nvGrpSpPr>
          <p:cNvPr id="2054" name="组合 2053"/>
          <p:cNvGrpSpPr/>
          <p:nvPr/>
        </p:nvGrpSpPr>
        <p:grpSpPr>
          <a:xfrm>
            <a:off x="3447259" y="2816936"/>
            <a:ext cx="1054464" cy="1053272"/>
            <a:chOff x="3447061" y="2942191"/>
            <a:chExt cx="1054647" cy="1053455"/>
          </a:xfrm>
        </p:grpSpPr>
        <p:sp>
          <p:nvSpPr>
            <p:cNvPr id="23" name="淘宝店chenying0907 24"/>
            <p:cNvSpPr>
              <a:spLocks/>
            </p:cNvSpPr>
            <p:nvPr/>
          </p:nvSpPr>
          <p:spPr bwMode="auto">
            <a:xfrm>
              <a:off x="3705658" y="2942191"/>
              <a:ext cx="796050" cy="794859"/>
            </a:xfrm>
            <a:custGeom>
              <a:avLst/>
              <a:gdLst>
                <a:gd name="T0" fmla="*/ 0 w 341"/>
                <a:gd name="T1" fmla="*/ 3 h 341"/>
                <a:gd name="T2" fmla="*/ 56 w 341"/>
                <a:gd name="T3" fmla="*/ 170 h 341"/>
                <a:gd name="T4" fmla="*/ 56 w 341"/>
                <a:gd name="T5" fmla="*/ 171 h 341"/>
                <a:gd name="T6" fmla="*/ 58 w 341"/>
                <a:gd name="T7" fmla="*/ 171 h 341"/>
                <a:gd name="T8" fmla="*/ 71 w 341"/>
                <a:gd name="T9" fmla="*/ 170 h 341"/>
                <a:gd name="T10" fmla="*/ 175 w 341"/>
                <a:gd name="T11" fmla="*/ 274 h 341"/>
                <a:gd name="T12" fmla="*/ 174 w 341"/>
                <a:gd name="T13" fmla="*/ 286 h 341"/>
                <a:gd name="T14" fmla="*/ 174 w 341"/>
                <a:gd name="T15" fmla="*/ 287 h 341"/>
                <a:gd name="T16" fmla="*/ 175 w 341"/>
                <a:gd name="T17" fmla="*/ 288 h 341"/>
                <a:gd name="T18" fmla="*/ 339 w 341"/>
                <a:gd name="T19" fmla="*/ 341 h 341"/>
                <a:gd name="T20" fmla="*/ 341 w 341"/>
                <a:gd name="T21" fmla="*/ 341 h 341"/>
                <a:gd name="T22" fmla="*/ 341 w 341"/>
                <a:gd name="T23" fmla="*/ 261 h 341"/>
                <a:gd name="T24" fmla="*/ 339 w 341"/>
                <a:gd name="T25" fmla="*/ 261 h 341"/>
                <a:gd name="T26" fmla="*/ 80 w 341"/>
                <a:gd name="T27" fmla="*/ 2 h 341"/>
                <a:gd name="T28" fmla="*/ 80 w 341"/>
                <a:gd name="T29" fmla="*/ 0 h 341"/>
                <a:gd name="T30" fmla="*/ 0 w 341"/>
                <a:gd name="T31" fmla="*/ 0 h 341"/>
                <a:gd name="T32" fmla="*/ 0 w 341"/>
                <a:gd name="T33" fmla="*/ 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1" h="341">
                  <a:moveTo>
                    <a:pt x="0" y="3"/>
                  </a:moveTo>
                  <a:cubicBezTo>
                    <a:pt x="5" y="62"/>
                    <a:pt x="24" y="120"/>
                    <a:pt x="56" y="170"/>
                  </a:cubicBezTo>
                  <a:cubicBezTo>
                    <a:pt x="56" y="171"/>
                    <a:pt x="56" y="171"/>
                    <a:pt x="56" y="171"/>
                  </a:cubicBezTo>
                  <a:cubicBezTo>
                    <a:pt x="58" y="171"/>
                    <a:pt x="58" y="171"/>
                    <a:pt x="58" y="171"/>
                  </a:cubicBezTo>
                  <a:cubicBezTo>
                    <a:pt x="62" y="170"/>
                    <a:pt x="67" y="170"/>
                    <a:pt x="71" y="170"/>
                  </a:cubicBezTo>
                  <a:cubicBezTo>
                    <a:pt x="128" y="170"/>
                    <a:pt x="175" y="217"/>
                    <a:pt x="175" y="274"/>
                  </a:cubicBezTo>
                  <a:cubicBezTo>
                    <a:pt x="175" y="278"/>
                    <a:pt x="175" y="282"/>
                    <a:pt x="174" y="286"/>
                  </a:cubicBezTo>
                  <a:cubicBezTo>
                    <a:pt x="174" y="287"/>
                    <a:pt x="174" y="287"/>
                    <a:pt x="174" y="287"/>
                  </a:cubicBezTo>
                  <a:cubicBezTo>
                    <a:pt x="175" y="288"/>
                    <a:pt x="175" y="288"/>
                    <a:pt x="175" y="288"/>
                  </a:cubicBezTo>
                  <a:cubicBezTo>
                    <a:pt x="225" y="318"/>
                    <a:pt x="281" y="337"/>
                    <a:pt x="339" y="341"/>
                  </a:cubicBezTo>
                  <a:cubicBezTo>
                    <a:pt x="341" y="341"/>
                    <a:pt x="341" y="341"/>
                    <a:pt x="341" y="341"/>
                  </a:cubicBezTo>
                  <a:cubicBezTo>
                    <a:pt x="341" y="261"/>
                    <a:pt x="341" y="261"/>
                    <a:pt x="341" y="261"/>
                  </a:cubicBezTo>
                  <a:cubicBezTo>
                    <a:pt x="339" y="261"/>
                    <a:pt x="339" y="261"/>
                    <a:pt x="339" y="261"/>
                  </a:cubicBezTo>
                  <a:cubicBezTo>
                    <a:pt x="203" y="247"/>
                    <a:pt x="94" y="138"/>
                    <a:pt x="80" y="2"/>
                  </a:cubicBezTo>
                  <a:cubicBezTo>
                    <a:pt x="80" y="0"/>
                    <a:pt x="80" y="0"/>
                    <a:pt x="80" y="0"/>
                  </a:cubicBezTo>
                  <a:cubicBezTo>
                    <a:pt x="0" y="0"/>
                    <a:pt x="0" y="0"/>
                    <a:pt x="0" y="0"/>
                  </a:cubicBezTo>
                  <a:lnTo>
                    <a:pt x="0" y="3"/>
                  </a:lnTo>
                  <a:close/>
                </a:path>
              </a:pathLst>
            </a:custGeom>
            <a:solidFill>
              <a:schemeClr val="accent4"/>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4" name="淘宝店chenying0907 25"/>
            <p:cNvSpPr>
              <a:spLocks noEditPoints="1"/>
            </p:cNvSpPr>
            <p:nvPr/>
          </p:nvSpPr>
          <p:spPr bwMode="auto">
            <a:xfrm>
              <a:off x="3447061" y="2942191"/>
              <a:ext cx="1054647" cy="1053455"/>
            </a:xfrm>
            <a:custGeom>
              <a:avLst/>
              <a:gdLst>
                <a:gd name="T0" fmla="*/ 0 w 452"/>
                <a:gd name="T1" fmla="*/ 3 h 452"/>
                <a:gd name="T2" fmla="*/ 80 w 452"/>
                <a:gd name="T3" fmla="*/ 240 h 452"/>
                <a:gd name="T4" fmla="*/ 74 w 452"/>
                <a:gd name="T5" fmla="*/ 274 h 452"/>
                <a:gd name="T6" fmla="*/ 182 w 452"/>
                <a:gd name="T7" fmla="*/ 382 h 452"/>
                <a:gd name="T8" fmla="*/ 218 w 452"/>
                <a:gd name="T9" fmla="*/ 376 h 452"/>
                <a:gd name="T10" fmla="*/ 450 w 452"/>
                <a:gd name="T11" fmla="*/ 452 h 452"/>
                <a:gd name="T12" fmla="*/ 452 w 452"/>
                <a:gd name="T13" fmla="*/ 452 h 452"/>
                <a:gd name="T14" fmla="*/ 452 w 452"/>
                <a:gd name="T15" fmla="*/ 261 h 452"/>
                <a:gd name="T16" fmla="*/ 450 w 452"/>
                <a:gd name="T17" fmla="*/ 261 h 452"/>
                <a:gd name="T18" fmla="*/ 191 w 452"/>
                <a:gd name="T19" fmla="*/ 2 h 452"/>
                <a:gd name="T20" fmla="*/ 191 w 452"/>
                <a:gd name="T21" fmla="*/ 0 h 452"/>
                <a:gd name="T22" fmla="*/ 0 w 452"/>
                <a:gd name="T23" fmla="*/ 0 h 452"/>
                <a:gd name="T24" fmla="*/ 0 w 452"/>
                <a:gd name="T25" fmla="*/ 3 h 452"/>
                <a:gd name="T26" fmla="*/ 188 w 452"/>
                <a:gd name="T27" fmla="*/ 4 h 452"/>
                <a:gd name="T28" fmla="*/ 448 w 452"/>
                <a:gd name="T29" fmla="*/ 265 h 452"/>
                <a:gd name="T30" fmla="*/ 448 w 452"/>
                <a:gd name="T31" fmla="*/ 448 h 452"/>
                <a:gd name="T32" fmla="*/ 219 w 452"/>
                <a:gd name="T33" fmla="*/ 372 h 452"/>
                <a:gd name="T34" fmla="*/ 218 w 452"/>
                <a:gd name="T35" fmla="*/ 371 h 452"/>
                <a:gd name="T36" fmla="*/ 217 w 452"/>
                <a:gd name="T37" fmla="*/ 372 h 452"/>
                <a:gd name="T38" fmla="*/ 182 w 452"/>
                <a:gd name="T39" fmla="*/ 378 h 452"/>
                <a:gd name="T40" fmla="*/ 78 w 452"/>
                <a:gd name="T41" fmla="*/ 274 h 452"/>
                <a:gd name="T42" fmla="*/ 84 w 452"/>
                <a:gd name="T43" fmla="*/ 240 h 452"/>
                <a:gd name="T44" fmla="*/ 84 w 452"/>
                <a:gd name="T45" fmla="*/ 239 h 452"/>
                <a:gd name="T46" fmla="*/ 84 w 452"/>
                <a:gd name="T47" fmla="*/ 238 h 452"/>
                <a:gd name="T48" fmla="*/ 4 w 452"/>
                <a:gd name="T49" fmla="*/ 4 h 452"/>
                <a:gd name="T50" fmla="*/ 188 w 452"/>
                <a:gd name="T51" fmla="*/ 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2" h="452">
                  <a:moveTo>
                    <a:pt x="0" y="3"/>
                  </a:moveTo>
                  <a:cubicBezTo>
                    <a:pt x="5" y="87"/>
                    <a:pt x="33" y="169"/>
                    <a:pt x="80" y="240"/>
                  </a:cubicBezTo>
                  <a:cubicBezTo>
                    <a:pt x="76" y="251"/>
                    <a:pt x="74" y="262"/>
                    <a:pt x="74" y="274"/>
                  </a:cubicBezTo>
                  <a:cubicBezTo>
                    <a:pt x="74" y="333"/>
                    <a:pt x="123" y="382"/>
                    <a:pt x="182" y="382"/>
                  </a:cubicBezTo>
                  <a:cubicBezTo>
                    <a:pt x="194" y="382"/>
                    <a:pt x="206" y="380"/>
                    <a:pt x="218" y="376"/>
                  </a:cubicBezTo>
                  <a:cubicBezTo>
                    <a:pt x="287" y="421"/>
                    <a:pt x="367" y="447"/>
                    <a:pt x="450" y="452"/>
                  </a:cubicBezTo>
                  <a:cubicBezTo>
                    <a:pt x="452" y="452"/>
                    <a:pt x="452" y="452"/>
                    <a:pt x="452" y="452"/>
                  </a:cubicBezTo>
                  <a:cubicBezTo>
                    <a:pt x="452" y="261"/>
                    <a:pt x="452" y="261"/>
                    <a:pt x="452" y="261"/>
                  </a:cubicBezTo>
                  <a:cubicBezTo>
                    <a:pt x="450" y="261"/>
                    <a:pt x="450" y="261"/>
                    <a:pt x="450" y="261"/>
                  </a:cubicBezTo>
                  <a:cubicBezTo>
                    <a:pt x="314" y="247"/>
                    <a:pt x="205" y="138"/>
                    <a:pt x="191" y="2"/>
                  </a:cubicBezTo>
                  <a:cubicBezTo>
                    <a:pt x="191" y="0"/>
                    <a:pt x="191" y="0"/>
                    <a:pt x="191" y="0"/>
                  </a:cubicBezTo>
                  <a:cubicBezTo>
                    <a:pt x="0" y="0"/>
                    <a:pt x="0" y="0"/>
                    <a:pt x="0" y="0"/>
                  </a:cubicBezTo>
                  <a:lnTo>
                    <a:pt x="0" y="3"/>
                  </a:lnTo>
                  <a:close/>
                  <a:moveTo>
                    <a:pt x="188" y="4"/>
                  </a:moveTo>
                  <a:cubicBezTo>
                    <a:pt x="202" y="141"/>
                    <a:pt x="311" y="250"/>
                    <a:pt x="448" y="265"/>
                  </a:cubicBezTo>
                  <a:cubicBezTo>
                    <a:pt x="448" y="448"/>
                    <a:pt x="448" y="448"/>
                    <a:pt x="448" y="448"/>
                  </a:cubicBezTo>
                  <a:cubicBezTo>
                    <a:pt x="366" y="443"/>
                    <a:pt x="287" y="416"/>
                    <a:pt x="219" y="372"/>
                  </a:cubicBezTo>
                  <a:cubicBezTo>
                    <a:pt x="218" y="371"/>
                    <a:pt x="218" y="371"/>
                    <a:pt x="218" y="371"/>
                  </a:cubicBezTo>
                  <a:cubicBezTo>
                    <a:pt x="217" y="372"/>
                    <a:pt x="217" y="372"/>
                    <a:pt x="217" y="372"/>
                  </a:cubicBezTo>
                  <a:cubicBezTo>
                    <a:pt x="206" y="376"/>
                    <a:pt x="194" y="378"/>
                    <a:pt x="182" y="378"/>
                  </a:cubicBezTo>
                  <a:cubicBezTo>
                    <a:pt x="125" y="378"/>
                    <a:pt x="78" y="331"/>
                    <a:pt x="78" y="274"/>
                  </a:cubicBezTo>
                  <a:cubicBezTo>
                    <a:pt x="78" y="262"/>
                    <a:pt x="80" y="251"/>
                    <a:pt x="84" y="240"/>
                  </a:cubicBezTo>
                  <a:cubicBezTo>
                    <a:pt x="84" y="239"/>
                    <a:pt x="84" y="239"/>
                    <a:pt x="84" y="239"/>
                  </a:cubicBezTo>
                  <a:cubicBezTo>
                    <a:pt x="84" y="238"/>
                    <a:pt x="84" y="238"/>
                    <a:pt x="84" y="238"/>
                  </a:cubicBezTo>
                  <a:cubicBezTo>
                    <a:pt x="37" y="169"/>
                    <a:pt x="10" y="88"/>
                    <a:pt x="4" y="4"/>
                  </a:cubicBezTo>
                  <a:lnTo>
                    <a:pt x="188" y="4"/>
                  </a:lnTo>
                  <a:close/>
                </a:path>
              </a:pathLst>
            </a:custGeom>
            <a:solidFill>
              <a:schemeClr val="tx1">
                <a:lumMod val="25000"/>
                <a:lumOff val="75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grpSp>
      <p:sp>
        <p:nvSpPr>
          <p:cNvPr id="25" name="淘宝店chenying0907 26"/>
          <p:cNvSpPr>
            <a:spLocks noEditPoints="1"/>
          </p:cNvSpPr>
          <p:nvPr/>
        </p:nvSpPr>
        <p:spPr bwMode="auto">
          <a:xfrm>
            <a:off x="5152272" y="3366207"/>
            <a:ext cx="193020" cy="194212"/>
          </a:xfrm>
          <a:custGeom>
            <a:avLst/>
            <a:gdLst>
              <a:gd name="T0" fmla="*/ 52 w 83"/>
              <a:gd name="T1" fmla="*/ 0 h 83"/>
              <a:gd name="T2" fmla="*/ 53 w 83"/>
              <a:gd name="T3" fmla="*/ 0 h 83"/>
              <a:gd name="T4" fmla="*/ 60 w 83"/>
              <a:gd name="T5" fmla="*/ 3 h 83"/>
              <a:gd name="T6" fmla="*/ 56 w 83"/>
              <a:gd name="T7" fmla="*/ 6 h 83"/>
              <a:gd name="T8" fmla="*/ 81 w 83"/>
              <a:gd name="T9" fmla="*/ 75 h 83"/>
              <a:gd name="T10" fmla="*/ 7 w 83"/>
              <a:gd name="T11" fmla="*/ 83 h 83"/>
              <a:gd name="T12" fmla="*/ 2 w 83"/>
              <a:gd name="T13" fmla="*/ 75 h 83"/>
              <a:gd name="T14" fmla="*/ 27 w 83"/>
              <a:gd name="T15" fmla="*/ 6 h 83"/>
              <a:gd name="T16" fmla="*/ 23 w 83"/>
              <a:gd name="T17" fmla="*/ 3 h 83"/>
              <a:gd name="T18" fmla="*/ 30 w 83"/>
              <a:gd name="T19" fmla="*/ 0 h 83"/>
              <a:gd name="T20" fmla="*/ 30 w 83"/>
              <a:gd name="T21" fmla="*/ 0 h 83"/>
              <a:gd name="T22" fmla="*/ 21 w 83"/>
              <a:gd name="T23" fmla="*/ 67 h 83"/>
              <a:gd name="T24" fmla="*/ 19 w 83"/>
              <a:gd name="T25" fmla="*/ 69 h 83"/>
              <a:gd name="T26" fmla="*/ 23 w 83"/>
              <a:gd name="T27" fmla="*/ 69 h 83"/>
              <a:gd name="T28" fmla="*/ 31 w 83"/>
              <a:gd name="T29" fmla="*/ 62 h 83"/>
              <a:gd name="T30" fmla="*/ 29 w 83"/>
              <a:gd name="T31" fmla="*/ 64 h 83"/>
              <a:gd name="T32" fmla="*/ 33 w 83"/>
              <a:gd name="T33" fmla="*/ 64 h 83"/>
              <a:gd name="T34" fmla="*/ 29 w 83"/>
              <a:gd name="T35" fmla="*/ 49 h 83"/>
              <a:gd name="T36" fmla="*/ 27 w 83"/>
              <a:gd name="T37" fmla="*/ 51 h 83"/>
              <a:gd name="T38" fmla="*/ 30 w 83"/>
              <a:gd name="T39" fmla="*/ 51 h 83"/>
              <a:gd name="T40" fmla="*/ 29 w 83"/>
              <a:gd name="T41" fmla="*/ 68 h 83"/>
              <a:gd name="T42" fmla="*/ 26 w 83"/>
              <a:gd name="T43" fmla="*/ 72 h 83"/>
              <a:gd name="T44" fmla="*/ 32 w 83"/>
              <a:gd name="T45" fmla="*/ 72 h 83"/>
              <a:gd name="T46" fmla="*/ 25 w 83"/>
              <a:gd name="T47" fmla="*/ 56 h 83"/>
              <a:gd name="T48" fmla="*/ 22 w 83"/>
              <a:gd name="T49" fmla="*/ 59 h 83"/>
              <a:gd name="T50" fmla="*/ 28 w 83"/>
              <a:gd name="T51" fmla="*/ 59 h 83"/>
              <a:gd name="T52" fmla="*/ 29 w 83"/>
              <a:gd name="T53" fmla="*/ 41 h 83"/>
              <a:gd name="T54" fmla="*/ 54 w 83"/>
              <a:gd name="T55" fmla="*/ 41 h 83"/>
              <a:gd name="T56" fmla="*/ 50 w 83"/>
              <a:gd name="T57" fmla="*/ 33 h 83"/>
              <a:gd name="T58" fmla="*/ 33 w 83"/>
              <a:gd name="T59" fmla="*/ 6 h 83"/>
              <a:gd name="T60" fmla="*/ 33 w 83"/>
              <a:gd name="T61" fmla="*/ 33 h 83"/>
              <a:gd name="T62" fmla="*/ 29 w 83"/>
              <a:gd name="T63" fmla="*/ 41 h 83"/>
              <a:gd name="T64" fmla="*/ 57 w 83"/>
              <a:gd name="T65" fmla="*/ 45 h 83"/>
              <a:gd name="T66" fmla="*/ 8 w 83"/>
              <a:gd name="T67" fmla="*/ 77 h 83"/>
              <a:gd name="T68" fmla="*/ 57 w 83"/>
              <a:gd name="T69" fmla="*/ 45 h 83"/>
              <a:gd name="T70" fmla="*/ 38 w 83"/>
              <a:gd name="T71" fmla="*/ 71 h 83"/>
              <a:gd name="T72" fmla="*/ 47 w 83"/>
              <a:gd name="T73" fmla="*/ 69 h 83"/>
              <a:gd name="T74" fmla="*/ 38 w 83"/>
              <a:gd name="T75" fmla="*/ 67 h 83"/>
              <a:gd name="T76" fmla="*/ 38 w 83"/>
              <a:gd name="T77" fmla="*/ 71 h 83"/>
              <a:gd name="T78" fmla="*/ 40 w 83"/>
              <a:gd name="T79" fmla="*/ 61 h 83"/>
              <a:gd name="T80" fmla="*/ 45 w 83"/>
              <a:gd name="T81" fmla="*/ 59 h 83"/>
              <a:gd name="T82" fmla="*/ 40 w 83"/>
              <a:gd name="T83" fmla="*/ 57 h 83"/>
              <a:gd name="T84" fmla="*/ 40 w 83"/>
              <a:gd name="T85" fmla="*/ 61 h 83"/>
              <a:gd name="T86" fmla="*/ 40 w 83"/>
              <a:gd name="T87" fmla="*/ 40 h 83"/>
              <a:gd name="T88" fmla="*/ 45 w 83"/>
              <a:gd name="T89" fmla="*/ 38 h 83"/>
              <a:gd name="T90" fmla="*/ 40 w 83"/>
              <a:gd name="T91" fmla="*/ 36 h 83"/>
              <a:gd name="T92" fmla="*/ 40 w 83"/>
              <a:gd name="T93" fmla="*/ 40 h 83"/>
              <a:gd name="T94" fmla="*/ 38 w 83"/>
              <a:gd name="T95" fmla="*/ 50 h 83"/>
              <a:gd name="T96" fmla="*/ 47 w 83"/>
              <a:gd name="T97" fmla="*/ 48 h 83"/>
              <a:gd name="T98" fmla="*/ 38 w 83"/>
              <a:gd name="T99" fmla="*/ 46 h 83"/>
              <a:gd name="T100" fmla="*/ 38 w 83"/>
              <a:gd name="T101" fmla="*/ 50 h 83"/>
              <a:gd name="T102" fmla="*/ 38 w 83"/>
              <a:gd name="T103" fmla="*/ 30 h 83"/>
              <a:gd name="T104" fmla="*/ 47 w 83"/>
              <a:gd name="T105" fmla="*/ 28 h 83"/>
              <a:gd name="T106" fmla="*/ 38 w 83"/>
              <a:gd name="T107" fmla="*/ 26 h 83"/>
              <a:gd name="T108" fmla="*/ 38 w 83"/>
              <a:gd name="T109" fmla="*/ 3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3" h="83">
                <a:moveTo>
                  <a:pt x="31" y="0"/>
                </a:moveTo>
                <a:cubicBezTo>
                  <a:pt x="52" y="0"/>
                  <a:pt x="52" y="0"/>
                  <a:pt x="52" y="0"/>
                </a:cubicBezTo>
                <a:cubicBezTo>
                  <a:pt x="53" y="0"/>
                  <a:pt x="53" y="0"/>
                  <a:pt x="53" y="0"/>
                </a:cubicBezTo>
                <a:cubicBezTo>
                  <a:pt x="53" y="0"/>
                  <a:pt x="53" y="0"/>
                  <a:pt x="53" y="0"/>
                </a:cubicBezTo>
                <a:cubicBezTo>
                  <a:pt x="57" y="0"/>
                  <a:pt x="57" y="0"/>
                  <a:pt x="57" y="0"/>
                </a:cubicBezTo>
                <a:cubicBezTo>
                  <a:pt x="59" y="0"/>
                  <a:pt x="60" y="1"/>
                  <a:pt x="60" y="3"/>
                </a:cubicBezTo>
                <a:cubicBezTo>
                  <a:pt x="60" y="5"/>
                  <a:pt x="59" y="6"/>
                  <a:pt x="57" y="6"/>
                </a:cubicBezTo>
                <a:cubicBezTo>
                  <a:pt x="56" y="6"/>
                  <a:pt x="56" y="6"/>
                  <a:pt x="56" y="6"/>
                </a:cubicBezTo>
                <a:cubicBezTo>
                  <a:pt x="56" y="32"/>
                  <a:pt x="56" y="32"/>
                  <a:pt x="56" y="32"/>
                </a:cubicBezTo>
                <a:cubicBezTo>
                  <a:pt x="81" y="75"/>
                  <a:pt x="81" y="75"/>
                  <a:pt x="81" y="75"/>
                </a:cubicBezTo>
                <a:cubicBezTo>
                  <a:pt x="83" y="79"/>
                  <a:pt x="80" y="83"/>
                  <a:pt x="76" y="83"/>
                </a:cubicBezTo>
                <a:cubicBezTo>
                  <a:pt x="7" y="83"/>
                  <a:pt x="7" y="83"/>
                  <a:pt x="7" y="83"/>
                </a:cubicBezTo>
                <a:cubicBezTo>
                  <a:pt x="3" y="83"/>
                  <a:pt x="0" y="79"/>
                  <a:pt x="2" y="75"/>
                </a:cubicBezTo>
                <a:cubicBezTo>
                  <a:pt x="2" y="75"/>
                  <a:pt x="2" y="75"/>
                  <a:pt x="2" y="75"/>
                </a:cubicBezTo>
                <a:cubicBezTo>
                  <a:pt x="27" y="32"/>
                  <a:pt x="27" y="32"/>
                  <a:pt x="27" y="32"/>
                </a:cubicBezTo>
                <a:cubicBezTo>
                  <a:pt x="27" y="6"/>
                  <a:pt x="27" y="6"/>
                  <a:pt x="27" y="6"/>
                </a:cubicBezTo>
                <a:cubicBezTo>
                  <a:pt x="26" y="6"/>
                  <a:pt x="26" y="6"/>
                  <a:pt x="26" y="6"/>
                </a:cubicBezTo>
                <a:cubicBezTo>
                  <a:pt x="24" y="6"/>
                  <a:pt x="23" y="5"/>
                  <a:pt x="23" y="3"/>
                </a:cubicBezTo>
                <a:cubicBezTo>
                  <a:pt x="23" y="1"/>
                  <a:pt x="24" y="0"/>
                  <a:pt x="26" y="0"/>
                </a:cubicBezTo>
                <a:cubicBezTo>
                  <a:pt x="30" y="0"/>
                  <a:pt x="30" y="0"/>
                  <a:pt x="30" y="0"/>
                </a:cubicBezTo>
                <a:cubicBezTo>
                  <a:pt x="30" y="0"/>
                  <a:pt x="30" y="0"/>
                  <a:pt x="30" y="0"/>
                </a:cubicBezTo>
                <a:cubicBezTo>
                  <a:pt x="30" y="0"/>
                  <a:pt x="30" y="0"/>
                  <a:pt x="30" y="0"/>
                </a:cubicBezTo>
                <a:cubicBezTo>
                  <a:pt x="31" y="0"/>
                  <a:pt x="31" y="0"/>
                  <a:pt x="31" y="0"/>
                </a:cubicBezTo>
                <a:close/>
                <a:moveTo>
                  <a:pt x="21" y="67"/>
                </a:moveTo>
                <a:cubicBezTo>
                  <a:pt x="21" y="67"/>
                  <a:pt x="21" y="67"/>
                  <a:pt x="21" y="67"/>
                </a:cubicBezTo>
                <a:cubicBezTo>
                  <a:pt x="20" y="67"/>
                  <a:pt x="19" y="68"/>
                  <a:pt x="19" y="69"/>
                </a:cubicBezTo>
                <a:cubicBezTo>
                  <a:pt x="19" y="70"/>
                  <a:pt x="20" y="71"/>
                  <a:pt x="21" y="71"/>
                </a:cubicBezTo>
                <a:cubicBezTo>
                  <a:pt x="22" y="71"/>
                  <a:pt x="23" y="70"/>
                  <a:pt x="23" y="69"/>
                </a:cubicBezTo>
                <a:cubicBezTo>
                  <a:pt x="23" y="68"/>
                  <a:pt x="22" y="67"/>
                  <a:pt x="21" y="67"/>
                </a:cubicBezTo>
                <a:close/>
                <a:moveTo>
                  <a:pt x="31" y="62"/>
                </a:moveTo>
                <a:cubicBezTo>
                  <a:pt x="31" y="62"/>
                  <a:pt x="31" y="62"/>
                  <a:pt x="31" y="62"/>
                </a:cubicBezTo>
                <a:cubicBezTo>
                  <a:pt x="30" y="62"/>
                  <a:pt x="29" y="63"/>
                  <a:pt x="29" y="64"/>
                </a:cubicBezTo>
                <a:cubicBezTo>
                  <a:pt x="29" y="65"/>
                  <a:pt x="30" y="66"/>
                  <a:pt x="31" y="66"/>
                </a:cubicBezTo>
                <a:cubicBezTo>
                  <a:pt x="33" y="66"/>
                  <a:pt x="33" y="65"/>
                  <a:pt x="33" y="64"/>
                </a:cubicBezTo>
                <a:cubicBezTo>
                  <a:pt x="33" y="63"/>
                  <a:pt x="33" y="62"/>
                  <a:pt x="31" y="62"/>
                </a:cubicBezTo>
                <a:close/>
                <a:moveTo>
                  <a:pt x="29" y="49"/>
                </a:moveTo>
                <a:cubicBezTo>
                  <a:pt x="29" y="49"/>
                  <a:pt x="29" y="49"/>
                  <a:pt x="29" y="49"/>
                </a:cubicBezTo>
                <a:cubicBezTo>
                  <a:pt x="27" y="49"/>
                  <a:pt x="27" y="50"/>
                  <a:pt x="27" y="51"/>
                </a:cubicBezTo>
                <a:cubicBezTo>
                  <a:pt x="27" y="52"/>
                  <a:pt x="27" y="53"/>
                  <a:pt x="29" y="53"/>
                </a:cubicBezTo>
                <a:cubicBezTo>
                  <a:pt x="30" y="53"/>
                  <a:pt x="30" y="52"/>
                  <a:pt x="30" y="51"/>
                </a:cubicBezTo>
                <a:cubicBezTo>
                  <a:pt x="30" y="50"/>
                  <a:pt x="30" y="49"/>
                  <a:pt x="29" y="49"/>
                </a:cubicBezTo>
                <a:close/>
                <a:moveTo>
                  <a:pt x="29" y="68"/>
                </a:moveTo>
                <a:cubicBezTo>
                  <a:pt x="29" y="68"/>
                  <a:pt x="29" y="68"/>
                  <a:pt x="29" y="68"/>
                </a:cubicBezTo>
                <a:cubicBezTo>
                  <a:pt x="27" y="68"/>
                  <a:pt x="26" y="70"/>
                  <a:pt x="26" y="72"/>
                </a:cubicBezTo>
                <a:cubicBezTo>
                  <a:pt x="26" y="73"/>
                  <a:pt x="27" y="75"/>
                  <a:pt x="29" y="75"/>
                </a:cubicBezTo>
                <a:cubicBezTo>
                  <a:pt x="31" y="75"/>
                  <a:pt x="32" y="73"/>
                  <a:pt x="32" y="72"/>
                </a:cubicBezTo>
                <a:cubicBezTo>
                  <a:pt x="32" y="70"/>
                  <a:pt x="31" y="68"/>
                  <a:pt x="29" y="68"/>
                </a:cubicBezTo>
                <a:close/>
                <a:moveTo>
                  <a:pt x="25" y="56"/>
                </a:moveTo>
                <a:cubicBezTo>
                  <a:pt x="25" y="56"/>
                  <a:pt x="25" y="56"/>
                  <a:pt x="25" y="56"/>
                </a:cubicBezTo>
                <a:cubicBezTo>
                  <a:pt x="23" y="56"/>
                  <a:pt x="22" y="57"/>
                  <a:pt x="22" y="59"/>
                </a:cubicBezTo>
                <a:cubicBezTo>
                  <a:pt x="22" y="61"/>
                  <a:pt x="23" y="62"/>
                  <a:pt x="25" y="62"/>
                </a:cubicBezTo>
                <a:cubicBezTo>
                  <a:pt x="27" y="62"/>
                  <a:pt x="28" y="61"/>
                  <a:pt x="28" y="59"/>
                </a:cubicBezTo>
                <a:cubicBezTo>
                  <a:pt x="28" y="57"/>
                  <a:pt x="27" y="56"/>
                  <a:pt x="25" y="56"/>
                </a:cubicBezTo>
                <a:close/>
                <a:moveTo>
                  <a:pt x="29" y="41"/>
                </a:moveTo>
                <a:cubicBezTo>
                  <a:pt x="29" y="41"/>
                  <a:pt x="29" y="41"/>
                  <a:pt x="29" y="41"/>
                </a:cubicBezTo>
                <a:cubicBezTo>
                  <a:pt x="54" y="41"/>
                  <a:pt x="54" y="41"/>
                  <a:pt x="54" y="41"/>
                </a:cubicBezTo>
                <a:cubicBezTo>
                  <a:pt x="51" y="34"/>
                  <a:pt x="51" y="34"/>
                  <a:pt x="51" y="34"/>
                </a:cubicBezTo>
                <a:cubicBezTo>
                  <a:pt x="50" y="34"/>
                  <a:pt x="50" y="33"/>
                  <a:pt x="50" y="33"/>
                </a:cubicBezTo>
                <a:cubicBezTo>
                  <a:pt x="50" y="6"/>
                  <a:pt x="50" y="6"/>
                  <a:pt x="50" y="6"/>
                </a:cubicBezTo>
                <a:cubicBezTo>
                  <a:pt x="33" y="6"/>
                  <a:pt x="33" y="6"/>
                  <a:pt x="33" y="6"/>
                </a:cubicBezTo>
                <a:cubicBezTo>
                  <a:pt x="33" y="33"/>
                  <a:pt x="33" y="33"/>
                  <a:pt x="33" y="33"/>
                </a:cubicBezTo>
                <a:cubicBezTo>
                  <a:pt x="33" y="33"/>
                  <a:pt x="33" y="33"/>
                  <a:pt x="33" y="33"/>
                </a:cubicBezTo>
                <a:cubicBezTo>
                  <a:pt x="33" y="33"/>
                  <a:pt x="33" y="34"/>
                  <a:pt x="33" y="34"/>
                </a:cubicBezTo>
                <a:cubicBezTo>
                  <a:pt x="29" y="41"/>
                  <a:pt x="29" y="41"/>
                  <a:pt x="29" y="41"/>
                </a:cubicBezTo>
                <a:close/>
                <a:moveTo>
                  <a:pt x="57" y="45"/>
                </a:moveTo>
                <a:cubicBezTo>
                  <a:pt x="57" y="45"/>
                  <a:pt x="57" y="45"/>
                  <a:pt x="57" y="45"/>
                </a:cubicBezTo>
                <a:cubicBezTo>
                  <a:pt x="27" y="45"/>
                  <a:pt x="27" y="45"/>
                  <a:pt x="27" y="45"/>
                </a:cubicBezTo>
                <a:cubicBezTo>
                  <a:pt x="8" y="77"/>
                  <a:pt x="8" y="77"/>
                  <a:pt x="8" y="77"/>
                </a:cubicBezTo>
                <a:cubicBezTo>
                  <a:pt x="75" y="77"/>
                  <a:pt x="75" y="77"/>
                  <a:pt x="75" y="77"/>
                </a:cubicBezTo>
                <a:cubicBezTo>
                  <a:pt x="57" y="45"/>
                  <a:pt x="57" y="45"/>
                  <a:pt x="57" y="45"/>
                </a:cubicBezTo>
                <a:close/>
                <a:moveTo>
                  <a:pt x="38" y="71"/>
                </a:moveTo>
                <a:cubicBezTo>
                  <a:pt x="38" y="71"/>
                  <a:pt x="38" y="71"/>
                  <a:pt x="38" y="71"/>
                </a:cubicBezTo>
                <a:cubicBezTo>
                  <a:pt x="45" y="71"/>
                  <a:pt x="45" y="71"/>
                  <a:pt x="45" y="71"/>
                </a:cubicBezTo>
                <a:cubicBezTo>
                  <a:pt x="46" y="71"/>
                  <a:pt x="47" y="70"/>
                  <a:pt x="47" y="69"/>
                </a:cubicBezTo>
                <a:cubicBezTo>
                  <a:pt x="47" y="68"/>
                  <a:pt x="46" y="67"/>
                  <a:pt x="45" y="67"/>
                </a:cubicBezTo>
                <a:cubicBezTo>
                  <a:pt x="38" y="67"/>
                  <a:pt x="38" y="67"/>
                  <a:pt x="38" y="67"/>
                </a:cubicBezTo>
                <a:cubicBezTo>
                  <a:pt x="37" y="67"/>
                  <a:pt x="36" y="68"/>
                  <a:pt x="36" y="69"/>
                </a:cubicBezTo>
                <a:cubicBezTo>
                  <a:pt x="36" y="70"/>
                  <a:pt x="37" y="71"/>
                  <a:pt x="38" y="71"/>
                </a:cubicBezTo>
                <a:close/>
                <a:moveTo>
                  <a:pt x="40" y="61"/>
                </a:moveTo>
                <a:cubicBezTo>
                  <a:pt x="40" y="61"/>
                  <a:pt x="40" y="61"/>
                  <a:pt x="40" y="61"/>
                </a:cubicBezTo>
                <a:cubicBezTo>
                  <a:pt x="43" y="61"/>
                  <a:pt x="43" y="61"/>
                  <a:pt x="43" y="61"/>
                </a:cubicBezTo>
                <a:cubicBezTo>
                  <a:pt x="44" y="61"/>
                  <a:pt x="45" y="60"/>
                  <a:pt x="45" y="59"/>
                </a:cubicBezTo>
                <a:cubicBezTo>
                  <a:pt x="45" y="57"/>
                  <a:pt x="44" y="57"/>
                  <a:pt x="43" y="57"/>
                </a:cubicBezTo>
                <a:cubicBezTo>
                  <a:pt x="40" y="57"/>
                  <a:pt x="40" y="57"/>
                  <a:pt x="40" y="57"/>
                </a:cubicBezTo>
                <a:cubicBezTo>
                  <a:pt x="39" y="57"/>
                  <a:pt x="38" y="57"/>
                  <a:pt x="38" y="59"/>
                </a:cubicBezTo>
                <a:cubicBezTo>
                  <a:pt x="38" y="60"/>
                  <a:pt x="39" y="61"/>
                  <a:pt x="40" y="61"/>
                </a:cubicBezTo>
                <a:close/>
                <a:moveTo>
                  <a:pt x="40" y="40"/>
                </a:moveTo>
                <a:cubicBezTo>
                  <a:pt x="40" y="40"/>
                  <a:pt x="40" y="40"/>
                  <a:pt x="40" y="40"/>
                </a:cubicBezTo>
                <a:cubicBezTo>
                  <a:pt x="43" y="40"/>
                  <a:pt x="43" y="40"/>
                  <a:pt x="43" y="40"/>
                </a:cubicBezTo>
                <a:cubicBezTo>
                  <a:pt x="44" y="40"/>
                  <a:pt x="45" y="39"/>
                  <a:pt x="45" y="38"/>
                </a:cubicBezTo>
                <a:cubicBezTo>
                  <a:pt x="45" y="37"/>
                  <a:pt x="44" y="36"/>
                  <a:pt x="43" y="36"/>
                </a:cubicBezTo>
                <a:cubicBezTo>
                  <a:pt x="40" y="36"/>
                  <a:pt x="40" y="36"/>
                  <a:pt x="40" y="36"/>
                </a:cubicBezTo>
                <a:cubicBezTo>
                  <a:pt x="39" y="36"/>
                  <a:pt x="38" y="37"/>
                  <a:pt x="38" y="38"/>
                </a:cubicBezTo>
                <a:cubicBezTo>
                  <a:pt x="38" y="39"/>
                  <a:pt x="39" y="40"/>
                  <a:pt x="40" y="40"/>
                </a:cubicBezTo>
                <a:close/>
                <a:moveTo>
                  <a:pt x="38" y="50"/>
                </a:moveTo>
                <a:cubicBezTo>
                  <a:pt x="38" y="50"/>
                  <a:pt x="38" y="50"/>
                  <a:pt x="38" y="50"/>
                </a:cubicBezTo>
                <a:cubicBezTo>
                  <a:pt x="45" y="50"/>
                  <a:pt x="45" y="50"/>
                  <a:pt x="45" y="50"/>
                </a:cubicBezTo>
                <a:cubicBezTo>
                  <a:pt x="46" y="50"/>
                  <a:pt x="47" y="49"/>
                  <a:pt x="47" y="48"/>
                </a:cubicBezTo>
                <a:cubicBezTo>
                  <a:pt x="47" y="47"/>
                  <a:pt x="46" y="46"/>
                  <a:pt x="45" y="46"/>
                </a:cubicBezTo>
                <a:cubicBezTo>
                  <a:pt x="38" y="46"/>
                  <a:pt x="38" y="46"/>
                  <a:pt x="38" y="46"/>
                </a:cubicBezTo>
                <a:cubicBezTo>
                  <a:pt x="37" y="46"/>
                  <a:pt x="36" y="47"/>
                  <a:pt x="36" y="48"/>
                </a:cubicBezTo>
                <a:cubicBezTo>
                  <a:pt x="36" y="49"/>
                  <a:pt x="37" y="50"/>
                  <a:pt x="38" y="50"/>
                </a:cubicBezTo>
                <a:close/>
                <a:moveTo>
                  <a:pt x="38" y="30"/>
                </a:moveTo>
                <a:cubicBezTo>
                  <a:pt x="38" y="30"/>
                  <a:pt x="38" y="30"/>
                  <a:pt x="38" y="30"/>
                </a:cubicBezTo>
                <a:cubicBezTo>
                  <a:pt x="45" y="30"/>
                  <a:pt x="45" y="30"/>
                  <a:pt x="45" y="30"/>
                </a:cubicBezTo>
                <a:cubicBezTo>
                  <a:pt x="46" y="30"/>
                  <a:pt x="47" y="29"/>
                  <a:pt x="47" y="28"/>
                </a:cubicBezTo>
                <a:cubicBezTo>
                  <a:pt x="47" y="27"/>
                  <a:pt x="46" y="26"/>
                  <a:pt x="45" y="26"/>
                </a:cubicBezTo>
                <a:cubicBezTo>
                  <a:pt x="38" y="26"/>
                  <a:pt x="38" y="26"/>
                  <a:pt x="38" y="26"/>
                </a:cubicBezTo>
                <a:cubicBezTo>
                  <a:pt x="37" y="26"/>
                  <a:pt x="36" y="27"/>
                  <a:pt x="36" y="28"/>
                </a:cubicBezTo>
                <a:cubicBezTo>
                  <a:pt x="36" y="29"/>
                  <a:pt x="37" y="30"/>
                  <a:pt x="38" y="30"/>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6" name="淘宝店chenying0907 27"/>
          <p:cNvSpPr>
            <a:spLocks noEditPoints="1"/>
          </p:cNvSpPr>
          <p:nvPr/>
        </p:nvSpPr>
        <p:spPr bwMode="auto">
          <a:xfrm>
            <a:off x="3766576" y="1981705"/>
            <a:ext cx="196595" cy="165616"/>
          </a:xfrm>
          <a:custGeom>
            <a:avLst/>
            <a:gdLst>
              <a:gd name="T0" fmla="*/ 79 w 84"/>
              <a:gd name="T1" fmla="*/ 7 h 71"/>
              <a:gd name="T2" fmla="*/ 79 w 84"/>
              <a:gd name="T3" fmla="*/ 22 h 71"/>
              <a:gd name="T4" fmla="*/ 81 w 84"/>
              <a:gd name="T5" fmla="*/ 22 h 71"/>
              <a:gd name="T6" fmla="*/ 84 w 84"/>
              <a:gd name="T7" fmla="*/ 25 h 71"/>
              <a:gd name="T8" fmla="*/ 81 w 84"/>
              <a:gd name="T9" fmla="*/ 28 h 71"/>
              <a:gd name="T10" fmla="*/ 73 w 84"/>
              <a:gd name="T11" fmla="*/ 28 h 71"/>
              <a:gd name="T12" fmla="*/ 73 w 84"/>
              <a:gd name="T13" fmla="*/ 43 h 71"/>
              <a:gd name="T14" fmla="*/ 81 w 84"/>
              <a:gd name="T15" fmla="*/ 43 h 71"/>
              <a:gd name="T16" fmla="*/ 84 w 84"/>
              <a:gd name="T17" fmla="*/ 47 h 71"/>
              <a:gd name="T18" fmla="*/ 81 w 84"/>
              <a:gd name="T19" fmla="*/ 50 h 71"/>
              <a:gd name="T20" fmla="*/ 79 w 84"/>
              <a:gd name="T21" fmla="*/ 50 h 71"/>
              <a:gd name="T22" fmla="*/ 79 w 84"/>
              <a:gd name="T23" fmla="*/ 65 h 71"/>
              <a:gd name="T24" fmla="*/ 81 w 84"/>
              <a:gd name="T25" fmla="*/ 65 h 71"/>
              <a:gd name="T26" fmla="*/ 84 w 84"/>
              <a:gd name="T27" fmla="*/ 68 h 71"/>
              <a:gd name="T28" fmla="*/ 81 w 84"/>
              <a:gd name="T29" fmla="*/ 71 h 71"/>
              <a:gd name="T30" fmla="*/ 23 w 84"/>
              <a:gd name="T31" fmla="*/ 71 h 71"/>
              <a:gd name="T32" fmla="*/ 12 w 84"/>
              <a:gd name="T33" fmla="*/ 50 h 71"/>
              <a:gd name="T34" fmla="*/ 4 w 84"/>
              <a:gd name="T35" fmla="*/ 50 h 71"/>
              <a:gd name="T36" fmla="*/ 0 w 84"/>
              <a:gd name="T37" fmla="*/ 47 h 71"/>
              <a:gd name="T38" fmla="*/ 4 w 84"/>
              <a:gd name="T39" fmla="*/ 43 h 71"/>
              <a:gd name="T40" fmla="*/ 6 w 84"/>
              <a:gd name="T41" fmla="*/ 43 h 71"/>
              <a:gd name="T42" fmla="*/ 6 w 84"/>
              <a:gd name="T43" fmla="*/ 28 h 71"/>
              <a:gd name="T44" fmla="*/ 4 w 84"/>
              <a:gd name="T45" fmla="*/ 28 h 71"/>
              <a:gd name="T46" fmla="*/ 0 w 84"/>
              <a:gd name="T47" fmla="*/ 25 h 71"/>
              <a:gd name="T48" fmla="*/ 4 w 84"/>
              <a:gd name="T49" fmla="*/ 22 h 71"/>
              <a:gd name="T50" fmla="*/ 12 w 84"/>
              <a:gd name="T51" fmla="*/ 22 h 71"/>
              <a:gd name="T52" fmla="*/ 23 w 84"/>
              <a:gd name="T53" fmla="*/ 0 h 71"/>
              <a:gd name="T54" fmla="*/ 81 w 84"/>
              <a:gd name="T55" fmla="*/ 0 h 71"/>
              <a:gd name="T56" fmla="*/ 84 w 84"/>
              <a:gd name="T57" fmla="*/ 4 h 71"/>
              <a:gd name="T58" fmla="*/ 81 w 84"/>
              <a:gd name="T59" fmla="*/ 7 h 71"/>
              <a:gd name="T60" fmla="*/ 79 w 84"/>
              <a:gd name="T61" fmla="*/ 7 h 71"/>
              <a:gd name="T62" fmla="*/ 62 w 84"/>
              <a:gd name="T63" fmla="*/ 28 h 71"/>
              <a:gd name="T64" fmla="*/ 62 w 84"/>
              <a:gd name="T65" fmla="*/ 28 h 71"/>
              <a:gd name="T66" fmla="*/ 62 w 84"/>
              <a:gd name="T67" fmla="*/ 28 h 71"/>
              <a:gd name="T68" fmla="*/ 10 w 84"/>
              <a:gd name="T69" fmla="*/ 28 h 71"/>
              <a:gd name="T70" fmla="*/ 10 w 84"/>
              <a:gd name="T71" fmla="*/ 43 h 71"/>
              <a:gd name="T72" fmla="*/ 62 w 84"/>
              <a:gd name="T73" fmla="*/ 43 h 71"/>
              <a:gd name="T74" fmla="*/ 62 w 84"/>
              <a:gd name="T75" fmla="*/ 43 h 71"/>
              <a:gd name="T76" fmla="*/ 66 w 84"/>
              <a:gd name="T77" fmla="*/ 41 h 71"/>
              <a:gd name="T78" fmla="*/ 66 w 84"/>
              <a:gd name="T79" fmla="*/ 31 h 71"/>
              <a:gd name="T80" fmla="*/ 62 w 84"/>
              <a:gd name="T81" fmla="*/ 28 h 71"/>
              <a:gd name="T82" fmla="*/ 75 w 84"/>
              <a:gd name="T83" fmla="*/ 50 h 71"/>
              <a:gd name="T84" fmla="*/ 75 w 84"/>
              <a:gd name="T85" fmla="*/ 50 h 71"/>
              <a:gd name="T86" fmla="*/ 23 w 84"/>
              <a:gd name="T87" fmla="*/ 50 h 71"/>
              <a:gd name="T88" fmla="*/ 18 w 84"/>
              <a:gd name="T89" fmla="*/ 52 h 71"/>
              <a:gd name="T90" fmla="*/ 23 w 84"/>
              <a:gd name="T91" fmla="*/ 65 h 71"/>
              <a:gd name="T92" fmla="*/ 75 w 84"/>
              <a:gd name="T93" fmla="*/ 65 h 71"/>
              <a:gd name="T94" fmla="*/ 75 w 84"/>
              <a:gd name="T95" fmla="*/ 50 h 71"/>
              <a:gd name="T96" fmla="*/ 75 w 84"/>
              <a:gd name="T97" fmla="*/ 22 h 71"/>
              <a:gd name="T98" fmla="*/ 75 w 84"/>
              <a:gd name="T99" fmla="*/ 22 h 71"/>
              <a:gd name="T100" fmla="*/ 75 w 84"/>
              <a:gd name="T101" fmla="*/ 7 h 71"/>
              <a:gd name="T102" fmla="*/ 23 w 84"/>
              <a:gd name="T103" fmla="*/ 7 h 71"/>
              <a:gd name="T104" fmla="*/ 18 w 84"/>
              <a:gd name="T105" fmla="*/ 20 h 71"/>
              <a:gd name="T106" fmla="*/ 23 w 84"/>
              <a:gd name="T107" fmla="*/ 22 h 71"/>
              <a:gd name="T108" fmla="*/ 23 w 84"/>
              <a:gd name="T109" fmla="*/ 22 h 71"/>
              <a:gd name="T110" fmla="*/ 75 w 84"/>
              <a:gd name="T111" fmla="*/ 2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4" h="71">
                <a:moveTo>
                  <a:pt x="79" y="7"/>
                </a:moveTo>
                <a:cubicBezTo>
                  <a:pt x="79" y="22"/>
                  <a:pt x="79" y="22"/>
                  <a:pt x="79" y="22"/>
                </a:cubicBezTo>
                <a:cubicBezTo>
                  <a:pt x="81" y="22"/>
                  <a:pt x="81" y="22"/>
                  <a:pt x="81" y="22"/>
                </a:cubicBezTo>
                <a:cubicBezTo>
                  <a:pt x="83" y="22"/>
                  <a:pt x="84" y="23"/>
                  <a:pt x="84" y="25"/>
                </a:cubicBezTo>
                <a:cubicBezTo>
                  <a:pt x="84" y="27"/>
                  <a:pt x="83" y="28"/>
                  <a:pt x="81" y="28"/>
                </a:cubicBezTo>
                <a:cubicBezTo>
                  <a:pt x="73" y="28"/>
                  <a:pt x="73" y="28"/>
                  <a:pt x="73" y="28"/>
                </a:cubicBezTo>
                <a:cubicBezTo>
                  <a:pt x="76" y="33"/>
                  <a:pt x="76" y="39"/>
                  <a:pt x="73" y="43"/>
                </a:cubicBezTo>
                <a:cubicBezTo>
                  <a:pt x="81" y="43"/>
                  <a:pt x="81" y="43"/>
                  <a:pt x="81" y="43"/>
                </a:cubicBezTo>
                <a:cubicBezTo>
                  <a:pt x="83" y="43"/>
                  <a:pt x="84" y="45"/>
                  <a:pt x="84" y="47"/>
                </a:cubicBezTo>
                <a:cubicBezTo>
                  <a:pt x="84" y="48"/>
                  <a:pt x="83" y="50"/>
                  <a:pt x="81" y="50"/>
                </a:cubicBezTo>
                <a:cubicBezTo>
                  <a:pt x="79" y="50"/>
                  <a:pt x="79" y="50"/>
                  <a:pt x="79" y="50"/>
                </a:cubicBezTo>
                <a:cubicBezTo>
                  <a:pt x="79" y="65"/>
                  <a:pt x="79" y="65"/>
                  <a:pt x="79" y="65"/>
                </a:cubicBezTo>
                <a:cubicBezTo>
                  <a:pt x="81" y="65"/>
                  <a:pt x="81" y="65"/>
                  <a:pt x="81" y="65"/>
                </a:cubicBezTo>
                <a:cubicBezTo>
                  <a:pt x="83" y="65"/>
                  <a:pt x="84" y="66"/>
                  <a:pt x="84" y="68"/>
                </a:cubicBezTo>
                <a:cubicBezTo>
                  <a:pt x="84" y="70"/>
                  <a:pt x="83" y="71"/>
                  <a:pt x="81" y="71"/>
                </a:cubicBezTo>
                <a:cubicBezTo>
                  <a:pt x="23" y="71"/>
                  <a:pt x="23" y="71"/>
                  <a:pt x="23" y="71"/>
                </a:cubicBezTo>
                <a:cubicBezTo>
                  <a:pt x="12" y="71"/>
                  <a:pt x="6" y="59"/>
                  <a:pt x="12" y="50"/>
                </a:cubicBezTo>
                <a:cubicBezTo>
                  <a:pt x="4" y="50"/>
                  <a:pt x="4" y="50"/>
                  <a:pt x="4" y="50"/>
                </a:cubicBezTo>
                <a:cubicBezTo>
                  <a:pt x="2" y="50"/>
                  <a:pt x="0" y="48"/>
                  <a:pt x="0" y="47"/>
                </a:cubicBezTo>
                <a:cubicBezTo>
                  <a:pt x="0" y="45"/>
                  <a:pt x="2" y="43"/>
                  <a:pt x="4" y="43"/>
                </a:cubicBezTo>
                <a:cubicBezTo>
                  <a:pt x="6" y="43"/>
                  <a:pt x="6" y="43"/>
                  <a:pt x="6" y="43"/>
                </a:cubicBezTo>
                <a:cubicBezTo>
                  <a:pt x="6" y="28"/>
                  <a:pt x="6" y="28"/>
                  <a:pt x="6" y="28"/>
                </a:cubicBezTo>
                <a:cubicBezTo>
                  <a:pt x="4" y="28"/>
                  <a:pt x="4" y="28"/>
                  <a:pt x="4" y="28"/>
                </a:cubicBezTo>
                <a:cubicBezTo>
                  <a:pt x="2" y="28"/>
                  <a:pt x="0" y="27"/>
                  <a:pt x="0" y="25"/>
                </a:cubicBezTo>
                <a:cubicBezTo>
                  <a:pt x="0" y="23"/>
                  <a:pt x="2" y="22"/>
                  <a:pt x="4" y="22"/>
                </a:cubicBezTo>
                <a:cubicBezTo>
                  <a:pt x="12" y="22"/>
                  <a:pt x="12" y="22"/>
                  <a:pt x="12" y="22"/>
                </a:cubicBezTo>
                <a:cubicBezTo>
                  <a:pt x="6" y="13"/>
                  <a:pt x="12" y="0"/>
                  <a:pt x="23" y="0"/>
                </a:cubicBezTo>
                <a:cubicBezTo>
                  <a:pt x="81" y="0"/>
                  <a:pt x="81" y="0"/>
                  <a:pt x="81" y="0"/>
                </a:cubicBezTo>
                <a:cubicBezTo>
                  <a:pt x="83" y="0"/>
                  <a:pt x="84" y="2"/>
                  <a:pt x="84" y="4"/>
                </a:cubicBezTo>
                <a:cubicBezTo>
                  <a:pt x="84" y="5"/>
                  <a:pt x="83" y="7"/>
                  <a:pt x="81" y="7"/>
                </a:cubicBezTo>
                <a:cubicBezTo>
                  <a:pt x="79" y="7"/>
                  <a:pt x="79" y="7"/>
                  <a:pt x="79" y="7"/>
                </a:cubicBezTo>
                <a:close/>
                <a:moveTo>
                  <a:pt x="62" y="28"/>
                </a:moveTo>
                <a:cubicBezTo>
                  <a:pt x="62" y="28"/>
                  <a:pt x="62" y="28"/>
                  <a:pt x="62" y="28"/>
                </a:cubicBezTo>
                <a:cubicBezTo>
                  <a:pt x="62" y="28"/>
                  <a:pt x="62" y="28"/>
                  <a:pt x="62" y="28"/>
                </a:cubicBezTo>
                <a:cubicBezTo>
                  <a:pt x="44" y="28"/>
                  <a:pt x="27" y="28"/>
                  <a:pt x="10" y="28"/>
                </a:cubicBezTo>
                <a:cubicBezTo>
                  <a:pt x="10" y="43"/>
                  <a:pt x="10" y="43"/>
                  <a:pt x="10" y="43"/>
                </a:cubicBezTo>
                <a:cubicBezTo>
                  <a:pt x="27" y="43"/>
                  <a:pt x="44" y="43"/>
                  <a:pt x="62" y="43"/>
                </a:cubicBezTo>
                <a:cubicBezTo>
                  <a:pt x="62" y="43"/>
                  <a:pt x="62" y="43"/>
                  <a:pt x="62" y="43"/>
                </a:cubicBezTo>
                <a:cubicBezTo>
                  <a:pt x="63" y="43"/>
                  <a:pt x="65" y="43"/>
                  <a:pt x="66" y="41"/>
                </a:cubicBezTo>
                <a:cubicBezTo>
                  <a:pt x="69" y="38"/>
                  <a:pt x="69" y="33"/>
                  <a:pt x="66" y="31"/>
                </a:cubicBezTo>
                <a:cubicBezTo>
                  <a:pt x="65" y="29"/>
                  <a:pt x="63" y="28"/>
                  <a:pt x="62" y="28"/>
                </a:cubicBezTo>
                <a:close/>
                <a:moveTo>
                  <a:pt x="75" y="50"/>
                </a:moveTo>
                <a:cubicBezTo>
                  <a:pt x="75" y="50"/>
                  <a:pt x="75" y="50"/>
                  <a:pt x="75" y="50"/>
                </a:cubicBezTo>
                <a:cubicBezTo>
                  <a:pt x="58" y="50"/>
                  <a:pt x="40" y="50"/>
                  <a:pt x="23" y="50"/>
                </a:cubicBezTo>
                <a:cubicBezTo>
                  <a:pt x="21" y="50"/>
                  <a:pt x="20" y="51"/>
                  <a:pt x="18" y="52"/>
                </a:cubicBezTo>
                <a:cubicBezTo>
                  <a:pt x="14" y="56"/>
                  <a:pt x="17" y="65"/>
                  <a:pt x="23" y="65"/>
                </a:cubicBezTo>
                <a:cubicBezTo>
                  <a:pt x="75" y="65"/>
                  <a:pt x="75" y="65"/>
                  <a:pt x="75" y="65"/>
                </a:cubicBezTo>
                <a:cubicBezTo>
                  <a:pt x="75" y="50"/>
                  <a:pt x="75" y="50"/>
                  <a:pt x="75" y="50"/>
                </a:cubicBezTo>
                <a:close/>
                <a:moveTo>
                  <a:pt x="75" y="22"/>
                </a:moveTo>
                <a:cubicBezTo>
                  <a:pt x="75" y="22"/>
                  <a:pt x="75" y="22"/>
                  <a:pt x="75" y="22"/>
                </a:cubicBezTo>
                <a:cubicBezTo>
                  <a:pt x="75" y="7"/>
                  <a:pt x="75" y="7"/>
                  <a:pt x="75" y="7"/>
                </a:cubicBezTo>
                <a:cubicBezTo>
                  <a:pt x="23" y="7"/>
                  <a:pt x="23" y="7"/>
                  <a:pt x="23" y="7"/>
                </a:cubicBezTo>
                <a:cubicBezTo>
                  <a:pt x="17" y="7"/>
                  <a:pt x="14" y="15"/>
                  <a:pt x="18" y="20"/>
                </a:cubicBezTo>
                <a:cubicBezTo>
                  <a:pt x="20" y="21"/>
                  <a:pt x="21" y="22"/>
                  <a:pt x="23" y="22"/>
                </a:cubicBezTo>
                <a:cubicBezTo>
                  <a:pt x="23" y="22"/>
                  <a:pt x="23" y="22"/>
                  <a:pt x="23" y="22"/>
                </a:cubicBezTo>
                <a:cubicBezTo>
                  <a:pt x="40" y="22"/>
                  <a:pt x="58" y="22"/>
                  <a:pt x="75" y="22"/>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7" name="淘宝店chenying0907 28"/>
          <p:cNvSpPr>
            <a:spLocks noEditPoints="1"/>
          </p:cNvSpPr>
          <p:nvPr/>
        </p:nvSpPr>
        <p:spPr bwMode="auto">
          <a:xfrm>
            <a:off x="3776106" y="3373356"/>
            <a:ext cx="179915" cy="179915"/>
          </a:xfrm>
          <a:custGeom>
            <a:avLst/>
            <a:gdLst>
              <a:gd name="T0" fmla="*/ 74 w 77"/>
              <a:gd name="T1" fmla="*/ 17 h 77"/>
              <a:gd name="T2" fmla="*/ 52 w 77"/>
              <a:gd name="T3" fmla="*/ 0 h 77"/>
              <a:gd name="T4" fmla="*/ 1 w 77"/>
              <a:gd name="T5" fmla="*/ 46 h 77"/>
              <a:gd name="T6" fmla="*/ 0 w 77"/>
              <a:gd name="T7" fmla="*/ 46 h 77"/>
              <a:gd name="T8" fmla="*/ 0 w 77"/>
              <a:gd name="T9" fmla="*/ 46 h 77"/>
              <a:gd name="T10" fmla="*/ 0 w 77"/>
              <a:gd name="T11" fmla="*/ 46 h 77"/>
              <a:gd name="T12" fmla="*/ 0 w 77"/>
              <a:gd name="T13" fmla="*/ 46 h 77"/>
              <a:gd name="T14" fmla="*/ 0 w 77"/>
              <a:gd name="T15" fmla="*/ 46 h 77"/>
              <a:gd name="T16" fmla="*/ 0 w 77"/>
              <a:gd name="T17" fmla="*/ 46 h 77"/>
              <a:gd name="T18" fmla="*/ 0 w 77"/>
              <a:gd name="T19" fmla="*/ 46 h 77"/>
              <a:gd name="T20" fmla="*/ 0 w 77"/>
              <a:gd name="T21" fmla="*/ 46 h 77"/>
              <a:gd name="T22" fmla="*/ 0 w 77"/>
              <a:gd name="T23" fmla="*/ 47 h 77"/>
              <a:gd name="T24" fmla="*/ 0 w 77"/>
              <a:gd name="T25" fmla="*/ 47 h 77"/>
              <a:gd name="T26" fmla="*/ 0 w 77"/>
              <a:gd name="T27" fmla="*/ 47 h 77"/>
              <a:gd name="T28" fmla="*/ 0 w 77"/>
              <a:gd name="T29" fmla="*/ 47 h 77"/>
              <a:gd name="T30" fmla="*/ 0 w 77"/>
              <a:gd name="T31" fmla="*/ 47 h 77"/>
              <a:gd name="T32" fmla="*/ 0 w 77"/>
              <a:gd name="T33" fmla="*/ 47 h 77"/>
              <a:gd name="T34" fmla="*/ 0 w 77"/>
              <a:gd name="T35" fmla="*/ 47 h 77"/>
              <a:gd name="T36" fmla="*/ 0 w 77"/>
              <a:gd name="T37" fmla="*/ 47 h 77"/>
              <a:gd name="T38" fmla="*/ 0 w 77"/>
              <a:gd name="T39" fmla="*/ 47 h 77"/>
              <a:gd name="T40" fmla="*/ 0 w 77"/>
              <a:gd name="T41" fmla="*/ 48 h 77"/>
              <a:gd name="T42" fmla="*/ 0 w 77"/>
              <a:gd name="T43" fmla="*/ 48 h 77"/>
              <a:gd name="T44" fmla="*/ 0 w 77"/>
              <a:gd name="T45" fmla="*/ 48 h 77"/>
              <a:gd name="T46" fmla="*/ 0 w 77"/>
              <a:gd name="T47" fmla="*/ 48 h 77"/>
              <a:gd name="T48" fmla="*/ 0 w 77"/>
              <a:gd name="T49" fmla="*/ 74 h 77"/>
              <a:gd name="T50" fmla="*/ 29 w 77"/>
              <a:gd name="T51" fmla="*/ 77 h 77"/>
              <a:gd name="T52" fmla="*/ 29 w 77"/>
              <a:gd name="T53" fmla="*/ 77 h 77"/>
              <a:gd name="T54" fmla="*/ 29 w 77"/>
              <a:gd name="T55" fmla="*/ 77 h 77"/>
              <a:gd name="T56" fmla="*/ 29 w 77"/>
              <a:gd name="T57" fmla="*/ 77 h 77"/>
              <a:gd name="T58" fmla="*/ 30 w 77"/>
              <a:gd name="T59" fmla="*/ 77 h 77"/>
              <a:gd name="T60" fmla="*/ 30 w 77"/>
              <a:gd name="T61" fmla="*/ 77 h 77"/>
              <a:gd name="T62" fmla="*/ 30 w 77"/>
              <a:gd name="T63" fmla="*/ 77 h 77"/>
              <a:gd name="T64" fmla="*/ 30 w 77"/>
              <a:gd name="T65" fmla="*/ 77 h 77"/>
              <a:gd name="T66" fmla="*/ 30 w 77"/>
              <a:gd name="T67" fmla="*/ 77 h 77"/>
              <a:gd name="T68" fmla="*/ 31 w 77"/>
              <a:gd name="T69" fmla="*/ 77 h 77"/>
              <a:gd name="T70" fmla="*/ 31 w 77"/>
              <a:gd name="T71" fmla="*/ 76 h 77"/>
              <a:gd name="T72" fmla="*/ 74 w 77"/>
              <a:gd name="T73" fmla="*/ 34 h 77"/>
              <a:gd name="T74" fmla="*/ 77 w 77"/>
              <a:gd name="T75" fmla="*/ 25 h 77"/>
              <a:gd name="T76" fmla="*/ 38 w 77"/>
              <a:gd name="T77" fmla="*/ 18 h 77"/>
              <a:gd name="T78" fmla="*/ 11 w 77"/>
              <a:gd name="T79" fmla="*/ 52 h 77"/>
              <a:gd name="T80" fmla="*/ 38 w 77"/>
              <a:gd name="T81" fmla="*/ 18 h 77"/>
              <a:gd name="T82" fmla="*/ 6 w 77"/>
              <a:gd name="T83" fmla="*/ 71 h 77"/>
              <a:gd name="T84" fmla="*/ 21 w 77"/>
              <a:gd name="T85" fmla="*/ 71 h 77"/>
              <a:gd name="T86" fmla="*/ 14 w 77"/>
              <a:gd name="T87" fmla="*/ 55 h 77"/>
              <a:gd name="T88" fmla="*/ 44 w 77"/>
              <a:gd name="T89" fmla="*/ 24 h 77"/>
              <a:gd name="T90" fmla="*/ 22 w 77"/>
              <a:gd name="T91" fmla="*/ 63 h 77"/>
              <a:gd name="T92" fmla="*/ 29 w 77"/>
              <a:gd name="T93" fmla="*/ 69 h 77"/>
              <a:gd name="T94" fmla="*/ 25 w 77"/>
              <a:gd name="T95" fmla="*/ 66 h 77"/>
              <a:gd name="T96" fmla="*/ 59 w 77"/>
              <a:gd name="T97" fmla="*/ 39 h 77"/>
              <a:gd name="T98" fmla="*/ 71 w 77"/>
              <a:gd name="T99" fmla="*/ 25 h 77"/>
              <a:gd name="T100" fmla="*/ 71 w 77"/>
              <a:gd name="T101" fmla="*/ 25 h 77"/>
              <a:gd name="T102" fmla="*/ 66 w 77"/>
              <a:gd name="T103" fmla="*/ 32 h 77"/>
              <a:gd name="T104" fmla="*/ 64 w 77"/>
              <a:gd name="T105" fmla="*/ 34 h 77"/>
              <a:gd name="T106" fmla="*/ 45 w 77"/>
              <a:gd name="T107" fmla="*/ 11 h 77"/>
              <a:gd name="T108" fmla="*/ 52 w 77"/>
              <a:gd name="T109" fmla="*/ 6 h 77"/>
              <a:gd name="T110" fmla="*/ 69 w 77"/>
              <a:gd name="T111"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7" h="77">
                <a:moveTo>
                  <a:pt x="77" y="25"/>
                </a:moveTo>
                <a:cubicBezTo>
                  <a:pt x="77" y="22"/>
                  <a:pt x="76" y="19"/>
                  <a:pt x="74" y="17"/>
                </a:cubicBezTo>
                <a:cubicBezTo>
                  <a:pt x="60" y="3"/>
                  <a:pt x="60" y="3"/>
                  <a:pt x="60" y="3"/>
                </a:cubicBezTo>
                <a:cubicBezTo>
                  <a:pt x="58" y="1"/>
                  <a:pt x="55" y="0"/>
                  <a:pt x="52" y="0"/>
                </a:cubicBezTo>
                <a:cubicBezTo>
                  <a:pt x="49" y="0"/>
                  <a:pt x="45" y="1"/>
                  <a:pt x="43" y="3"/>
                </a:cubicBezTo>
                <a:cubicBezTo>
                  <a:pt x="29" y="17"/>
                  <a:pt x="15" y="32"/>
                  <a:pt x="1" y="46"/>
                </a:cubicBezTo>
                <a:cubicBezTo>
                  <a:pt x="1" y="46"/>
                  <a:pt x="1" y="46"/>
                  <a:pt x="1"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6"/>
                  <a:pt x="0" y="46"/>
                  <a:pt x="0" y="46"/>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7"/>
                  <a:pt x="0" y="47"/>
                  <a:pt x="0" y="47"/>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48"/>
                  <a:pt x="0" y="48"/>
                  <a:pt x="0" y="48"/>
                </a:cubicBezTo>
                <a:cubicBezTo>
                  <a:pt x="0" y="74"/>
                  <a:pt x="0" y="74"/>
                  <a:pt x="0" y="74"/>
                </a:cubicBezTo>
                <a:cubicBezTo>
                  <a:pt x="0" y="76"/>
                  <a:pt x="1" y="77"/>
                  <a:pt x="3"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29" y="77"/>
                  <a:pt x="29" y="77"/>
                  <a:pt x="29"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0" y="77"/>
                  <a:pt x="30" y="77"/>
                  <a:pt x="30" y="77"/>
                </a:cubicBezTo>
                <a:cubicBezTo>
                  <a:pt x="31" y="77"/>
                  <a:pt x="31" y="77"/>
                  <a:pt x="31" y="77"/>
                </a:cubicBezTo>
                <a:cubicBezTo>
                  <a:pt x="31" y="77"/>
                  <a:pt x="31" y="77"/>
                  <a:pt x="31" y="77"/>
                </a:cubicBezTo>
                <a:cubicBezTo>
                  <a:pt x="31" y="76"/>
                  <a:pt x="31" y="76"/>
                  <a:pt x="31" y="76"/>
                </a:cubicBezTo>
                <a:cubicBezTo>
                  <a:pt x="31" y="76"/>
                  <a:pt x="31" y="76"/>
                  <a:pt x="31" y="76"/>
                </a:cubicBezTo>
                <a:cubicBezTo>
                  <a:pt x="31" y="76"/>
                  <a:pt x="31" y="76"/>
                  <a:pt x="31" y="76"/>
                </a:cubicBezTo>
                <a:cubicBezTo>
                  <a:pt x="45" y="62"/>
                  <a:pt x="59" y="48"/>
                  <a:pt x="74" y="34"/>
                </a:cubicBezTo>
                <a:cubicBezTo>
                  <a:pt x="76" y="31"/>
                  <a:pt x="77" y="28"/>
                  <a:pt x="77" y="25"/>
                </a:cubicBezTo>
                <a:cubicBezTo>
                  <a:pt x="77" y="25"/>
                  <a:pt x="77" y="25"/>
                  <a:pt x="77" y="25"/>
                </a:cubicBezTo>
                <a:close/>
                <a:moveTo>
                  <a:pt x="38" y="18"/>
                </a:moveTo>
                <a:cubicBezTo>
                  <a:pt x="38" y="18"/>
                  <a:pt x="38" y="18"/>
                  <a:pt x="38" y="18"/>
                </a:cubicBezTo>
                <a:cubicBezTo>
                  <a:pt x="42" y="22"/>
                  <a:pt x="42" y="22"/>
                  <a:pt x="42" y="22"/>
                </a:cubicBezTo>
                <a:cubicBezTo>
                  <a:pt x="11" y="52"/>
                  <a:pt x="11" y="52"/>
                  <a:pt x="11" y="52"/>
                </a:cubicBezTo>
                <a:cubicBezTo>
                  <a:pt x="7" y="48"/>
                  <a:pt x="7" y="48"/>
                  <a:pt x="7" y="48"/>
                </a:cubicBezTo>
                <a:cubicBezTo>
                  <a:pt x="38" y="18"/>
                  <a:pt x="38" y="18"/>
                  <a:pt x="38" y="18"/>
                </a:cubicBezTo>
                <a:close/>
                <a:moveTo>
                  <a:pt x="6" y="71"/>
                </a:moveTo>
                <a:cubicBezTo>
                  <a:pt x="6" y="71"/>
                  <a:pt x="6" y="71"/>
                  <a:pt x="6" y="71"/>
                </a:cubicBezTo>
                <a:cubicBezTo>
                  <a:pt x="6" y="56"/>
                  <a:pt x="6" y="56"/>
                  <a:pt x="6" y="56"/>
                </a:cubicBezTo>
                <a:cubicBezTo>
                  <a:pt x="21" y="71"/>
                  <a:pt x="21" y="71"/>
                  <a:pt x="21" y="71"/>
                </a:cubicBezTo>
                <a:cubicBezTo>
                  <a:pt x="6" y="71"/>
                  <a:pt x="6" y="71"/>
                  <a:pt x="6" y="71"/>
                </a:cubicBezTo>
                <a:close/>
                <a:moveTo>
                  <a:pt x="14" y="55"/>
                </a:moveTo>
                <a:cubicBezTo>
                  <a:pt x="14" y="55"/>
                  <a:pt x="14" y="55"/>
                  <a:pt x="14" y="55"/>
                </a:cubicBezTo>
                <a:cubicBezTo>
                  <a:pt x="44" y="24"/>
                  <a:pt x="44" y="24"/>
                  <a:pt x="44" y="24"/>
                </a:cubicBezTo>
                <a:cubicBezTo>
                  <a:pt x="52" y="32"/>
                  <a:pt x="52" y="32"/>
                  <a:pt x="52" y="32"/>
                </a:cubicBezTo>
                <a:cubicBezTo>
                  <a:pt x="22" y="63"/>
                  <a:pt x="22" y="63"/>
                  <a:pt x="22" y="63"/>
                </a:cubicBezTo>
                <a:cubicBezTo>
                  <a:pt x="14" y="55"/>
                  <a:pt x="14" y="55"/>
                  <a:pt x="14" y="55"/>
                </a:cubicBezTo>
                <a:close/>
                <a:moveTo>
                  <a:pt x="29" y="69"/>
                </a:moveTo>
                <a:cubicBezTo>
                  <a:pt x="29" y="69"/>
                  <a:pt x="29" y="69"/>
                  <a:pt x="29" y="69"/>
                </a:cubicBezTo>
                <a:cubicBezTo>
                  <a:pt x="25" y="66"/>
                  <a:pt x="25" y="66"/>
                  <a:pt x="25" y="66"/>
                </a:cubicBezTo>
                <a:cubicBezTo>
                  <a:pt x="55" y="35"/>
                  <a:pt x="55" y="35"/>
                  <a:pt x="55" y="35"/>
                </a:cubicBezTo>
                <a:cubicBezTo>
                  <a:pt x="59" y="39"/>
                  <a:pt x="59" y="39"/>
                  <a:pt x="59" y="39"/>
                </a:cubicBezTo>
                <a:cubicBezTo>
                  <a:pt x="29" y="69"/>
                  <a:pt x="29" y="69"/>
                  <a:pt x="29" y="69"/>
                </a:cubicBezTo>
                <a:close/>
                <a:moveTo>
                  <a:pt x="71" y="25"/>
                </a:moveTo>
                <a:cubicBezTo>
                  <a:pt x="71" y="25"/>
                  <a:pt x="71" y="25"/>
                  <a:pt x="71" y="25"/>
                </a:cubicBezTo>
                <a:cubicBezTo>
                  <a:pt x="71" y="25"/>
                  <a:pt x="71" y="25"/>
                  <a:pt x="71" y="25"/>
                </a:cubicBezTo>
                <a:cubicBezTo>
                  <a:pt x="71" y="27"/>
                  <a:pt x="70" y="28"/>
                  <a:pt x="69" y="29"/>
                </a:cubicBezTo>
                <a:cubicBezTo>
                  <a:pt x="66" y="32"/>
                  <a:pt x="66" y="32"/>
                  <a:pt x="66" y="32"/>
                </a:cubicBezTo>
                <a:cubicBezTo>
                  <a:pt x="64" y="34"/>
                  <a:pt x="64" y="34"/>
                  <a:pt x="64" y="34"/>
                </a:cubicBezTo>
                <a:cubicBezTo>
                  <a:pt x="64" y="34"/>
                  <a:pt x="64" y="34"/>
                  <a:pt x="64" y="34"/>
                </a:cubicBezTo>
                <a:cubicBezTo>
                  <a:pt x="42" y="13"/>
                  <a:pt x="42" y="13"/>
                  <a:pt x="42" y="13"/>
                </a:cubicBezTo>
                <a:cubicBezTo>
                  <a:pt x="45" y="11"/>
                  <a:pt x="45" y="11"/>
                  <a:pt x="45" y="11"/>
                </a:cubicBezTo>
                <a:cubicBezTo>
                  <a:pt x="48" y="8"/>
                  <a:pt x="48" y="8"/>
                  <a:pt x="48" y="8"/>
                </a:cubicBezTo>
                <a:cubicBezTo>
                  <a:pt x="49" y="7"/>
                  <a:pt x="50" y="6"/>
                  <a:pt x="52" y="6"/>
                </a:cubicBezTo>
                <a:cubicBezTo>
                  <a:pt x="53" y="6"/>
                  <a:pt x="54" y="7"/>
                  <a:pt x="55" y="8"/>
                </a:cubicBezTo>
                <a:cubicBezTo>
                  <a:pt x="69" y="21"/>
                  <a:pt x="69" y="21"/>
                  <a:pt x="69" y="21"/>
                </a:cubicBezTo>
                <a:cubicBezTo>
                  <a:pt x="70" y="22"/>
                  <a:pt x="71" y="24"/>
                  <a:pt x="71" y="25"/>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8" name="淘宝店chenying0907 29"/>
          <p:cNvSpPr>
            <a:spLocks noEditPoints="1"/>
          </p:cNvSpPr>
          <p:nvPr/>
        </p:nvSpPr>
        <p:spPr bwMode="auto">
          <a:xfrm>
            <a:off x="5149890" y="1962639"/>
            <a:ext cx="197787" cy="203745"/>
          </a:xfrm>
          <a:custGeom>
            <a:avLst/>
            <a:gdLst>
              <a:gd name="T0" fmla="*/ 80 w 85"/>
              <a:gd name="T1" fmla="*/ 48 h 87"/>
              <a:gd name="T2" fmla="*/ 76 w 85"/>
              <a:gd name="T3" fmla="*/ 45 h 87"/>
              <a:gd name="T4" fmla="*/ 77 w 85"/>
              <a:gd name="T5" fmla="*/ 43 h 87"/>
              <a:gd name="T6" fmla="*/ 36 w 85"/>
              <a:gd name="T7" fmla="*/ 16 h 87"/>
              <a:gd name="T8" fmla="*/ 39 w 85"/>
              <a:gd name="T9" fmla="*/ 12 h 87"/>
              <a:gd name="T10" fmla="*/ 26 w 85"/>
              <a:gd name="T11" fmla="*/ 1 h 87"/>
              <a:gd name="T12" fmla="*/ 21 w 85"/>
              <a:gd name="T13" fmla="*/ 2 h 87"/>
              <a:gd name="T14" fmla="*/ 1 w 85"/>
              <a:gd name="T15" fmla="*/ 37 h 87"/>
              <a:gd name="T16" fmla="*/ 14 w 85"/>
              <a:gd name="T17" fmla="*/ 48 h 87"/>
              <a:gd name="T18" fmla="*/ 18 w 85"/>
              <a:gd name="T19" fmla="*/ 47 h 87"/>
              <a:gd name="T20" fmla="*/ 23 w 85"/>
              <a:gd name="T21" fmla="*/ 45 h 87"/>
              <a:gd name="T22" fmla="*/ 22 w 85"/>
              <a:gd name="T23" fmla="*/ 49 h 87"/>
              <a:gd name="T24" fmla="*/ 39 w 85"/>
              <a:gd name="T25" fmla="*/ 69 h 87"/>
              <a:gd name="T26" fmla="*/ 22 w 85"/>
              <a:gd name="T27" fmla="*/ 81 h 87"/>
              <a:gd name="T28" fmla="*/ 22 w 85"/>
              <a:gd name="T29" fmla="*/ 87 h 87"/>
              <a:gd name="T30" fmla="*/ 67 w 85"/>
              <a:gd name="T31" fmla="*/ 84 h 87"/>
              <a:gd name="T32" fmla="*/ 46 w 85"/>
              <a:gd name="T33" fmla="*/ 81 h 87"/>
              <a:gd name="T34" fmla="*/ 51 w 85"/>
              <a:gd name="T35" fmla="*/ 67 h 87"/>
              <a:gd name="T36" fmla="*/ 60 w 85"/>
              <a:gd name="T37" fmla="*/ 66 h 87"/>
              <a:gd name="T38" fmla="*/ 64 w 85"/>
              <a:gd name="T39" fmla="*/ 65 h 87"/>
              <a:gd name="T40" fmla="*/ 70 w 85"/>
              <a:gd name="T41" fmla="*/ 65 h 87"/>
              <a:gd name="T42" fmla="*/ 73 w 85"/>
              <a:gd name="T43" fmla="*/ 67 h 87"/>
              <a:gd name="T44" fmla="*/ 80 w 85"/>
              <a:gd name="T45" fmla="*/ 60 h 87"/>
              <a:gd name="T46" fmla="*/ 84 w 85"/>
              <a:gd name="T47" fmla="*/ 54 h 87"/>
              <a:gd name="T48" fmla="*/ 84 w 85"/>
              <a:gd name="T49" fmla="*/ 54 h 87"/>
              <a:gd name="T50" fmla="*/ 17 w 85"/>
              <a:gd name="T51" fmla="*/ 37 h 87"/>
              <a:gd name="T52" fmla="*/ 16 w 85"/>
              <a:gd name="T53" fmla="*/ 37 h 87"/>
              <a:gd name="T54" fmla="*/ 14 w 85"/>
              <a:gd name="T55" fmla="*/ 41 h 87"/>
              <a:gd name="T56" fmla="*/ 25 w 85"/>
              <a:gd name="T57" fmla="*/ 8 h 87"/>
              <a:gd name="T58" fmla="*/ 30 w 85"/>
              <a:gd name="T59" fmla="*/ 14 h 87"/>
              <a:gd name="T60" fmla="*/ 29 w 85"/>
              <a:gd name="T61" fmla="*/ 15 h 87"/>
              <a:gd name="T62" fmla="*/ 48 w 85"/>
              <a:gd name="T63" fmla="*/ 62 h 87"/>
              <a:gd name="T64" fmla="*/ 43 w 85"/>
              <a:gd name="T65" fmla="*/ 63 h 87"/>
              <a:gd name="T66" fmla="*/ 33 w 85"/>
              <a:gd name="T67" fmla="*/ 59 h 87"/>
              <a:gd name="T68" fmla="*/ 29 w 85"/>
              <a:gd name="T69" fmla="*/ 48 h 87"/>
              <a:gd name="T70" fmla="*/ 48 w 85"/>
              <a:gd name="T71" fmla="*/ 62 h 87"/>
              <a:gd name="T72" fmla="*/ 62 w 85"/>
              <a:gd name="T73" fmla="*/ 56 h 87"/>
              <a:gd name="T74" fmla="*/ 60 w 85"/>
              <a:gd name="T75" fmla="*/ 59 h 87"/>
              <a:gd name="T76" fmla="*/ 57 w 85"/>
              <a:gd name="T77" fmla="*/ 57 h 87"/>
              <a:gd name="T78" fmla="*/ 28 w 85"/>
              <a:gd name="T79" fmla="*/ 40 h 87"/>
              <a:gd name="T80" fmla="*/ 28 w 85"/>
              <a:gd name="T81" fmla="*/ 40 h 87"/>
              <a:gd name="T82" fmla="*/ 28 w 85"/>
              <a:gd name="T83" fmla="*/ 40 h 87"/>
              <a:gd name="T84" fmla="*/ 31 w 85"/>
              <a:gd name="T85" fmla="*/ 20 h 87"/>
              <a:gd name="T86" fmla="*/ 69 w 85"/>
              <a:gd name="T87" fmla="*/ 44 h 87"/>
              <a:gd name="T88" fmla="*/ 68 w 85"/>
              <a:gd name="T89" fmla="*/ 45 h 87"/>
              <a:gd name="T90" fmla="*/ 62 w 85"/>
              <a:gd name="T91" fmla="*/ 56 h 87"/>
              <a:gd name="T92" fmla="*/ 75 w 85"/>
              <a:gd name="T93" fmla="*/ 57 h 87"/>
              <a:gd name="T94" fmla="*/ 73 w 85"/>
              <a:gd name="T95" fmla="*/ 60 h 87"/>
              <a:gd name="T96" fmla="*/ 70 w 85"/>
              <a:gd name="T97" fmla="*/ 50 h 87"/>
              <a:gd name="T98" fmla="*/ 75 w 85"/>
              <a:gd name="T99"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5" h="87">
                <a:moveTo>
                  <a:pt x="83" y="49"/>
                </a:moveTo>
                <a:cubicBezTo>
                  <a:pt x="80" y="48"/>
                  <a:pt x="80" y="48"/>
                  <a:pt x="80" y="48"/>
                </a:cubicBezTo>
                <a:cubicBezTo>
                  <a:pt x="80" y="48"/>
                  <a:pt x="80" y="48"/>
                  <a:pt x="80" y="48"/>
                </a:cubicBezTo>
                <a:cubicBezTo>
                  <a:pt x="76" y="45"/>
                  <a:pt x="76" y="45"/>
                  <a:pt x="76" y="45"/>
                </a:cubicBezTo>
                <a:cubicBezTo>
                  <a:pt x="77" y="43"/>
                  <a:pt x="77" y="43"/>
                  <a:pt x="77" y="43"/>
                </a:cubicBezTo>
                <a:cubicBezTo>
                  <a:pt x="77" y="43"/>
                  <a:pt x="77" y="43"/>
                  <a:pt x="77" y="43"/>
                </a:cubicBezTo>
                <a:cubicBezTo>
                  <a:pt x="78" y="41"/>
                  <a:pt x="77" y="39"/>
                  <a:pt x="76" y="39"/>
                </a:cubicBezTo>
                <a:cubicBezTo>
                  <a:pt x="36" y="16"/>
                  <a:pt x="36" y="16"/>
                  <a:pt x="36" y="16"/>
                </a:cubicBezTo>
                <a:cubicBezTo>
                  <a:pt x="39" y="12"/>
                  <a:pt x="39" y="12"/>
                  <a:pt x="39" y="12"/>
                </a:cubicBezTo>
                <a:cubicBezTo>
                  <a:pt x="39" y="12"/>
                  <a:pt x="39" y="12"/>
                  <a:pt x="39" y="12"/>
                </a:cubicBezTo>
                <a:cubicBezTo>
                  <a:pt x="39" y="10"/>
                  <a:pt x="39" y="8"/>
                  <a:pt x="37" y="8"/>
                </a:cubicBezTo>
                <a:cubicBezTo>
                  <a:pt x="26" y="1"/>
                  <a:pt x="26" y="1"/>
                  <a:pt x="26" y="1"/>
                </a:cubicBezTo>
                <a:cubicBezTo>
                  <a:pt x="26" y="1"/>
                  <a:pt x="26" y="1"/>
                  <a:pt x="26" y="1"/>
                </a:cubicBezTo>
                <a:cubicBezTo>
                  <a:pt x="24" y="0"/>
                  <a:pt x="22" y="1"/>
                  <a:pt x="21" y="2"/>
                </a:cubicBezTo>
                <a:cubicBezTo>
                  <a:pt x="1" y="37"/>
                  <a:pt x="1" y="37"/>
                  <a:pt x="1" y="37"/>
                </a:cubicBezTo>
                <a:cubicBezTo>
                  <a:pt x="1" y="37"/>
                  <a:pt x="1" y="37"/>
                  <a:pt x="1" y="37"/>
                </a:cubicBezTo>
                <a:cubicBezTo>
                  <a:pt x="0" y="39"/>
                  <a:pt x="1" y="41"/>
                  <a:pt x="2" y="42"/>
                </a:cubicBezTo>
                <a:cubicBezTo>
                  <a:pt x="14" y="48"/>
                  <a:pt x="14" y="48"/>
                  <a:pt x="14" y="48"/>
                </a:cubicBezTo>
                <a:cubicBezTo>
                  <a:pt x="14" y="48"/>
                  <a:pt x="14" y="48"/>
                  <a:pt x="14" y="48"/>
                </a:cubicBezTo>
                <a:cubicBezTo>
                  <a:pt x="15" y="49"/>
                  <a:pt x="17" y="49"/>
                  <a:pt x="18" y="47"/>
                </a:cubicBezTo>
                <a:cubicBezTo>
                  <a:pt x="20" y="43"/>
                  <a:pt x="20" y="43"/>
                  <a:pt x="20" y="43"/>
                </a:cubicBezTo>
                <a:cubicBezTo>
                  <a:pt x="23" y="45"/>
                  <a:pt x="23" y="45"/>
                  <a:pt x="23" y="45"/>
                </a:cubicBezTo>
                <a:cubicBezTo>
                  <a:pt x="22" y="45"/>
                  <a:pt x="22" y="45"/>
                  <a:pt x="22" y="45"/>
                </a:cubicBezTo>
                <a:cubicBezTo>
                  <a:pt x="22" y="46"/>
                  <a:pt x="22" y="48"/>
                  <a:pt x="22" y="49"/>
                </a:cubicBezTo>
                <a:cubicBezTo>
                  <a:pt x="22" y="54"/>
                  <a:pt x="24" y="60"/>
                  <a:pt x="28" y="63"/>
                </a:cubicBezTo>
                <a:cubicBezTo>
                  <a:pt x="31" y="66"/>
                  <a:pt x="35" y="68"/>
                  <a:pt x="39" y="69"/>
                </a:cubicBezTo>
                <a:cubicBezTo>
                  <a:pt x="39" y="81"/>
                  <a:pt x="39" y="81"/>
                  <a:pt x="39" y="81"/>
                </a:cubicBezTo>
                <a:cubicBezTo>
                  <a:pt x="22" y="81"/>
                  <a:pt x="22" y="81"/>
                  <a:pt x="22" y="81"/>
                </a:cubicBezTo>
                <a:cubicBezTo>
                  <a:pt x="20" y="81"/>
                  <a:pt x="19" y="82"/>
                  <a:pt x="19" y="84"/>
                </a:cubicBezTo>
                <a:cubicBezTo>
                  <a:pt x="19" y="86"/>
                  <a:pt x="20" y="87"/>
                  <a:pt x="22" y="87"/>
                </a:cubicBezTo>
                <a:cubicBezTo>
                  <a:pt x="63" y="87"/>
                  <a:pt x="63" y="87"/>
                  <a:pt x="63" y="87"/>
                </a:cubicBezTo>
                <a:cubicBezTo>
                  <a:pt x="65" y="87"/>
                  <a:pt x="67" y="86"/>
                  <a:pt x="67" y="84"/>
                </a:cubicBezTo>
                <a:cubicBezTo>
                  <a:pt x="67" y="82"/>
                  <a:pt x="65" y="81"/>
                  <a:pt x="63" y="81"/>
                </a:cubicBezTo>
                <a:cubicBezTo>
                  <a:pt x="46" y="81"/>
                  <a:pt x="46" y="81"/>
                  <a:pt x="46" y="81"/>
                </a:cubicBezTo>
                <a:cubicBezTo>
                  <a:pt x="46" y="69"/>
                  <a:pt x="46" y="69"/>
                  <a:pt x="46" y="69"/>
                </a:cubicBezTo>
                <a:cubicBezTo>
                  <a:pt x="48" y="69"/>
                  <a:pt x="49" y="68"/>
                  <a:pt x="51" y="67"/>
                </a:cubicBezTo>
                <a:cubicBezTo>
                  <a:pt x="53" y="66"/>
                  <a:pt x="55" y="65"/>
                  <a:pt x="56" y="64"/>
                </a:cubicBezTo>
                <a:cubicBezTo>
                  <a:pt x="60" y="66"/>
                  <a:pt x="60" y="66"/>
                  <a:pt x="60" y="66"/>
                </a:cubicBezTo>
                <a:cubicBezTo>
                  <a:pt x="60" y="66"/>
                  <a:pt x="60" y="66"/>
                  <a:pt x="60" y="66"/>
                </a:cubicBezTo>
                <a:cubicBezTo>
                  <a:pt x="61" y="67"/>
                  <a:pt x="63" y="67"/>
                  <a:pt x="64" y="65"/>
                </a:cubicBezTo>
                <a:cubicBezTo>
                  <a:pt x="66" y="63"/>
                  <a:pt x="66" y="63"/>
                  <a:pt x="66" y="63"/>
                </a:cubicBezTo>
                <a:cubicBezTo>
                  <a:pt x="70" y="65"/>
                  <a:pt x="70" y="65"/>
                  <a:pt x="70" y="65"/>
                </a:cubicBezTo>
                <a:cubicBezTo>
                  <a:pt x="73" y="67"/>
                  <a:pt x="73" y="67"/>
                  <a:pt x="73" y="67"/>
                </a:cubicBezTo>
                <a:cubicBezTo>
                  <a:pt x="73" y="67"/>
                  <a:pt x="73" y="67"/>
                  <a:pt x="73" y="67"/>
                </a:cubicBezTo>
                <a:cubicBezTo>
                  <a:pt x="74" y="68"/>
                  <a:pt x="76" y="67"/>
                  <a:pt x="77" y="66"/>
                </a:cubicBezTo>
                <a:cubicBezTo>
                  <a:pt x="80" y="60"/>
                  <a:pt x="80" y="60"/>
                  <a:pt x="80" y="60"/>
                </a:cubicBezTo>
                <a:cubicBezTo>
                  <a:pt x="81" y="60"/>
                  <a:pt x="81" y="60"/>
                  <a:pt x="81" y="60"/>
                </a:cubicBezTo>
                <a:cubicBezTo>
                  <a:pt x="84" y="54"/>
                  <a:pt x="84" y="54"/>
                  <a:pt x="84" y="54"/>
                </a:cubicBezTo>
                <a:cubicBezTo>
                  <a:pt x="84" y="54"/>
                  <a:pt x="84" y="54"/>
                  <a:pt x="84" y="54"/>
                </a:cubicBezTo>
                <a:cubicBezTo>
                  <a:pt x="84" y="54"/>
                  <a:pt x="84" y="54"/>
                  <a:pt x="84" y="54"/>
                </a:cubicBezTo>
                <a:cubicBezTo>
                  <a:pt x="85" y="52"/>
                  <a:pt x="84" y="50"/>
                  <a:pt x="83" y="49"/>
                </a:cubicBezTo>
                <a:close/>
                <a:moveTo>
                  <a:pt x="17" y="37"/>
                </a:moveTo>
                <a:cubicBezTo>
                  <a:pt x="17" y="37"/>
                  <a:pt x="17" y="37"/>
                  <a:pt x="17" y="37"/>
                </a:cubicBezTo>
                <a:cubicBezTo>
                  <a:pt x="16" y="37"/>
                  <a:pt x="16" y="37"/>
                  <a:pt x="16" y="37"/>
                </a:cubicBezTo>
                <a:cubicBezTo>
                  <a:pt x="16" y="38"/>
                  <a:pt x="16" y="38"/>
                  <a:pt x="16" y="38"/>
                </a:cubicBezTo>
                <a:cubicBezTo>
                  <a:pt x="14" y="41"/>
                  <a:pt x="14" y="41"/>
                  <a:pt x="14" y="41"/>
                </a:cubicBezTo>
                <a:cubicBezTo>
                  <a:pt x="8" y="38"/>
                  <a:pt x="8" y="38"/>
                  <a:pt x="8" y="38"/>
                </a:cubicBezTo>
                <a:cubicBezTo>
                  <a:pt x="25" y="8"/>
                  <a:pt x="25" y="8"/>
                  <a:pt x="25" y="8"/>
                </a:cubicBezTo>
                <a:cubicBezTo>
                  <a:pt x="31" y="12"/>
                  <a:pt x="31" y="12"/>
                  <a:pt x="31" y="12"/>
                </a:cubicBezTo>
                <a:cubicBezTo>
                  <a:pt x="30" y="14"/>
                  <a:pt x="30" y="14"/>
                  <a:pt x="30" y="14"/>
                </a:cubicBezTo>
                <a:cubicBezTo>
                  <a:pt x="29" y="15"/>
                  <a:pt x="29" y="15"/>
                  <a:pt x="29" y="15"/>
                </a:cubicBezTo>
                <a:cubicBezTo>
                  <a:pt x="29" y="15"/>
                  <a:pt x="29" y="15"/>
                  <a:pt x="29" y="15"/>
                </a:cubicBezTo>
                <a:cubicBezTo>
                  <a:pt x="17" y="37"/>
                  <a:pt x="17" y="37"/>
                  <a:pt x="17" y="37"/>
                </a:cubicBezTo>
                <a:close/>
                <a:moveTo>
                  <a:pt x="48" y="62"/>
                </a:moveTo>
                <a:cubicBezTo>
                  <a:pt x="48" y="62"/>
                  <a:pt x="48" y="62"/>
                  <a:pt x="48" y="62"/>
                </a:cubicBezTo>
                <a:cubicBezTo>
                  <a:pt x="47" y="62"/>
                  <a:pt x="45" y="63"/>
                  <a:pt x="43" y="63"/>
                </a:cubicBezTo>
                <a:cubicBezTo>
                  <a:pt x="43" y="63"/>
                  <a:pt x="43" y="63"/>
                  <a:pt x="43" y="63"/>
                </a:cubicBezTo>
                <a:cubicBezTo>
                  <a:pt x="39" y="63"/>
                  <a:pt x="35" y="61"/>
                  <a:pt x="33" y="59"/>
                </a:cubicBezTo>
                <a:cubicBezTo>
                  <a:pt x="30" y="56"/>
                  <a:pt x="29" y="53"/>
                  <a:pt x="29" y="49"/>
                </a:cubicBezTo>
                <a:cubicBezTo>
                  <a:pt x="29" y="48"/>
                  <a:pt x="29" y="48"/>
                  <a:pt x="29" y="48"/>
                </a:cubicBezTo>
                <a:cubicBezTo>
                  <a:pt x="50" y="61"/>
                  <a:pt x="50" y="61"/>
                  <a:pt x="50" y="61"/>
                </a:cubicBezTo>
                <a:cubicBezTo>
                  <a:pt x="50" y="61"/>
                  <a:pt x="49" y="61"/>
                  <a:pt x="48" y="62"/>
                </a:cubicBezTo>
                <a:close/>
                <a:moveTo>
                  <a:pt x="62" y="56"/>
                </a:moveTo>
                <a:cubicBezTo>
                  <a:pt x="62" y="56"/>
                  <a:pt x="62" y="56"/>
                  <a:pt x="62" y="56"/>
                </a:cubicBezTo>
                <a:cubicBezTo>
                  <a:pt x="62" y="57"/>
                  <a:pt x="62" y="57"/>
                  <a:pt x="62" y="57"/>
                </a:cubicBezTo>
                <a:cubicBezTo>
                  <a:pt x="60" y="59"/>
                  <a:pt x="60" y="59"/>
                  <a:pt x="60" y="59"/>
                </a:cubicBezTo>
                <a:cubicBezTo>
                  <a:pt x="57" y="57"/>
                  <a:pt x="57" y="57"/>
                  <a:pt x="57" y="57"/>
                </a:cubicBezTo>
                <a:cubicBezTo>
                  <a:pt x="57" y="57"/>
                  <a:pt x="57" y="57"/>
                  <a:pt x="57" y="57"/>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8" y="40"/>
                  <a:pt x="28" y="40"/>
                  <a:pt x="28" y="40"/>
                </a:cubicBezTo>
                <a:cubicBezTo>
                  <a:pt x="21" y="37"/>
                  <a:pt x="21" y="37"/>
                  <a:pt x="21" y="37"/>
                </a:cubicBezTo>
                <a:cubicBezTo>
                  <a:pt x="31" y="20"/>
                  <a:pt x="31" y="20"/>
                  <a:pt x="31" y="20"/>
                </a:cubicBezTo>
                <a:cubicBezTo>
                  <a:pt x="70" y="43"/>
                  <a:pt x="70" y="43"/>
                  <a:pt x="70" y="43"/>
                </a:cubicBezTo>
                <a:cubicBezTo>
                  <a:pt x="69" y="44"/>
                  <a:pt x="69" y="44"/>
                  <a:pt x="69" y="44"/>
                </a:cubicBezTo>
                <a:cubicBezTo>
                  <a:pt x="69" y="44"/>
                  <a:pt x="69" y="44"/>
                  <a:pt x="69" y="44"/>
                </a:cubicBezTo>
                <a:cubicBezTo>
                  <a:pt x="68" y="45"/>
                  <a:pt x="68" y="45"/>
                  <a:pt x="68" y="45"/>
                </a:cubicBezTo>
                <a:cubicBezTo>
                  <a:pt x="68" y="45"/>
                  <a:pt x="68" y="45"/>
                  <a:pt x="68" y="45"/>
                </a:cubicBezTo>
                <a:cubicBezTo>
                  <a:pt x="62" y="56"/>
                  <a:pt x="62" y="56"/>
                  <a:pt x="62" y="56"/>
                </a:cubicBezTo>
                <a:close/>
                <a:moveTo>
                  <a:pt x="75" y="57"/>
                </a:moveTo>
                <a:cubicBezTo>
                  <a:pt x="75" y="57"/>
                  <a:pt x="75" y="57"/>
                  <a:pt x="75" y="57"/>
                </a:cubicBezTo>
                <a:cubicBezTo>
                  <a:pt x="75" y="57"/>
                  <a:pt x="75" y="57"/>
                  <a:pt x="75" y="57"/>
                </a:cubicBezTo>
                <a:cubicBezTo>
                  <a:pt x="73" y="60"/>
                  <a:pt x="73" y="60"/>
                  <a:pt x="73" y="60"/>
                </a:cubicBezTo>
                <a:cubicBezTo>
                  <a:pt x="67" y="56"/>
                  <a:pt x="67" y="56"/>
                  <a:pt x="67" y="56"/>
                </a:cubicBezTo>
                <a:cubicBezTo>
                  <a:pt x="70" y="50"/>
                  <a:pt x="70" y="50"/>
                  <a:pt x="70" y="50"/>
                </a:cubicBezTo>
                <a:cubicBezTo>
                  <a:pt x="77" y="53"/>
                  <a:pt x="77" y="53"/>
                  <a:pt x="77" y="53"/>
                </a:cubicBezTo>
                <a:cubicBezTo>
                  <a:pt x="75" y="57"/>
                  <a:pt x="75" y="57"/>
                  <a:pt x="75" y="57"/>
                </a:cubicBezTo>
                <a:close/>
              </a:path>
            </a:pathLst>
          </a:custGeom>
          <a:solidFill>
            <a:schemeClr val="bg1">
              <a:lumMod val="50000"/>
            </a:schemeClr>
          </a:solidFill>
          <a:ln>
            <a:noFill/>
          </a:ln>
        </p:spPr>
        <p:txBody>
          <a:bodyPr vert="horz" wrap="square" lIns="91424" tIns="45712" rIns="91424" bIns="45712" numCol="1" anchor="t" anchorCtr="0" compatLnSpc="1">
            <a:prstTxWarp prst="textNoShape">
              <a:avLst/>
            </a:prstTxWarp>
          </a:bodyPr>
          <a:lstStyle/>
          <a:p>
            <a:endParaRPr lang="zh-CN" altLang="en-US"/>
          </a:p>
        </p:txBody>
      </p:sp>
      <p:sp>
        <p:nvSpPr>
          <p:cNvPr id="29" name="任意多边形 28"/>
          <p:cNvSpPr/>
          <p:nvPr/>
        </p:nvSpPr>
        <p:spPr>
          <a:xfrm>
            <a:off x="5408442" y="1729110"/>
            <a:ext cx="652136" cy="154416"/>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4" name="任意多边形 33"/>
          <p:cNvSpPr/>
          <p:nvPr/>
        </p:nvSpPr>
        <p:spPr>
          <a:xfrm flipV="1">
            <a:off x="5408442" y="3636753"/>
            <a:ext cx="652136" cy="153145"/>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5" name="任意多边形 34"/>
          <p:cNvSpPr/>
          <p:nvPr/>
        </p:nvSpPr>
        <p:spPr>
          <a:xfrm flipH="1">
            <a:off x="2987991" y="1729110"/>
            <a:ext cx="717817" cy="154416"/>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6" name="任意多边形 35"/>
          <p:cNvSpPr/>
          <p:nvPr/>
        </p:nvSpPr>
        <p:spPr>
          <a:xfrm flipH="1" flipV="1">
            <a:off x="2987991" y="3636753"/>
            <a:ext cx="717817" cy="153145"/>
          </a:xfrm>
          <a:custGeom>
            <a:avLst/>
            <a:gdLst>
              <a:gd name="connsiteX0" fmla="*/ 0 w 1059180"/>
              <a:gd name="connsiteY0" fmla="*/ 205740 h 205740"/>
              <a:gd name="connsiteX1" fmla="*/ 205740 w 1059180"/>
              <a:gd name="connsiteY1" fmla="*/ 0 h 205740"/>
              <a:gd name="connsiteX2" fmla="*/ 1059180 w 1059180"/>
              <a:gd name="connsiteY2" fmla="*/ 0 h 205740"/>
            </a:gdLst>
            <a:ahLst/>
            <a:cxnLst>
              <a:cxn ang="0">
                <a:pos x="connsiteX0" y="connsiteY0"/>
              </a:cxn>
              <a:cxn ang="0">
                <a:pos x="connsiteX1" y="connsiteY1"/>
              </a:cxn>
              <a:cxn ang="0">
                <a:pos x="connsiteX2" y="connsiteY2"/>
              </a:cxn>
            </a:cxnLst>
            <a:rect l="l" t="t" r="r" b="b"/>
            <a:pathLst>
              <a:path w="1059180" h="205740">
                <a:moveTo>
                  <a:pt x="0" y="205740"/>
                </a:moveTo>
                <a:lnTo>
                  <a:pt x="205740" y="0"/>
                </a:lnTo>
                <a:lnTo>
                  <a:pt x="1059180" y="0"/>
                </a:lnTo>
              </a:path>
            </a:pathLst>
          </a:cu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rtlCol="0" anchor="ctr"/>
          <a:lstStyle/>
          <a:p>
            <a:pPr algn="ctr"/>
            <a:endParaRPr lang="zh-CN" altLang="en-US"/>
          </a:p>
        </p:txBody>
      </p:sp>
      <p:sp>
        <p:nvSpPr>
          <p:cNvPr id="38" name="Rectangle 24"/>
          <p:cNvSpPr>
            <a:spLocks noChangeArrowheads="1"/>
          </p:cNvSpPr>
          <p:nvPr/>
        </p:nvSpPr>
        <p:spPr bwMode="auto">
          <a:xfrm>
            <a:off x="6114097" y="1663522"/>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39" name="淘宝店chenying0907 38"/>
          <p:cNvSpPr/>
          <p:nvPr/>
        </p:nvSpPr>
        <p:spPr>
          <a:xfrm>
            <a:off x="6114097" y="1870972"/>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1" name="Rectangle 24"/>
          <p:cNvSpPr>
            <a:spLocks noChangeArrowheads="1"/>
          </p:cNvSpPr>
          <p:nvPr/>
        </p:nvSpPr>
        <p:spPr bwMode="auto">
          <a:xfrm>
            <a:off x="6136189" y="3712968"/>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42" name="淘宝店chenying0907 41"/>
          <p:cNvSpPr/>
          <p:nvPr/>
        </p:nvSpPr>
        <p:spPr>
          <a:xfrm>
            <a:off x="6136189" y="3920418"/>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4" name="Rectangle 24"/>
          <p:cNvSpPr>
            <a:spLocks noChangeArrowheads="1"/>
          </p:cNvSpPr>
          <p:nvPr/>
        </p:nvSpPr>
        <p:spPr bwMode="auto">
          <a:xfrm>
            <a:off x="1464286" y="1663522"/>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a:solidFill>
                  <a:srgbClr val="FFFFFF">
                    <a:lumMod val="50000"/>
                  </a:srgbClr>
                </a:solidFill>
              </a:rPr>
              <a:t>TOPIC HEADER HERE</a:t>
            </a:r>
          </a:p>
        </p:txBody>
      </p:sp>
      <p:sp>
        <p:nvSpPr>
          <p:cNvPr id="45" name="淘宝店chenying0907 44"/>
          <p:cNvSpPr/>
          <p:nvPr/>
        </p:nvSpPr>
        <p:spPr>
          <a:xfrm>
            <a:off x="956252" y="1870972"/>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6" name="Rectangle 24"/>
          <p:cNvSpPr>
            <a:spLocks noChangeArrowheads="1"/>
          </p:cNvSpPr>
          <p:nvPr/>
        </p:nvSpPr>
        <p:spPr bwMode="auto">
          <a:xfrm>
            <a:off x="1486378" y="3712968"/>
            <a:ext cx="1422050"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000" b="1" dirty="0">
                <a:solidFill>
                  <a:srgbClr val="FFFFFF">
                    <a:lumMod val="50000"/>
                  </a:srgbClr>
                </a:solidFill>
              </a:rPr>
              <a:t>TOPIC HEADER HERE</a:t>
            </a:r>
          </a:p>
        </p:txBody>
      </p:sp>
      <p:sp>
        <p:nvSpPr>
          <p:cNvPr id="47" name="淘宝店chenying0907 46"/>
          <p:cNvSpPr/>
          <p:nvPr/>
        </p:nvSpPr>
        <p:spPr>
          <a:xfrm>
            <a:off x="978344" y="3920418"/>
            <a:ext cx="1952176"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Tree>
    <p:extLst>
      <p:ext uri="{BB962C8B-B14F-4D97-AF65-F5344CB8AC3E}">
        <p14:creationId xmlns:p14="http://schemas.microsoft.com/office/powerpoint/2010/main" val="1652928517"/>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750"/>
                                        <p:tgtEl>
                                          <p:spTgt spid="32"/>
                                        </p:tgtEl>
                                      </p:cBhvr>
                                    </p:animEffect>
                                    <p:anim calcmode="lin" valueType="num">
                                      <p:cBhvr>
                                        <p:cTn id="8" dur="750" fill="hold"/>
                                        <p:tgtEl>
                                          <p:spTgt spid="32"/>
                                        </p:tgtEl>
                                        <p:attrNameLst>
                                          <p:attrName>ppt_x</p:attrName>
                                        </p:attrNameLst>
                                      </p:cBhvr>
                                      <p:tavLst>
                                        <p:tav tm="0">
                                          <p:val>
                                            <p:strVal val="#ppt_x"/>
                                          </p:val>
                                        </p:tav>
                                        <p:tav tm="100000">
                                          <p:val>
                                            <p:strVal val="#ppt_x"/>
                                          </p:val>
                                        </p:tav>
                                      </p:tavLst>
                                    </p:anim>
                                    <p:anim calcmode="lin" valueType="num">
                                      <p:cBhvr>
                                        <p:cTn id="9" dur="75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750"/>
                                        <p:tgtEl>
                                          <p:spTgt spid="31"/>
                                        </p:tgtEl>
                                      </p:cBhvr>
                                    </p:animEffect>
                                    <p:anim calcmode="lin" valueType="num">
                                      <p:cBhvr>
                                        <p:cTn id="13" dur="750" fill="hold"/>
                                        <p:tgtEl>
                                          <p:spTgt spid="31"/>
                                        </p:tgtEl>
                                        <p:attrNameLst>
                                          <p:attrName>ppt_x</p:attrName>
                                        </p:attrNameLst>
                                      </p:cBhvr>
                                      <p:tavLst>
                                        <p:tav tm="0">
                                          <p:val>
                                            <p:strVal val="#ppt_x"/>
                                          </p:val>
                                        </p:tav>
                                        <p:tav tm="100000">
                                          <p:val>
                                            <p:strVal val="#ppt_x"/>
                                          </p:val>
                                        </p:tav>
                                      </p:tavLst>
                                    </p:anim>
                                    <p:anim calcmode="lin" valueType="num">
                                      <p:cBhvr>
                                        <p:cTn id="14" dur="75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3" presetClass="entr" presetSubtype="528" fill="hold" nodeType="afterEffect">
                                  <p:stCondLst>
                                    <p:cond delay="0"/>
                                  </p:stCondLst>
                                  <p:childTnLst>
                                    <p:set>
                                      <p:cBhvr>
                                        <p:cTn id="17" dur="1" fill="hold">
                                          <p:stCondLst>
                                            <p:cond delay="0"/>
                                          </p:stCondLst>
                                        </p:cTn>
                                        <p:tgtEl>
                                          <p:spTgt spid="2051"/>
                                        </p:tgtEl>
                                        <p:attrNameLst>
                                          <p:attrName>style.visibility</p:attrName>
                                        </p:attrNameLst>
                                      </p:cBhvr>
                                      <p:to>
                                        <p:strVal val="visible"/>
                                      </p:to>
                                    </p:set>
                                    <p:anim calcmode="lin" valueType="num">
                                      <p:cBhvr>
                                        <p:cTn id="18" dur="500" fill="hold"/>
                                        <p:tgtEl>
                                          <p:spTgt spid="2051"/>
                                        </p:tgtEl>
                                        <p:attrNameLst>
                                          <p:attrName>ppt_w</p:attrName>
                                        </p:attrNameLst>
                                      </p:cBhvr>
                                      <p:tavLst>
                                        <p:tav tm="0">
                                          <p:val>
                                            <p:fltVal val="0"/>
                                          </p:val>
                                        </p:tav>
                                        <p:tav tm="100000">
                                          <p:val>
                                            <p:strVal val="#ppt_w"/>
                                          </p:val>
                                        </p:tav>
                                      </p:tavLst>
                                    </p:anim>
                                    <p:anim calcmode="lin" valueType="num">
                                      <p:cBhvr>
                                        <p:cTn id="19" dur="500" fill="hold"/>
                                        <p:tgtEl>
                                          <p:spTgt spid="2051"/>
                                        </p:tgtEl>
                                        <p:attrNameLst>
                                          <p:attrName>ppt_h</p:attrName>
                                        </p:attrNameLst>
                                      </p:cBhvr>
                                      <p:tavLst>
                                        <p:tav tm="0">
                                          <p:val>
                                            <p:fltVal val="0"/>
                                          </p:val>
                                        </p:tav>
                                        <p:tav tm="100000">
                                          <p:val>
                                            <p:strVal val="#ppt_h"/>
                                          </p:val>
                                        </p:tav>
                                      </p:tavLst>
                                    </p:anim>
                                    <p:animEffect transition="in" filter="fade">
                                      <p:cBhvr>
                                        <p:cTn id="20" dur="500"/>
                                        <p:tgtEl>
                                          <p:spTgt spid="2051"/>
                                        </p:tgtEl>
                                      </p:cBhvr>
                                    </p:animEffect>
                                    <p:anim calcmode="lin" valueType="num">
                                      <p:cBhvr>
                                        <p:cTn id="21" dur="500" fill="hold"/>
                                        <p:tgtEl>
                                          <p:spTgt spid="2051"/>
                                        </p:tgtEl>
                                        <p:attrNameLst>
                                          <p:attrName>ppt_x</p:attrName>
                                        </p:attrNameLst>
                                      </p:cBhvr>
                                      <p:tavLst>
                                        <p:tav tm="0">
                                          <p:val>
                                            <p:fltVal val="0.5"/>
                                          </p:val>
                                        </p:tav>
                                        <p:tav tm="100000">
                                          <p:val>
                                            <p:strVal val="#ppt_x"/>
                                          </p:val>
                                        </p:tav>
                                      </p:tavLst>
                                    </p:anim>
                                    <p:anim calcmode="lin" valueType="num">
                                      <p:cBhvr>
                                        <p:cTn id="22" dur="500" fill="hold"/>
                                        <p:tgtEl>
                                          <p:spTgt spid="2051"/>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2054"/>
                                        </p:tgtEl>
                                        <p:attrNameLst>
                                          <p:attrName>style.visibility</p:attrName>
                                        </p:attrNameLst>
                                      </p:cBhvr>
                                      <p:to>
                                        <p:strVal val="visible"/>
                                      </p:to>
                                    </p:set>
                                    <p:anim calcmode="lin" valueType="num">
                                      <p:cBhvr>
                                        <p:cTn id="25" dur="500" fill="hold"/>
                                        <p:tgtEl>
                                          <p:spTgt spid="2054"/>
                                        </p:tgtEl>
                                        <p:attrNameLst>
                                          <p:attrName>ppt_w</p:attrName>
                                        </p:attrNameLst>
                                      </p:cBhvr>
                                      <p:tavLst>
                                        <p:tav tm="0">
                                          <p:val>
                                            <p:fltVal val="0"/>
                                          </p:val>
                                        </p:tav>
                                        <p:tav tm="100000">
                                          <p:val>
                                            <p:strVal val="#ppt_w"/>
                                          </p:val>
                                        </p:tav>
                                      </p:tavLst>
                                    </p:anim>
                                    <p:anim calcmode="lin" valueType="num">
                                      <p:cBhvr>
                                        <p:cTn id="26" dur="500" fill="hold"/>
                                        <p:tgtEl>
                                          <p:spTgt spid="2054"/>
                                        </p:tgtEl>
                                        <p:attrNameLst>
                                          <p:attrName>ppt_h</p:attrName>
                                        </p:attrNameLst>
                                      </p:cBhvr>
                                      <p:tavLst>
                                        <p:tav tm="0">
                                          <p:val>
                                            <p:fltVal val="0"/>
                                          </p:val>
                                        </p:tav>
                                        <p:tav tm="100000">
                                          <p:val>
                                            <p:strVal val="#ppt_h"/>
                                          </p:val>
                                        </p:tav>
                                      </p:tavLst>
                                    </p:anim>
                                    <p:animEffect transition="in" filter="fade">
                                      <p:cBhvr>
                                        <p:cTn id="27" dur="500"/>
                                        <p:tgtEl>
                                          <p:spTgt spid="2054"/>
                                        </p:tgtEl>
                                      </p:cBhvr>
                                    </p:animEffect>
                                    <p:anim calcmode="lin" valueType="num">
                                      <p:cBhvr>
                                        <p:cTn id="28" dur="500" fill="hold"/>
                                        <p:tgtEl>
                                          <p:spTgt spid="2054"/>
                                        </p:tgtEl>
                                        <p:attrNameLst>
                                          <p:attrName>ppt_x</p:attrName>
                                        </p:attrNameLst>
                                      </p:cBhvr>
                                      <p:tavLst>
                                        <p:tav tm="0">
                                          <p:val>
                                            <p:fltVal val="0.5"/>
                                          </p:val>
                                        </p:tav>
                                        <p:tav tm="100000">
                                          <p:val>
                                            <p:strVal val="#ppt_x"/>
                                          </p:val>
                                        </p:tav>
                                      </p:tavLst>
                                    </p:anim>
                                    <p:anim calcmode="lin" valueType="num">
                                      <p:cBhvr>
                                        <p:cTn id="29" dur="500" fill="hold"/>
                                        <p:tgtEl>
                                          <p:spTgt spid="2054"/>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2053"/>
                                        </p:tgtEl>
                                        <p:attrNameLst>
                                          <p:attrName>style.visibility</p:attrName>
                                        </p:attrNameLst>
                                      </p:cBhvr>
                                      <p:to>
                                        <p:strVal val="visible"/>
                                      </p:to>
                                    </p:set>
                                    <p:anim calcmode="lin" valueType="num">
                                      <p:cBhvr>
                                        <p:cTn id="32" dur="500" fill="hold"/>
                                        <p:tgtEl>
                                          <p:spTgt spid="2053"/>
                                        </p:tgtEl>
                                        <p:attrNameLst>
                                          <p:attrName>ppt_w</p:attrName>
                                        </p:attrNameLst>
                                      </p:cBhvr>
                                      <p:tavLst>
                                        <p:tav tm="0">
                                          <p:val>
                                            <p:fltVal val="0"/>
                                          </p:val>
                                        </p:tav>
                                        <p:tav tm="100000">
                                          <p:val>
                                            <p:strVal val="#ppt_w"/>
                                          </p:val>
                                        </p:tav>
                                      </p:tavLst>
                                    </p:anim>
                                    <p:anim calcmode="lin" valueType="num">
                                      <p:cBhvr>
                                        <p:cTn id="33" dur="500" fill="hold"/>
                                        <p:tgtEl>
                                          <p:spTgt spid="2053"/>
                                        </p:tgtEl>
                                        <p:attrNameLst>
                                          <p:attrName>ppt_h</p:attrName>
                                        </p:attrNameLst>
                                      </p:cBhvr>
                                      <p:tavLst>
                                        <p:tav tm="0">
                                          <p:val>
                                            <p:fltVal val="0"/>
                                          </p:val>
                                        </p:tav>
                                        <p:tav tm="100000">
                                          <p:val>
                                            <p:strVal val="#ppt_h"/>
                                          </p:val>
                                        </p:tav>
                                      </p:tavLst>
                                    </p:anim>
                                    <p:animEffect transition="in" filter="fade">
                                      <p:cBhvr>
                                        <p:cTn id="34" dur="500"/>
                                        <p:tgtEl>
                                          <p:spTgt spid="2053"/>
                                        </p:tgtEl>
                                      </p:cBhvr>
                                    </p:animEffect>
                                    <p:anim calcmode="lin" valueType="num">
                                      <p:cBhvr>
                                        <p:cTn id="35" dur="500" fill="hold"/>
                                        <p:tgtEl>
                                          <p:spTgt spid="2053"/>
                                        </p:tgtEl>
                                        <p:attrNameLst>
                                          <p:attrName>ppt_x</p:attrName>
                                        </p:attrNameLst>
                                      </p:cBhvr>
                                      <p:tavLst>
                                        <p:tav tm="0">
                                          <p:val>
                                            <p:fltVal val="0.5"/>
                                          </p:val>
                                        </p:tav>
                                        <p:tav tm="100000">
                                          <p:val>
                                            <p:strVal val="#ppt_x"/>
                                          </p:val>
                                        </p:tav>
                                      </p:tavLst>
                                    </p:anim>
                                    <p:anim calcmode="lin" valueType="num">
                                      <p:cBhvr>
                                        <p:cTn id="36" dur="500" fill="hold"/>
                                        <p:tgtEl>
                                          <p:spTgt spid="2053"/>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2052"/>
                                        </p:tgtEl>
                                        <p:attrNameLst>
                                          <p:attrName>style.visibility</p:attrName>
                                        </p:attrNameLst>
                                      </p:cBhvr>
                                      <p:to>
                                        <p:strVal val="visible"/>
                                      </p:to>
                                    </p:set>
                                    <p:anim calcmode="lin" valueType="num">
                                      <p:cBhvr>
                                        <p:cTn id="39" dur="500" fill="hold"/>
                                        <p:tgtEl>
                                          <p:spTgt spid="2052"/>
                                        </p:tgtEl>
                                        <p:attrNameLst>
                                          <p:attrName>ppt_w</p:attrName>
                                        </p:attrNameLst>
                                      </p:cBhvr>
                                      <p:tavLst>
                                        <p:tav tm="0">
                                          <p:val>
                                            <p:fltVal val="0"/>
                                          </p:val>
                                        </p:tav>
                                        <p:tav tm="100000">
                                          <p:val>
                                            <p:strVal val="#ppt_w"/>
                                          </p:val>
                                        </p:tav>
                                      </p:tavLst>
                                    </p:anim>
                                    <p:anim calcmode="lin" valueType="num">
                                      <p:cBhvr>
                                        <p:cTn id="40" dur="500" fill="hold"/>
                                        <p:tgtEl>
                                          <p:spTgt spid="2052"/>
                                        </p:tgtEl>
                                        <p:attrNameLst>
                                          <p:attrName>ppt_h</p:attrName>
                                        </p:attrNameLst>
                                      </p:cBhvr>
                                      <p:tavLst>
                                        <p:tav tm="0">
                                          <p:val>
                                            <p:fltVal val="0"/>
                                          </p:val>
                                        </p:tav>
                                        <p:tav tm="100000">
                                          <p:val>
                                            <p:strVal val="#ppt_h"/>
                                          </p:val>
                                        </p:tav>
                                      </p:tavLst>
                                    </p:anim>
                                    <p:animEffect transition="in" filter="fade">
                                      <p:cBhvr>
                                        <p:cTn id="41" dur="500"/>
                                        <p:tgtEl>
                                          <p:spTgt spid="2052"/>
                                        </p:tgtEl>
                                      </p:cBhvr>
                                    </p:animEffect>
                                    <p:anim calcmode="lin" valueType="num">
                                      <p:cBhvr>
                                        <p:cTn id="42" dur="500" fill="hold"/>
                                        <p:tgtEl>
                                          <p:spTgt spid="2052"/>
                                        </p:tgtEl>
                                        <p:attrNameLst>
                                          <p:attrName>ppt_x</p:attrName>
                                        </p:attrNameLst>
                                      </p:cBhvr>
                                      <p:tavLst>
                                        <p:tav tm="0">
                                          <p:val>
                                            <p:fltVal val="0.5"/>
                                          </p:val>
                                        </p:tav>
                                        <p:tav tm="100000">
                                          <p:val>
                                            <p:strVal val="#ppt_x"/>
                                          </p:val>
                                        </p:tav>
                                      </p:tavLst>
                                    </p:anim>
                                    <p:anim calcmode="lin" valueType="num">
                                      <p:cBhvr>
                                        <p:cTn id="43" dur="500" fill="hold"/>
                                        <p:tgtEl>
                                          <p:spTgt spid="2052"/>
                                        </p:tgtEl>
                                        <p:attrNameLst>
                                          <p:attrName>ppt_y</p:attrName>
                                        </p:attrNameLst>
                                      </p:cBhvr>
                                      <p:tavLst>
                                        <p:tav tm="0">
                                          <p:val>
                                            <p:fltVal val="0.5"/>
                                          </p:val>
                                        </p:tav>
                                        <p:tav tm="100000">
                                          <p:val>
                                            <p:strVal val="#ppt_y"/>
                                          </p:val>
                                        </p:tav>
                                      </p:tavLst>
                                    </p:anim>
                                  </p:childTnLst>
                                </p:cTn>
                              </p:par>
                            </p:childTnLst>
                          </p:cTn>
                        </p:par>
                        <p:par>
                          <p:cTn id="44" fill="hold">
                            <p:stCondLst>
                              <p:cond delay="1250"/>
                            </p:stCondLst>
                            <p:childTnLst>
                              <p:par>
                                <p:cTn id="45" presetID="53" presetClass="entr" presetSubtype="16"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wipe(right)">
                                      <p:cBhvr>
                                        <p:cTn id="70" dur="500"/>
                                        <p:tgtEl>
                                          <p:spTgt spid="36"/>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childTnLst>
                          </p:cTn>
                        </p:par>
                        <p:par>
                          <p:cTn id="77" fill="hold">
                            <p:stCondLst>
                              <p:cond delay="1750"/>
                            </p:stCondLst>
                            <p:childTnLst>
                              <p:par>
                                <p:cTn id="78" presetID="2" presetClass="entr" presetSubtype="8"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additive="base">
                                        <p:cTn id="80" dur="500" fill="hold"/>
                                        <p:tgtEl>
                                          <p:spTgt spid="44"/>
                                        </p:tgtEl>
                                        <p:attrNameLst>
                                          <p:attrName>ppt_x</p:attrName>
                                        </p:attrNameLst>
                                      </p:cBhvr>
                                      <p:tavLst>
                                        <p:tav tm="0">
                                          <p:val>
                                            <p:strVal val="0-#ppt_w/2"/>
                                          </p:val>
                                        </p:tav>
                                        <p:tav tm="100000">
                                          <p:val>
                                            <p:strVal val="#ppt_x"/>
                                          </p:val>
                                        </p:tav>
                                      </p:tavLst>
                                    </p:anim>
                                    <p:anim calcmode="lin" valueType="num">
                                      <p:cBhvr additive="base">
                                        <p:cTn id="81" dur="500" fill="hold"/>
                                        <p:tgtEl>
                                          <p:spTgt spid="44"/>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45"/>
                                        </p:tgtEl>
                                        <p:attrNameLst>
                                          <p:attrName>style.visibility</p:attrName>
                                        </p:attrNameLst>
                                      </p:cBhvr>
                                      <p:to>
                                        <p:strVal val="visible"/>
                                      </p:to>
                                    </p:set>
                                    <p:anim calcmode="lin" valueType="num">
                                      <p:cBhvr additive="base">
                                        <p:cTn id="84" dur="500" fill="hold"/>
                                        <p:tgtEl>
                                          <p:spTgt spid="45"/>
                                        </p:tgtEl>
                                        <p:attrNameLst>
                                          <p:attrName>ppt_x</p:attrName>
                                        </p:attrNameLst>
                                      </p:cBhvr>
                                      <p:tavLst>
                                        <p:tav tm="0">
                                          <p:val>
                                            <p:strVal val="0-#ppt_w/2"/>
                                          </p:val>
                                        </p:tav>
                                        <p:tav tm="100000">
                                          <p:val>
                                            <p:strVal val="#ppt_x"/>
                                          </p:val>
                                        </p:tav>
                                      </p:tavLst>
                                    </p:anim>
                                    <p:anim calcmode="lin" valueType="num">
                                      <p:cBhvr additive="base">
                                        <p:cTn id="85" dur="500" fill="hold"/>
                                        <p:tgtEl>
                                          <p:spTgt spid="45"/>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additive="base">
                                        <p:cTn id="88" dur="500" fill="hold"/>
                                        <p:tgtEl>
                                          <p:spTgt spid="46"/>
                                        </p:tgtEl>
                                        <p:attrNameLst>
                                          <p:attrName>ppt_x</p:attrName>
                                        </p:attrNameLst>
                                      </p:cBhvr>
                                      <p:tavLst>
                                        <p:tav tm="0">
                                          <p:val>
                                            <p:strVal val="0-#ppt_w/2"/>
                                          </p:val>
                                        </p:tav>
                                        <p:tav tm="100000">
                                          <p:val>
                                            <p:strVal val="#ppt_x"/>
                                          </p:val>
                                        </p:tav>
                                      </p:tavLst>
                                    </p:anim>
                                    <p:anim calcmode="lin" valueType="num">
                                      <p:cBhvr additive="base">
                                        <p:cTn id="89" dur="500" fill="hold"/>
                                        <p:tgtEl>
                                          <p:spTgt spid="46"/>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additive="base">
                                        <p:cTn id="92" dur="500" fill="hold"/>
                                        <p:tgtEl>
                                          <p:spTgt spid="47"/>
                                        </p:tgtEl>
                                        <p:attrNameLst>
                                          <p:attrName>ppt_x</p:attrName>
                                        </p:attrNameLst>
                                      </p:cBhvr>
                                      <p:tavLst>
                                        <p:tav tm="0">
                                          <p:val>
                                            <p:strVal val="0-#ppt_w/2"/>
                                          </p:val>
                                        </p:tav>
                                        <p:tav tm="100000">
                                          <p:val>
                                            <p:strVal val="#ppt_x"/>
                                          </p:val>
                                        </p:tav>
                                      </p:tavLst>
                                    </p:anim>
                                    <p:anim calcmode="lin" valueType="num">
                                      <p:cBhvr additive="base">
                                        <p:cTn id="93" dur="500" fill="hold"/>
                                        <p:tgtEl>
                                          <p:spTgt spid="47"/>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fill="hold"/>
                                        <p:tgtEl>
                                          <p:spTgt spid="38"/>
                                        </p:tgtEl>
                                        <p:attrNameLst>
                                          <p:attrName>ppt_x</p:attrName>
                                        </p:attrNameLst>
                                      </p:cBhvr>
                                      <p:tavLst>
                                        <p:tav tm="0">
                                          <p:val>
                                            <p:strVal val="1+#ppt_w/2"/>
                                          </p:val>
                                        </p:tav>
                                        <p:tav tm="100000">
                                          <p:val>
                                            <p:strVal val="#ppt_x"/>
                                          </p:val>
                                        </p:tav>
                                      </p:tavLst>
                                    </p:anim>
                                    <p:anim calcmode="lin" valueType="num">
                                      <p:cBhvr additive="base">
                                        <p:cTn id="97" dur="500" fill="hold"/>
                                        <p:tgtEl>
                                          <p:spTgt spid="38"/>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1+#ppt_w/2"/>
                                          </p:val>
                                        </p:tav>
                                        <p:tav tm="100000">
                                          <p:val>
                                            <p:strVal val="#ppt_x"/>
                                          </p:val>
                                        </p:tav>
                                      </p:tavLst>
                                    </p:anim>
                                    <p:anim calcmode="lin" valueType="num">
                                      <p:cBhvr additive="base">
                                        <p:cTn id="101" dur="500" fill="hold"/>
                                        <p:tgtEl>
                                          <p:spTgt spid="39"/>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41"/>
                                        </p:tgtEl>
                                        <p:attrNameLst>
                                          <p:attrName>style.visibility</p:attrName>
                                        </p:attrNameLst>
                                      </p:cBhvr>
                                      <p:to>
                                        <p:strVal val="visible"/>
                                      </p:to>
                                    </p:set>
                                    <p:anim calcmode="lin" valueType="num">
                                      <p:cBhvr additive="base">
                                        <p:cTn id="104" dur="500" fill="hold"/>
                                        <p:tgtEl>
                                          <p:spTgt spid="41"/>
                                        </p:tgtEl>
                                        <p:attrNameLst>
                                          <p:attrName>ppt_x</p:attrName>
                                        </p:attrNameLst>
                                      </p:cBhvr>
                                      <p:tavLst>
                                        <p:tav tm="0">
                                          <p:val>
                                            <p:strVal val="1+#ppt_w/2"/>
                                          </p:val>
                                        </p:tav>
                                        <p:tav tm="100000">
                                          <p:val>
                                            <p:strVal val="#ppt_x"/>
                                          </p:val>
                                        </p:tav>
                                      </p:tavLst>
                                    </p:anim>
                                    <p:anim calcmode="lin" valueType="num">
                                      <p:cBhvr additive="base">
                                        <p:cTn id="105" dur="500" fill="hold"/>
                                        <p:tgtEl>
                                          <p:spTgt spid="41"/>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additive="base">
                                        <p:cTn id="108" dur="500" fill="hold"/>
                                        <p:tgtEl>
                                          <p:spTgt spid="42"/>
                                        </p:tgtEl>
                                        <p:attrNameLst>
                                          <p:attrName>ppt_x</p:attrName>
                                        </p:attrNameLst>
                                      </p:cBhvr>
                                      <p:tavLst>
                                        <p:tav tm="0">
                                          <p:val>
                                            <p:strVal val="1+#ppt_w/2"/>
                                          </p:val>
                                        </p:tav>
                                        <p:tav tm="100000">
                                          <p:val>
                                            <p:strVal val="#ppt_x"/>
                                          </p:val>
                                        </p:tav>
                                      </p:tavLst>
                                    </p:anim>
                                    <p:anim calcmode="lin" valueType="num">
                                      <p:cBhvr additive="base">
                                        <p:cTn id="109"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25" grpId="0" animBg="1"/>
      <p:bldP spid="26" grpId="0" animBg="1"/>
      <p:bldP spid="27" grpId="0" animBg="1"/>
      <p:bldP spid="28" grpId="0" animBg="1"/>
      <p:bldP spid="29" grpId="0" animBg="1"/>
      <p:bldP spid="34" grpId="0" animBg="1"/>
      <p:bldP spid="35" grpId="0" animBg="1"/>
      <p:bldP spid="36" grpId="0" animBg="1"/>
      <p:bldP spid="38" grpId="0"/>
      <p:bldP spid="39" grpId="0"/>
      <p:bldP spid="41" grpId="0"/>
      <p:bldP spid="42" grpId="0"/>
      <p:bldP spid="44" grpId="0"/>
      <p:bldP spid="45" grpId="0"/>
      <p:bldP spid="46" grpId="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5"/>
          <p:cNvGrpSpPr/>
          <p:nvPr/>
        </p:nvGrpSpPr>
        <p:grpSpPr>
          <a:xfrm>
            <a:off x="931836" y="1544771"/>
            <a:ext cx="1352926" cy="1353344"/>
            <a:chOff x="1003844" y="1472285"/>
            <a:chExt cx="1352926" cy="1352926"/>
          </a:xfrm>
        </p:grpSpPr>
        <p:sp>
          <p:nvSpPr>
            <p:cNvPr id="47" name="泪滴形 24"/>
            <p:cNvSpPr>
              <a:spLocks/>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solidFill>
              <a:schemeClr val="accent1"/>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48" name="TextBox 47"/>
            <p:cNvSpPr txBox="1"/>
            <p:nvPr/>
          </p:nvSpPr>
          <p:spPr>
            <a:xfrm>
              <a:off x="1202218" y="1811239"/>
              <a:ext cx="628698" cy="338449"/>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35%</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3" name="组合 48"/>
          <p:cNvGrpSpPr/>
          <p:nvPr/>
        </p:nvGrpSpPr>
        <p:grpSpPr>
          <a:xfrm>
            <a:off x="755576" y="2933641"/>
            <a:ext cx="1512620" cy="1514365"/>
            <a:chOff x="827584" y="2860726"/>
            <a:chExt cx="1512620" cy="1513898"/>
          </a:xfrm>
        </p:grpSpPr>
        <p:sp>
          <p:nvSpPr>
            <p:cNvPr id="50" name="泪滴形 38"/>
            <p:cNvSpPr>
              <a:spLocks/>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chemeClr val="accent4"/>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1" name="TextBox 50"/>
            <p:cNvSpPr txBox="1"/>
            <p:nvPr/>
          </p:nvSpPr>
          <p:spPr>
            <a:xfrm>
              <a:off x="1115616" y="3493517"/>
              <a:ext cx="628698" cy="338450"/>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50%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4" name="组合 51"/>
          <p:cNvGrpSpPr/>
          <p:nvPr/>
        </p:nvGrpSpPr>
        <p:grpSpPr>
          <a:xfrm>
            <a:off x="2303115" y="1331354"/>
            <a:ext cx="1567555" cy="1566761"/>
            <a:chOff x="2375123" y="1258934"/>
            <a:chExt cx="1567555" cy="1566277"/>
          </a:xfrm>
          <a:solidFill>
            <a:schemeClr val="accent2"/>
          </a:solidFill>
        </p:grpSpPr>
        <p:sp>
          <p:nvSpPr>
            <p:cNvPr id="53" name="泪滴形 34"/>
            <p:cNvSpPr>
              <a:spLocks/>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grp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4" name="TextBox 53"/>
            <p:cNvSpPr txBox="1"/>
            <p:nvPr/>
          </p:nvSpPr>
          <p:spPr>
            <a:xfrm>
              <a:off x="2915816" y="1697812"/>
              <a:ext cx="628698" cy="338449"/>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50%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5" name="组合 54"/>
          <p:cNvGrpSpPr/>
          <p:nvPr/>
        </p:nvGrpSpPr>
        <p:grpSpPr>
          <a:xfrm>
            <a:off x="2304059" y="2933640"/>
            <a:ext cx="1727248" cy="1727781"/>
            <a:chOff x="2376067" y="2860726"/>
            <a:chExt cx="1727248" cy="1727248"/>
          </a:xfrm>
        </p:grpSpPr>
        <p:sp>
          <p:nvSpPr>
            <p:cNvPr id="56" name="泪滴形 36"/>
            <p:cNvSpPr>
              <a:spLocks/>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solidFill>
              <a:schemeClr val="accent3"/>
            </a:solidFill>
            <a:ln>
              <a:noFill/>
            </a:ln>
          </p:spPr>
          <p:txBody>
            <a:bodyPr anchor="ctr"/>
            <a:lstStyle/>
            <a:p>
              <a:pPr>
                <a:defRPr/>
              </a:pPr>
              <a:endParaRPr lang="zh-CN" altLang="en-US" sz="1600" kern="0">
                <a:solidFill>
                  <a:schemeClr val="tx1">
                    <a:lumMod val="75000"/>
                    <a:lumOff val="25000"/>
                  </a:schemeClr>
                </a:solidFill>
                <a:latin typeface="微软雅黑" pitchFamily="34" charset="-122"/>
                <a:ea typeface="微软雅黑" pitchFamily="34" charset="-122"/>
              </a:endParaRPr>
            </a:p>
          </p:txBody>
        </p:sp>
        <p:sp>
          <p:nvSpPr>
            <p:cNvPr id="57" name="TextBox 56"/>
            <p:cNvSpPr txBox="1"/>
            <p:nvPr/>
          </p:nvSpPr>
          <p:spPr>
            <a:xfrm>
              <a:off x="2962059" y="3651870"/>
              <a:ext cx="628698" cy="338450"/>
            </a:xfrm>
            <a:prstGeom prst="rect">
              <a:avLst/>
            </a:prstGeom>
            <a:noFill/>
          </p:spPr>
          <p:txBody>
            <a:bodyPr wrap="none" rtlCol="0">
              <a:spAutoFit/>
            </a:bodyPr>
            <a:lstStyle/>
            <a:p>
              <a:pPr>
                <a:defRPr/>
              </a:pPr>
              <a:r>
                <a:rPr lang="en-US" altLang="zh-CN" sz="1600" b="1" kern="0" dirty="0">
                  <a:solidFill>
                    <a:schemeClr val="tx1">
                      <a:lumMod val="75000"/>
                      <a:lumOff val="25000"/>
                    </a:schemeClr>
                  </a:solidFill>
                  <a:latin typeface="微软雅黑" pitchFamily="34" charset="-122"/>
                  <a:ea typeface="微软雅黑" pitchFamily="34" charset="-122"/>
                </a:rPr>
                <a:t>80%</a:t>
              </a:r>
              <a:endParaRPr lang="zh-CN" altLang="en-US" sz="1600" b="1" kern="0" dirty="0">
                <a:solidFill>
                  <a:schemeClr val="tx1">
                    <a:lumMod val="75000"/>
                    <a:lumOff val="25000"/>
                  </a:schemeClr>
                </a:solidFill>
                <a:latin typeface="微软雅黑" pitchFamily="34" charset="-122"/>
                <a:ea typeface="微软雅黑" pitchFamily="34" charset="-122"/>
              </a:endParaRPr>
            </a:p>
          </p:txBody>
        </p:sp>
      </p:grpSp>
      <p:grpSp>
        <p:nvGrpSpPr>
          <p:cNvPr id="6" name="组合 57"/>
          <p:cNvGrpSpPr/>
          <p:nvPr/>
        </p:nvGrpSpPr>
        <p:grpSpPr>
          <a:xfrm>
            <a:off x="4594941" y="1605356"/>
            <a:ext cx="501650" cy="506568"/>
            <a:chOff x="4929188" y="1303338"/>
            <a:chExt cx="501650" cy="506412"/>
          </a:xfrm>
        </p:grpSpPr>
        <p:sp>
          <p:nvSpPr>
            <p:cNvPr id="100" name="Freeform 6"/>
            <p:cNvSpPr>
              <a:spLocks/>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1" name="Freeform 7"/>
            <p:cNvSpPr>
              <a:spLocks/>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2" name="Freeform 8"/>
            <p:cNvSpPr>
              <a:spLocks/>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7" name="组合 102"/>
          <p:cNvGrpSpPr/>
          <p:nvPr/>
        </p:nvGrpSpPr>
        <p:grpSpPr>
          <a:xfrm>
            <a:off x="4590181" y="2358507"/>
            <a:ext cx="506413" cy="506568"/>
            <a:chOff x="1339850" y="2163763"/>
            <a:chExt cx="506413" cy="506412"/>
          </a:xfrm>
        </p:grpSpPr>
        <p:sp>
          <p:nvSpPr>
            <p:cNvPr id="104" name="Freeform 13"/>
            <p:cNvSpPr>
              <a:spLocks/>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5" name="Freeform 14"/>
            <p:cNvSpPr>
              <a:spLocks/>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6"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07" name="Oval 16"/>
            <p:cNvSpPr>
              <a:spLocks noChangeArrowheads="1"/>
            </p:cNvSpPr>
            <p:nvPr/>
          </p:nvSpPr>
          <p:spPr bwMode="auto">
            <a:xfrm>
              <a:off x="1549400" y="2419350"/>
              <a:ext cx="82550" cy="82550"/>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8" name="组合 107"/>
          <p:cNvGrpSpPr/>
          <p:nvPr/>
        </p:nvGrpSpPr>
        <p:grpSpPr>
          <a:xfrm>
            <a:off x="4594941" y="3111660"/>
            <a:ext cx="501650" cy="506569"/>
            <a:chOff x="5093055" y="2766720"/>
            <a:chExt cx="501650" cy="506413"/>
          </a:xfrm>
        </p:grpSpPr>
        <p:sp>
          <p:nvSpPr>
            <p:cNvPr id="109" name="Freeform 21"/>
            <p:cNvSpPr>
              <a:spLocks/>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0" name="Oval 22"/>
            <p:cNvSpPr>
              <a:spLocks noChangeArrowheads="1"/>
            </p:cNvSpPr>
            <p:nvPr/>
          </p:nvSpPr>
          <p:spPr bwMode="auto">
            <a:xfrm>
              <a:off x="5201005" y="3069933"/>
              <a:ext cx="98425" cy="98425"/>
            </a:xfrm>
            <a:prstGeom prst="ellipse">
              <a:avLst/>
            </a:pr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1" name="Freeform 23"/>
            <p:cNvSpPr>
              <a:spLocks/>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2" name="Freeform 24"/>
            <p:cNvSpPr>
              <a:spLocks/>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grpSp>
        <p:nvGrpSpPr>
          <p:cNvPr id="9" name="组合 112"/>
          <p:cNvGrpSpPr/>
          <p:nvPr/>
        </p:nvGrpSpPr>
        <p:grpSpPr>
          <a:xfrm>
            <a:off x="4590181" y="3864812"/>
            <a:ext cx="506413" cy="506568"/>
            <a:chOff x="6137274" y="1900165"/>
            <a:chExt cx="506413" cy="506412"/>
          </a:xfrm>
        </p:grpSpPr>
        <p:sp>
          <p:nvSpPr>
            <p:cNvPr id="114" name="Freeform 29"/>
            <p:cNvSpPr>
              <a:spLocks/>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sp>
          <p:nvSpPr>
            <p:cNvPr id="115"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rgbClr val="ECEC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endParaRPr>
            </a:p>
          </p:txBody>
        </p:sp>
      </p:grpSp>
      <p:sp>
        <p:nvSpPr>
          <p:cNvPr id="116" name="Text Box 11"/>
          <p:cNvSpPr txBox="1">
            <a:spLocks noChangeArrowheads="1"/>
          </p:cNvSpPr>
          <p:nvPr/>
        </p:nvSpPr>
        <p:spPr bwMode="auto">
          <a:xfrm>
            <a:off x="5240652" y="1545042"/>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7" name="Text Box 11"/>
          <p:cNvSpPr txBox="1">
            <a:spLocks noChangeArrowheads="1"/>
          </p:cNvSpPr>
          <p:nvPr/>
        </p:nvSpPr>
        <p:spPr bwMode="auto">
          <a:xfrm>
            <a:off x="5240652" y="2330333"/>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8" name="Text Box 11"/>
          <p:cNvSpPr txBox="1">
            <a:spLocks noChangeArrowheads="1"/>
          </p:cNvSpPr>
          <p:nvPr/>
        </p:nvSpPr>
        <p:spPr bwMode="auto">
          <a:xfrm>
            <a:off x="5240652" y="3115624"/>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a:t>
            </a:r>
            <a:r>
              <a:rPr lang="zh-CN" altLang="en-US" sz="900">
                <a:solidFill>
                  <a:schemeClr val="tx1">
                    <a:lumMod val="50000"/>
                    <a:lumOff val="50000"/>
                  </a:schemeClr>
                </a:solidFill>
                <a:latin typeface="微软雅黑" pitchFamily="34" charset="-122"/>
                <a:ea typeface="微软雅黑" pitchFamily="34" charset="-122"/>
              </a:rPr>
              <a:t>的问题即</a:t>
            </a:r>
            <a:r>
              <a:rPr lang="zh-CN" altLang="en-US" sz="900" dirty="0">
                <a:solidFill>
                  <a:schemeClr val="tx1">
                    <a:lumMod val="50000"/>
                    <a:lumOff val="50000"/>
                  </a:schemeClr>
                </a:solidFill>
                <a:latin typeface="微软雅黑" pitchFamily="34" charset="-122"/>
                <a:ea typeface="微软雅黑" pitchFamily="34" charset="-122"/>
              </a:rPr>
              <a:t>什么是设计？为什么而</a:t>
            </a:r>
            <a:r>
              <a:rPr lang="zh-CN" altLang="en-US" sz="900">
                <a:solidFill>
                  <a:schemeClr val="tx1">
                    <a:lumMod val="50000"/>
                    <a:lumOff val="50000"/>
                  </a:schemeClr>
                </a:solidFill>
                <a:latin typeface="微软雅黑" pitchFamily="34" charset="-122"/>
                <a:ea typeface="微软雅黑" pitchFamily="34" charset="-122"/>
              </a:rPr>
              <a:t>设计？对于多元化的今天，围绕</a:t>
            </a:r>
            <a:r>
              <a:rPr lang="zh-CN" altLang="en-US" sz="900" dirty="0">
                <a:solidFill>
                  <a:schemeClr val="tx1">
                    <a:lumMod val="50000"/>
                    <a:lumOff val="50000"/>
                  </a:schemeClr>
                </a:solidFill>
                <a:latin typeface="微软雅黑" pitchFamily="34" charset="-122"/>
                <a:ea typeface="微软雅黑" pitchFamily="34" charset="-122"/>
              </a:rPr>
              <a:t>这个问题，不同的时期就会形成不同的</a:t>
            </a:r>
            <a:r>
              <a:rPr lang="zh-CN" altLang="en-US" sz="900">
                <a:solidFill>
                  <a:schemeClr val="tx1">
                    <a:lumMod val="50000"/>
                    <a:lumOff val="50000"/>
                  </a:schemeClr>
                </a:solidFill>
                <a:latin typeface="微软雅黑" pitchFamily="34" charset="-122"/>
                <a:ea typeface="微软雅黑" pitchFamily="34" charset="-122"/>
              </a:rPr>
              <a:t>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119" name="Text Box 11"/>
          <p:cNvSpPr txBox="1">
            <a:spLocks noChangeArrowheads="1"/>
          </p:cNvSpPr>
          <p:nvPr/>
        </p:nvSpPr>
        <p:spPr bwMode="auto">
          <a:xfrm>
            <a:off x="5240652" y="3900917"/>
            <a:ext cx="314777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设计的发展存在着一个时代价值观的问题即什么是设计？为什么而设计？对于多元化的今天，围绕这个问题，不同的时期就会形成不同的设计面貌。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907582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6666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300"/>
                            </p:stCondLst>
                            <p:childTnLst>
                              <p:par>
                                <p:cTn id="10" presetID="2" presetClass="entr" presetSubtype="12" decel="66667"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300" fill="hold"/>
                                        <p:tgtEl>
                                          <p:spTgt spid="3"/>
                                        </p:tgtEl>
                                        <p:attrNameLst>
                                          <p:attrName>ppt_x</p:attrName>
                                        </p:attrNameLst>
                                      </p:cBhvr>
                                      <p:tavLst>
                                        <p:tav tm="0">
                                          <p:val>
                                            <p:strVal val="0-#ppt_w/2"/>
                                          </p:val>
                                        </p:tav>
                                        <p:tav tm="100000">
                                          <p:val>
                                            <p:strVal val="#ppt_x"/>
                                          </p:val>
                                        </p:tav>
                                      </p:tavLst>
                                    </p:anim>
                                    <p:anim calcmode="lin" valueType="num">
                                      <p:cBhvr additive="base">
                                        <p:cTn id="13" dur="3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600"/>
                            </p:stCondLst>
                            <p:childTnLst>
                              <p:par>
                                <p:cTn id="15" presetID="2" presetClass="entr" presetSubtype="3" decel="66667"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300" fill="hold"/>
                                        <p:tgtEl>
                                          <p:spTgt spid="4"/>
                                        </p:tgtEl>
                                        <p:attrNameLst>
                                          <p:attrName>ppt_x</p:attrName>
                                        </p:attrNameLst>
                                      </p:cBhvr>
                                      <p:tavLst>
                                        <p:tav tm="0">
                                          <p:val>
                                            <p:strVal val="1+#ppt_w/2"/>
                                          </p:val>
                                        </p:tav>
                                        <p:tav tm="100000">
                                          <p:val>
                                            <p:strVal val="#ppt_x"/>
                                          </p:val>
                                        </p:tav>
                                      </p:tavLst>
                                    </p:anim>
                                    <p:anim calcmode="lin" valueType="num">
                                      <p:cBhvr additive="base">
                                        <p:cTn id="18" dur="3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900"/>
                            </p:stCondLst>
                            <p:childTnLst>
                              <p:par>
                                <p:cTn id="20" presetID="2" presetClass="entr" presetSubtype="6" decel="66667"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 fill="hold"/>
                                        <p:tgtEl>
                                          <p:spTgt spid="5"/>
                                        </p:tgtEl>
                                        <p:attrNameLst>
                                          <p:attrName>ppt_x</p:attrName>
                                        </p:attrNameLst>
                                      </p:cBhvr>
                                      <p:tavLst>
                                        <p:tav tm="0">
                                          <p:val>
                                            <p:strVal val="1+#ppt_w/2"/>
                                          </p:val>
                                        </p:tav>
                                        <p:tav tm="100000">
                                          <p:val>
                                            <p:strVal val="#ppt_x"/>
                                          </p:val>
                                        </p:tav>
                                      </p:tavLst>
                                    </p:anim>
                                    <p:anim calcmode="lin" valueType="num">
                                      <p:cBhvr additive="base">
                                        <p:cTn id="23" dur="3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childTnLst>
                          </p:cTn>
                        </p:par>
                        <p:par>
                          <p:cTn id="45" fill="hold">
                            <p:stCondLst>
                              <p:cond delay="1700"/>
                            </p:stCondLst>
                            <p:childTnLst>
                              <p:par>
                                <p:cTn id="46" presetID="2" presetClass="entr" presetSubtype="2"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 calcmode="lin" valueType="num">
                                      <p:cBhvr additive="base">
                                        <p:cTn id="48" dur="300" fill="hold"/>
                                        <p:tgtEl>
                                          <p:spTgt spid="116"/>
                                        </p:tgtEl>
                                        <p:attrNameLst>
                                          <p:attrName>ppt_x</p:attrName>
                                        </p:attrNameLst>
                                      </p:cBhvr>
                                      <p:tavLst>
                                        <p:tav tm="0">
                                          <p:val>
                                            <p:strVal val="1+#ppt_w/2"/>
                                          </p:val>
                                        </p:tav>
                                        <p:tav tm="100000">
                                          <p:val>
                                            <p:strVal val="#ppt_x"/>
                                          </p:val>
                                        </p:tav>
                                      </p:tavLst>
                                    </p:anim>
                                    <p:anim calcmode="lin" valueType="num">
                                      <p:cBhvr additive="base">
                                        <p:cTn id="49" dur="300" fill="hold"/>
                                        <p:tgtEl>
                                          <p:spTgt spid="116"/>
                                        </p:tgtEl>
                                        <p:attrNameLst>
                                          <p:attrName>ppt_y</p:attrName>
                                        </p:attrNameLst>
                                      </p:cBhvr>
                                      <p:tavLst>
                                        <p:tav tm="0">
                                          <p:val>
                                            <p:strVal val="#ppt_y"/>
                                          </p:val>
                                        </p:tav>
                                        <p:tav tm="100000">
                                          <p:val>
                                            <p:strVal val="#ppt_y"/>
                                          </p:val>
                                        </p:tav>
                                      </p:tavLst>
                                    </p:anim>
                                  </p:childTnLst>
                                </p:cTn>
                              </p:par>
                            </p:childTnLst>
                          </p:cTn>
                        </p:par>
                        <p:par>
                          <p:cTn id="50" fill="hold">
                            <p:stCondLst>
                              <p:cond delay="2000"/>
                            </p:stCondLst>
                            <p:childTnLst>
                              <p:par>
                                <p:cTn id="51" presetID="2" presetClass="entr" presetSubtype="2"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300" fill="hold"/>
                                        <p:tgtEl>
                                          <p:spTgt spid="117"/>
                                        </p:tgtEl>
                                        <p:attrNameLst>
                                          <p:attrName>ppt_x</p:attrName>
                                        </p:attrNameLst>
                                      </p:cBhvr>
                                      <p:tavLst>
                                        <p:tav tm="0">
                                          <p:val>
                                            <p:strVal val="1+#ppt_w/2"/>
                                          </p:val>
                                        </p:tav>
                                        <p:tav tm="100000">
                                          <p:val>
                                            <p:strVal val="#ppt_x"/>
                                          </p:val>
                                        </p:tav>
                                      </p:tavLst>
                                    </p:anim>
                                    <p:anim calcmode="lin" valueType="num">
                                      <p:cBhvr additive="base">
                                        <p:cTn id="54" dur="300" fill="hold"/>
                                        <p:tgtEl>
                                          <p:spTgt spid="117"/>
                                        </p:tgtEl>
                                        <p:attrNameLst>
                                          <p:attrName>ppt_y</p:attrName>
                                        </p:attrNameLst>
                                      </p:cBhvr>
                                      <p:tavLst>
                                        <p:tav tm="0">
                                          <p:val>
                                            <p:strVal val="#ppt_y"/>
                                          </p:val>
                                        </p:tav>
                                        <p:tav tm="100000">
                                          <p:val>
                                            <p:strVal val="#ppt_y"/>
                                          </p:val>
                                        </p:tav>
                                      </p:tavLst>
                                    </p:anim>
                                  </p:childTnLst>
                                </p:cTn>
                              </p:par>
                            </p:childTnLst>
                          </p:cTn>
                        </p:par>
                        <p:par>
                          <p:cTn id="55" fill="hold">
                            <p:stCondLst>
                              <p:cond delay="2300"/>
                            </p:stCondLst>
                            <p:childTnLst>
                              <p:par>
                                <p:cTn id="56" presetID="2" presetClass="entr" presetSubtype="2" fill="hold" grpId="0" nodeType="afterEffect">
                                  <p:stCondLst>
                                    <p:cond delay="0"/>
                                  </p:stCondLst>
                                  <p:childTnLst>
                                    <p:set>
                                      <p:cBhvr>
                                        <p:cTn id="57" dur="1" fill="hold">
                                          <p:stCondLst>
                                            <p:cond delay="0"/>
                                          </p:stCondLst>
                                        </p:cTn>
                                        <p:tgtEl>
                                          <p:spTgt spid="118"/>
                                        </p:tgtEl>
                                        <p:attrNameLst>
                                          <p:attrName>style.visibility</p:attrName>
                                        </p:attrNameLst>
                                      </p:cBhvr>
                                      <p:to>
                                        <p:strVal val="visible"/>
                                      </p:to>
                                    </p:set>
                                    <p:anim calcmode="lin" valueType="num">
                                      <p:cBhvr additive="base">
                                        <p:cTn id="58" dur="300" fill="hold"/>
                                        <p:tgtEl>
                                          <p:spTgt spid="118"/>
                                        </p:tgtEl>
                                        <p:attrNameLst>
                                          <p:attrName>ppt_x</p:attrName>
                                        </p:attrNameLst>
                                      </p:cBhvr>
                                      <p:tavLst>
                                        <p:tav tm="0">
                                          <p:val>
                                            <p:strVal val="1+#ppt_w/2"/>
                                          </p:val>
                                        </p:tav>
                                        <p:tav tm="100000">
                                          <p:val>
                                            <p:strVal val="#ppt_x"/>
                                          </p:val>
                                        </p:tav>
                                      </p:tavLst>
                                    </p:anim>
                                    <p:anim calcmode="lin" valueType="num">
                                      <p:cBhvr additive="base">
                                        <p:cTn id="59" dur="300" fill="hold"/>
                                        <p:tgtEl>
                                          <p:spTgt spid="118"/>
                                        </p:tgtEl>
                                        <p:attrNameLst>
                                          <p:attrName>ppt_y</p:attrName>
                                        </p:attrNameLst>
                                      </p:cBhvr>
                                      <p:tavLst>
                                        <p:tav tm="0">
                                          <p:val>
                                            <p:strVal val="#ppt_y"/>
                                          </p:val>
                                        </p:tav>
                                        <p:tav tm="100000">
                                          <p:val>
                                            <p:strVal val="#ppt_y"/>
                                          </p:val>
                                        </p:tav>
                                      </p:tavLst>
                                    </p:anim>
                                  </p:childTnLst>
                                </p:cTn>
                              </p:par>
                            </p:childTnLst>
                          </p:cTn>
                        </p:par>
                        <p:par>
                          <p:cTn id="60" fill="hold">
                            <p:stCondLst>
                              <p:cond delay="2600"/>
                            </p:stCondLst>
                            <p:childTnLst>
                              <p:par>
                                <p:cTn id="61" presetID="2" presetClass="entr" presetSubtype="2" fill="hold" grpId="0" nodeType="afterEffect">
                                  <p:stCondLst>
                                    <p:cond delay="0"/>
                                  </p:stCondLst>
                                  <p:childTnLst>
                                    <p:set>
                                      <p:cBhvr>
                                        <p:cTn id="62" dur="1" fill="hold">
                                          <p:stCondLst>
                                            <p:cond delay="0"/>
                                          </p:stCondLst>
                                        </p:cTn>
                                        <p:tgtEl>
                                          <p:spTgt spid="119"/>
                                        </p:tgtEl>
                                        <p:attrNameLst>
                                          <p:attrName>style.visibility</p:attrName>
                                        </p:attrNameLst>
                                      </p:cBhvr>
                                      <p:to>
                                        <p:strVal val="visible"/>
                                      </p:to>
                                    </p:set>
                                    <p:anim calcmode="lin" valueType="num">
                                      <p:cBhvr additive="base">
                                        <p:cTn id="63" dur="300" fill="hold"/>
                                        <p:tgtEl>
                                          <p:spTgt spid="119"/>
                                        </p:tgtEl>
                                        <p:attrNameLst>
                                          <p:attrName>ppt_x</p:attrName>
                                        </p:attrNameLst>
                                      </p:cBhvr>
                                      <p:tavLst>
                                        <p:tav tm="0">
                                          <p:val>
                                            <p:strVal val="1+#ppt_w/2"/>
                                          </p:val>
                                        </p:tav>
                                        <p:tav tm="100000">
                                          <p:val>
                                            <p:strVal val="#ppt_x"/>
                                          </p:val>
                                        </p:tav>
                                      </p:tavLst>
                                    </p:anim>
                                    <p:anim calcmode="lin" valueType="num">
                                      <p:cBhvr additive="base">
                                        <p:cTn id="64" dur="300" fill="hold"/>
                                        <p:tgtEl>
                                          <p:spTgt spid="1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0"/>
      <p:bldP spid="118" grpId="0"/>
      <p:bldP spid="1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a:xfrm>
            <a:off x="4792555" y="4313440"/>
            <a:ext cx="1381416" cy="831648"/>
            <a:chOff x="6390073" y="5749478"/>
            <a:chExt cx="1841888" cy="1108522"/>
          </a:xfrm>
          <a:solidFill>
            <a:schemeClr val="accent1"/>
          </a:solidFill>
        </p:grpSpPr>
        <p:sp>
          <p:nvSpPr>
            <p:cNvPr id="33" name="Freeform 140"/>
            <p:cNvSpPr/>
            <p:nvPr/>
          </p:nvSpPr>
          <p:spPr bwMode="auto">
            <a:xfrm rot="5400000" flipH="1">
              <a:off x="7078663" y="5060888"/>
              <a:ext cx="464707" cy="1841888"/>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34" name="Rectangle 37"/>
            <p:cNvSpPr>
              <a:spLocks noChangeArrowheads="1"/>
            </p:cNvSpPr>
            <p:nvPr/>
          </p:nvSpPr>
          <p:spPr bwMode="auto">
            <a:xfrm rot="5400000" flipH="1">
              <a:off x="7640185" y="6266224"/>
              <a:ext cx="643814" cy="539738"/>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3" name="组合 34"/>
          <p:cNvGrpSpPr/>
          <p:nvPr/>
        </p:nvGrpSpPr>
        <p:grpSpPr>
          <a:xfrm>
            <a:off x="4670932" y="4309807"/>
            <a:ext cx="805978" cy="835281"/>
            <a:chOff x="6227909" y="5744636"/>
            <a:chExt cx="1074637" cy="1113364"/>
          </a:xfrm>
          <a:solidFill>
            <a:schemeClr val="accent4"/>
          </a:solidFill>
        </p:grpSpPr>
        <p:sp>
          <p:nvSpPr>
            <p:cNvPr id="36" name="Freeform 141"/>
            <p:cNvSpPr/>
            <p:nvPr/>
          </p:nvSpPr>
          <p:spPr bwMode="auto">
            <a:xfrm rot="5400000" flipH="1">
              <a:off x="6524402" y="5448143"/>
              <a:ext cx="481651" cy="1074637"/>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37" name="Rectangle 38"/>
            <p:cNvSpPr>
              <a:spLocks noChangeArrowheads="1"/>
            </p:cNvSpPr>
            <p:nvPr/>
          </p:nvSpPr>
          <p:spPr bwMode="auto">
            <a:xfrm rot="5400000" flipH="1">
              <a:off x="6710769" y="6266223"/>
              <a:ext cx="631713" cy="551841"/>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4" name="组合 37"/>
          <p:cNvGrpSpPr/>
          <p:nvPr/>
        </p:nvGrpSpPr>
        <p:grpSpPr>
          <a:xfrm>
            <a:off x="4373230" y="4318886"/>
            <a:ext cx="410249" cy="826202"/>
            <a:chOff x="5830972" y="5756738"/>
            <a:chExt cx="546999" cy="1101262"/>
          </a:xfrm>
          <a:solidFill>
            <a:schemeClr val="accent3"/>
          </a:solidFill>
        </p:grpSpPr>
        <p:sp>
          <p:nvSpPr>
            <p:cNvPr id="39" name="Freeform 142"/>
            <p:cNvSpPr/>
            <p:nvPr/>
          </p:nvSpPr>
          <p:spPr bwMode="auto">
            <a:xfrm rot="5400000" flipH="1">
              <a:off x="5869697" y="5718013"/>
              <a:ext cx="469549" cy="546999"/>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0" name="Rectangle 39"/>
            <p:cNvSpPr>
              <a:spLocks noChangeArrowheads="1"/>
            </p:cNvSpPr>
            <p:nvPr/>
          </p:nvSpPr>
          <p:spPr bwMode="auto">
            <a:xfrm rot="5400000" flipH="1">
              <a:off x="5788615" y="6268644"/>
              <a:ext cx="631713" cy="546999"/>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5" name="组合 40"/>
          <p:cNvGrpSpPr/>
          <p:nvPr/>
        </p:nvGrpSpPr>
        <p:grpSpPr>
          <a:xfrm>
            <a:off x="3672537" y="4309807"/>
            <a:ext cx="804162" cy="835281"/>
            <a:chOff x="4896716" y="5744636"/>
            <a:chExt cx="1072216" cy="1113364"/>
          </a:xfrm>
          <a:solidFill>
            <a:schemeClr val="accent2"/>
          </a:solidFill>
        </p:grpSpPr>
        <p:sp>
          <p:nvSpPr>
            <p:cNvPr id="42" name="Freeform 143"/>
            <p:cNvSpPr/>
            <p:nvPr/>
          </p:nvSpPr>
          <p:spPr bwMode="auto">
            <a:xfrm rot="5400000" flipH="1">
              <a:off x="5191998" y="5449354"/>
              <a:ext cx="481651" cy="1072216"/>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3" name="Rectangle 40"/>
            <p:cNvSpPr>
              <a:spLocks noChangeArrowheads="1"/>
            </p:cNvSpPr>
            <p:nvPr/>
          </p:nvSpPr>
          <p:spPr bwMode="auto">
            <a:xfrm rot="5400000" flipH="1">
              <a:off x="4855570" y="6267434"/>
              <a:ext cx="636553" cy="544579"/>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6" name="组合 43"/>
          <p:cNvGrpSpPr/>
          <p:nvPr/>
        </p:nvGrpSpPr>
        <p:grpSpPr>
          <a:xfrm>
            <a:off x="2970029" y="4306176"/>
            <a:ext cx="1390493" cy="838913"/>
            <a:chOff x="3960039" y="5739796"/>
            <a:chExt cx="1853990" cy="1118205"/>
          </a:xfrm>
          <a:solidFill>
            <a:schemeClr val="accent1"/>
          </a:solidFill>
        </p:grpSpPr>
        <p:sp>
          <p:nvSpPr>
            <p:cNvPr id="45" name="Freeform 144"/>
            <p:cNvSpPr/>
            <p:nvPr/>
          </p:nvSpPr>
          <p:spPr bwMode="auto">
            <a:xfrm rot="5400000" flipH="1">
              <a:off x="4643788" y="5060887"/>
              <a:ext cx="491332" cy="1849150"/>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6" name="Rectangle 41"/>
            <p:cNvSpPr>
              <a:spLocks noChangeArrowheads="1"/>
            </p:cNvSpPr>
            <p:nvPr/>
          </p:nvSpPr>
          <p:spPr bwMode="auto">
            <a:xfrm rot="5400000" flipH="1">
              <a:off x="3924944" y="6266224"/>
              <a:ext cx="626872" cy="556681"/>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7" name="组合 46"/>
          <p:cNvGrpSpPr/>
          <p:nvPr/>
        </p:nvGrpSpPr>
        <p:grpSpPr>
          <a:xfrm>
            <a:off x="4792555" y="3259041"/>
            <a:ext cx="1123649" cy="1054399"/>
            <a:chOff x="6390073" y="4344047"/>
            <a:chExt cx="1498198" cy="1405432"/>
          </a:xfrm>
          <a:solidFill>
            <a:schemeClr val="accent1"/>
          </a:solidFill>
        </p:grpSpPr>
        <p:sp>
          <p:nvSpPr>
            <p:cNvPr id="48" name="Rectangle 42"/>
            <p:cNvSpPr>
              <a:spLocks noChangeArrowheads="1"/>
            </p:cNvSpPr>
            <p:nvPr/>
          </p:nvSpPr>
          <p:spPr bwMode="auto">
            <a:xfrm rot="5400000" flipH="1">
              <a:off x="6039121" y="5308975"/>
              <a:ext cx="791456" cy="8955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49" name="Freeform 43"/>
            <p:cNvSpPr>
              <a:spLocks noEditPoints="1"/>
            </p:cNvSpPr>
            <p:nvPr/>
          </p:nvSpPr>
          <p:spPr bwMode="auto">
            <a:xfrm rot="5400000" flipH="1">
              <a:off x="7093185" y="4081439"/>
              <a:ext cx="532477" cy="105769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0" name="Freeform 44"/>
            <p:cNvSpPr/>
            <p:nvPr/>
          </p:nvSpPr>
          <p:spPr bwMode="auto">
            <a:xfrm rot="5400000" flipH="1">
              <a:off x="6423958" y="4551403"/>
              <a:ext cx="372735" cy="440504"/>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8" name="组合 50"/>
          <p:cNvGrpSpPr/>
          <p:nvPr/>
        </p:nvGrpSpPr>
        <p:grpSpPr>
          <a:xfrm>
            <a:off x="4670933" y="2240989"/>
            <a:ext cx="1246491" cy="2068820"/>
            <a:chOff x="6227910" y="2987063"/>
            <a:chExt cx="1661988" cy="2757575"/>
          </a:xfrm>
          <a:solidFill>
            <a:schemeClr val="accent4"/>
          </a:solidFill>
        </p:grpSpPr>
        <p:sp>
          <p:nvSpPr>
            <p:cNvPr id="52" name="Rectangle 45"/>
            <p:cNvSpPr>
              <a:spLocks noChangeArrowheads="1"/>
            </p:cNvSpPr>
            <p:nvPr/>
          </p:nvSpPr>
          <p:spPr bwMode="auto">
            <a:xfrm rot="5400000" flipH="1">
              <a:off x="5182317" y="4611913"/>
              <a:ext cx="2178318" cy="8713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3" name="Freeform 46"/>
            <p:cNvSpPr/>
            <p:nvPr/>
          </p:nvSpPr>
          <p:spPr bwMode="auto">
            <a:xfrm rot="5400000" flipH="1">
              <a:off x="6269471" y="3170593"/>
              <a:ext cx="355792" cy="435664"/>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4" name="Freeform 47"/>
            <p:cNvSpPr>
              <a:spLocks noEditPoints="1"/>
            </p:cNvSpPr>
            <p:nvPr/>
          </p:nvSpPr>
          <p:spPr bwMode="auto">
            <a:xfrm rot="5400000" flipH="1">
              <a:off x="7013730" y="2638532"/>
              <a:ext cx="527637" cy="1224699"/>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9" name="组合 54"/>
          <p:cNvGrpSpPr/>
          <p:nvPr/>
        </p:nvGrpSpPr>
        <p:grpSpPr>
          <a:xfrm>
            <a:off x="4542049" y="1200521"/>
            <a:ext cx="1374155" cy="3118367"/>
            <a:chOff x="6056064" y="1600200"/>
            <a:chExt cx="1832207" cy="4156539"/>
          </a:xfrm>
          <a:solidFill>
            <a:schemeClr val="accent3"/>
          </a:solidFill>
        </p:grpSpPr>
        <p:sp>
          <p:nvSpPr>
            <p:cNvPr id="56" name="Rectangle 48"/>
            <p:cNvSpPr>
              <a:spLocks noChangeArrowheads="1"/>
            </p:cNvSpPr>
            <p:nvPr/>
          </p:nvSpPr>
          <p:spPr bwMode="auto">
            <a:xfrm rot="5400000" flipH="1">
              <a:off x="4340034" y="3955997"/>
              <a:ext cx="3516773" cy="8471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7" name="Freeform 49"/>
            <p:cNvSpPr>
              <a:spLocks noEditPoints="1"/>
            </p:cNvSpPr>
            <p:nvPr/>
          </p:nvSpPr>
          <p:spPr bwMode="auto">
            <a:xfrm rot="5400000" flipH="1">
              <a:off x="6961276" y="1205682"/>
              <a:ext cx="532477" cy="1321513"/>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58" name="Freeform 50"/>
            <p:cNvSpPr/>
            <p:nvPr/>
          </p:nvSpPr>
          <p:spPr bwMode="auto">
            <a:xfrm rot="5400000" flipH="1">
              <a:off x="6103261" y="1776470"/>
              <a:ext cx="416300" cy="510694"/>
            </a:xfrm>
            <a:custGeom>
              <a:avLst/>
              <a:gdLst>
                <a:gd name="T0" fmla="*/ 58 w 73"/>
                <a:gd name="T1" fmla="*/ 0 h 89"/>
                <a:gd name="T2" fmla="*/ 58 w 73"/>
                <a:gd name="T3" fmla="*/ 1 h 89"/>
                <a:gd name="T4" fmla="*/ 1 w 73"/>
                <a:gd name="T5" fmla="*/ 74 h 89"/>
                <a:gd name="T6" fmla="*/ 0 w 73"/>
                <a:gd name="T7" fmla="*/ 74 h 89"/>
                <a:gd name="T8" fmla="*/ 0 w 73"/>
                <a:gd name="T9" fmla="*/ 89 h 89"/>
                <a:gd name="T10" fmla="*/ 1 w 73"/>
                <a:gd name="T11" fmla="*/ 89 h 89"/>
                <a:gd name="T12" fmla="*/ 58 w 73"/>
                <a:gd name="T13" fmla="*/ 60 h 89"/>
                <a:gd name="T14" fmla="*/ 73 w 73"/>
                <a:gd name="T15" fmla="*/ 1 h 89"/>
                <a:gd name="T16" fmla="*/ 73 w 73"/>
                <a:gd name="T17" fmla="*/ 0 h 89"/>
                <a:gd name="T18" fmla="*/ 58 w 73"/>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89">
                  <a:moveTo>
                    <a:pt x="58" y="0"/>
                  </a:moveTo>
                  <a:cubicBezTo>
                    <a:pt x="58" y="1"/>
                    <a:pt x="58" y="1"/>
                    <a:pt x="58" y="1"/>
                  </a:cubicBezTo>
                  <a:cubicBezTo>
                    <a:pt x="58" y="23"/>
                    <a:pt x="52" y="74"/>
                    <a:pt x="1" y="74"/>
                  </a:cubicBezTo>
                  <a:cubicBezTo>
                    <a:pt x="0" y="74"/>
                    <a:pt x="0" y="74"/>
                    <a:pt x="0" y="74"/>
                  </a:cubicBezTo>
                  <a:cubicBezTo>
                    <a:pt x="0" y="89"/>
                    <a:pt x="0" y="89"/>
                    <a:pt x="0" y="89"/>
                  </a:cubicBezTo>
                  <a:cubicBezTo>
                    <a:pt x="1" y="89"/>
                    <a:pt x="1" y="89"/>
                    <a:pt x="1" y="89"/>
                  </a:cubicBezTo>
                  <a:cubicBezTo>
                    <a:pt x="26" y="89"/>
                    <a:pt x="45" y="79"/>
                    <a:pt x="58" y="60"/>
                  </a:cubicBezTo>
                  <a:cubicBezTo>
                    <a:pt x="71" y="41"/>
                    <a:pt x="73" y="17"/>
                    <a:pt x="73" y="1"/>
                  </a:cubicBezTo>
                  <a:cubicBezTo>
                    <a:pt x="73" y="0"/>
                    <a:pt x="73" y="0"/>
                    <a:pt x="73" y="0"/>
                  </a:cubicBezTo>
                  <a:lnTo>
                    <a:pt x="58" y="0"/>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10" name="组合 58"/>
          <p:cNvGrpSpPr/>
          <p:nvPr/>
        </p:nvGrpSpPr>
        <p:grpSpPr>
          <a:xfrm>
            <a:off x="3228453" y="1735593"/>
            <a:ext cx="1257322" cy="2574215"/>
            <a:chOff x="4304604" y="2313410"/>
            <a:chExt cx="1676429" cy="3431227"/>
          </a:xfrm>
          <a:solidFill>
            <a:schemeClr val="accent2"/>
          </a:solidFill>
        </p:grpSpPr>
        <p:sp>
          <p:nvSpPr>
            <p:cNvPr id="60" name="Freeform 51"/>
            <p:cNvSpPr/>
            <p:nvPr/>
          </p:nvSpPr>
          <p:spPr bwMode="auto">
            <a:xfrm rot="5400000" flipH="1">
              <a:off x="5572868" y="2469106"/>
              <a:ext cx="348531" cy="459867"/>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1" name="Freeform 52"/>
            <p:cNvSpPr/>
            <p:nvPr/>
          </p:nvSpPr>
          <p:spPr bwMode="auto">
            <a:xfrm rot="5400000" flipH="1">
              <a:off x="4496146" y="4259751"/>
              <a:ext cx="2872959" cy="96814"/>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2" name="Freeform 53"/>
            <p:cNvSpPr>
              <a:spLocks noEditPoints="1"/>
            </p:cNvSpPr>
            <p:nvPr/>
          </p:nvSpPr>
          <p:spPr bwMode="auto">
            <a:xfrm rot="5400000" flipH="1">
              <a:off x="4644663" y="1973351"/>
              <a:ext cx="532477" cy="1212596"/>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grpSp>
        <p:nvGrpSpPr>
          <p:cNvPr id="11" name="组合 62"/>
          <p:cNvGrpSpPr/>
          <p:nvPr/>
        </p:nvGrpSpPr>
        <p:grpSpPr>
          <a:xfrm>
            <a:off x="3236874" y="2762130"/>
            <a:ext cx="1123649" cy="1544046"/>
            <a:chOff x="4315831" y="3681704"/>
            <a:chExt cx="1498199" cy="2058092"/>
          </a:xfrm>
          <a:solidFill>
            <a:schemeClr val="accent1"/>
          </a:solidFill>
        </p:grpSpPr>
        <p:sp>
          <p:nvSpPr>
            <p:cNvPr id="64" name="Freeform 54"/>
            <p:cNvSpPr/>
            <p:nvPr/>
          </p:nvSpPr>
          <p:spPr bwMode="auto">
            <a:xfrm rot="5400000" flipH="1">
              <a:off x="5427982" y="3901539"/>
              <a:ext cx="394519" cy="377575"/>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5" name="Rectangle 55"/>
            <p:cNvSpPr>
              <a:spLocks noChangeArrowheads="1"/>
            </p:cNvSpPr>
            <p:nvPr/>
          </p:nvSpPr>
          <p:spPr bwMode="auto">
            <a:xfrm rot="5400000" flipH="1">
              <a:off x="5045568" y="4971335"/>
              <a:ext cx="1452211" cy="84712"/>
            </a:xfrm>
            <a:prstGeom prst="rect">
              <a:avLst/>
            </a:pr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sp>
          <p:nvSpPr>
            <p:cNvPr id="66" name="Freeform 56"/>
            <p:cNvSpPr>
              <a:spLocks noEditPoints="1"/>
            </p:cNvSpPr>
            <p:nvPr/>
          </p:nvSpPr>
          <p:spPr bwMode="auto">
            <a:xfrm rot="5400000" flipH="1">
              <a:off x="4609904" y="3387631"/>
              <a:ext cx="532477" cy="1120623"/>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91440" tIns="45720" rIns="91440" bIns="45720" numCol="1" anchor="t" anchorCtr="0" compatLnSpc="1"/>
            <a:lstStyle/>
            <a:p>
              <a:endParaRPr lang="id-ID">
                <a:latin typeface="Arial" pitchFamily="34" charset="0"/>
                <a:ea typeface="微软雅黑" pitchFamily="34" charset="-122"/>
                <a:sym typeface="Arial" pitchFamily="34" charset="0"/>
              </a:endParaRPr>
            </a:p>
          </p:txBody>
        </p:sp>
      </p:grpSp>
      <p:sp>
        <p:nvSpPr>
          <p:cNvPr id="67" name="TextBox 66"/>
          <p:cNvSpPr txBox="1"/>
          <p:nvPr/>
        </p:nvSpPr>
        <p:spPr>
          <a:xfrm>
            <a:off x="6013921" y="1192447"/>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68" name="TextBox 67"/>
          <p:cNvSpPr txBox="1"/>
          <p:nvPr/>
        </p:nvSpPr>
        <p:spPr>
          <a:xfrm>
            <a:off x="6013921" y="2231100"/>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69" name="TextBox 68"/>
          <p:cNvSpPr txBox="1"/>
          <p:nvPr/>
        </p:nvSpPr>
        <p:spPr>
          <a:xfrm>
            <a:off x="6013920" y="3250969"/>
            <a:ext cx="2042259" cy="761747"/>
          </a:xfrm>
          <a:prstGeom prst="rect">
            <a:avLst/>
          </a:prstGeom>
          <a:noFill/>
        </p:spPr>
        <p:txBody>
          <a:bodyPr wrap="square" lIns="68580" tIns="34290" rIns="68580" bIns="34290" rtlCol="0">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0" name="TextBox 69"/>
          <p:cNvSpPr txBox="1"/>
          <p:nvPr/>
        </p:nvSpPr>
        <p:spPr>
          <a:xfrm>
            <a:off x="1396925" y="1735593"/>
            <a:ext cx="1798853" cy="761747"/>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gn="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1" name="TextBox 70"/>
          <p:cNvSpPr txBox="1"/>
          <p:nvPr/>
        </p:nvSpPr>
        <p:spPr>
          <a:xfrm>
            <a:off x="1395248" y="2743833"/>
            <a:ext cx="1798853" cy="761747"/>
          </a:xfrm>
          <a:prstGeom prst="rect">
            <a:avLst/>
          </a:prstGeom>
          <a:noFill/>
        </p:spPr>
        <p:txBody>
          <a:bodyPr wrap="square" lIns="68580" tIns="34290" rIns="68580" bIns="34290" rtlCol="0">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rPr>
              <a:t>添加标题</a:t>
            </a:r>
            <a:endParaRPr lang="en-US" sz="1200" dirty="0">
              <a:solidFill>
                <a:schemeClr val="tx1">
                  <a:lumMod val="75000"/>
                  <a:lumOff val="25000"/>
                </a:schemeClr>
              </a:solidFill>
              <a:latin typeface="微软雅黑" pitchFamily="34" charset="-122"/>
              <a:ea typeface="微软雅黑" pitchFamily="34" charset="-122"/>
              <a:cs typeface="Open Sans" panose="020B0606030504020204" pitchFamily="34" charset="0"/>
              <a:sym typeface="Arial" pitchFamily="34" charset="0"/>
            </a:endParaRPr>
          </a:p>
          <a:p>
            <a:pPr algn="r">
              <a:lnSpc>
                <a:spcPct val="150000"/>
              </a:lnSpc>
            </a:pPr>
            <a:r>
              <a:rPr lang="zh-CN" altLang="en-US"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rPr>
              <a:t>您的内容打在这里复制文本后在此选择粘贴只保留文字</a:t>
            </a:r>
            <a:endParaRPr lang="en-US" altLang="zh-CN" sz="900" dirty="0">
              <a:solidFill>
                <a:schemeClr val="tx1">
                  <a:lumMod val="50000"/>
                  <a:lumOff val="50000"/>
                </a:schemeClr>
              </a:solidFill>
              <a:latin typeface="微软雅黑" pitchFamily="34" charset="-122"/>
              <a:ea typeface="微软雅黑" pitchFamily="34" charset="-122"/>
              <a:cs typeface="Open Sans" panose="020B0606030504020204" pitchFamily="34" charset="0"/>
              <a:sym typeface="Arial" pitchFamily="34" charset="0"/>
            </a:endParaRPr>
          </a:p>
        </p:txBody>
      </p:sp>
      <p:sp>
        <p:nvSpPr>
          <p:cNvPr id="72" name="TextBox 71"/>
          <p:cNvSpPr txBox="1"/>
          <p:nvPr/>
        </p:nvSpPr>
        <p:spPr>
          <a:xfrm>
            <a:off x="5560729" y="1292181"/>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03</a:t>
            </a:r>
          </a:p>
        </p:txBody>
      </p:sp>
      <p:sp>
        <p:nvSpPr>
          <p:cNvPr id="73" name="TextBox 72"/>
          <p:cNvSpPr txBox="1"/>
          <p:nvPr/>
        </p:nvSpPr>
        <p:spPr>
          <a:xfrm>
            <a:off x="5560729" y="2322776"/>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04</a:t>
            </a:r>
          </a:p>
        </p:txBody>
      </p:sp>
      <p:sp>
        <p:nvSpPr>
          <p:cNvPr id="74" name="TextBox 73"/>
          <p:cNvSpPr txBox="1"/>
          <p:nvPr/>
        </p:nvSpPr>
        <p:spPr>
          <a:xfrm>
            <a:off x="5560729" y="3339676"/>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05</a:t>
            </a:r>
          </a:p>
        </p:txBody>
      </p:sp>
      <p:sp>
        <p:nvSpPr>
          <p:cNvPr id="75" name="TextBox 74"/>
          <p:cNvSpPr txBox="1"/>
          <p:nvPr/>
        </p:nvSpPr>
        <p:spPr>
          <a:xfrm>
            <a:off x="3288791" y="1827954"/>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02</a:t>
            </a:r>
          </a:p>
        </p:txBody>
      </p:sp>
      <p:sp>
        <p:nvSpPr>
          <p:cNvPr id="76" name="TextBox 75"/>
          <p:cNvSpPr txBox="1"/>
          <p:nvPr/>
        </p:nvSpPr>
        <p:spPr>
          <a:xfrm>
            <a:off x="3292260" y="2831898"/>
            <a:ext cx="295594" cy="238527"/>
          </a:xfrm>
          <a:prstGeom prst="rect">
            <a:avLst/>
          </a:prstGeom>
          <a:noFill/>
        </p:spPr>
        <p:txBody>
          <a:bodyPr wrap="none" lIns="68580" tIns="34290" rIns="68580" bIns="34290" rtlCol="0">
            <a:spAutoFit/>
          </a:bodyPr>
          <a:lstStyle/>
          <a:p>
            <a:r>
              <a:rPr lang="en-US" sz="1100" b="1" dirty="0">
                <a:solidFill>
                  <a:schemeClr val="tx1">
                    <a:lumMod val="50000"/>
                    <a:lumOff val="50000"/>
                  </a:schemeClr>
                </a:solidFill>
                <a:latin typeface="Arial" pitchFamily="34" charset="0"/>
                <a:ea typeface="微软雅黑" pitchFamily="34" charset="-122"/>
                <a:cs typeface="Open Sans" panose="020B0606030504020204" pitchFamily="34" charset="0"/>
                <a:sym typeface="Arial" pitchFamily="34" charset="0"/>
              </a:rPr>
              <a:t>01</a:t>
            </a:r>
          </a:p>
        </p:txBody>
      </p:sp>
    </p:spTree>
    <p:extLst>
      <p:ext uri="{BB962C8B-B14F-4D97-AF65-F5344CB8AC3E}">
        <p14:creationId xmlns:p14="http://schemas.microsoft.com/office/powerpoint/2010/main" val="322786437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500"/>
                                        <p:tgtEl>
                                          <p:spTgt spid="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down)">
                                      <p:cBhvr>
                                        <p:cTn id="27" dur="500"/>
                                        <p:tgtEl>
                                          <p:spTgt spid="11"/>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down)">
                                      <p:cBhvr>
                                        <p:cTn id="31" dur="500"/>
                                        <p:tgtEl>
                                          <p:spTgt spid="10"/>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down)">
                                      <p:cBhvr>
                                        <p:cTn id="43" dur="500"/>
                                        <p:tgtEl>
                                          <p:spTgt spid="7"/>
                                        </p:tgtEl>
                                      </p:cBhvr>
                                    </p:animEffect>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 calcmode="lin" valueType="num">
                                      <p:cBhvr>
                                        <p:cTn id="47" dur="500" fill="hold"/>
                                        <p:tgtEl>
                                          <p:spTgt spid="76"/>
                                        </p:tgtEl>
                                        <p:attrNameLst>
                                          <p:attrName>ppt_w</p:attrName>
                                        </p:attrNameLst>
                                      </p:cBhvr>
                                      <p:tavLst>
                                        <p:tav tm="0">
                                          <p:val>
                                            <p:fltVal val="0"/>
                                          </p:val>
                                        </p:tav>
                                        <p:tav tm="100000">
                                          <p:val>
                                            <p:strVal val="#ppt_w"/>
                                          </p:val>
                                        </p:tav>
                                      </p:tavLst>
                                    </p:anim>
                                    <p:anim calcmode="lin" valueType="num">
                                      <p:cBhvr>
                                        <p:cTn id="48" dur="500" fill="hold"/>
                                        <p:tgtEl>
                                          <p:spTgt spid="76"/>
                                        </p:tgtEl>
                                        <p:attrNameLst>
                                          <p:attrName>ppt_h</p:attrName>
                                        </p:attrNameLst>
                                      </p:cBhvr>
                                      <p:tavLst>
                                        <p:tav tm="0">
                                          <p:val>
                                            <p:fltVal val="0"/>
                                          </p:val>
                                        </p:tav>
                                        <p:tav tm="100000">
                                          <p:val>
                                            <p:strVal val="#ppt_h"/>
                                          </p:val>
                                        </p:tav>
                                      </p:tavLst>
                                    </p:anim>
                                    <p:animEffect transition="in" filter="fade">
                                      <p:cBhvr>
                                        <p:cTn id="49" dur="500"/>
                                        <p:tgtEl>
                                          <p:spTgt spid="76"/>
                                        </p:tgtEl>
                                      </p:cBhvr>
                                    </p:animEffect>
                                  </p:childTnLst>
                                </p:cTn>
                              </p:par>
                            </p:childTnLst>
                          </p:cTn>
                        </p:par>
                        <p:par>
                          <p:cTn id="50" fill="hold">
                            <p:stCondLst>
                              <p:cond delay="5500"/>
                            </p:stCondLst>
                            <p:childTnLst>
                              <p:par>
                                <p:cTn id="51" presetID="53" presetClass="entr" presetSubtype="16" fill="hold" grpId="0" nodeType="afterEffect">
                                  <p:stCondLst>
                                    <p:cond delay="0"/>
                                  </p:stCondLst>
                                  <p:childTnLst>
                                    <p:set>
                                      <p:cBhvr>
                                        <p:cTn id="52" dur="1" fill="hold">
                                          <p:stCondLst>
                                            <p:cond delay="0"/>
                                          </p:stCondLst>
                                        </p:cTn>
                                        <p:tgtEl>
                                          <p:spTgt spid="75"/>
                                        </p:tgtEl>
                                        <p:attrNameLst>
                                          <p:attrName>style.visibility</p:attrName>
                                        </p:attrNameLst>
                                      </p:cBhvr>
                                      <p:to>
                                        <p:strVal val="visible"/>
                                      </p:to>
                                    </p:set>
                                    <p:anim calcmode="lin" valueType="num">
                                      <p:cBhvr>
                                        <p:cTn id="53" dur="500" fill="hold"/>
                                        <p:tgtEl>
                                          <p:spTgt spid="75"/>
                                        </p:tgtEl>
                                        <p:attrNameLst>
                                          <p:attrName>ppt_w</p:attrName>
                                        </p:attrNameLst>
                                      </p:cBhvr>
                                      <p:tavLst>
                                        <p:tav tm="0">
                                          <p:val>
                                            <p:fltVal val="0"/>
                                          </p:val>
                                        </p:tav>
                                        <p:tav tm="100000">
                                          <p:val>
                                            <p:strVal val="#ppt_w"/>
                                          </p:val>
                                        </p:tav>
                                      </p:tavLst>
                                    </p:anim>
                                    <p:anim calcmode="lin" valueType="num">
                                      <p:cBhvr>
                                        <p:cTn id="54" dur="500" fill="hold"/>
                                        <p:tgtEl>
                                          <p:spTgt spid="75"/>
                                        </p:tgtEl>
                                        <p:attrNameLst>
                                          <p:attrName>ppt_h</p:attrName>
                                        </p:attrNameLst>
                                      </p:cBhvr>
                                      <p:tavLst>
                                        <p:tav tm="0">
                                          <p:val>
                                            <p:fltVal val="0"/>
                                          </p:val>
                                        </p:tav>
                                        <p:tav tm="100000">
                                          <p:val>
                                            <p:strVal val="#ppt_h"/>
                                          </p:val>
                                        </p:tav>
                                      </p:tavLst>
                                    </p:anim>
                                    <p:animEffect transition="in" filter="fade">
                                      <p:cBhvr>
                                        <p:cTn id="55" dur="500"/>
                                        <p:tgtEl>
                                          <p:spTgt spid="75"/>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72"/>
                                        </p:tgtEl>
                                        <p:attrNameLst>
                                          <p:attrName>style.visibility</p:attrName>
                                        </p:attrNameLst>
                                      </p:cBhvr>
                                      <p:to>
                                        <p:strVal val="visible"/>
                                      </p:to>
                                    </p:set>
                                    <p:anim calcmode="lin" valueType="num">
                                      <p:cBhvr>
                                        <p:cTn id="59" dur="500" fill="hold"/>
                                        <p:tgtEl>
                                          <p:spTgt spid="72"/>
                                        </p:tgtEl>
                                        <p:attrNameLst>
                                          <p:attrName>ppt_w</p:attrName>
                                        </p:attrNameLst>
                                      </p:cBhvr>
                                      <p:tavLst>
                                        <p:tav tm="0">
                                          <p:val>
                                            <p:fltVal val="0"/>
                                          </p:val>
                                        </p:tav>
                                        <p:tav tm="100000">
                                          <p:val>
                                            <p:strVal val="#ppt_w"/>
                                          </p:val>
                                        </p:tav>
                                      </p:tavLst>
                                    </p:anim>
                                    <p:anim calcmode="lin" valueType="num">
                                      <p:cBhvr>
                                        <p:cTn id="60" dur="500" fill="hold"/>
                                        <p:tgtEl>
                                          <p:spTgt spid="72"/>
                                        </p:tgtEl>
                                        <p:attrNameLst>
                                          <p:attrName>ppt_h</p:attrName>
                                        </p:attrNameLst>
                                      </p:cBhvr>
                                      <p:tavLst>
                                        <p:tav tm="0">
                                          <p:val>
                                            <p:fltVal val="0"/>
                                          </p:val>
                                        </p:tav>
                                        <p:tav tm="100000">
                                          <p:val>
                                            <p:strVal val="#ppt_h"/>
                                          </p:val>
                                        </p:tav>
                                      </p:tavLst>
                                    </p:anim>
                                    <p:animEffect transition="in" filter="fade">
                                      <p:cBhvr>
                                        <p:cTn id="61" dur="500"/>
                                        <p:tgtEl>
                                          <p:spTgt spid="72"/>
                                        </p:tgtEl>
                                      </p:cBhvr>
                                    </p:animEffect>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73"/>
                                        </p:tgtEl>
                                        <p:attrNameLst>
                                          <p:attrName>style.visibility</p:attrName>
                                        </p:attrNameLst>
                                      </p:cBhvr>
                                      <p:to>
                                        <p:strVal val="visible"/>
                                      </p:to>
                                    </p:set>
                                    <p:anim calcmode="lin" valueType="num">
                                      <p:cBhvr>
                                        <p:cTn id="65" dur="500" fill="hold"/>
                                        <p:tgtEl>
                                          <p:spTgt spid="73"/>
                                        </p:tgtEl>
                                        <p:attrNameLst>
                                          <p:attrName>ppt_w</p:attrName>
                                        </p:attrNameLst>
                                      </p:cBhvr>
                                      <p:tavLst>
                                        <p:tav tm="0">
                                          <p:val>
                                            <p:fltVal val="0"/>
                                          </p:val>
                                        </p:tav>
                                        <p:tav tm="100000">
                                          <p:val>
                                            <p:strVal val="#ppt_w"/>
                                          </p:val>
                                        </p:tav>
                                      </p:tavLst>
                                    </p:anim>
                                    <p:anim calcmode="lin" valueType="num">
                                      <p:cBhvr>
                                        <p:cTn id="66" dur="500" fill="hold"/>
                                        <p:tgtEl>
                                          <p:spTgt spid="73"/>
                                        </p:tgtEl>
                                        <p:attrNameLst>
                                          <p:attrName>ppt_h</p:attrName>
                                        </p:attrNameLst>
                                      </p:cBhvr>
                                      <p:tavLst>
                                        <p:tav tm="0">
                                          <p:val>
                                            <p:fltVal val="0"/>
                                          </p:val>
                                        </p:tav>
                                        <p:tav tm="100000">
                                          <p:val>
                                            <p:strVal val="#ppt_h"/>
                                          </p:val>
                                        </p:tav>
                                      </p:tavLst>
                                    </p:anim>
                                    <p:animEffect transition="in" filter="fade">
                                      <p:cBhvr>
                                        <p:cTn id="67" dur="500"/>
                                        <p:tgtEl>
                                          <p:spTgt spid="73"/>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250"/>
                                        <p:tgtEl>
                                          <p:spTgt spid="7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fade">
                                      <p:cBhvr>
                                        <p:cTn id="81" dur="250"/>
                                        <p:tgtEl>
                                          <p:spTgt spid="71"/>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fade">
                                      <p:cBhvr>
                                        <p:cTn id="85" dur="250"/>
                                        <p:tgtEl>
                                          <p:spTgt spid="67"/>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68"/>
                                        </p:tgtEl>
                                        <p:attrNameLst>
                                          <p:attrName>style.visibility</p:attrName>
                                        </p:attrNameLst>
                                      </p:cBhvr>
                                      <p:to>
                                        <p:strVal val="visible"/>
                                      </p:to>
                                    </p:set>
                                    <p:animEffect transition="in" filter="fade">
                                      <p:cBhvr>
                                        <p:cTn id="89" dur="250"/>
                                        <p:tgtEl>
                                          <p:spTgt spid="68"/>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fade">
                                      <p:cBhvr>
                                        <p:cTn id="93" dur="250"/>
                                        <p:tgtEl>
                                          <p:spTgt spid="69"/>
                                        </p:tgtEl>
                                      </p:cBhvr>
                                    </p:animEffect>
                                  </p:childTnLst>
                                </p:cTn>
                              </p:par>
                            </p:childTnLst>
                          </p:cTn>
                        </p:par>
                        <p:par>
                          <p:cTn id="94" fill="hold">
                            <p:stCondLst>
                              <p:cond delay="10000"/>
                            </p:stCondLst>
                            <p:childTnLst>
                              <p:par>
                                <p:cTn id="95" presetID="26" presetClass="emph" presetSubtype="0" repeatCount="2000" fill="hold" grpId="1" nodeType="afterEffect">
                                  <p:stCondLst>
                                    <p:cond delay="0"/>
                                  </p:stCondLst>
                                  <p:childTnLst>
                                    <p:animEffect transition="out" filter="fade">
                                      <p:cBhvr>
                                        <p:cTn id="96" dur="250" tmFilter="0, 0; .2, .5; .8, .5; 1, 0"/>
                                        <p:tgtEl>
                                          <p:spTgt spid="70"/>
                                        </p:tgtEl>
                                      </p:cBhvr>
                                    </p:animEffect>
                                    <p:animScale>
                                      <p:cBhvr>
                                        <p:cTn id="97" dur="125" autoRev="1" fill="hold"/>
                                        <p:tgtEl>
                                          <p:spTgt spid="70"/>
                                        </p:tgtEl>
                                      </p:cBhvr>
                                      <p:by x="105000" y="105000"/>
                                    </p:animScale>
                                  </p:childTnLst>
                                </p:cTn>
                              </p:par>
                            </p:childTnLst>
                          </p:cTn>
                        </p:par>
                        <p:par>
                          <p:cTn id="98" fill="hold">
                            <p:stCondLst>
                              <p:cond delay="10500"/>
                            </p:stCondLst>
                            <p:childTnLst>
                              <p:par>
                                <p:cTn id="99" presetID="26" presetClass="emph" presetSubtype="0" repeatCount="2000" fill="hold" grpId="1" nodeType="afterEffect">
                                  <p:stCondLst>
                                    <p:cond delay="0"/>
                                  </p:stCondLst>
                                  <p:childTnLst>
                                    <p:animEffect transition="out" filter="fade">
                                      <p:cBhvr>
                                        <p:cTn id="100" dur="250" tmFilter="0, 0; .2, .5; .8, .5; 1, 0"/>
                                        <p:tgtEl>
                                          <p:spTgt spid="71"/>
                                        </p:tgtEl>
                                      </p:cBhvr>
                                    </p:animEffect>
                                    <p:animScale>
                                      <p:cBhvr>
                                        <p:cTn id="101" dur="125" autoRev="1" fill="hold"/>
                                        <p:tgtEl>
                                          <p:spTgt spid="71"/>
                                        </p:tgtEl>
                                      </p:cBhvr>
                                      <p:by x="105000" y="105000"/>
                                    </p:animScale>
                                  </p:childTnLst>
                                </p:cTn>
                              </p:par>
                            </p:childTnLst>
                          </p:cTn>
                        </p:par>
                        <p:par>
                          <p:cTn id="102" fill="hold">
                            <p:stCondLst>
                              <p:cond delay="11000"/>
                            </p:stCondLst>
                            <p:childTnLst>
                              <p:par>
                                <p:cTn id="103" presetID="26" presetClass="emph" presetSubtype="0" repeatCount="2000" fill="hold" grpId="1" nodeType="afterEffect">
                                  <p:stCondLst>
                                    <p:cond delay="0"/>
                                  </p:stCondLst>
                                  <p:childTnLst>
                                    <p:animEffect transition="out" filter="fade">
                                      <p:cBhvr>
                                        <p:cTn id="104" dur="250" tmFilter="0, 0; .2, .5; .8, .5; 1, 0"/>
                                        <p:tgtEl>
                                          <p:spTgt spid="67"/>
                                        </p:tgtEl>
                                      </p:cBhvr>
                                    </p:animEffect>
                                    <p:animScale>
                                      <p:cBhvr>
                                        <p:cTn id="105" dur="125" autoRev="1" fill="hold"/>
                                        <p:tgtEl>
                                          <p:spTgt spid="67"/>
                                        </p:tgtEl>
                                      </p:cBhvr>
                                      <p:by x="105000" y="105000"/>
                                    </p:animScale>
                                  </p:childTnLst>
                                </p:cTn>
                              </p:par>
                            </p:childTnLst>
                          </p:cTn>
                        </p:par>
                        <p:par>
                          <p:cTn id="106" fill="hold">
                            <p:stCondLst>
                              <p:cond delay="11500"/>
                            </p:stCondLst>
                            <p:childTnLst>
                              <p:par>
                                <p:cTn id="107" presetID="26" presetClass="emph" presetSubtype="0" repeatCount="2000" fill="hold" grpId="1" nodeType="afterEffect">
                                  <p:stCondLst>
                                    <p:cond delay="0"/>
                                  </p:stCondLst>
                                  <p:childTnLst>
                                    <p:animEffect transition="out" filter="fade">
                                      <p:cBhvr>
                                        <p:cTn id="108" dur="250" tmFilter="0, 0; .2, .5; .8, .5; 1, 0"/>
                                        <p:tgtEl>
                                          <p:spTgt spid="68"/>
                                        </p:tgtEl>
                                      </p:cBhvr>
                                    </p:animEffect>
                                    <p:animScale>
                                      <p:cBhvr>
                                        <p:cTn id="109" dur="125" autoRev="1" fill="hold"/>
                                        <p:tgtEl>
                                          <p:spTgt spid="68"/>
                                        </p:tgtEl>
                                      </p:cBhvr>
                                      <p:by x="105000" y="105000"/>
                                    </p:animScale>
                                  </p:childTnLst>
                                </p:cTn>
                              </p:par>
                            </p:childTnLst>
                          </p:cTn>
                        </p:par>
                        <p:par>
                          <p:cTn id="110" fill="hold">
                            <p:stCondLst>
                              <p:cond delay="12000"/>
                            </p:stCondLst>
                            <p:childTnLst>
                              <p:par>
                                <p:cTn id="111" presetID="26" presetClass="emph" presetSubtype="0" repeatCount="2000" fill="hold" grpId="1" nodeType="afterEffect">
                                  <p:stCondLst>
                                    <p:cond delay="0"/>
                                  </p:stCondLst>
                                  <p:childTnLst>
                                    <p:animEffect transition="out" filter="fade">
                                      <p:cBhvr>
                                        <p:cTn id="112" dur="250" tmFilter="0, 0; .2, .5; .8, .5; 1, 0"/>
                                        <p:tgtEl>
                                          <p:spTgt spid="69"/>
                                        </p:tgtEl>
                                      </p:cBhvr>
                                    </p:animEffect>
                                    <p:animScale>
                                      <p:cBhvr>
                                        <p:cTn id="113" dur="125" autoRev="1" fill="hold"/>
                                        <p:tgtEl>
                                          <p:spTgt spid="6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7" grpId="1"/>
      <p:bldP spid="68" grpId="0"/>
      <p:bldP spid="68" grpId="1"/>
      <p:bldP spid="69" grpId="0"/>
      <p:bldP spid="69" grpId="1"/>
      <p:bldP spid="70" grpId="0"/>
      <p:bldP spid="70" grpId="1"/>
      <p:bldP spid="71" grpId="0"/>
      <p:bldP spid="71" grpId="1"/>
      <p:bldP spid="72" grpId="0"/>
      <p:bldP spid="73" grpId="0"/>
      <p:bldP spid="74" grpId="0"/>
      <p:bldP spid="75" grpId="0"/>
      <p:bldP spid="7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F43FB23-6B1B-4FC0-95D9-9F7472C1AC57}"/>
              </a:ext>
            </a:extLst>
          </p:cNvPr>
          <p:cNvPicPr>
            <a:picLocks noChangeAspect="1"/>
          </p:cNvPicPr>
          <p:nvPr/>
        </p:nvPicPr>
        <p:blipFill rotWithShape="1">
          <a:blip r:embed="rId2"/>
          <a:srcRect b="50492"/>
          <a:stretch/>
        </p:blipFill>
        <p:spPr>
          <a:xfrm>
            <a:off x="1961" y="1601"/>
            <a:ext cx="9142857" cy="2546119"/>
          </a:xfrm>
          <a:prstGeom prst="rect">
            <a:avLst/>
          </a:prstGeom>
        </p:spPr>
      </p:pic>
      <p:sp>
        <p:nvSpPr>
          <p:cNvPr id="8" name="文本框 7"/>
          <p:cNvSpPr txBox="1">
            <a:spLocks noChangeArrowheads="1"/>
          </p:cNvSpPr>
          <p:nvPr/>
        </p:nvSpPr>
        <p:spPr bwMode="auto">
          <a:xfrm>
            <a:off x="2915816" y="1816460"/>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成功项目展示</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3239852" y="2546213"/>
            <a:ext cx="2880320"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401591" y="2556066"/>
            <a:ext cx="2562225" cy="345388"/>
          </a:xfrm>
          <a:prstGeom prst="rect">
            <a:avLst/>
          </a:prstGeom>
          <a:noFill/>
        </p:spPr>
        <p:txBody>
          <a:bodyPr lIns="68580" tIns="34290" rIns="68580" bIns="34290">
            <a:spAutoFit/>
          </a:bodyPr>
          <a:lstStyle/>
          <a:p>
            <a:pPr>
              <a:defRPr/>
            </a:pPr>
            <a:r>
              <a:rPr lang="en-US" altLang="zh-CN" dirty="0">
                <a:solidFill>
                  <a:schemeClr val="tx1">
                    <a:lumMod val="50000"/>
                    <a:lumOff val="50000"/>
                  </a:schemeClr>
                </a:solidFill>
                <a:latin typeface="+mj-lt"/>
              </a:rPr>
              <a:t>We are pursuing the best!</a:t>
            </a:r>
            <a:endParaRPr lang="zh-CN" altLang="en-US" dirty="0">
              <a:solidFill>
                <a:schemeClr val="tx1">
                  <a:lumMod val="50000"/>
                  <a:lumOff val="50000"/>
                </a:schemeClr>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12BC6885-A80E-4AE6-8F80-10DCC9003C45}"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9</a:t>
            </a:fld>
            <a:endParaRPr lang="zh-CN" altLang="en-US" sz="1400" dirty="0">
              <a:solidFill>
                <a:prstClr val="black"/>
              </a:solidFill>
            </a:endParaRPr>
          </a:p>
        </p:txBody>
      </p:sp>
      <p:sp>
        <p:nvSpPr>
          <p:cNvPr id="52227"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52228"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sp>
        <p:nvSpPr>
          <p:cNvPr id="28676" name="矩形 47"/>
          <p:cNvSpPr>
            <a:spLocks noChangeArrowheads="1"/>
          </p:cNvSpPr>
          <p:nvPr/>
        </p:nvSpPr>
        <p:spPr bwMode="auto">
          <a:xfrm>
            <a:off x="1026319" y="4069622"/>
            <a:ext cx="7106841" cy="429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8677" name="任意多边形 42"/>
          <p:cNvSpPr>
            <a:spLocks noChangeArrowheads="1"/>
          </p:cNvSpPr>
          <p:nvPr/>
        </p:nvSpPr>
        <p:spPr bwMode="auto">
          <a:xfrm>
            <a:off x="1513284" y="2652341"/>
            <a:ext cx="6118622" cy="1260070"/>
          </a:xfrm>
          <a:custGeom>
            <a:avLst/>
            <a:gdLst>
              <a:gd name="T0" fmla="*/ 6460211 w 19135506"/>
              <a:gd name="T1" fmla="*/ 648473 h 3938179"/>
              <a:gd name="T2" fmla="*/ 6680488 w 19135506"/>
              <a:gd name="T3" fmla="*/ 998898 h 3938179"/>
              <a:gd name="T4" fmla="*/ 6806253 w 19135506"/>
              <a:gd name="T5" fmla="*/ 1049254 h 3938179"/>
              <a:gd name="T6" fmla="*/ 6960129 w 19135506"/>
              <a:gd name="T7" fmla="*/ 1288668 h 3938179"/>
              <a:gd name="T8" fmla="*/ 7123518 w 19135506"/>
              <a:gd name="T9" fmla="*/ 2387208 h 3938179"/>
              <a:gd name="T10" fmla="*/ 7267664 w 19135506"/>
              <a:gd name="T11" fmla="*/ 2345559 h 3938179"/>
              <a:gd name="T12" fmla="*/ 7485849 w 19135506"/>
              <a:gd name="T13" fmla="*/ 2829917 h 3938179"/>
              <a:gd name="T14" fmla="*/ 8509244 w 19135506"/>
              <a:gd name="T15" fmla="*/ 2197978 h 3938179"/>
              <a:gd name="T16" fmla="*/ 9108806 w 19135506"/>
              <a:gd name="T17" fmla="*/ 2297835 h 3938179"/>
              <a:gd name="T18" fmla="*/ 9316232 w 19135506"/>
              <a:gd name="T19" fmla="*/ 2539103 h 3938179"/>
              <a:gd name="T20" fmla="*/ 10000832 w 19135506"/>
              <a:gd name="T21" fmla="*/ 2736611 h 3938179"/>
              <a:gd name="T22" fmla="*/ 10153717 w 19135506"/>
              <a:gd name="T23" fmla="*/ 2027316 h 3938179"/>
              <a:gd name="T24" fmla="*/ 10283960 w 19135506"/>
              <a:gd name="T25" fmla="*/ 2351382 h 3938179"/>
              <a:gd name="T26" fmla="*/ 10643128 w 19135506"/>
              <a:gd name="T27" fmla="*/ 2552816 h 3938179"/>
              <a:gd name="T28" fmla="*/ 10898250 w 19135506"/>
              <a:gd name="T29" fmla="*/ 1940783 h 3938179"/>
              <a:gd name="T30" fmla="*/ 11399203 w 19135506"/>
              <a:gd name="T31" fmla="*/ 2533507 h 3938179"/>
              <a:gd name="T32" fmla="*/ 11596986 w 19135506"/>
              <a:gd name="T33" fmla="*/ 2510229 h 3938179"/>
              <a:gd name="T34" fmla="*/ 11788935 w 19135506"/>
              <a:gd name="T35" fmla="*/ 1190159 h 3938179"/>
              <a:gd name="T36" fmla="*/ 12067779 w 19135506"/>
              <a:gd name="T37" fmla="*/ 2150364 h 3938179"/>
              <a:gd name="T38" fmla="*/ 12441243 w 19135506"/>
              <a:gd name="T39" fmla="*/ 2453494 h 3938179"/>
              <a:gd name="T40" fmla="*/ 12832556 w 19135506"/>
              <a:gd name="T41" fmla="*/ 2225219 h 3938179"/>
              <a:gd name="T42" fmla="*/ 13122652 w 19135506"/>
              <a:gd name="T43" fmla="*/ 2261239 h 3938179"/>
              <a:gd name="T44" fmla="*/ 13393460 w 19135506"/>
              <a:gd name="T45" fmla="*/ 817109 h 3938179"/>
              <a:gd name="T46" fmla="*/ 13515221 w 19135506"/>
              <a:gd name="T47" fmla="*/ 534615 h 3938179"/>
              <a:gd name="T48" fmla="*/ 13709971 w 19135506"/>
              <a:gd name="T49" fmla="*/ 1169319 h 3938179"/>
              <a:gd name="T50" fmla="*/ 13833485 w 19135506"/>
              <a:gd name="T51" fmla="*/ 1053836 h 3938179"/>
              <a:gd name="T52" fmla="*/ 14001689 w 19135506"/>
              <a:gd name="T53" fmla="*/ 1450990 h 3938179"/>
              <a:gd name="T54" fmla="*/ 14162436 w 19135506"/>
              <a:gd name="T55" fmla="*/ 2135951 h 3938179"/>
              <a:gd name="T56" fmla="*/ 14326150 w 19135506"/>
              <a:gd name="T57" fmla="*/ 2335432 h 3938179"/>
              <a:gd name="T58" fmla="*/ 14810599 w 19135506"/>
              <a:gd name="T59" fmla="*/ 2099529 h 3938179"/>
              <a:gd name="T60" fmla="*/ 15680887 w 19135506"/>
              <a:gd name="T61" fmla="*/ 2005912 h 3938179"/>
              <a:gd name="T62" fmla="*/ 15997268 w 19135506"/>
              <a:gd name="T63" fmla="*/ 2390375 h 3938179"/>
              <a:gd name="T64" fmla="*/ 16538739 w 19135506"/>
              <a:gd name="T65" fmla="*/ 2108423 h 3938179"/>
              <a:gd name="T66" fmla="*/ 16710799 w 19135506"/>
              <a:gd name="T67" fmla="*/ 2387387 h 3938179"/>
              <a:gd name="T68" fmla="*/ 17216297 w 19135506"/>
              <a:gd name="T69" fmla="*/ 2887784 h 3938179"/>
              <a:gd name="T70" fmla="*/ 17513545 w 19135506"/>
              <a:gd name="T71" fmla="*/ 2957044 h 3938179"/>
              <a:gd name="T72" fmla="*/ 17813297 w 19135506"/>
              <a:gd name="T73" fmla="*/ 2965499 h 3938179"/>
              <a:gd name="T74" fmla="*/ 18467662 w 19135506"/>
              <a:gd name="T75" fmla="*/ 2516569 h 3938179"/>
              <a:gd name="T76" fmla="*/ 18780006 w 19135506"/>
              <a:gd name="T77" fmla="*/ 2757194 h 3938179"/>
              <a:gd name="T78" fmla="*/ 18976382 w 19135506"/>
              <a:gd name="T79" fmla="*/ 3145861 h 3938179"/>
              <a:gd name="T80" fmla="*/ 19070366 w 19135506"/>
              <a:gd name="T81" fmla="*/ 3938179 h 3938179"/>
              <a:gd name="T82" fmla="*/ 86352 w 19135506"/>
              <a:gd name="T83" fmla="*/ 3644125 h 3938179"/>
              <a:gd name="T84" fmla="*/ 767858 w 19135506"/>
              <a:gd name="T85" fmla="*/ 3237704 h 3938179"/>
              <a:gd name="T86" fmla="*/ 1290688 w 19135506"/>
              <a:gd name="T87" fmla="*/ 3731691 h 3938179"/>
              <a:gd name="T88" fmla="*/ 1666480 w 19135506"/>
              <a:gd name="T89" fmla="*/ 3170941 h 3938179"/>
              <a:gd name="T90" fmla="*/ 2233244 w 19135506"/>
              <a:gd name="T91" fmla="*/ 2947993 h 3938179"/>
              <a:gd name="T92" fmla="*/ 2738489 w 19135506"/>
              <a:gd name="T93" fmla="*/ 3170246 h 3938179"/>
              <a:gd name="T94" fmla="*/ 3021470 w 19135506"/>
              <a:gd name="T95" fmla="*/ 2421387 h 3938179"/>
              <a:gd name="T96" fmla="*/ 3609977 w 19135506"/>
              <a:gd name="T97" fmla="*/ 2125665 h 3938179"/>
              <a:gd name="T98" fmla="*/ 3855573 w 19135506"/>
              <a:gd name="T99" fmla="*/ 2767915 h 3938179"/>
              <a:gd name="T100" fmla="*/ 3966861 w 19135506"/>
              <a:gd name="T101" fmla="*/ 2733106 h 3938179"/>
              <a:gd name="T102" fmla="*/ 4175177 w 19135506"/>
              <a:gd name="T103" fmla="*/ 1346802 h 3938179"/>
              <a:gd name="T104" fmla="*/ 4512917 w 19135506"/>
              <a:gd name="T105" fmla="*/ 1321303 h 3938179"/>
              <a:gd name="T106" fmla="*/ 4779340 w 19135506"/>
              <a:gd name="T107" fmla="*/ 2277578 h 3938179"/>
              <a:gd name="T108" fmla="*/ 4965337 w 19135506"/>
              <a:gd name="T109" fmla="*/ 2721322 h 3938179"/>
              <a:gd name="T110" fmla="*/ 5415025 w 19135506"/>
              <a:gd name="T111" fmla="*/ 2263868 h 3938179"/>
              <a:gd name="T112" fmla="*/ 5584747 w 19135506"/>
              <a:gd name="T113" fmla="*/ 2229384 h 3938179"/>
              <a:gd name="T114" fmla="*/ 6091473 w 19135506"/>
              <a:gd name="T115" fmla="*/ 2541665 h 3938179"/>
              <a:gd name="T116" fmla="*/ 6240758 w 19135506"/>
              <a:gd name="T117" fmla="*/ 384400 h 3938179"/>
              <a:gd name="T118" fmla="*/ 0 w 19135506"/>
              <a:gd name="T119" fmla="*/ 0 h 3938179"/>
              <a:gd name="T120" fmla="*/ 19135506 w 19135506"/>
              <a:gd name="T121" fmla="*/ 3938179 h 3938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lnTo>
                  <a:pt x="6319584" y="0"/>
                </a:lnTo>
                <a:close/>
              </a:path>
            </a:pathLst>
          </a:custGeom>
          <a:solidFill>
            <a:schemeClr val="accent1">
              <a:alpha val="29803"/>
            </a:scheme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28683" name="文本框 44"/>
          <p:cNvSpPr>
            <a:spLocks noChangeArrowheads="1"/>
          </p:cNvSpPr>
          <p:nvPr/>
        </p:nvSpPr>
        <p:spPr bwMode="auto">
          <a:xfrm>
            <a:off x="2245519" y="1362496"/>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4" name="文本框 45"/>
          <p:cNvSpPr>
            <a:spLocks noChangeArrowheads="1"/>
          </p:cNvSpPr>
          <p:nvPr/>
        </p:nvSpPr>
        <p:spPr bwMode="auto">
          <a:xfrm>
            <a:off x="6574631" y="1505415"/>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5" name="文本框 46"/>
          <p:cNvSpPr>
            <a:spLocks noChangeArrowheads="1"/>
          </p:cNvSpPr>
          <p:nvPr/>
        </p:nvSpPr>
        <p:spPr bwMode="auto">
          <a:xfrm>
            <a:off x="3860007" y="1157645"/>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6" name="文本框 47"/>
          <p:cNvSpPr>
            <a:spLocks noChangeArrowheads="1"/>
          </p:cNvSpPr>
          <p:nvPr/>
        </p:nvSpPr>
        <p:spPr bwMode="auto">
          <a:xfrm>
            <a:off x="5181600" y="1675727"/>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7" name="文本框 48"/>
          <p:cNvSpPr>
            <a:spLocks noChangeArrowheads="1"/>
          </p:cNvSpPr>
          <p:nvPr/>
        </p:nvSpPr>
        <p:spPr bwMode="auto">
          <a:xfrm>
            <a:off x="4202906" y="2192618"/>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8" name="文本框 53"/>
          <p:cNvSpPr>
            <a:spLocks noChangeArrowheads="1"/>
          </p:cNvSpPr>
          <p:nvPr/>
        </p:nvSpPr>
        <p:spPr bwMode="auto">
          <a:xfrm>
            <a:off x="6654403" y="2368885"/>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89" name="文本框 54"/>
          <p:cNvSpPr>
            <a:spLocks noChangeArrowheads="1"/>
          </p:cNvSpPr>
          <p:nvPr/>
        </p:nvSpPr>
        <p:spPr bwMode="auto">
          <a:xfrm>
            <a:off x="1766888" y="2464164"/>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90" name="文本框 55"/>
          <p:cNvSpPr>
            <a:spLocks noChangeArrowheads="1"/>
          </p:cNvSpPr>
          <p:nvPr/>
        </p:nvSpPr>
        <p:spPr bwMode="auto">
          <a:xfrm>
            <a:off x="2871787" y="1776961"/>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
        <p:nvSpPr>
          <p:cNvPr id="28691" name="文本框 56"/>
          <p:cNvSpPr>
            <a:spLocks noChangeArrowheads="1"/>
          </p:cNvSpPr>
          <p:nvPr/>
        </p:nvSpPr>
        <p:spPr bwMode="auto">
          <a:xfrm>
            <a:off x="801291" y="1842466"/>
            <a:ext cx="6001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关键词</a:t>
            </a:r>
          </a:p>
        </p:txBody>
      </p:sp>
    </p:spTree>
    <p:extLst>
      <p:ext uri="{BB962C8B-B14F-4D97-AF65-F5344CB8AC3E}">
        <p14:creationId xmlns:p14="http://schemas.microsoft.com/office/powerpoint/2010/main" val="1688973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8677"/>
                                        </p:tgtEl>
                                        <p:attrNameLst>
                                          <p:attrName>style.visibility</p:attrName>
                                        </p:attrNameLst>
                                      </p:cBhvr>
                                      <p:to>
                                        <p:strVal val="visible"/>
                                      </p:to>
                                    </p:set>
                                    <p:animEffect>
                                      <p:cBhvr>
                                        <p:cTn id="7" dur="750"/>
                                        <p:tgtEl>
                                          <p:spTgt spid="28677"/>
                                        </p:tgtEl>
                                      </p:cBhvr>
                                    </p:animEffect>
                                  </p:childTnLst>
                                </p:cTn>
                              </p:par>
                            </p:childTnLst>
                          </p:cTn>
                        </p:par>
                        <p:par>
                          <p:cTn id="8" fill="hold" nodeType="afterGroup">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28690"/>
                                        </p:tgtEl>
                                        <p:attrNameLst>
                                          <p:attrName>style.visibility</p:attrName>
                                        </p:attrNameLst>
                                      </p:cBhvr>
                                      <p:to>
                                        <p:strVal val="visible"/>
                                      </p:to>
                                    </p:set>
                                    <p:anim calcmode="lin" valueType="num">
                                      <p:cBhvr>
                                        <p:cTn id="11" dur="500"/>
                                        <p:tgtEl>
                                          <p:spTgt spid="28690"/>
                                        </p:tgtEl>
                                        <p:attrNameLst>
                                          <p:attrName>ppt_y</p:attrName>
                                        </p:attrNameLst>
                                      </p:cBhvr>
                                      <p:tavLst>
                                        <p:tav tm="0">
                                          <p:val>
                                            <p:strVal val="#ppt_y+#ppt_h*1.125000"/>
                                          </p:val>
                                        </p:tav>
                                        <p:tav tm="100000">
                                          <p:val>
                                            <p:strVal val="#ppt_y"/>
                                          </p:val>
                                        </p:tav>
                                      </p:tavLst>
                                    </p:anim>
                                    <p:animEffect>
                                      <p:cBhvr>
                                        <p:cTn id="12" dur="500"/>
                                        <p:tgtEl>
                                          <p:spTgt spid="28690"/>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28691"/>
                                        </p:tgtEl>
                                        <p:attrNameLst>
                                          <p:attrName>style.visibility</p:attrName>
                                        </p:attrNameLst>
                                      </p:cBhvr>
                                      <p:to>
                                        <p:strVal val="visible"/>
                                      </p:to>
                                    </p:set>
                                    <p:anim calcmode="lin" valueType="num">
                                      <p:cBhvr>
                                        <p:cTn id="15" dur="500"/>
                                        <p:tgtEl>
                                          <p:spTgt spid="28691"/>
                                        </p:tgtEl>
                                        <p:attrNameLst>
                                          <p:attrName>ppt_y</p:attrName>
                                        </p:attrNameLst>
                                      </p:cBhvr>
                                      <p:tavLst>
                                        <p:tav tm="0">
                                          <p:val>
                                            <p:strVal val="#ppt_y+#ppt_h*1.125000"/>
                                          </p:val>
                                        </p:tav>
                                        <p:tav tm="100000">
                                          <p:val>
                                            <p:strVal val="#ppt_y"/>
                                          </p:val>
                                        </p:tav>
                                      </p:tavLst>
                                    </p:anim>
                                    <p:animEffect>
                                      <p:cBhvr>
                                        <p:cTn id="16" dur="500"/>
                                        <p:tgtEl>
                                          <p:spTgt spid="28691"/>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28689"/>
                                        </p:tgtEl>
                                        <p:attrNameLst>
                                          <p:attrName>style.visibility</p:attrName>
                                        </p:attrNameLst>
                                      </p:cBhvr>
                                      <p:to>
                                        <p:strVal val="visible"/>
                                      </p:to>
                                    </p:set>
                                    <p:anim calcmode="lin" valueType="num">
                                      <p:cBhvr>
                                        <p:cTn id="19" dur="500"/>
                                        <p:tgtEl>
                                          <p:spTgt spid="28689"/>
                                        </p:tgtEl>
                                        <p:attrNameLst>
                                          <p:attrName>ppt_y</p:attrName>
                                        </p:attrNameLst>
                                      </p:cBhvr>
                                      <p:tavLst>
                                        <p:tav tm="0">
                                          <p:val>
                                            <p:strVal val="#ppt_y+#ppt_h*1.125000"/>
                                          </p:val>
                                        </p:tav>
                                        <p:tav tm="100000">
                                          <p:val>
                                            <p:strVal val="#ppt_y"/>
                                          </p:val>
                                        </p:tav>
                                      </p:tavLst>
                                    </p:anim>
                                    <p:animEffect>
                                      <p:cBhvr>
                                        <p:cTn id="20" dur="500"/>
                                        <p:tgtEl>
                                          <p:spTgt spid="28689"/>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28683"/>
                                        </p:tgtEl>
                                        <p:attrNameLst>
                                          <p:attrName>style.visibility</p:attrName>
                                        </p:attrNameLst>
                                      </p:cBhvr>
                                      <p:to>
                                        <p:strVal val="visible"/>
                                      </p:to>
                                    </p:set>
                                    <p:anim calcmode="lin" valueType="num">
                                      <p:cBhvr>
                                        <p:cTn id="23" dur="500"/>
                                        <p:tgtEl>
                                          <p:spTgt spid="28683"/>
                                        </p:tgtEl>
                                        <p:attrNameLst>
                                          <p:attrName>ppt_y</p:attrName>
                                        </p:attrNameLst>
                                      </p:cBhvr>
                                      <p:tavLst>
                                        <p:tav tm="0">
                                          <p:val>
                                            <p:strVal val="#ppt_y+#ppt_h*1.125000"/>
                                          </p:val>
                                        </p:tav>
                                        <p:tav tm="100000">
                                          <p:val>
                                            <p:strVal val="#ppt_y"/>
                                          </p:val>
                                        </p:tav>
                                      </p:tavLst>
                                    </p:anim>
                                    <p:animEffect>
                                      <p:cBhvr>
                                        <p:cTn id="24" dur="500"/>
                                        <p:tgtEl>
                                          <p:spTgt spid="28683"/>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28685"/>
                                        </p:tgtEl>
                                        <p:attrNameLst>
                                          <p:attrName>style.visibility</p:attrName>
                                        </p:attrNameLst>
                                      </p:cBhvr>
                                      <p:to>
                                        <p:strVal val="visible"/>
                                      </p:to>
                                    </p:set>
                                    <p:anim calcmode="lin" valueType="num">
                                      <p:cBhvr>
                                        <p:cTn id="27" dur="500"/>
                                        <p:tgtEl>
                                          <p:spTgt spid="28685"/>
                                        </p:tgtEl>
                                        <p:attrNameLst>
                                          <p:attrName>ppt_y</p:attrName>
                                        </p:attrNameLst>
                                      </p:cBhvr>
                                      <p:tavLst>
                                        <p:tav tm="0">
                                          <p:val>
                                            <p:strVal val="#ppt_y+#ppt_h*1.125000"/>
                                          </p:val>
                                        </p:tav>
                                        <p:tav tm="100000">
                                          <p:val>
                                            <p:strVal val="#ppt_y"/>
                                          </p:val>
                                        </p:tav>
                                      </p:tavLst>
                                    </p:anim>
                                    <p:animEffect>
                                      <p:cBhvr>
                                        <p:cTn id="28" dur="500"/>
                                        <p:tgtEl>
                                          <p:spTgt spid="28685"/>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28686"/>
                                        </p:tgtEl>
                                        <p:attrNameLst>
                                          <p:attrName>style.visibility</p:attrName>
                                        </p:attrNameLst>
                                      </p:cBhvr>
                                      <p:to>
                                        <p:strVal val="visible"/>
                                      </p:to>
                                    </p:set>
                                    <p:anim calcmode="lin" valueType="num">
                                      <p:cBhvr>
                                        <p:cTn id="31" dur="500"/>
                                        <p:tgtEl>
                                          <p:spTgt spid="28686"/>
                                        </p:tgtEl>
                                        <p:attrNameLst>
                                          <p:attrName>ppt_y</p:attrName>
                                        </p:attrNameLst>
                                      </p:cBhvr>
                                      <p:tavLst>
                                        <p:tav tm="0">
                                          <p:val>
                                            <p:strVal val="#ppt_y+#ppt_h*1.125000"/>
                                          </p:val>
                                        </p:tav>
                                        <p:tav tm="100000">
                                          <p:val>
                                            <p:strVal val="#ppt_y"/>
                                          </p:val>
                                        </p:tav>
                                      </p:tavLst>
                                    </p:anim>
                                    <p:animEffect>
                                      <p:cBhvr>
                                        <p:cTn id="32" dur="500"/>
                                        <p:tgtEl>
                                          <p:spTgt spid="28686"/>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28684"/>
                                        </p:tgtEl>
                                        <p:attrNameLst>
                                          <p:attrName>style.visibility</p:attrName>
                                        </p:attrNameLst>
                                      </p:cBhvr>
                                      <p:to>
                                        <p:strVal val="visible"/>
                                      </p:to>
                                    </p:set>
                                    <p:anim calcmode="lin" valueType="num">
                                      <p:cBhvr>
                                        <p:cTn id="35" dur="500"/>
                                        <p:tgtEl>
                                          <p:spTgt spid="28684"/>
                                        </p:tgtEl>
                                        <p:attrNameLst>
                                          <p:attrName>ppt_y</p:attrName>
                                        </p:attrNameLst>
                                      </p:cBhvr>
                                      <p:tavLst>
                                        <p:tav tm="0">
                                          <p:val>
                                            <p:strVal val="#ppt_y+#ppt_h*1.125000"/>
                                          </p:val>
                                        </p:tav>
                                        <p:tav tm="100000">
                                          <p:val>
                                            <p:strVal val="#ppt_y"/>
                                          </p:val>
                                        </p:tav>
                                      </p:tavLst>
                                    </p:anim>
                                    <p:animEffect>
                                      <p:cBhvr>
                                        <p:cTn id="36" dur="500"/>
                                        <p:tgtEl>
                                          <p:spTgt spid="28684"/>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28687"/>
                                        </p:tgtEl>
                                        <p:attrNameLst>
                                          <p:attrName>style.visibility</p:attrName>
                                        </p:attrNameLst>
                                      </p:cBhvr>
                                      <p:to>
                                        <p:strVal val="visible"/>
                                      </p:to>
                                    </p:set>
                                    <p:anim calcmode="lin" valueType="num">
                                      <p:cBhvr>
                                        <p:cTn id="39" dur="500"/>
                                        <p:tgtEl>
                                          <p:spTgt spid="28687"/>
                                        </p:tgtEl>
                                        <p:attrNameLst>
                                          <p:attrName>ppt_y</p:attrName>
                                        </p:attrNameLst>
                                      </p:cBhvr>
                                      <p:tavLst>
                                        <p:tav tm="0">
                                          <p:val>
                                            <p:strVal val="#ppt_y+#ppt_h*1.125000"/>
                                          </p:val>
                                        </p:tav>
                                        <p:tav tm="100000">
                                          <p:val>
                                            <p:strVal val="#ppt_y"/>
                                          </p:val>
                                        </p:tav>
                                      </p:tavLst>
                                    </p:anim>
                                    <p:animEffect>
                                      <p:cBhvr>
                                        <p:cTn id="40" dur="500"/>
                                        <p:tgtEl>
                                          <p:spTgt spid="28687"/>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28688"/>
                                        </p:tgtEl>
                                        <p:attrNameLst>
                                          <p:attrName>style.visibility</p:attrName>
                                        </p:attrNameLst>
                                      </p:cBhvr>
                                      <p:to>
                                        <p:strVal val="visible"/>
                                      </p:to>
                                    </p:set>
                                    <p:anim calcmode="lin" valueType="num">
                                      <p:cBhvr>
                                        <p:cTn id="43" dur="500"/>
                                        <p:tgtEl>
                                          <p:spTgt spid="28688"/>
                                        </p:tgtEl>
                                        <p:attrNameLst>
                                          <p:attrName>ppt_y</p:attrName>
                                        </p:attrNameLst>
                                      </p:cBhvr>
                                      <p:tavLst>
                                        <p:tav tm="0">
                                          <p:val>
                                            <p:strVal val="#ppt_y+#ppt_h*1.125000"/>
                                          </p:val>
                                        </p:tav>
                                        <p:tav tm="100000">
                                          <p:val>
                                            <p:strVal val="#ppt_y"/>
                                          </p:val>
                                        </p:tav>
                                      </p:tavLst>
                                    </p:anim>
                                    <p:animEffect>
                                      <p:cBhvr>
                                        <p:cTn id="44" dur="500"/>
                                        <p:tgtEl>
                                          <p:spTgt spid="28688"/>
                                        </p:tgtEl>
                                      </p:cBhvr>
                                    </p:animEffect>
                                  </p:childTnLst>
                                </p:cTn>
                              </p:par>
                            </p:childTnLst>
                          </p:cTn>
                        </p:par>
                        <p:par>
                          <p:cTn id="45" fill="hold" nodeType="afterGroup">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28676"/>
                                        </p:tgtEl>
                                        <p:attrNameLst>
                                          <p:attrName>style.visibility</p:attrName>
                                        </p:attrNameLst>
                                      </p:cBhvr>
                                      <p:to>
                                        <p:strVal val="visible"/>
                                      </p:to>
                                    </p:set>
                                    <p:animEffect>
                                      <p:cBhvr>
                                        <p:cTn id="48" dur="5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ldLvl="0" autoUpdateAnimBg="0"/>
      <p:bldP spid="28677" grpId="0" animBg="1"/>
      <p:bldP spid="28683" grpId="0" bldLvl="0" autoUpdateAnimBg="0"/>
      <p:bldP spid="28684" grpId="0" bldLvl="0" autoUpdateAnimBg="0"/>
      <p:bldP spid="28685" grpId="0" bldLvl="0" autoUpdateAnimBg="0"/>
      <p:bldP spid="28686" grpId="0" bldLvl="0" autoUpdateAnimBg="0"/>
      <p:bldP spid="28687" grpId="0" bldLvl="0" autoUpdateAnimBg="0"/>
      <p:bldP spid="28688" grpId="0" bldLvl="0" autoUpdateAnimBg="0"/>
      <p:bldP spid="28689" grpId="0" bldLvl="0" autoUpdateAnimBg="0"/>
      <p:bldP spid="28690" grpId="0" bldLvl="0" autoUpdateAnimBg="0"/>
      <p:bldP spid="28691"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灯片编号占位符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750"/>
              </a:spcBef>
              <a:buFont typeface="Arial" charset="0"/>
              <a:buChar char="•"/>
              <a:defRPr sz="2100">
                <a:solidFill>
                  <a:schemeClr val="tx1"/>
                </a:solidFill>
                <a:latin typeface="微软雅黑 Light" pitchFamily="34" charset="-122"/>
                <a:ea typeface="微软雅黑 Light" pitchFamily="34" charset="-122"/>
              </a:defRPr>
            </a:lvl1pPr>
            <a:lvl2pPr marL="557213" indent="-214313">
              <a:lnSpc>
                <a:spcPct val="90000"/>
              </a:lnSpc>
              <a:spcBef>
                <a:spcPts val="375"/>
              </a:spcBef>
              <a:buFont typeface="Arial" charset="0"/>
              <a:buChar char="•"/>
              <a:defRPr sz="1800">
                <a:solidFill>
                  <a:schemeClr val="tx1"/>
                </a:solidFill>
                <a:latin typeface="微软雅黑 Light" pitchFamily="34" charset="-122"/>
                <a:ea typeface="微软雅黑 Light" pitchFamily="34" charset="-122"/>
              </a:defRPr>
            </a:lvl2pPr>
            <a:lvl3pPr marL="857250" indent="-171450">
              <a:lnSpc>
                <a:spcPct val="90000"/>
              </a:lnSpc>
              <a:spcBef>
                <a:spcPts val="375"/>
              </a:spcBef>
              <a:buFont typeface="Arial" charset="0"/>
              <a:buChar char="•"/>
              <a:defRPr sz="1500">
                <a:solidFill>
                  <a:schemeClr val="tx1"/>
                </a:solidFill>
                <a:latin typeface="微软雅黑 Light" pitchFamily="34" charset="-122"/>
                <a:ea typeface="微软雅黑 Light" pitchFamily="34" charset="-122"/>
              </a:defRPr>
            </a:lvl3pPr>
            <a:lvl4pPr marL="1200150" indent="-171450">
              <a:lnSpc>
                <a:spcPct val="90000"/>
              </a:lnSpc>
              <a:spcBef>
                <a:spcPts val="375"/>
              </a:spcBef>
              <a:buFont typeface="Arial" charset="0"/>
              <a:buChar char="•"/>
              <a:defRPr>
                <a:solidFill>
                  <a:schemeClr val="tx1"/>
                </a:solidFill>
                <a:latin typeface="微软雅黑 Light" pitchFamily="34" charset="-122"/>
                <a:ea typeface="微软雅黑 Light" pitchFamily="34" charset="-122"/>
              </a:defRPr>
            </a:lvl4pPr>
            <a:lvl5pPr marL="1543050" indent="-171450">
              <a:lnSpc>
                <a:spcPct val="90000"/>
              </a:lnSpc>
              <a:spcBef>
                <a:spcPts val="375"/>
              </a:spcBef>
              <a:buFont typeface="Arial" charset="0"/>
              <a:buChar char="•"/>
              <a:defRPr>
                <a:solidFill>
                  <a:schemeClr val="tx1"/>
                </a:solidFill>
                <a:latin typeface="微软雅黑 Light" pitchFamily="34" charset="-122"/>
                <a:ea typeface="微软雅黑 Light" pitchFamily="34" charset="-122"/>
              </a:defRPr>
            </a:lvl5pPr>
            <a:lvl6pPr marL="18859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6pPr>
            <a:lvl7pPr marL="22288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7pPr>
            <a:lvl8pPr marL="25717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8pPr>
            <a:lvl9pPr marL="2914650" indent="-171450" eaLnBrk="0" fontAlgn="base" hangingPunct="0">
              <a:lnSpc>
                <a:spcPct val="90000"/>
              </a:lnSpc>
              <a:spcBef>
                <a:spcPts val="375"/>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a:lnSpc>
                <a:spcPct val="100000"/>
              </a:lnSpc>
              <a:spcBef>
                <a:spcPct val="0"/>
              </a:spcBef>
              <a:buFontTx/>
              <a:buNone/>
            </a:pPr>
            <a:fld id="{FA828987-4274-4168-9207-35F67700B711}" type="slidenum">
              <a:rPr lang="zh-CN" altLang="en-US" sz="900">
                <a:solidFill>
                  <a:schemeClr val="bg1"/>
                </a:solidFill>
                <a:latin typeface="Century Gothic" pitchFamily="34" charset="0"/>
                <a:ea typeface="微软雅黑" pitchFamily="34" charset="-122"/>
              </a:rPr>
              <a:pPr>
                <a:lnSpc>
                  <a:spcPct val="100000"/>
                </a:lnSpc>
                <a:spcBef>
                  <a:spcPct val="0"/>
                </a:spcBef>
                <a:buFontTx/>
                <a:buNone/>
              </a:pPr>
              <a:t>10</a:t>
            </a:fld>
            <a:endParaRPr lang="zh-CN" altLang="en-US" sz="900" dirty="0">
              <a:solidFill>
                <a:schemeClr val="bg1"/>
              </a:solidFill>
              <a:latin typeface="Century Gothic" pitchFamily="34" charset="0"/>
              <a:ea typeface="微软雅黑" pitchFamily="34" charset="-122"/>
            </a:endParaRPr>
          </a:p>
        </p:txBody>
      </p:sp>
      <p:grpSp>
        <p:nvGrpSpPr>
          <p:cNvPr id="13" name="组合 73"/>
          <p:cNvGrpSpPr>
            <a:grpSpLocks/>
          </p:cNvGrpSpPr>
          <p:nvPr/>
        </p:nvGrpSpPr>
        <p:grpSpPr bwMode="auto">
          <a:xfrm>
            <a:off x="1475656" y="1598204"/>
            <a:ext cx="5904656" cy="2591188"/>
            <a:chOff x="1567998" y="894805"/>
            <a:chExt cx="9184068" cy="4029076"/>
          </a:xfrm>
        </p:grpSpPr>
        <p:grpSp>
          <p:nvGrpSpPr>
            <p:cNvPr id="15" name="组合 72"/>
            <p:cNvGrpSpPr>
              <a:grpSpLocks/>
            </p:cNvGrpSpPr>
            <p:nvPr/>
          </p:nvGrpSpPr>
          <p:grpSpPr bwMode="auto">
            <a:xfrm>
              <a:off x="1567998" y="894805"/>
              <a:ext cx="9184068" cy="4029076"/>
              <a:chOff x="1567998" y="894805"/>
              <a:chExt cx="9184068" cy="4029076"/>
            </a:xfrm>
          </p:grpSpPr>
          <p:grpSp>
            <p:nvGrpSpPr>
              <p:cNvPr id="16" name="组合 5"/>
              <p:cNvGrpSpPr>
                <a:grpSpLocks/>
              </p:cNvGrpSpPr>
              <p:nvPr/>
            </p:nvGrpSpPr>
            <p:grpSpPr bwMode="auto">
              <a:xfrm>
                <a:off x="1567998" y="894805"/>
                <a:ext cx="9029701" cy="4029076"/>
                <a:chOff x="1581150" y="1414463"/>
                <a:chExt cx="9029701" cy="4029076"/>
              </a:xfrm>
            </p:grpSpPr>
            <p:sp>
              <p:nvSpPr>
                <p:cNvPr id="7" name="Oval 5"/>
                <p:cNvSpPr>
                  <a:spLocks noChangeArrowheads="1"/>
                </p:cNvSpPr>
                <p:nvPr/>
              </p:nvSpPr>
              <p:spPr bwMode="auto">
                <a:xfrm>
                  <a:off x="8793164" y="2528888"/>
                  <a:ext cx="1817687" cy="18161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8" name="Freeform 6"/>
                <p:cNvSpPr>
                  <a:spLocks/>
                </p:cNvSpPr>
                <p:nvPr/>
              </p:nvSpPr>
              <p:spPr bwMode="auto">
                <a:xfrm>
                  <a:off x="8113714" y="2287588"/>
                  <a:ext cx="1330325" cy="1500188"/>
                </a:xfrm>
                <a:custGeom>
                  <a:avLst/>
                  <a:gdLst>
                    <a:gd name="T0" fmla="*/ 354 w 354"/>
                    <a:gd name="T1" fmla="*/ 74 h 399"/>
                    <a:gd name="T2" fmla="*/ 175 w 354"/>
                    <a:gd name="T3" fmla="*/ 0 h 399"/>
                    <a:gd name="T4" fmla="*/ 0 w 354"/>
                    <a:gd name="T5" fmla="*/ 333 h 399"/>
                    <a:gd name="T6" fmla="*/ 200 w 354"/>
                    <a:gd name="T7" fmla="*/ 399 h 399"/>
                    <a:gd name="T8" fmla="*/ 354 w 354"/>
                    <a:gd name="T9" fmla="*/ 74 h 399"/>
                  </a:gdLst>
                  <a:ahLst/>
                  <a:cxnLst>
                    <a:cxn ang="0">
                      <a:pos x="T0" y="T1"/>
                    </a:cxn>
                    <a:cxn ang="0">
                      <a:pos x="T2" y="T3"/>
                    </a:cxn>
                    <a:cxn ang="0">
                      <a:pos x="T4" y="T5"/>
                    </a:cxn>
                    <a:cxn ang="0">
                      <a:pos x="T6" y="T7"/>
                    </a:cxn>
                    <a:cxn ang="0">
                      <a:pos x="T8" y="T9"/>
                    </a:cxn>
                  </a:cxnLst>
                  <a:rect l="0" t="0" r="r" b="b"/>
                  <a:pathLst>
                    <a:path w="354" h="399">
                      <a:moveTo>
                        <a:pt x="354" y="74"/>
                      </a:moveTo>
                      <a:cubicBezTo>
                        <a:pt x="354" y="74"/>
                        <a:pt x="217" y="128"/>
                        <a:pt x="175" y="0"/>
                      </a:cubicBezTo>
                      <a:cubicBezTo>
                        <a:pt x="0" y="333"/>
                        <a:pt x="0" y="333"/>
                        <a:pt x="0" y="333"/>
                      </a:cubicBezTo>
                      <a:cubicBezTo>
                        <a:pt x="0" y="333"/>
                        <a:pt x="132" y="270"/>
                        <a:pt x="200" y="399"/>
                      </a:cubicBezTo>
                      <a:lnTo>
                        <a:pt x="354" y="7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24614" name="Oval 7"/>
                <p:cNvSpPr>
                  <a:spLocks noChangeArrowheads="1"/>
                </p:cNvSpPr>
                <p:nvPr/>
              </p:nvSpPr>
              <p:spPr bwMode="auto">
                <a:xfrm>
                  <a:off x="8921750" y="2652713"/>
                  <a:ext cx="1565275" cy="156845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sp>
              <p:nvSpPr>
                <p:cNvPr id="10" name="Freeform 8"/>
                <p:cNvSpPr>
                  <a:spLocks/>
                </p:cNvSpPr>
                <p:nvPr/>
              </p:nvSpPr>
              <p:spPr bwMode="auto">
                <a:xfrm>
                  <a:off x="8113714" y="2287588"/>
                  <a:ext cx="819150" cy="1252538"/>
                </a:xfrm>
                <a:custGeom>
                  <a:avLst/>
                  <a:gdLst>
                    <a:gd name="T0" fmla="*/ 175 w 218"/>
                    <a:gd name="T1" fmla="*/ 0 h 333"/>
                    <a:gd name="T2" fmla="*/ 0 w 218"/>
                    <a:gd name="T3" fmla="*/ 333 h 333"/>
                    <a:gd name="T4" fmla="*/ 94 w 218"/>
                    <a:gd name="T5" fmla="*/ 319 h 333"/>
                    <a:gd name="T6" fmla="*/ 218 w 218"/>
                    <a:gd name="T7" fmla="*/ 64 h 333"/>
                    <a:gd name="T8" fmla="*/ 175 w 218"/>
                    <a:gd name="T9" fmla="*/ 0 h 333"/>
                  </a:gdLst>
                  <a:ahLst/>
                  <a:cxnLst>
                    <a:cxn ang="0">
                      <a:pos x="T0" y="T1"/>
                    </a:cxn>
                    <a:cxn ang="0">
                      <a:pos x="T2" y="T3"/>
                    </a:cxn>
                    <a:cxn ang="0">
                      <a:pos x="T4" y="T5"/>
                    </a:cxn>
                    <a:cxn ang="0">
                      <a:pos x="T6" y="T7"/>
                    </a:cxn>
                    <a:cxn ang="0">
                      <a:pos x="T8" y="T9"/>
                    </a:cxn>
                  </a:cxnLst>
                  <a:rect l="0" t="0" r="r" b="b"/>
                  <a:pathLst>
                    <a:path w="218" h="333">
                      <a:moveTo>
                        <a:pt x="175" y="0"/>
                      </a:moveTo>
                      <a:cubicBezTo>
                        <a:pt x="0" y="333"/>
                        <a:pt x="0" y="333"/>
                        <a:pt x="0" y="333"/>
                      </a:cubicBezTo>
                      <a:cubicBezTo>
                        <a:pt x="0" y="333"/>
                        <a:pt x="44" y="312"/>
                        <a:pt x="94" y="319"/>
                      </a:cubicBezTo>
                      <a:cubicBezTo>
                        <a:pt x="169" y="259"/>
                        <a:pt x="217" y="167"/>
                        <a:pt x="218" y="64"/>
                      </a:cubicBezTo>
                      <a:cubicBezTo>
                        <a:pt x="200" y="51"/>
                        <a:pt x="185" y="31"/>
                        <a:pt x="175" y="0"/>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11" name="Oval 9"/>
                <p:cNvSpPr>
                  <a:spLocks noChangeArrowheads="1"/>
                </p:cNvSpPr>
                <p:nvPr/>
              </p:nvSpPr>
              <p:spPr bwMode="auto">
                <a:xfrm>
                  <a:off x="6589714" y="1414463"/>
                  <a:ext cx="2203450" cy="2212976"/>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12" name="Freeform 10"/>
                <p:cNvSpPr>
                  <a:spLocks/>
                </p:cNvSpPr>
                <p:nvPr/>
              </p:nvSpPr>
              <p:spPr bwMode="auto">
                <a:xfrm>
                  <a:off x="5846763" y="2493963"/>
                  <a:ext cx="1722437" cy="1633538"/>
                </a:xfrm>
                <a:custGeom>
                  <a:avLst/>
                  <a:gdLst>
                    <a:gd name="T0" fmla="*/ 198 w 459"/>
                    <a:gd name="T1" fmla="*/ 0 h 434"/>
                    <a:gd name="T2" fmla="*/ 0 w 459"/>
                    <a:gd name="T3" fmla="*/ 138 h 434"/>
                    <a:gd name="T4" fmla="*/ 198 w 459"/>
                    <a:gd name="T5" fmla="*/ 375 h 434"/>
                    <a:gd name="T6" fmla="*/ 289 w 459"/>
                    <a:gd name="T7" fmla="*/ 434 h 434"/>
                    <a:gd name="T8" fmla="*/ 459 w 459"/>
                    <a:gd name="T9" fmla="*/ 299 h 434"/>
                    <a:gd name="T10" fmla="*/ 198 w 459"/>
                    <a:gd name="T11" fmla="*/ 0 h 434"/>
                  </a:gdLst>
                  <a:ahLst/>
                  <a:cxnLst>
                    <a:cxn ang="0">
                      <a:pos x="T0" y="T1"/>
                    </a:cxn>
                    <a:cxn ang="0">
                      <a:pos x="T2" y="T3"/>
                    </a:cxn>
                    <a:cxn ang="0">
                      <a:pos x="T4" y="T5"/>
                    </a:cxn>
                    <a:cxn ang="0">
                      <a:pos x="T6" y="T7"/>
                    </a:cxn>
                    <a:cxn ang="0">
                      <a:pos x="T8" y="T9"/>
                    </a:cxn>
                    <a:cxn ang="0">
                      <a:pos x="T10" y="T11"/>
                    </a:cxn>
                  </a:cxnLst>
                  <a:rect l="0" t="0" r="r" b="b"/>
                  <a:pathLst>
                    <a:path w="459" h="434">
                      <a:moveTo>
                        <a:pt x="198" y="0"/>
                      </a:moveTo>
                      <a:cubicBezTo>
                        <a:pt x="198" y="0"/>
                        <a:pt x="192" y="132"/>
                        <a:pt x="0" y="138"/>
                      </a:cubicBezTo>
                      <a:cubicBezTo>
                        <a:pt x="198" y="375"/>
                        <a:pt x="198" y="375"/>
                        <a:pt x="198" y="375"/>
                      </a:cubicBezTo>
                      <a:cubicBezTo>
                        <a:pt x="289" y="434"/>
                        <a:pt x="289" y="434"/>
                        <a:pt x="289" y="434"/>
                      </a:cubicBezTo>
                      <a:cubicBezTo>
                        <a:pt x="289" y="434"/>
                        <a:pt x="278" y="285"/>
                        <a:pt x="459" y="299"/>
                      </a:cubicBezTo>
                      <a:lnTo>
                        <a:pt x="198"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24618" name="Oval 11"/>
                <p:cNvSpPr>
                  <a:spLocks noChangeArrowheads="1"/>
                </p:cNvSpPr>
                <p:nvPr/>
              </p:nvSpPr>
              <p:spPr bwMode="auto">
                <a:xfrm>
                  <a:off x="6765925" y="1590676"/>
                  <a:ext cx="1855788" cy="18589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sp>
              <p:nvSpPr>
                <p:cNvPr id="14" name="Freeform 12"/>
                <p:cNvSpPr>
                  <a:spLocks/>
                </p:cNvSpPr>
                <p:nvPr/>
              </p:nvSpPr>
              <p:spPr bwMode="auto">
                <a:xfrm>
                  <a:off x="5846763" y="2941638"/>
                  <a:ext cx="1182687" cy="1185863"/>
                </a:xfrm>
                <a:custGeom>
                  <a:avLst/>
                  <a:gdLst>
                    <a:gd name="T0" fmla="*/ 100 w 315"/>
                    <a:gd name="T1" fmla="*/ 0 h 315"/>
                    <a:gd name="T2" fmla="*/ 0 w 315"/>
                    <a:gd name="T3" fmla="*/ 19 h 315"/>
                    <a:gd name="T4" fmla="*/ 198 w 315"/>
                    <a:gd name="T5" fmla="*/ 256 h 315"/>
                    <a:gd name="T6" fmla="*/ 289 w 315"/>
                    <a:gd name="T7" fmla="*/ 315 h 315"/>
                    <a:gd name="T8" fmla="*/ 315 w 315"/>
                    <a:gd name="T9" fmla="*/ 229 h 315"/>
                    <a:gd name="T10" fmla="*/ 100 w 315"/>
                    <a:gd name="T11" fmla="*/ 0 h 315"/>
                  </a:gdLst>
                  <a:ahLst/>
                  <a:cxnLst>
                    <a:cxn ang="0">
                      <a:pos x="T0" y="T1"/>
                    </a:cxn>
                    <a:cxn ang="0">
                      <a:pos x="T2" y="T3"/>
                    </a:cxn>
                    <a:cxn ang="0">
                      <a:pos x="T4" y="T5"/>
                    </a:cxn>
                    <a:cxn ang="0">
                      <a:pos x="T6" y="T7"/>
                    </a:cxn>
                    <a:cxn ang="0">
                      <a:pos x="T8" y="T9"/>
                    </a:cxn>
                    <a:cxn ang="0">
                      <a:pos x="T10" y="T11"/>
                    </a:cxn>
                  </a:cxnLst>
                  <a:rect l="0" t="0" r="r" b="b"/>
                  <a:pathLst>
                    <a:path w="315" h="315">
                      <a:moveTo>
                        <a:pt x="100" y="0"/>
                      </a:moveTo>
                      <a:cubicBezTo>
                        <a:pt x="74" y="11"/>
                        <a:pt x="42" y="18"/>
                        <a:pt x="0" y="19"/>
                      </a:cubicBezTo>
                      <a:cubicBezTo>
                        <a:pt x="198" y="256"/>
                        <a:pt x="198" y="256"/>
                        <a:pt x="198" y="256"/>
                      </a:cubicBezTo>
                      <a:cubicBezTo>
                        <a:pt x="289" y="315"/>
                        <a:pt x="289" y="315"/>
                        <a:pt x="289" y="315"/>
                      </a:cubicBezTo>
                      <a:cubicBezTo>
                        <a:pt x="289" y="315"/>
                        <a:pt x="286" y="268"/>
                        <a:pt x="315" y="229"/>
                      </a:cubicBezTo>
                      <a:cubicBezTo>
                        <a:pt x="280" y="125"/>
                        <a:pt x="201" y="41"/>
                        <a:pt x="100" y="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24620" name="Oval 13"/>
                <p:cNvSpPr>
                  <a:spLocks noChangeArrowheads="1"/>
                </p:cNvSpPr>
                <p:nvPr/>
              </p:nvSpPr>
              <p:spPr bwMode="auto">
                <a:xfrm>
                  <a:off x="4497388" y="3006726"/>
                  <a:ext cx="2433638" cy="243681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sp>
              <p:nvSpPr>
                <p:cNvPr id="24621" name="Freeform 14"/>
                <p:cNvSpPr>
                  <a:spLocks/>
                </p:cNvSpPr>
                <p:nvPr/>
              </p:nvSpPr>
              <p:spPr bwMode="auto">
                <a:xfrm>
                  <a:off x="3190875" y="2559051"/>
                  <a:ext cx="2144713" cy="2316163"/>
                </a:xfrm>
                <a:custGeom>
                  <a:avLst/>
                  <a:gdLst>
                    <a:gd name="T0" fmla="*/ 2147483646 w 571"/>
                    <a:gd name="T1" fmla="*/ 1922719850 h 616"/>
                    <a:gd name="T2" fmla="*/ 2147483646 w 571"/>
                    <a:gd name="T3" fmla="*/ 0 h 616"/>
                    <a:gd name="T4" fmla="*/ 0 w 571"/>
                    <a:gd name="T5" fmla="*/ 2147483646 h 616"/>
                    <a:gd name="T6" fmla="*/ 2147483646 w 571"/>
                    <a:gd name="T7" fmla="*/ 2147483646 h 616"/>
                    <a:gd name="T8" fmla="*/ 2147483646 w 571"/>
                    <a:gd name="T9" fmla="*/ 1922719850 h 6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1" h="616">
                      <a:moveTo>
                        <a:pt x="571" y="136"/>
                      </a:moveTo>
                      <a:cubicBezTo>
                        <a:pt x="571" y="136"/>
                        <a:pt x="396" y="179"/>
                        <a:pt x="329" y="0"/>
                      </a:cubicBezTo>
                      <a:cubicBezTo>
                        <a:pt x="0" y="506"/>
                        <a:pt x="0" y="506"/>
                        <a:pt x="0" y="506"/>
                      </a:cubicBezTo>
                      <a:cubicBezTo>
                        <a:pt x="0" y="506"/>
                        <a:pt x="309" y="429"/>
                        <a:pt x="398" y="616"/>
                      </a:cubicBezTo>
                      <a:lnTo>
                        <a:pt x="571" y="13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22" name="Oval 15"/>
                <p:cNvSpPr>
                  <a:spLocks noChangeArrowheads="1"/>
                </p:cNvSpPr>
                <p:nvPr/>
              </p:nvSpPr>
              <p:spPr bwMode="auto">
                <a:xfrm>
                  <a:off x="4670425" y="3182938"/>
                  <a:ext cx="2087563" cy="20875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sp>
              <p:nvSpPr>
                <p:cNvPr id="18" name="Freeform 16"/>
                <p:cNvSpPr>
                  <a:spLocks/>
                </p:cNvSpPr>
                <p:nvPr/>
              </p:nvSpPr>
              <p:spPr bwMode="auto">
                <a:xfrm>
                  <a:off x="3190875" y="2559051"/>
                  <a:ext cx="1473200" cy="1903412"/>
                </a:xfrm>
                <a:custGeom>
                  <a:avLst/>
                  <a:gdLst>
                    <a:gd name="T0" fmla="*/ 329 w 392"/>
                    <a:gd name="T1" fmla="*/ 0 h 506"/>
                    <a:gd name="T2" fmla="*/ 0 w 392"/>
                    <a:gd name="T3" fmla="*/ 506 h 506"/>
                    <a:gd name="T4" fmla="*/ 179 w 392"/>
                    <a:gd name="T5" fmla="*/ 492 h 506"/>
                    <a:gd name="T6" fmla="*/ 392 w 392"/>
                    <a:gd name="T7" fmla="*/ 119 h 506"/>
                    <a:gd name="T8" fmla="*/ 391 w 392"/>
                    <a:gd name="T9" fmla="*/ 93 h 506"/>
                    <a:gd name="T10" fmla="*/ 329 w 392"/>
                    <a:gd name="T11" fmla="*/ 0 h 506"/>
                  </a:gdLst>
                  <a:ahLst/>
                  <a:cxnLst>
                    <a:cxn ang="0">
                      <a:pos x="T0" y="T1"/>
                    </a:cxn>
                    <a:cxn ang="0">
                      <a:pos x="T2" y="T3"/>
                    </a:cxn>
                    <a:cxn ang="0">
                      <a:pos x="T4" y="T5"/>
                    </a:cxn>
                    <a:cxn ang="0">
                      <a:pos x="T6" y="T7"/>
                    </a:cxn>
                    <a:cxn ang="0">
                      <a:pos x="T8" y="T9"/>
                    </a:cxn>
                    <a:cxn ang="0">
                      <a:pos x="T10" y="T11"/>
                    </a:cxn>
                  </a:cxnLst>
                  <a:rect l="0" t="0" r="r" b="b"/>
                  <a:pathLst>
                    <a:path w="392" h="506">
                      <a:moveTo>
                        <a:pt x="329" y="0"/>
                      </a:moveTo>
                      <a:cubicBezTo>
                        <a:pt x="0" y="506"/>
                        <a:pt x="0" y="506"/>
                        <a:pt x="0" y="506"/>
                      </a:cubicBezTo>
                      <a:cubicBezTo>
                        <a:pt x="0" y="506"/>
                        <a:pt x="85" y="485"/>
                        <a:pt x="179" y="492"/>
                      </a:cubicBezTo>
                      <a:cubicBezTo>
                        <a:pt x="307" y="417"/>
                        <a:pt x="392" y="278"/>
                        <a:pt x="392" y="119"/>
                      </a:cubicBezTo>
                      <a:cubicBezTo>
                        <a:pt x="392" y="110"/>
                        <a:pt x="391" y="102"/>
                        <a:pt x="391" y="93"/>
                      </a:cubicBezTo>
                      <a:cubicBezTo>
                        <a:pt x="367" y="72"/>
                        <a:pt x="345" y="42"/>
                        <a:pt x="329" y="0"/>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dirty="0">
                    <a:latin typeface="Arial" panose="020B0604020202020204" pitchFamily="34" charset="0"/>
                    <a:ea typeface="+mn-ea"/>
                    <a:cs typeface="Arial" panose="020B0604020202020204" pitchFamily="34" charset="0"/>
                  </a:endParaRPr>
                </a:p>
              </p:txBody>
            </p:sp>
            <p:sp>
              <p:nvSpPr>
                <p:cNvPr id="24624" name="Oval 17"/>
                <p:cNvSpPr>
                  <a:spLocks noChangeArrowheads="1"/>
                </p:cNvSpPr>
                <p:nvPr/>
              </p:nvSpPr>
              <p:spPr bwMode="auto">
                <a:xfrm>
                  <a:off x="1581150" y="1546226"/>
                  <a:ext cx="2916238" cy="29225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sp>
              <p:nvSpPr>
                <p:cNvPr id="24625" name="Oval 18"/>
                <p:cNvSpPr>
                  <a:spLocks noChangeArrowheads="1"/>
                </p:cNvSpPr>
                <p:nvPr/>
              </p:nvSpPr>
              <p:spPr bwMode="auto">
                <a:xfrm>
                  <a:off x="1835150" y="1801813"/>
                  <a:ext cx="2408238" cy="24114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charset="0"/>
                    <a:buChar char="•"/>
                    <a:defRPr sz="2800">
                      <a:solidFill>
                        <a:schemeClr val="tx1"/>
                      </a:solidFill>
                      <a:latin typeface="微软雅黑 Light" pitchFamily="34" charset="-122"/>
                      <a:ea typeface="微软雅黑 Light" pitchFamily="34" charset="-122"/>
                    </a:defRPr>
                  </a:lvl1pPr>
                  <a:lvl2pPr marL="742950" indent="-285750">
                    <a:lnSpc>
                      <a:spcPct val="90000"/>
                    </a:lnSpc>
                    <a:spcBef>
                      <a:spcPts val="500"/>
                    </a:spcBef>
                    <a:buFont typeface="Arial" charset="0"/>
                    <a:buChar char="•"/>
                    <a:defRPr sz="2400">
                      <a:solidFill>
                        <a:schemeClr val="tx1"/>
                      </a:solidFill>
                      <a:latin typeface="微软雅黑 Light" pitchFamily="34" charset="-122"/>
                      <a:ea typeface="微软雅黑 Light" pitchFamily="34" charset="-122"/>
                    </a:defRPr>
                  </a:lvl2pPr>
                  <a:lvl3pPr marL="1143000" indent="-228600">
                    <a:lnSpc>
                      <a:spcPct val="90000"/>
                    </a:lnSpc>
                    <a:spcBef>
                      <a:spcPts val="500"/>
                    </a:spcBef>
                    <a:buFont typeface="Arial" charset="0"/>
                    <a:buChar char="•"/>
                    <a:defRPr sz="2000">
                      <a:solidFill>
                        <a:schemeClr val="tx1"/>
                      </a:solidFill>
                      <a:latin typeface="微软雅黑 Light" pitchFamily="34" charset="-122"/>
                      <a:ea typeface="微软雅黑 Light" pitchFamily="34" charset="-122"/>
                    </a:defRPr>
                  </a:lvl3pPr>
                  <a:lvl4pPr marL="16002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4pPr>
                  <a:lvl5pPr marL="2057400" indent="-228600">
                    <a:lnSpc>
                      <a:spcPct val="90000"/>
                    </a:lnSpc>
                    <a:spcBef>
                      <a:spcPts val="500"/>
                    </a:spcBef>
                    <a:buFont typeface="Arial" charset="0"/>
                    <a:buChar char="•"/>
                    <a:defRPr>
                      <a:solidFill>
                        <a:schemeClr val="tx1"/>
                      </a:solidFill>
                      <a:latin typeface="微软雅黑 Light" pitchFamily="34" charset="-122"/>
                      <a:ea typeface="微软雅黑 Light" pitchFamily="34"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微软雅黑 Light" pitchFamily="34" charset="-122"/>
                      <a:ea typeface="微软雅黑 Light" pitchFamily="34" charset="-122"/>
                    </a:defRPr>
                  </a:lvl9pPr>
                </a:lstStyle>
                <a:p>
                  <a:pPr eaLnBrk="1" hangingPunct="1">
                    <a:lnSpc>
                      <a:spcPct val="100000"/>
                    </a:lnSpc>
                    <a:spcBef>
                      <a:spcPct val="0"/>
                    </a:spcBef>
                    <a:buFontTx/>
                    <a:buNone/>
                  </a:pPr>
                  <a:endParaRPr lang="zh-CN" altLang="en-US" sz="1400" dirty="0">
                    <a:latin typeface="Arial" charset="0"/>
                    <a:ea typeface="宋体" pitchFamily="2" charset="-122"/>
                    <a:cs typeface="Arial" charset="0"/>
                  </a:endParaRPr>
                </a:p>
              </p:txBody>
            </p:sp>
          </p:grpSp>
          <p:sp>
            <p:nvSpPr>
              <p:cNvPr id="41" name="Freeform 54"/>
              <p:cNvSpPr>
                <a:spLocks noEditPoints="1"/>
              </p:cNvSpPr>
              <p:nvPr/>
            </p:nvSpPr>
            <p:spPr bwMode="auto">
              <a:xfrm>
                <a:off x="7459212" y="1221789"/>
                <a:ext cx="495300" cy="485776"/>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accent3"/>
              </a:solidFill>
              <a:ln>
                <a:noFill/>
              </a:ln>
            </p:spPr>
            <p:txBody>
              <a:bodyPr/>
              <a:lstStyle/>
              <a:p>
                <a:pPr>
                  <a:defRPr/>
                </a:pPr>
                <a:endParaRPr lang="zh-CN" altLang="en-US" dirty="0">
                  <a:latin typeface="+mn-lt"/>
                  <a:ea typeface="+mn-ea"/>
                </a:endParaRPr>
              </a:p>
            </p:txBody>
          </p:sp>
          <p:sp>
            <p:nvSpPr>
              <p:cNvPr id="45" name="文本框 44"/>
              <p:cNvSpPr txBox="1"/>
              <p:nvPr/>
            </p:nvSpPr>
            <p:spPr>
              <a:xfrm>
                <a:off x="6930575" y="1715503"/>
                <a:ext cx="1552575" cy="369218"/>
              </a:xfrm>
              <a:prstGeom prst="rect">
                <a:avLst/>
              </a:prstGeom>
              <a:noFill/>
            </p:spPr>
            <p:txBody>
              <a:bodyPr>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rPr>
                  <a:t>文字内容</a:t>
                </a:r>
              </a:p>
            </p:txBody>
          </p:sp>
          <p:grpSp>
            <p:nvGrpSpPr>
              <p:cNvPr id="17" name="组合 50"/>
              <p:cNvGrpSpPr>
                <a:grpSpLocks/>
              </p:cNvGrpSpPr>
              <p:nvPr/>
            </p:nvGrpSpPr>
            <p:grpSpPr bwMode="auto">
              <a:xfrm>
                <a:off x="2018848" y="1468011"/>
                <a:ext cx="1920875" cy="1670895"/>
                <a:chOff x="1815345" y="1222786"/>
                <a:chExt cx="1920875" cy="1670895"/>
              </a:xfrm>
            </p:grpSpPr>
            <p:sp>
              <p:nvSpPr>
                <p:cNvPr id="24609" name="Freeform 72"/>
                <p:cNvSpPr>
                  <a:spLocks noEditPoints="1"/>
                </p:cNvSpPr>
                <p:nvPr/>
              </p:nvSpPr>
              <p:spPr bwMode="auto">
                <a:xfrm>
                  <a:off x="2454117" y="1222786"/>
                  <a:ext cx="642952" cy="685292"/>
                </a:xfrm>
                <a:custGeom>
                  <a:avLst/>
                  <a:gdLst>
                    <a:gd name="T0" fmla="*/ 409632262 w 358"/>
                    <a:gd name="T1" fmla="*/ 939739843 h 382"/>
                    <a:gd name="T2" fmla="*/ 1038597362 w 358"/>
                    <a:gd name="T3" fmla="*/ 202751352 h 382"/>
                    <a:gd name="T4" fmla="*/ 1074076459 w 358"/>
                    <a:gd name="T5" fmla="*/ 363665807 h 382"/>
                    <a:gd name="T6" fmla="*/ 1083753067 w 358"/>
                    <a:gd name="T7" fmla="*/ 572855675 h 382"/>
                    <a:gd name="T8" fmla="*/ 1090204138 w 358"/>
                    <a:gd name="T9" fmla="*/ 788480471 h 382"/>
                    <a:gd name="T10" fmla="*/ 1035371827 w 358"/>
                    <a:gd name="T11" fmla="*/ 1010541988 h 382"/>
                    <a:gd name="T12" fmla="*/ 874098632 w 358"/>
                    <a:gd name="T13" fmla="*/ 1229385145 h 382"/>
                    <a:gd name="T14" fmla="*/ 554777778 w 358"/>
                    <a:gd name="T15" fmla="*/ 727333408 h 382"/>
                    <a:gd name="T16" fmla="*/ 396731915 w 358"/>
                    <a:gd name="T17" fmla="*/ 634002737 h 382"/>
                    <a:gd name="T18" fmla="*/ 403181191 w 358"/>
                    <a:gd name="T19" fmla="*/ 669402913 h 382"/>
                    <a:gd name="T20" fmla="*/ 561228850 w 358"/>
                    <a:gd name="T21" fmla="*/ 759515223 h 382"/>
                    <a:gd name="T22" fmla="*/ 554777778 w 358"/>
                    <a:gd name="T23" fmla="*/ 727333408 h 382"/>
                    <a:gd name="T24" fmla="*/ 928930943 w 358"/>
                    <a:gd name="T25" fmla="*/ 437686313 h 382"/>
                    <a:gd name="T26" fmla="*/ 848294346 w 358"/>
                    <a:gd name="T27" fmla="*/ 402286138 h 382"/>
                    <a:gd name="T28" fmla="*/ 551552243 w 358"/>
                    <a:gd name="T29" fmla="*/ 225279878 h 382"/>
                    <a:gd name="T30" fmla="*/ 477366717 w 358"/>
                    <a:gd name="T31" fmla="*/ 173787898 h 382"/>
                    <a:gd name="T32" fmla="*/ 551552243 w 358"/>
                    <a:gd name="T33" fmla="*/ 225279878 h 382"/>
                    <a:gd name="T34" fmla="*/ 657993126 w 358"/>
                    <a:gd name="T35" fmla="*/ 125512486 h 382"/>
                    <a:gd name="T36" fmla="*/ 622512233 w 358"/>
                    <a:gd name="T37" fmla="*/ 205969713 h 382"/>
                    <a:gd name="T38" fmla="*/ 832166667 w 358"/>
                    <a:gd name="T39" fmla="*/ 331483993 h 382"/>
                    <a:gd name="T40" fmla="*/ 883775239 w 358"/>
                    <a:gd name="T41" fmla="*/ 257463487 h 382"/>
                    <a:gd name="T42" fmla="*/ 832166667 w 358"/>
                    <a:gd name="T43" fmla="*/ 331483993 h 382"/>
                    <a:gd name="T44" fmla="*/ 803138642 w 358"/>
                    <a:gd name="T45" fmla="*/ 177006259 h 382"/>
                    <a:gd name="T46" fmla="*/ 728953116 w 358"/>
                    <a:gd name="T47" fmla="*/ 228498239 h 382"/>
                    <a:gd name="T48" fmla="*/ 587033136 w 358"/>
                    <a:gd name="T49" fmla="*/ 672621274 h 382"/>
                    <a:gd name="T50" fmla="*/ 428985477 w 358"/>
                    <a:gd name="T51" fmla="*/ 579290603 h 382"/>
                    <a:gd name="T52" fmla="*/ 435436548 w 358"/>
                    <a:gd name="T53" fmla="*/ 611474211 h 382"/>
                    <a:gd name="T54" fmla="*/ 593484207 w 358"/>
                    <a:gd name="T55" fmla="*/ 704804882 h 382"/>
                    <a:gd name="T56" fmla="*/ 587033136 w 358"/>
                    <a:gd name="T57" fmla="*/ 672621274 h 382"/>
                    <a:gd name="T58" fmla="*/ 506396538 w 358"/>
                    <a:gd name="T59" fmla="*/ 334702353 h 382"/>
                    <a:gd name="T60" fmla="*/ 599935278 w 358"/>
                    <a:gd name="T61" fmla="*/ 627566016 h 382"/>
                    <a:gd name="T62" fmla="*/ 716050973 w 358"/>
                    <a:gd name="T63" fmla="*/ 289645301 h 382"/>
                    <a:gd name="T64" fmla="*/ 438662084 w 358"/>
                    <a:gd name="T65" fmla="*/ 765951945 h 382"/>
                    <a:gd name="T66" fmla="*/ 416083334 w 358"/>
                    <a:gd name="T67" fmla="*/ 695149800 h 3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文本框 42"/>
                <p:cNvSpPr txBox="1"/>
                <p:nvPr/>
              </p:nvSpPr>
              <p:spPr>
                <a:xfrm>
                  <a:off x="2242304" y="1983468"/>
                  <a:ext cx="1066959" cy="369218"/>
                </a:xfrm>
                <a:prstGeom prst="rect">
                  <a:avLst/>
                </a:prstGeom>
                <a:noFill/>
              </p:spPr>
              <p:txBody>
                <a:bodyPr wrap="none">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rPr>
                    <a:t>文字内容</a:t>
                  </a:r>
                </a:p>
              </p:txBody>
            </p:sp>
            <p:sp>
              <p:nvSpPr>
                <p:cNvPr id="47" name="矩形 46"/>
                <p:cNvSpPr/>
                <p:nvPr/>
              </p:nvSpPr>
              <p:spPr>
                <a:xfrm>
                  <a:off x="1815345" y="2319401"/>
                  <a:ext cx="1920875" cy="574280"/>
                </a:xfrm>
                <a:prstGeom prst="rect">
                  <a:avLst/>
                </a:prstGeom>
              </p:spPr>
              <p:txBody>
                <a:bodyPr>
                  <a:spAutoFit/>
                </a:bodyPr>
                <a:lstStyle/>
                <a:p>
                  <a:pPr algn="ct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sp>
            <p:nvSpPr>
              <p:cNvPr id="49" name="矩形 48"/>
              <p:cNvSpPr/>
              <p:nvPr/>
            </p:nvSpPr>
            <p:spPr>
              <a:xfrm>
                <a:off x="6843413" y="2059473"/>
                <a:ext cx="1836638" cy="574280"/>
              </a:xfrm>
              <a:prstGeom prst="rect">
                <a:avLst/>
              </a:prstGeom>
            </p:spPr>
            <p:txBody>
              <a:bodyPr wrap="square">
                <a:spAutoFit/>
              </a:bodyPr>
              <a:lstStyle/>
              <a:p>
                <a:pPr algn="ct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19" name="组合 52"/>
              <p:cNvGrpSpPr>
                <a:grpSpLocks/>
              </p:cNvGrpSpPr>
              <p:nvPr/>
            </p:nvGrpSpPr>
            <p:grpSpPr bwMode="auto">
              <a:xfrm>
                <a:off x="8735842" y="2510880"/>
                <a:ext cx="2016224" cy="888330"/>
                <a:chOff x="8532339" y="2265655"/>
                <a:chExt cx="2016224" cy="888330"/>
              </a:xfrm>
            </p:grpSpPr>
            <p:sp>
              <p:nvSpPr>
                <p:cNvPr id="46" name="文本框 45"/>
                <p:cNvSpPr txBox="1"/>
                <p:nvPr/>
              </p:nvSpPr>
              <p:spPr>
                <a:xfrm>
                  <a:off x="8532339" y="2784767"/>
                  <a:ext cx="2016224" cy="369218"/>
                </a:xfrm>
                <a:prstGeom prst="rect">
                  <a:avLst/>
                </a:prstGeom>
                <a:noFill/>
              </p:spPr>
              <p:txBody>
                <a:bodyPr wrap="square">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rPr>
                    <a:t>文字内容</a:t>
                  </a:r>
                </a:p>
              </p:txBody>
            </p:sp>
            <p:sp>
              <p:nvSpPr>
                <p:cNvPr id="52" name="Freeform 28"/>
                <p:cNvSpPr>
                  <a:spLocks noEditPoints="1"/>
                </p:cNvSpPr>
                <p:nvPr/>
              </p:nvSpPr>
              <p:spPr bwMode="auto">
                <a:xfrm>
                  <a:off x="9151184" y="2265655"/>
                  <a:ext cx="711200" cy="530225"/>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accent4"/>
                </a:solidFill>
                <a:ln>
                  <a:noFill/>
                </a:ln>
              </p:spPr>
              <p:txBody>
                <a:bodyPr/>
                <a:lstStyle/>
                <a:p>
                  <a:pPr>
                    <a:defRPr/>
                  </a:pPr>
                  <a:endParaRPr lang="zh-CN" altLang="en-US" dirty="0">
                    <a:latin typeface="+mn-lt"/>
                    <a:ea typeface="+mn-ea"/>
                  </a:endParaRPr>
                </a:p>
              </p:txBody>
            </p:sp>
          </p:grpSp>
        </p:grpSp>
        <p:grpSp>
          <p:nvGrpSpPr>
            <p:cNvPr id="20" name="组合 71"/>
            <p:cNvGrpSpPr>
              <a:grpSpLocks/>
            </p:cNvGrpSpPr>
            <p:nvPr/>
          </p:nvGrpSpPr>
          <p:grpSpPr bwMode="auto">
            <a:xfrm>
              <a:off x="4719069" y="2852569"/>
              <a:ext cx="1952543" cy="1481067"/>
              <a:chOff x="4719069" y="2852569"/>
              <a:chExt cx="1952543" cy="1481067"/>
            </a:xfrm>
          </p:grpSpPr>
          <p:sp>
            <p:nvSpPr>
              <p:cNvPr id="24598" name="Freeform 16"/>
              <p:cNvSpPr>
                <a:spLocks noEditPoints="1"/>
              </p:cNvSpPr>
              <p:nvPr/>
            </p:nvSpPr>
            <p:spPr bwMode="auto">
              <a:xfrm>
                <a:off x="5407809" y="2852569"/>
                <a:ext cx="578853" cy="558714"/>
              </a:xfrm>
              <a:custGeom>
                <a:avLst/>
                <a:gdLst>
                  <a:gd name="T0" fmla="*/ 1460082098 w 97"/>
                  <a:gd name="T1" fmla="*/ 2147483646 h 94"/>
                  <a:gd name="T2" fmla="*/ 1744973255 w 97"/>
                  <a:gd name="T3" fmla="*/ 2147483646 h 94"/>
                  <a:gd name="T4" fmla="*/ 1531304887 w 97"/>
                  <a:gd name="T5" fmla="*/ 2147483646 h 94"/>
                  <a:gd name="T6" fmla="*/ 213668368 w 97"/>
                  <a:gd name="T7" fmla="*/ 2147483646 h 94"/>
                  <a:gd name="T8" fmla="*/ 320505535 w 97"/>
                  <a:gd name="T9" fmla="*/ 2147483646 h 94"/>
                  <a:gd name="T10" fmla="*/ 71222789 w 97"/>
                  <a:gd name="T11" fmla="*/ 2147483646 h 94"/>
                  <a:gd name="T12" fmla="*/ 356119914 w 97"/>
                  <a:gd name="T13" fmla="*/ 1943068119 h 94"/>
                  <a:gd name="T14" fmla="*/ 249282746 w 97"/>
                  <a:gd name="T15" fmla="*/ 1519122310 h 94"/>
                  <a:gd name="T16" fmla="*/ 35614378 w 97"/>
                  <a:gd name="T17" fmla="*/ 1024528772 h 94"/>
                  <a:gd name="T18" fmla="*/ 1388859309 w 97"/>
                  <a:gd name="T19" fmla="*/ 1024528772 h 94"/>
                  <a:gd name="T20" fmla="*/ 1460082098 w 97"/>
                  <a:gd name="T21" fmla="*/ 1448468638 h 94"/>
                  <a:gd name="T22" fmla="*/ 1673750466 w 97"/>
                  <a:gd name="T23" fmla="*/ 1943068119 h 94"/>
                  <a:gd name="T24" fmla="*/ 2147483646 w 97"/>
                  <a:gd name="T25" fmla="*/ 35329808 h 94"/>
                  <a:gd name="T26" fmla="*/ 1958647590 w 97"/>
                  <a:gd name="T27" fmla="*/ 529929290 h 94"/>
                  <a:gd name="T28" fmla="*/ 1709364844 w 97"/>
                  <a:gd name="T29" fmla="*/ 706572387 h 94"/>
                  <a:gd name="T30" fmla="*/ 1958647590 w 97"/>
                  <a:gd name="T31" fmla="*/ 1130512252 h 94"/>
                  <a:gd name="T32" fmla="*/ 1923033212 w 97"/>
                  <a:gd name="T33" fmla="*/ 1589781926 h 94"/>
                  <a:gd name="T34" fmla="*/ 1923033212 w 97"/>
                  <a:gd name="T35" fmla="*/ 2049051600 h 94"/>
                  <a:gd name="T36" fmla="*/ 2029870379 w 97"/>
                  <a:gd name="T37" fmla="*/ 2147483646 h 94"/>
                  <a:gd name="T38" fmla="*/ 1958647590 w 97"/>
                  <a:gd name="T39" fmla="*/ 2147483646 h 94"/>
                  <a:gd name="T40" fmla="*/ 2147483646 w 97"/>
                  <a:gd name="T41" fmla="*/ 2147483646 h 94"/>
                  <a:gd name="T42" fmla="*/ 2147483646 w 97"/>
                  <a:gd name="T43" fmla="*/ 2147483646 h 94"/>
                  <a:gd name="T44" fmla="*/ 2147483646 w 97"/>
                  <a:gd name="T45" fmla="*/ 2147483646 h 94"/>
                  <a:gd name="T46" fmla="*/ 2147483646 w 97"/>
                  <a:gd name="T47" fmla="*/ 2147483646 h 94"/>
                  <a:gd name="T48" fmla="*/ 2147483646 w 97"/>
                  <a:gd name="T49" fmla="*/ 1695765407 h 94"/>
                  <a:gd name="T50" fmla="*/ 2147483646 w 97"/>
                  <a:gd name="T51" fmla="*/ 1236495733 h 94"/>
                  <a:gd name="T52" fmla="*/ 2147483646 w 97"/>
                  <a:gd name="T53" fmla="*/ 1059852636 h 94"/>
                  <a:gd name="T54" fmla="*/ 2147483646 w 97"/>
                  <a:gd name="T55" fmla="*/ 635912770 h 94"/>
                  <a:gd name="T56" fmla="*/ 2147483646 w 97"/>
                  <a:gd name="T57" fmla="*/ 176643097 h 94"/>
                  <a:gd name="T58" fmla="*/ 2147483646 w 97"/>
                  <a:gd name="T59" fmla="*/ 635912770 h 94"/>
                  <a:gd name="T60" fmla="*/ 2147483646 w 97"/>
                  <a:gd name="T61" fmla="*/ 741896251 h 94"/>
                  <a:gd name="T62" fmla="*/ 2147483646 w 97"/>
                  <a:gd name="T63" fmla="*/ 635912770 h 94"/>
                  <a:gd name="T64" fmla="*/ 2147483646 w 97"/>
                  <a:gd name="T65" fmla="*/ 176643097 h 94"/>
                  <a:gd name="T66" fmla="*/ 2101093169 w 97"/>
                  <a:gd name="T67" fmla="*/ 176643097 h 94"/>
                  <a:gd name="T68" fmla="*/ 2147483646 w 97"/>
                  <a:gd name="T69" fmla="*/ 1165842060 h 94"/>
                  <a:gd name="T70" fmla="*/ 2147483646 w 97"/>
                  <a:gd name="T71" fmla="*/ 1271825541 h 94"/>
                  <a:gd name="T72" fmla="*/ 2147483646 w 97"/>
                  <a:gd name="T73" fmla="*/ 1165842060 h 94"/>
                  <a:gd name="T74" fmla="*/ 2147483646 w 97"/>
                  <a:gd name="T75" fmla="*/ 1695765407 h 94"/>
                  <a:gd name="T76" fmla="*/ 2147483646 w 97"/>
                  <a:gd name="T77" fmla="*/ 1766425023 h 94"/>
                  <a:gd name="T78" fmla="*/ 2147483646 w 97"/>
                  <a:gd name="T79" fmla="*/ 1695765407 h 94"/>
                  <a:gd name="T80" fmla="*/ 2147483646 w 97"/>
                  <a:gd name="T81" fmla="*/ 2147483646 h 94"/>
                  <a:gd name="T82" fmla="*/ 2147483646 w 97"/>
                  <a:gd name="T83" fmla="*/ 2147483646 h 94"/>
                  <a:gd name="T84" fmla="*/ 2147483646 w 97"/>
                  <a:gd name="T85" fmla="*/ 2147483646 h 94"/>
                  <a:gd name="T86" fmla="*/ 2147483646 w 97"/>
                  <a:gd name="T87" fmla="*/ 2147483646 h 94"/>
                  <a:gd name="T88" fmla="*/ 2147483646 w 97"/>
                  <a:gd name="T89" fmla="*/ 2147483646 h 94"/>
                  <a:gd name="T90" fmla="*/ 356119914 w 97"/>
                  <a:gd name="T91" fmla="*/ 2147483646 h 94"/>
                  <a:gd name="T92" fmla="*/ 1424467720 w 97"/>
                  <a:gd name="T93" fmla="*/ 2147483646 h 94"/>
                  <a:gd name="T94" fmla="*/ 1460082098 w 97"/>
                  <a:gd name="T95" fmla="*/ 2147483646 h 94"/>
                  <a:gd name="T96" fmla="*/ 1210799352 w 97"/>
                  <a:gd name="T97" fmla="*/ 1519122310 h 94"/>
                  <a:gd name="T98" fmla="*/ 498565492 w 97"/>
                  <a:gd name="T99" fmla="*/ 1589781926 h 94"/>
                  <a:gd name="T100" fmla="*/ 1566913298 w 97"/>
                  <a:gd name="T101" fmla="*/ 1589781926 h 94"/>
                  <a:gd name="T102" fmla="*/ 712233860 w 97"/>
                  <a:gd name="T103" fmla="*/ 1024528772 h 94"/>
                  <a:gd name="T104" fmla="*/ 712233860 w 97"/>
                  <a:gd name="T105" fmla="*/ 1130512252 h 94"/>
                  <a:gd name="T106" fmla="*/ 1210799352 w 97"/>
                  <a:gd name="T107" fmla="*/ 2049051600 h 94"/>
                  <a:gd name="T108" fmla="*/ 320505535 w 97"/>
                  <a:gd name="T109" fmla="*/ 2049051600 h 94"/>
                  <a:gd name="T110" fmla="*/ 1175184974 w 97"/>
                  <a:gd name="T111" fmla="*/ 2119711216 h 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7" h="94">
                    <a:moveTo>
                      <a:pt x="40" y="58"/>
                    </a:moveTo>
                    <a:cubicBezTo>
                      <a:pt x="40" y="58"/>
                      <a:pt x="40" y="58"/>
                      <a:pt x="40" y="58"/>
                    </a:cubicBezTo>
                    <a:cubicBezTo>
                      <a:pt x="41" y="58"/>
                      <a:pt x="41" y="59"/>
                      <a:pt x="41" y="59"/>
                    </a:cubicBezTo>
                    <a:cubicBezTo>
                      <a:pt x="41" y="67"/>
                      <a:pt x="41" y="67"/>
                      <a:pt x="41" y="67"/>
                    </a:cubicBezTo>
                    <a:cubicBezTo>
                      <a:pt x="41" y="67"/>
                      <a:pt x="42" y="67"/>
                      <a:pt x="42" y="67"/>
                    </a:cubicBezTo>
                    <a:cubicBezTo>
                      <a:pt x="45" y="68"/>
                      <a:pt x="47" y="68"/>
                      <a:pt x="48" y="69"/>
                    </a:cubicBezTo>
                    <a:cubicBezTo>
                      <a:pt x="49" y="70"/>
                      <a:pt x="49" y="70"/>
                      <a:pt x="49" y="71"/>
                    </a:cubicBezTo>
                    <a:cubicBezTo>
                      <a:pt x="49" y="74"/>
                      <a:pt x="49" y="77"/>
                      <a:pt x="49" y="80"/>
                    </a:cubicBezTo>
                    <a:cubicBezTo>
                      <a:pt x="49" y="80"/>
                      <a:pt x="49" y="81"/>
                      <a:pt x="48" y="81"/>
                    </a:cubicBezTo>
                    <a:cubicBezTo>
                      <a:pt x="47" y="82"/>
                      <a:pt x="46" y="83"/>
                      <a:pt x="44" y="83"/>
                    </a:cubicBezTo>
                    <a:cubicBezTo>
                      <a:pt x="44" y="90"/>
                      <a:pt x="44" y="90"/>
                      <a:pt x="44" y="90"/>
                    </a:cubicBezTo>
                    <a:cubicBezTo>
                      <a:pt x="44" y="90"/>
                      <a:pt x="44" y="91"/>
                      <a:pt x="43" y="91"/>
                    </a:cubicBezTo>
                    <a:cubicBezTo>
                      <a:pt x="42" y="92"/>
                      <a:pt x="40" y="93"/>
                      <a:pt x="37" y="93"/>
                    </a:cubicBezTo>
                    <a:cubicBezTo>
                      <a:pt x="34" y="94"/>
                      <a:pt x="29" y="94"/>
                      <a:pt x="24" y="94"/>
                    </a:cubicBezTo>
                    <a:cubicBezTo>
                      <a:pt x="19" y="94"/>
                      <a:pt x="15" y="94"/>
                      <a:pt x="12" y="93"/>
                    </a:cubicBezTo>
                    <a:cubicBezTo>
                      <a:pt x="9" y="93"/>
                      <a:pt x="7" y="92"/>
                      <a:pt x="6" y="91"/>
                    </a:cubicBezTo>
                    <a:cubicBezTo>
                      <a:pt x="5" y="91"/>
                      <a:pt x="5" y="90"/>
                      <a:pt x="5" y="90"/>
                    </a:cubicBezTo>
                    <a:cubicBezTo>
                      <a:pt x="5" y="87"/>
                      <a:pt x="5" y="84"/>
                      <a:pt x="5" y="81"/>
                    </a:cubicBezTo>
                    <a:cubicBezTo>
                      <a:pt x="5" y="80"/>
                      <a:pt x="5" y="80"/>
                      <a:pt x="5" y="79"/>
                    </a:cubicBezTo>
                    <a:cubicBezTo>
                      <a:pt x="6" y="79"/>
                      <a:pt x="8" y="78"/>
                      <a:pt x="9" y="78"/>
                    </a:cubicBezTo>
                    <a:cubicBezTo>
                      <a:pt x="9" y="72"/>
                      <a:pt x="9" y="72"/>
                      <a:pt x="9" y="72"/>
                    </a:cubicBezTo>
                    <a:cubicBezTo>
                      <a:pt x="9" y="72"/>
                      <a:pt x="9" y="72"/>
                      <a:pt x="8" y="72"/>
                    </a:cubicBezTo>
                    <a:cubicBezTo>
                      <a:pt x="6" y="71"/>
                      <a:pt x="4" y="71"/>
                      <a:pt x="2" y="70"/>
                    </a:cubicBezTo>
                    <a:cubicBezTo>
                      <a:pt x="2" y="69"/>
                      <a:pt x="2" y="69"/>
                      <a:pt x="2" y="68"/>
                    </a:cubicBezTo>
                    <a:cubicBezTo>
                      <a:pt x="2" y="65"/>
                      <a:pt x="2" y="62"/>
                      <a:pt x="2" y="59"/>
                    </a:cubicBezTo>
                    <a:cubicBezTo>
                      <a:pt x="2" y="59"/>
                      <a:pt x="2" y="58"/>
                      <a:pt x="2" y="58"/>
                    </a:cubicBezTo>
                    <a:cubicBezTo>
                      <a:pt x="3" y="57"/>
                      <a:pt x="6" y="56"/>
                      <a:pt x="8" y="56"/>
                    </a:cubicBezTo>
                    <a:cubicBezTo>
                      <a:pt x="9" y="55"/>
                      <a:pt x="9" y="55"/>
                      <a:pt x="10" y="55"/>
                    </a:cubicBezTo>
                    <a:cubicBezTo>
                      <a:pt x="9" y="55"/>
                      <a:pt x="9" y="54"/>
                      <a:pt x="9" y="54"/>
                    </a:cubicBezTo>
                    <a:cubicBezTo>
                      <a:pt x="9" y="51"/>
                      <a:pt x="9" y="48"/>
                      <a:pt x="9" y="45"/>
                    </a:cubicBezTo>
                    <a:cubicBezTo>
                      <a:pt x="9" y="45"/>
                      <a:pt x="9" y="44"/>
                      <a:pt x="10" y="44"/>
                    </a:cubicBezTo>
                    <a:cubicBezTo>
                      <a:pt x="9" y="44"/>
                      <a:pt x="8" y="43"/>
                      <a:pt x="7" y="43"/>
                    </a:cubicBezTo>
                    <a:cubicBezTo>
                      <a:pt x="4" y="43"/>
                      <a:pt x="2" y="42"/>
                      <a:pt x="1" y="41"/>
                    </a:cubicBezTo>
                    <a:cubicBezTo>
                      <a:pt x="1" y="40"/>
                      <a:pt x="0" y="40"/>
                      <a:pt x="0" y="39"/>
                    </a:cubicBezTo>
                    <a:cubicBezTo>
                      <a:pt x="0" y="37"/>
                      <a:pt x="0" y="34"/>
                      <a:pt x="0" y="31"/>
                    </a:cubicBezTo>
                    <a:cubicBezTo>
                      <a:pt x="0" y="30"/>
                      <a:pt x="1" y="30"/>
                      <a:pt x="1" y="29"/>
                    </a:cubicBezTo>
                    <a:cubicBezTo>
                      <a:pt x="2" y="28"/>
                      <a:pt x="4" y="27"/>
                      <a:pt x="7" y="27"/>
                    </a:cubicBezTo>
                    <a:cubicBezTo>
                      <a:pt x="11" y="26"/>
                      <a:pt x="15" y="26"/>
                      <a:pt x="20" y="26"/>
                    </a:cubicBezTo>
                    <a:cubicBezTo>
                      <a:pt x="25" y="26"/>
                      <a:pt x="30" y="26"/>
                      <a:pt x="33" y="27"/>
                    </a:cubicBezTo>
                    <a:cubicBezTo>
                      <a:pt x="36" y="27"/>
                      <a:pt x="38" y="28"/>
                      <a:pt x="39" y="29"/>
                    </a:cubicBezTo>
                    <a:cubicBezTo>
                      <a:pt x="40" y="30"/>
                      <a:pt x="40" y="30"/>
                      <a:pt x="40" y="31"/>
                    </a:cubicBezTo>
                    <a:cubicBezTo>
                      <a:pt x="40" y="34"/>
                      <a:pt x="40" y="37"/>
                      <a:pt x="40" y="39"/>
                    </a:cubicBezTo>
                    <a:cubicBezTo>
                      <a:pt x="40" y="40"/>
                      <a:pt x="40" y="41"/>
                      <a:pt x="39" y="41"/>
                    </a:cubicBezTo>
                    <a:cubicBezTo>
                      <a:pt x="40" y="41"/>
                      <a:pt x="41" y="41"/>
                      <a:pt x="41" y="41"/>
                    </a:cubicBezTo>
                    <a:cubicBezTo>
                      <a:pt x="44" y="42"/>
                      <a:pt x="46" y="42"/>
                      <a:pt x="47" y="43"/>
                    </a:cubicBezTo>
                    <a:cubicBezTo>
                      <a:pt x="48" y="44"/>
                      <a:pt x="48" y="45"/>
                      <a:pt x="48" y="45"/>
                    </a:cubicBezTo>
                    <a:cubicBezTo>
                      <a:pt x="48" y="48"/>
                      <a:pt x="48" y="51"/>
                      <a:pt x="48" y="54"/>
                    </a:cubicBezTo>
                    <a:cubicBezTo>
                      <a:pt x="48" y="55"/>
                      <a:pt x="48" y="55"/>
                      <a:pt x="47" y="55"/>
                    </a:cubicBezTo>
                    <a:cubicBezTo>
                      <a:pt x="46" y="56"/>
                      <a:pt x="44" y="57"/>
                      <a:pt x="41" y="58"/>
                    </a:cubicBezTo>
                    <a:cubicBezTo>
                      <a:pt x="41" y="58"/>
                      <a:pt x="41" y="58"/>
                      <a:pt x="40" y="58"/>
                    </a:cubicBezTo>
                    <a:close/>
                    <a:moveTo>
                      <a:pt x="74" y="0"/>
                    </a:moveTo>
                    <a:cubicBezTo>
                      <a:pt x="69" y="0"/>
                      <a:pt x="64" y="1"/>
                      <a:pt x="61" y="1"/>
                    </a:cubicBezTo>
                    <a:cubicBezTo>
                      <a:pt x="58" y="2"/>
                      <a:pt x="56" y="2"/>
                      <a:pt x="55" y="4"/>
                    </a:cubicBezTo>
                    <a:cubicBezTo>
                      <a:pt x="54" y="4"/>
                      <a:pt x="54" y="4"/>
                      <a:pt x="54" y="5"/>
                    </a:cubicBezTo>
                    <a:cubicBezTo>
                      <a:pt x="54" y="8"/>
                      <a:pt x="54" y="11"/>
                      <a:pt x="54" y="14"/>
                    </a:cubicBezTo>
                    <a:cubicBezTo>
                      <a:pt x="54" y="14"/>
                      <a:pt x="54" y="15"/>
                      <a:pt x="55" y="15"/>
                    </a:cubicBezTo>
                    <a:cubicBezTo>
                      <a:pt x="55" y="16"/>
                      <a:pt x="55" y="16"/>
                      <a:pt x="55" y="16"/>
                    </a:cubicBezTo>
                    <a:cubicBezTo>
                      <a:pt x="55" y="16"/>
                      <a:pt x="55" y="16"/>
                      <a:pt x="55" y="16"/>
                    </a:cubicBezTo>
                    <a:cubicBezTo>
                      <a:pt x="52" y="16"/>
                      <a:pt x="49" y="17"/>
                      <a:pt x="48" y="18"/>
                    </a:cubicBezTo>
                    <a:cubicBezTo>
                      <a:pt x="48" y="19"/>
                      <a:pt x="48" y="19"/>
                      <a:pt x="48" y="20"/>
                    </a:cubicBezTo>
                    <a:cubicBezTo>
                      <a:pt x="48" y="23"/>
                      <a:pt x="48" y="26"/>
                      <a:pt x="48" y="28"/>
                    </a:cubicBezTo>
                    <a:cubicBezTo>
                      <a:pt x="48" y="29"/>
                      <a:pt x="48" y="30"/>
                      <a:pt x="48" y="30"/>
                    </a:cubicBezTo>
                    <a:cubicBezTo>
                      <a:pt x="50" y="31"/>
                      <a:pt x="52" y="32"/>
                      <a:pt x="55" y="32"/>
                    </a:cubicBezTo>
                    <a:cubicBezTo>
                      <a:pt x="55" y="32"/>
                      <a:pt x="55" y="32"/>
                      <a:pt x="55" y="32"/>
                    </a:cubicBezTo>
                    <a:cubicBezTo>
                      <a:pt x="55" y="33"/>
                      <a:pt x="54" y="33"/>
                      <a:pt x="54" y="33"/>
                    </a:cubicBezTo>
                    <a:cubicBezTo>
                      <a:pt x="54" y="34"/>
                      <a:pt x="53" y="34"/>
                      <a:pt x="53" y="35"/>
                    </a:cubicBezTo>
                    <a:cubicBezTo>
                      <a:pt x="53" y="37"/>
                      <a:pt x="53" y="40"/>
                      <a:pt x="53" y="43"/>
                    </a:cubicBezTo>
                    <a:cubicBezTo>
                      <a:pt x="53" y="44"/>
                      <a:pt x="54" y="44"/>
                      <a:pt x="54" y="45"/>
                    </a:cubicBezTo>
                    <a:cubicBezTo>
                      <a:pt x="55" y="46"/>
                      <a:pt x="56" y="46"/>
                      <a:pt x="58" y="47"/>
                    </a:cubicBezTo>
                    <a:cubicBezTo>
                      <a:pt x="57" y="47"/>
                      <a:pt x="56" y="47"/>
                      <a:pt x="55" y="48"/>
                    </a:cubicBezTo>
                    <a:cubicBezTo>
                      <a:pt x="55" y="48"/>
                      <a:pt x="54" y="49"/>
                      <a:pt x="54" y="50"/>
                    </a:cubicBezTo>
                    <a:cubicBezTo>
                      <a:pt x="54" y="52"/>
                      <a:pt x="54" y="55"/>
                      <a:pt x="54" y="58"/>
                    </a:cubicBezTo>
                    <a:cubicBezTo>
                      <a:pt x="54" y="59"/>
                      <a:pt x="55" y="59"/>
                      <a:pt x="55" y="60"/>
                    </a:cubicBezTo>
                    <a:cubicBezTo>
                      <a:pt x="56" y="60"/>
                      <a:pt x="58" y="61"/>
                      <a:pt x="60" y="62"/>
                    </a:cubicBezTo>
                    <a:cubicBezTo>
                      <a:pt x="59" y="62"/>
                      <a:pt x="58" y="62"/>
                      <a:pt x="58" y="63"/>
                    </a:cubicBezTo>
                    <a:cubicBezTo>
                      <a:pt x="57" y="63"/>
                      <a:pt x="57" y="64"/>
                      <a:pt x="57" y="64"/>
                    </a:cubicBezTo>
                    <a:cubicBezTo>
                      <a:pt x="57" y="67"/>
                      <a:pt x="57" y="70"/>
                      <a:pt x="57" y="73"/>
                    </a:cubicBezTo>
                    <a:cubicBezTo>
                      <a:pt x="57" y="74"/>
                      <a:pt x="57" y="74"/>
                      <a:pt x="58" y="74"/>
                    </a:cubicBezTo>
                    <a:cubicBezTo>
                      <a:pt x="58" y="75"/>
                      <a:pt x="59" y="75"/>
                      <a:pt x="59" y="75"/>
                    </a:cubicBezTo>
                    <a:cubicBezTo>
                      <a:pt x="57" y="76"/>
                      <a:pt x="56" y="76"/>
                      <a:pt x="55" y="77"/>
                    </a:cubicBezTo>
                    <a:cubicBezTo>
                      <a:pt x="55" y="78"/>
                      <a:pt x="54" y="78"/>
                      <a:pt x="54" y="79"/>
                    </a:cubicBezTo>
                    <a:cubicBezTo>
                      <a:pt x="54" y="82"/>
                      <a:pt x="54" y="85"/>
                      <a:pt x="54" y="87"/>
                    </a:cubicBezTo>
                    <a:cubicBezTo>
                      <a:pt x="54" y="88"/>
                      <a:pt x="55" y="88"/>
                      <a:pt x="55" y="89"/>
                    </a:cubicBezTo>
                    <a:cubicBezTo>
                      <a:pt x="56" y="90"/>
                      <a:pt x="59" y="91"/>
                      <a:pt x="61" y="91"/>
                    </a:cubicBezTo>
                    <a:cubicBezTo>
                      <a:pt x="65" y="92"/>
                      <a:pt x="69" y="92"/>
                      <a:pt x="74" y="92"/>
                    </a:cubicBezTo>
                    <a:cubicBezTo>
                      <a:pt x="79" y="92"/>
                      <a:pt x="84" y="92"/>
                      <a:pt x="87" y="91"/>
                    </a:cubicBezTo>
                    <a:cubicBezTo>
                      <a:pt x="90" y="91"/>
                      <a:pt x="92" y="90"/>
                      <a:pt x="93" y="89"/>
                    </a:cubicBezTo>
                    <a:cubicBezTo>
                      <a:pt x="94" y="89"/>
                      <a:pt x="94" y="88"/>
                      <a:pt x="94" y="87"/>
                    </a:cubicBezTo>
                    <a:cubicBezTo>
                      <a:pt x="94" y="85"/>
                      <a:pt x="94" y="82"/>
                      <a:pt x="94" y="79"/>
                    </a:cubicBezTo>
                    <a:cubicBezTo>
                      <a:pt x="94" y="78"/>
                      <a:pt x="94" y="78"/>
                      <a:pt x="93" y="77"/>
                    </a:cubicBezTo>
                    <a:cubicBezTo>
                      <a:pt x="93" y="77"/>
                      <a:pt x="92" y="77"/>
                      <a:pt x="92" y="76"/>
                    </a:cubicBezTo>
                    <a:cubicBezTo>
                      <a:pt x="93" y="76"/>
                      <a:pt x="95" y="75"/>
                      <a:pt x="96" y="75"/>
                    </a:cubicBezTo>
                    <a:cubicBezTo>
                      <a:pt x="96" y="74"/>
                      <a:pt x="96" y="74"/>
                      <a:pt x="97" y="73"/>
                    </a:cubicBezTo>
                    <a:cubicBezTo>
                      <a:pt x="97" y="70"/>
                      <a:pt x="97" y="67"/>
                      <a:pt x="97" y="64"/>
                    </a:cubicBezTo>
                    <a:cubicBezTo>
                      <a:pt x="97" y="64"/>
                      <a:pt x="96" y="63"/>
                      <a:pt x="96" y="63"/>
                    </a:cubicBezTo>
                    <a:cubicBezTo>
                      <a:pt x="95" y="62"/>
                      <a:pt x="93" y="61"/>
                      <a:pt x="91" y="61"/>
                    </a:cubicBezTo>
                    <a:cubicBezTo>
                      <a:pt x="92" y="60"/>
                      <a:pt x="93" y="60"/>
                      <a:pt x="93" y="60"/>
                    </a:cubicBezTo>
                    <a:cubicBezTo>
                      <a:pt x="94" y="59"/>
                      <a:pt x="94" y="59"/>
                      <a:pt x="94" y="58"/>
                    </a:cubicBezTo>
                    <a:cubicBezTo>
                      <a:pt x="94" y="55"/>
                      <a:pt x="94" y="52"/>
                      <a:pt x="94" y="50"/>
                    </a:cubicBezTo>
                    <a:cubicBezTo>
                      <a:pt x="94" y="49"/>
                      <a:pt x="94" y="48"/>
                      <a:pt x="93" y="48"/>
                    </a:cubicBezTo>
                    <a:cubicBezTo>
                      <a:pt x="92" y="47"/>
                      <a:pt x="91" y="47"/>
                      <a:pt x="90" y="46"/>
                    </a:cubicBezTo>
                    <a:cubicBezTo>
                      <a:pt x="91" y="46"/>
                      <a:pt x="91" y="45"/>
                      <a:pt x="92" y="45"/>
                    </a:cubicBezTo>
                    <a:cubicBezTo>
                      <a:pt x="93" y="44"/>
                      <a:pt x="93" y="44"/>
                      <a:pt x="93" y="43"/>
                    </a:cubicBezTo>
                    <a:cubicBezTo>
                      <a:pt x="93" y="40"/>
                      <a:pt x="93" y="37"/>
                      <a:pt x="93" y="35"/>
                    </a:cubicBezTo>
                    <a:cubicBezTo>
                      <a:pt x="93" y="34"/>
                      <a:pt x="93" y="34"/>
                      <a:pt x="92" y="33"/>
                    </a:cubicBezTo>
                    <a:cubicBezTo>
                      <a:pt x="91" y="32"/>
                      <a:pt x="89" y="31"/>
                      <a:pt x="86" y="31"/>
                    </a:cubicBezTo>
                    <a:cubicBezTo>
                      <a:pt x="86" y="31"/>
                      <a:pt x="86" y="31"/>
                      <a:pt x="85" y="31"/>
                    </a:cubicBezTo>
                    <a:cubicBezTo>
                      <a:pt x="86" y="31"/>
                      <a:pt x="86" y="30"/>
                      <a:pt x="86" y="30"/>
                    </a:cubicBezTo>
                    <a:cubicBezTo>
                      <a:pt x="87" y="30"/>
                      <a:pt x="87" y="29"/>
                      <a:pt x="87" y="28"/>
                    </a:cubicBezTo>
                    <a:cubicBezTo>
                      <a:pt x="87" y="26"/>
                      <a:pt x="87" y="23"/>
                      <a:pt x="87" y="20"/>
                    </a:cubicBezTo>
                    <a:cubicBezTo>
                      <a:pt x="87" y="19"/>
                      <a:pt x="87" y="19"/>
                      <a:pt x="86" y="18"/>
                    </a:cubicBezTo>
                    <a:cubicBezTo>
                      <a:pt x="86" y="18"/>
                      <a:pt x="86" y="18"/>
                      <a:pt x="86" y="18"/>
                    </a:cubicBezTo>
                    <a:cubicBezTo>
                      <a:pt x="86" y="18"/>
                      <a:pt x="86" y="18"/>
                      <a:pt x="86" y="18"/>
                    </a:cubicBezTo>
                    <a:cubicBezTo>
                      <a:pt x="89" y="17"/>
                      <a:pt x="91" y="16"/>
                      <a:pt x="92" y="15"/>
                    </a:cubicBezTo>
                    <a:cubicBezTo>
                      <a:pt x="93" y="15"/>
                      <a:pt x="93" y="15"/>
                      <a:pt x="93" y="14"/>
                    </a:cubicBezTo>
                    <a:cubicBezTo>
                      <a:pt x="93" y="11"/>
                      <a:pt x="93" y="8"/>
                      <a:pt x="93" y="5"/>
                    </a:cubicBezTo>
                    <a:cubicBezTo>
                      <a:pt x="93" y="5"/>
                      <a:pt x="93" y="4"/>
                      <a:pt x="93" y="3"/>
                    </a:cubicBezTo>
                    <a:cubicBezTo>
                      <a:pt x="91" y="2"/>
                      <a:pt x="89" y="2"/>
                      <a:pt x="86" y="1"/>
                    </a:cubicBezTo>
                    <a:cubicBezTo>
                      <a:pt x="83" y="1"/>
                      <a:pt x="79" y="0"/>
                      <a:pt x="74" y="0"/>
                    </a:cubicBezTo>
                    <a:close/>
                    <a:moveTo>
                      <a:pt x="78" y="18"/>
                    </a:moveTo>
                    <a:cubicBezTo>
                      <a:pt x="78" y="18"/>
                      <a:pt x="79" y="19"/>
                      <a:pt x="79" y="19"/>
                    </a:cubicBezTo>
                    <a:cubicBezTo>
                      <a:pt x="81" y="19"/>
                      <a:pt x="82" y="19"/>
                      <a:pt x="82" y="19"/>
                    </a:cubicBezTo>
                    <a:cubicBezTo>
                      <a:pt x="82" y="20"/>
                      <a:pt x="81" y="20"/>
                      <a:pt x="79" y="20"/>
                    </a:cubicBezTo>
                    <a:cubicBezTo>
                      <a:pt x="76" y="21"/>
                      <a:pt x="72" y="21"/>
                      <a:pt x="67" y="21"/>
                    </a:cubicBezTo>
                    <a:cubicBezTo>
                      <a:pt x="63" y="21"/>
                      <a:pt x="58" y="21"/>
                      <a:pt x="55" y="20"/>
                    </a:cubicBezTo>
                    <a:cubicBezTo>
                      <a:pt x="53" y="20"/>
                      <a:pt x="52" y="20"/>
                      <a:pt x="52" y="19"/>
                    </a:cubicBezTo>
                    <a:cubicBezTo>
                      <a:pt x="52" y="19"/>
                      <a:pt x="53" y="19"/>
                      <a:pt x="55" y="19"/>
                    </a:cubicBezTo>
                    <a:cubicBezTo>
                      <a:pt x="57" y="18"/>
                      <a:pt x="60" y="18"/>
                      <a:pt x="63" y="18"/>
                    </a:cubicBezTo>
                    <a:cubicBezTo>
                      <a:pt x="66" y="18"/>
                      <a:pt x="70" y="18"/>
                      <a:pt x="74" y="18"/>
                    </a:cubicBezTo>
                    <a:cubicBezTo>
                      <a:pt x="75" y="18"/>
                      <a:pt x="76" y="18"/>
                      <a:pt x="78" y="18"/>
                    </a:cubicBezTo>
                    <a:close/>
                    <a:moveTo>
                      <a:pt x="86" y="4"/>
                    </a:moveTo>
                    <a:cubicBezTo>
                      <a:pt x="88" y="4"/>
                      <a:pt x="89" y="4"/>
                      <a:pt x="89" y="5"/>
                    </a:cubicBezTo>
                    <a:cubicBezTo>
                      <a:pt x="89" y="5"/>
                      <a:pt x="88" y="5"/>
                      <a:pt x="86" y="5"/>
                    </a:cubicBezTo>
                    <a:cubicBezTo>
                      <a:pt x="83" y="6"/>
                      <a:pt x="78" y="6"/>
                      <a:pt x="74" y="6"/>
                    </a:cubicBezTo>
                    <a:cubicBezTo>
                      <a:pt x="69" y="6"/>
                      <a:pt x="65" y="6"/>
                      <a:pt x="62" y="5"/>
                    </a:cubicBezTo>
                    <a:cubicBezTo>
                      <a:pt x="60" y="5"/>
                      <a:pt x="59" y="5"/>
                      <a:pt x="59" y="5"/>
                    </a:cubicBezTo>
                    <a:cubicBezTo>
                      <a:pt x="59" y="4"/>
                      <a:pt x="60" y="4"/>
                      <a:pt x="62" y="4"/>
                    </a:cubicBezTo>
                    <a:cubicBezTo>
                      <a:pt x="65" y="3"/>
                      <a:pt x="69" y="3"/>
                      <a:pt x="74" y="3"/>
                    </a:cubicBezTo>
                    <a:cubicBezTo>
                      <a:pt x="78" y="3"/>
                      <a:pt x="83" y="3"/>
                      <a:pt x="86" y="4"/>
                    </a:cubicBezTo>
                    <a:close/>
                    <a:moveTo>
                      <a:pt x="78" y="33"/>
                    </a:moveTo>
                    <a:cubicBezTo>
                      <a:pt x="81" y="33"/>
                      <a:pt x="83" y="33"/>
                      <a:pt x="85" y="33"/>
                    </a:cubicBezTo>
                    <a:cubicBezTo>
                      <a:pt x="87" y="34"/>
                      <a:pt x="88" y="34"/>
                      <a:pt x="88" y="34"/>
                    </a:cubicBezTo>
                    <a:cubicBezTo>
                      <a:pt x="88" y="34"/>
                      <a:pt x="87" y="35"/>
                      <a:pt x="85" y="35"/>
                    </a:cubicBezTo>
                    <a:cubicBezTo>
                      <a:pt x="82" y="35"/>
                      <a:pt x="78" y="36"/>
                      <a:pt x="73" y="36"/>
                    </a:cubicBezTo>
                    <a:cubicBezTo>
                      <a:pt x="68" y="36"/>
                      <a:pt x="64" y="35"/>
                      <a:pt x="61" y="35"/>
                    </a:cubicBezTo>
                    <a:cubicBezTo>
                      <a:pt x="59" y="35"/>
                      <a:pt x="58" y="34"/>
                      <a:pt x="58" y="34"/>
                    </a:cubicBezTo>
                    <a:cubicBezTo>
                      <a:pt x="58" y="34"/>
                      <a:pt x="59" y="34"/>
                      <a:pt x="61" y="33"/>
                    </a:cubicBezTo>
                    <a:cubicBezTo>
                      <a:pt x="62" y="33"/>
                      <a:pt x="62" y="33"/>
                      <a:pt x="63" y="33"/>
                    </a:cubicBezTo>
                    <a:cubicBezTo>
                      <a:pt x="64" y="33"/>
                      <a:pt x="66" y="33"/>
                      <a:pt x="67" y="33"/>
                    </a:cubicBezTo>
                    <a:cubicBezTo>
                      <a:pt x="71" y="33"/>
                      <a:pt x="75" y="33"/>
                      <a:pt x="78" y="33"/>
                    </a:cubicBezTo>
                    <a:close/>
                    <a:moveTo>
                      <a:pt x="82" y="48"/>
                    </a:moveTo>
                    <a:cubicBezTo>
                      <a:pt x="83" y="48"/>
                      <a:pt x="85" y="48"/>
                      <a:pt x="86" y="48"/>
                    </a:cubicBezTo>
                    <a:cubicBezTo>
                      <a:pt x="88" y="49"/>
                      <a:pt x="89" y="49"/>
                      <a:pt x="89" y="49"/>
                    </a:cubicBezTo>
                    <a:cubicBezTo>
                      <a:pt x="89" y="49"/>
                      <a:pt x="88" y="49"/>
                      <a:pt x="86" y="50"/>
                    </a:cubicBezTo>
                    <a:cubicBezTo>
                      <a:pt x="83" y="50"/>
                      <a:pt x="79" y="51"/>
                      <a:pt x="74" y="51"/>
                    </a:cubicBezTo>
                    <a:cubicBezTo>
                      <a:pt x="69" y="51"/>
                      <a:pt x="65" y="50"/>
                      <a:pt x="62" y="50"/>
                    </a:cubicBezTo>
                    <a:cubicBezTo>
                      <a:pt x="60" y="49"/>
                      <a:pt x="59" y="49"/>
                      <a:pt x="59" y="49"/>
                    </a:cubicBezTo>
                    <a:cubicBezTo>
                      <a:pt x="59" y="49"/>
                      <a:pt x="60" y="49"/>
                      <a:pt x="62" y="48"/>
                    </a:cubicBezTo>
                    <a:cubicBezTo>
                      <a:pt x="63" y="48"/>
                      <a:pt x="64" y="48"/>
                      <a:pt x="66" y="48"/>
                    </a:cubicBezTo>
                    <a:cubicBezTo>
                      <a:pt x="68" y="48"/>
                      <a:pt x="70" y="48"/>
                      <a:pt x="73" y="48"/>
                    </a:cubicBezTo>
                    <a:cubicBezTo>
                      <a:pt x="76" y="48"/>
                      <a:pt x="79" y="48"/>
                      <a:pt x="82" y="48"/>
                    </a:cubicBezTo>
                    <a:close/>
                    <a:moveTo>
                      <a:pt x="84" y="62"/>
                    </a:moveTo>
                    <a:cubicBezTo>
                      <a:pt x="86" y="63"/>
                      <a:pt x="87" y="63"/>
                      <a:pt x="89" y="63"/>
                    </a:cubicBezTo>
                    <a:cubicBezTo>
                      <a:pt x="91" y="63"/>
                      <a:pt x="92" y="64"/>
                      <a:pt x="92" y="64"/>
                    </a:cubicBezTo>
                    <a:cubicBezTo>
                      <a:pt x="92" y="64"/>
                      <a:pt x="91" y="64"/>
                      <a:pt x="89" y="65"/>
                    </a:cubicBezTo>
                    <a:cubicBezTo>
                      <a:pt x="86" y="65"/>
                      <a:pt x="82" y="65"/>
                      <a:pt x="77" y="65"/>
                    </a:cubicBezTo>
                    <a:cubicBezTo>
                      <a:pt x="72" y="65"/>
                      <a:pt x="68" y="65"/>
                      <a:pt x="65" y="65"/>
                    </a:cubicBezTo>
                    <a:cubicBezTo>
                      <a:pt x="63" y="64"/>
                      <a:pt x="62" y="64"/>
                      <a:pt x="62" y="64"/>
                    </a:cubicBezTo>
                    <a:cubicBezTo>
                      <a:pt x="62" y="64"/>
                      <a:pt x="63" y="63"/>
                      <a:pt x="65" y="63"/>
                    </a:cubicBezTo>
                    <a:cubicBezTo>
                      <a:pt x="66" y="63"/>
                      <a:pt x="67" y="63"/>
                      <a:pt x="68" y="63"/>
                    </a:cubicBezTo>
                    <a:cubicBezTo>
                      <a:pt x="70" y="63"/>
                      <a:pt x="72" y="63"/>
                      <a:pt x="74" y="63"/>
                    </a:cubicBezTo>
                    <a:cubicBezTo>
                      <a:pt x="78" y="63"/>
                      <a:pt x="81" y="63"/>
                      <a:pt x="84" y="62"/>
                    </a:cubicBezTo>
                    <a:close/>
                    <a:moveTo>
                      <a:pt x="85" y="77"/>
                    </a:moveTo>
                    <a:cubicBezTo>
                      <a:pt x="85" y="77"/>
                      <a:pt x="86" y="77"/>
                      <a:pt x="86" y="78"/>
                    </a:cubicBezTo>
                    <a:cubicBezTo>
                      <a:pt x="88" y="78"/>
                      <a:pt x="89" y="78"/>
                      <a:pt x="89" y="78"/>
                    </a:cubicBezTo>
                    <a:cubicBezTo>
                      <a:pt x="89" y="79"/>
                      <a:pt x="88" y="79"/>
                      <a:pt x="86" y="79"/>
                    </a:cubicBezTo>
                    <a:cubicBezTo>
                      <a:pt x="83" y="80"/>
                      <a:pt x="79" y="80"/>
                      <a:pt x="74" y="80"/>
                    </a:cubicBezTo>
                    <a:cubicBezTo>
                      <a:pt x="69" y="80"/>
                      <a:pt x="65" y="80"/>
                      <a:pt x="62" y="79"/>
                    </a:cubicBezTo>
                    <a:cubicBezTo>
                      <a:pt x="60" y="79"/>
                      <a:pt x="59" y="79"/>
                      <a:pt x="59" y="78"/>
                    </a:cubicBezTo>
                    <a:cubicBezTo>
                      <a:pt x="59" y="78"/>
                      <a:pt x="60" y="78"/>
                      <a:pt x="62" y="78"/>
                    </a:cubicBezTo>
                    <a:cubicBezTo>
                      <a:pt x="63" y="77"/>
                      <a:pt x="65" y="77"/>
                      <a:pt x="66" y="77"/>
                    </a:cubicBezTo>
                    <a:cubicBezTo>
                      <a:pt x="69" y="77"/>
                      <a:pt x="73" y="78"/>
                      <a:pt x="77" y="78"/>
                    </a:cubicBezTo>
                    <a:cubicBezTo>
                      <a:pt x="80" y="78"/>
                      <a:pt x="82" y="78"/>
                      <a:pt x="85" y="77"/>
                    </a:cubicBezTo>
                    <a:close/>
                    <a:moveTo>
                      <a:pt x="10" y="81"/>
                    </a:moveTo>
                    <a:cubicBezTo>
                      <a:pt x="10" y="81"/>
                      <a:pt x="10" y="81"/>
                      <a:pt x="10" y="80"/>
                    </a:cubicBezTo>
                    <a:cubicBezTo>
                      <a:pt x="9" y="80"/>
                      <a:pt x="9" y="80"/>
                      <a:pt x="9" y="81"/>
                    </a:cubicBezTo>
                    <a:cubicBezTo>
                      <a:pt x="9" y="81"/>
                      <a:pt x="10" y="81"/>
                      <a:pt x="10" y="81"/>
                    </a:cubicBezTo>
                    <a:close/>
                    <a:moveTo>
                      <a:pt x="40" y="70"/>
                    </a:moveTo>
                    <a:cubicBezTo>
                      <a:pt x="40" y="70"/>
                      <a:pt x="40" y="70"/>
                      <a:pt x="40" y="70"/>
                    </a:cubicBezTo>
                    <a:cubicBezTo>
                      <a:pt x="39" y="71"/>
                      <a:pt x="37" y="71"/>
                      <a:pt x="34" y="72"/>
                    </a:cubicBezTo>
                    <a:cubicBezTo>
                      <a:pt x="34" y="72"/>
                      <a:pt x="34" y="72"/>
                      <a:pt x="33" y="72"/>
                    </a:cubicBezTo>
                    <a:cubicBezTo>
                      <a:pt x="36" y="72"/>
                      <a:pt x="39" y="72"/>
                      <a:pt x="41" y="71"/>
                    </a:cubicBezTo>
                    <a:cubicBezTo>
                      <a:pt x="43" y="71"/>
                      <a:pt x="44" y="71"/>
                      <a:pt x="44" y="71"/>
                    </a:cubicBezTo>
                    <a:cubicBezTo>
                      <a:pt x="44" y="70"/>
                      <a:pt x="43" y="70"/>
                      <a:pt x="41" y="70"/>
                    </a:cubicBezTo>
                    <a:cubicBezTo>
                      <a:pt x="41" y="70"/>
                      <a:pt x="41" y="70"/>
                      <a:pt x="40" y="70"/>
                    </a:cubicBezTo>
                    <a:close/>
                    <a:moveTo>
                      <a:pt x="34" y="43"/>
                    </a:moveTo>
                    <a:cubicBezTo>
                      <a:pt x="33" y="43"/>
                      <a:pt x="33" y="43"/>
                      <a:pt x="33" y="43"/>
                    </a:cubicBezTo>
                    <a:cubicBezTo>
                      <a:pt x="30" y="44"/>
                      <a:pt x="25" y="44"/>
                      <a:pt x="20" y="44"/>
                    </a:cubicBezTo>
                    <a:cubicBezTo>
                      <a:pt x="18" y="44"/>
                      <a:pt x="17" y="44"/>
                      <a:pt x="15" y="44"/>
                    </a:cubicBezTo>
                    <a:cubicBezTo>
                      <a:pt x="14" y="44"/>
                      <a:pt x="14" y="45"/>
                      <a:pt x="14" y="45"/>
                    </a:cubicBezTo>
                    <a:cubicBezTo>
                      <a:pt x="14" y="45"/>
                      <a:pt x="15" y="45"/>
                      <a:pt x="17" y="45"/>
                    </a:cubicBezTo>
                    <a:cubicBezTo>
                      <a:pt x="20" y="46"/>
                      <a:pt x="24" y="46"/>
                      <a:pt x="29" y="46"/>
                    </a:cubicBezTo>
                    <a:cubicBezTo>
                      <a:pt x="33" y="46"/>
                      <a:pt x="38" y="46"/>
                      <a:pt x="41" y="45"/>
                    </a:cubicBezTo>
                    <a:cubicBezTo>
                      <a:pt x="43" y="45"/>
                      <a:pt x="44" y="45"/>
                      <a:pt x="44" y="45"/>
                    </a:cubicBezTo>
                    <a:cubicBezTo>
                      <a:pt x="44" y="44"/>
                      <a:pt x="43" y="44"/>
                      <a:pt x="41" y="44"/>
                    </a:cubicBezTo>
                    <a:cubicBezTo>
                      <a:pt x="39" y="44"/>
                      <a:pt x="36" y="43"/>
                      <a:pt x="34" y="43"/>
                    </a:cubicBezTo>
                    <a:close/>
                    <a:moveTo>
                      <a:pt x="32" y="30"/>
                    </a:moveTo>
                    <a:cubicBezTo>
                      <a:pt x="29" y="29"/>
                      <a:pt x="25" y="29"/>
                      <a:pt x="20" y="29"/>
                    </a:cubicBezTo>
                    <a:cubicBezTo>
                      <a:pt x="15" y="29"/>
                      <a:pt x="11" y="29"/>
                      <a:pt x="8" y="30"/>
                    </a:cubicBezTo>
                    <a:cubicBezTo>
                      <a:pt x="6" y="30"/>
                      <a:pt x="5" y="30"/>
                      <a:pt x="5" y="30"/>
                    </a:cubicBezTo>
                    <a:cubicBezTo>
                      <a:pt x="5" y="31"/>
                      <a:pt x="6" y="31"/>
                      <a:pt x="8" y="31"/>
                    </a:cubicBezTo>
                    <a:cubicBezTo>
                      <a:pt x="11" y="32"/>
                      <a:pt x="15" y="32"/>
                      <a:pt x="20" y="32"/>
                    </a:cubicBezTo>
                    <a:cubicBezTo>
                      <a:pt x="25" y="32"/>
                      <a:pt x="29" y="32"/>
                      <a:pt x="32" y="31"/>
                    </a:cubicBezTo>
                    <a:cubicBezTo>
                      <a:pt x="34" y="31"/>
                      <a:pt x="35" y="31"/>
                      <a:pt x="35" y="30"/>
                    </a:cubicBezTo>
                    <a:cubicBezTo>
                      <a:pt x="35" y="30"/>
                      <a:pt x="34" y="30"/>
                      <a:pt x="32" y="30"/>
                    </a:cubicBezTo>
                    <a:close/>
                    <a:moveTo>
                      <a:pt x="34" y="58"/>
                    </a:moveTo>
                    <a:cubicBezTo>
                      <a:pt x="32" y="58"/>
                      <a:pt x="31" y="59"/>
                      <a:pt x="29" y="59"/>
                    </a:cubicBezTo>
                    <a:cubicBezTo>
                      <a:pt x="24" y="59"/>
                      <a:pt x="19" y="58"/>
                      <a:pt x="16" y="58"/>
                    </a:cubicBezTo>
                    <a:cubicBezTo>
                      <a:pt x="15" y="58"/>
                      <a:pt x="15" y="58"/>
                      <a:pt x="15" y="58"/>
                    </a:cubicBezTo>
                    <a:cubicBezTo>
                      <a:pt x="13" y="58"/>
                      <a:pt x="11" y="58"/>
                      <a:pt x="9" y="58"/>
                    </a:cubicBezTo>
                    <a:cubicBezTo>
                      <a:pt x="7" y="59"/>
                      <a:pt x="6" y="59"/>
                      <a:pt x="6" y="59"/>
                    </a:cubicBezTo>
                    <a:cubicBezTo>
                      <a:pt x="6" y="59"/>
                      <a:pt x="7" y="59"/>
                      <a:pt x="9" y="60"/>
                    </a:cubicBezTo>
                    <a:cubicBezTo>
                      <a:pt x="12" y="60"/>
                      <a:pt x="17" y="61"/>
                      <a:pt x="21" y="61"/>
                    </a:cubicBezTo>
                    <a:cubicBezTo>
                      <a:pt x="26" y="61"/>
                      <a:pt x="30" y="60"/>
                      <a:pt x="33" y="60"/>
                    </a:cubicBezTo>
                    <a:cubicBezTo>
                      <a:pt x="35" y="59"/>
                      <a:pt x="36" y="59"/>
                      <a:pt x="36" y="59"/>
                    </a:cubicBezTo>
                    <a:cubicBezTo>
                      <a:pt x="36" y="59"/>
                      <a:pt x="36" y="59"/>
                      <a:pt x="34"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文本框 43"/>
              <p:cNvSpPr txBox="1"/>
              <p:nvPr/>
            </p:nvSpPr>
            <p:spPr>
              <a:xfrm>
                <a:off x="5163605" y="3431576"/>
                <a:ext cx="1066959" cy="369218"/>
              </a:xfrm>
              <a:prstGeom prst="rect">
                <a:avLst/>
              </a:prstGeom>
              <a:noFill/>
            </p:spPr>
            <p:txBody>
              <a:bodyPr wrap="none">
                <a:spAutoFit/>
              </a:bodyPr>
              <a:lstStyle/>
              <a:p>
                <a:pPr algn="ctr">
                  <a:defRPr/>
                </a:pPr>
                <a:r>
                  <a:rPr lang="zh-CN" altLang="en-US" sz="1200" dirty="0">
                    <a:solidFill>
                      <a:schemeClr val="tx1">
                        <a:lumMod val="75000"/>
                        <a:lumOff val="25000"/>
                      </a:schemeClr>
                    </a:solidFill>
                    <a:latin typeface="微软雅黑 Light" panose="020B0502040204020203" pitchFamily="34" charset="-122"/>
                    <a:ea typeface="微软雅黑 Light" panose="020B0502040204020203" pitchFamily="34" charset="-122"/>
                    <a:cs typeface="Arial" panose="020B0604020202020204" pitchFamily="34" charset="0"/>
                  </a:rPr>
                  <a:t>文字内容</a:t>
                </a:r>
              </a:p>
            </p:txBody>
          </p:sp>
          <p:sp>
            <p:nvSpPr>
              <p:cNvPr id="48" name="矩形 47"/>
              <p:cNvSpPr/>
              <p:nvPr/>
            </p:nvSpPr>
            <p:spPr>
              <a:xfrm>
                <a:off x="4719069" y="3759356"/>
                <a:ext cx="1952543" cy="574280"/>
              </a:xfrm>
              <a:prstGeom prst="rect">
                <a:avLst/>
              </a:prstGeom>
            </p:spPr>
            <p:txBody>
              <a:bodyPr wrap="square">
                <a:spAutoFit/>
              </a:bodyPr>
              <a:lstStyle/>
              <a:p>
                <a:pPr algn="ctr">
                  <a:defRPr/>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grpSp>
      </p:grpSp>
      <p:sp>
        <p:nvSpPr>
          <p:cNvPr id="56" name="椭圆 55"/>
          <p:cNvSpPr/>
          <p:nvPr/>
        </p:nvSpPr>
        <p:spPr>
          <a:xfrm rot="2715566">
            <a:off x="2128223" y="3817285"/>
            <a:ext cx="285838" cy="2857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57" name="椭圆 56"/>
          <p:cNvSpPr/>
          <p:nvPr/>
        </p:nvSpPr>
        <p:spPr>
          <a:xfrm rot="2715566">
            <a:off x="1630565" y="3887532"/>
            <a:ext cx="140537" cy="14049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58" name="椭圆 57"/>
          <p:cNvSpPr/>
          <p:nvPr/>
        </p:nvSpPr>
        <p:spPr>
          <a:xfrm rot="2715566">
            <a:off x="3024786" y="1836643"/>
            <a:ext cx="140537" cy="14049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59" name="椭圆 58"/>
          <p:cNvSpPr/>
          <p:nvPr/>
        </p:nvSpPr>
        <p:spPr>
          <a:xfrm>
            <a:off x="850726" y="2346366"/>
            <a:ext cx="114300" cy="11552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0" name="椭圆 59"/>
          <p:cNvSpPr/>
          <p:nvPr/>
        </p:nvSpPr>
        <p:spPr>
          <a:xfrm>
            <a:off x="3181970" y="1967630"/>
            <a:ext cx="238125" cy="2370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1" name="椭圆 60"/>
          <p:cNvSpPr/>
          <p:nvPr/>
        </p:nvSpPr>
        <p:spPr>
          <a:xfrm>
            <a:off x="5088161" y="3540931"/>
            <a:ext cx="238125" cy="23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2" name="椭圆 61"/>
          <p:cNvSpPr/>
          <p:nvPr/>
        </p:nvSpPr>
        <p:spPr>
          <a:xfrm>
            <a:off x="5088161" y="3880364"/>
            <a:ext cx="133350" cy="1333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3" name="椭圆 62"/>
          <p:cNvSpPr/>
          <p:nvPr/>
        </p:nvSpPr>
        <p:spPr>
          <a:xfrm>
            <a:off x="3181970" y="3966116"/>
            <a:ext cx="133350" cy="1333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5" name="椭圆 64"/>
          <p:cNvSpPr/>
          <p:nvPr/>
        </p:nvSpPr>
        <p:spPr>
          <a:xfrm rot="15358016">
            <a:off x="5756673" y="1317968"/>
            <a:ext cx="154829" cy="1535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6" name="椭圆 65"/>
          <p:cNvSpPr/>
          <p:nvPr/>
        </p:nvSpPr>
        <p:spPr>
          <a:xfrm rot="15358016">
            <a:off x="6060295" y="1514469"/>
            <a:ext cx="75032"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7" name="椭圆 66"/>
          <p:cNvSpPr/>
          <p:nvPr/>
        </p:nvSpPr>
        <p:spPr>
          <a:xfrm rot="15358016">
            <a:off x="4618447" y="2080191"/>
            <a:ext cx="75033" cy="76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solidFill>
                <a:schemeClr val="accent6"/>
              </a:solidFill>
            </a:endParaRPr>
          </a:p>
        </p:txBody>
      </p:sp>
      <p:sp>
        <p:nvSpPr>
          <p:cNvPr id="68" name="椭圆 67"/>
          <p:cNvSpPr/>
          <p:nvPr/>
        </p:nvSpPr>
        <p:spPr>
          <a:xfrm rot="15358016">
            <a:off x="7851578" y="2870426"/>
            <a:ext cx="153638" cy="15359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9" name="椭圆 68"/>
          <p:cNvSpPr/>
          <p:nvPr/>
        </p:nvSpPr>
        <p:spPr>
          <a:xfrm rot="15358016">
            <a:off x="7747974" y="3138419"/>
            <a:ext cx="279884" cy="279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70" name="椭圆 69"/>
          <p:cNvSpPr/>
          <p:nvPr/>
        </p:nvSpPr>
        <p:spPr>
          <a:xfrm rot="15358016">
            <a:off x="6272812" y="3238440"/>
            <a:ext cx="133391" cy="1333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Tree>
    <p:extLst>
      <p:ext uri="{BB962C8B-B14F-4D97-AF65-F5344CB8AC3E}">
        <p14:creationId xmlns:p14="http://schemas.microsoft.com/office/powerpoint/2010/main" val="1678507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p:cTn id="10" dur="500" fill="hold"/>
                                        <p:tgtEl>
                                          <p:spTgt spid="56"/>
                                        </p:tgtEl>
                                        <p:attrNameLst>
                                          <p:attrName>ppt_w</p:attrName>
                                        </p:attrNameLst>
                                      </p:cBhvr>
                                      <p:tavLst>
                                        <p:tav tm="0">
                                          <p:val>
                                            <p:fltVal val="0"/>
                                          </p:val>
                                        </p:tav>
                                        <p:tav tm="100000">
                                          <p:val>
                                            <p:strVal val="#ppt_w"/>
                                          </p:val>
                                        </p:tav>
                                      </p:tavLst>
                                    </p:anim>
                                    <p:anim calcmode="lin" valueType="num">
                                      <p:cBhvr>
                                        <p:cTn id="11" dur="500" fill="hold"/>
                                        <p:tgtEl>
                                          <p:spTgt spid="56"/>
                                        </p:tgtEl>
                                        <p:attrNameLst>
                                          <p:attrName>ppt_h</p:attrName>
                                        </p:attrNameLst>
                                      </p:cBhvr>
                                      <p:tavLst>
                                        <p:tav tm="0">
                                          <p:val>
                                            <p:fltVal val="0"/>
                                          </p:val>
                                        </p:tav>
                                        <p:tav tm="100000">
                                          <p:val>
                                            <p:strVal val="#ppt_h"/>
                                          </p:val>
                                        </p:tav>
                                      </p:tavLst>
                                    </p:anim>
                                    <p:animEffect transition="in" filter="fade">
                                      <p:cBhvr>
                                        <p:cTn id="12" dur="500"/>
                                        <p:tgtEl>
                                          <p:spTgt spid="56"/>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p:cTn id="15" dur="500" fill="hold"/>
                                        <p:tgtEl>
                                          <p:spTgt spid="57"/>
                                        </p:tgtEl>
                                        <p:attrNameLst>
                                          <p:attrName>ppt_w</p:attrName>
                                        </p:attrNameLst>
                                      </p:cBhvr>
                                      <p:tavLst>
                                        <p:tav tm="0">
                                          <p:val>
                                            <p:fltVal val="0"/>
                                          </p:val>
                                        </p:tav>
                                        <p:tav tm="100000">
                                          <p:val>
                                            <p:strVal val="#ppt_w"/>
                                          </p:val>
                                        </p:tav>
                                      </p:tavLst>
                                    </p:anim>
                                    <p:anim calcmode="lin" valueType="num">
                                      <p:cBhvr>
                                        <p:cTn id="16" dur="500" fill="hold"/>
                                        <p:tgtEl>
                                          <p:spTgt spid="57"/>
                                        </p:tgtEl>
                                        <p:attrNameLst>
                                          <p:attrName>ppt_h</p:attrName>
                                        </p:attrNameLst>
                                      </p:cBhvr>
                                      <p:tavLst>
                                        <p:tav tm="0">
                                          <p:val>
                                            <p:fltVal val="0"/>
                                          </p:val>
                                        </p:tav>
                                        <p:tav tm="100000">
                                          <p:val>
                                            <p:strVal val="#ppt_h"/>
                                          </p:val>
                                        </p:tav>
                                      </p:tavLst>
                                    </p:anim>
                                    <p:animEffect transition="in" filter="fade">
                                      <p:cBhvr>
                                        <p:cTn id="17" dur="500"/>
                                        <p:tgtEl>
                                          <p:spTgt spid="5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500" fill="hold"/>
                                        <p:tgtEl>
                                          <p:spTgt spid="58"/>
                                        </p:tgtEl>
                                        <p:attrNameLst>
                                          <p:attrName>ppt_w</p:attrName>
                                        </p:attrNameLst>
                                      </p:cBhvr>
                                      <p:tavLst>
                                        <p:tav tm="0">
                                          <p:val>
                                            <p:fltVal val="0"/>
                                          </p:val>
                                        </p:tav>
                                        <p:tav tm="100000">
                                          <p:val>
                                            <p:strVal val="#ppt_w"/>
                                          </p:val>
                                        </p:tav>
                                      </p:tavLst>
                                    </p:anim>
                                    <p:anim calcmode="lin" valueType="num">
                                      <p:cBhvr>
                                        <p:cTn id="21" dur="500" fill="hold"/>
                                        <p:tgtEl>
                                          <p:spTgt spid="58"/>
                                        </p:tgtEl>
                                        <p:attrNameLst>
                                          <p:attrName>ppt_h</p:attrName>
                                        </p:attrNameLst>
                                      </p:cBhvr>
                                      <p:tavLst>
                                        <p:tav tm="0">
                                          <p:val>
                                            <p:fltVal val="0"/>
                                          </p:val>
                                        </p:tav>
                                        <p:tav tm="100000">
                                          <p:val>
                                            <p:strVal val="#ppt_h"/>
                                          </p:val>
                                        </p:tav>
                                      </p:tavLst>
                                    </p:anim>
                                    <p:animEffect transition="in" filter="fade">
                                      <p:cBhvr>
                                        <p:cTn id="22" dur="500"/>
                                        <p:tgtEl>
                                          <p:spTgt spid="5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p:cTn id="25" dur="500" fill="hold"/>
                                        <p:tgtEl>
                                          <p:spTgt spid="59"/>
                                        </p:tgtEl>
                                        <p:attrNameLst>
                                          <p:attrName>ppt_w</p:attrName>
                                        </p:attrNameLst>
                                      </p:cBhvr>
                                      <p:tavLst>
                                        <p:tav tm="0">
                                          <p:val>
                                            <p:fltVal val="0"/>
                                          </p:val>
                                        </p:tav>
                                        <p:tav tm="100000">
                                          <p:val>
                                            <p:strVal val="#ppt_w"/>
                                          </p:val>
                                        </p:tav>
                                      </p:tavLst>
                                    </p:anim>
                                    <p:anim calcmode="lin" valueType="num">
                                      <p:cBhvr>
                                        <p:cTn id="26" dur="500" fill="hold"/>
                                        <p:tgtEl>
                                          <p:spTgt spid="59"/>
                                        </p:tgtEl>
                                        <p:attrNameLst>
                                          <p:attrName>ppt_h</p:attrName>
                                        </p:attrNameLst>
                                      </p:cBhvr>
                                      <p:tavLst>
                                        <p:tav tm="0">
                                          <p:val>
                                            <p:fltVal val="0"/>
                                          </p:val>
                                        </p:tav>
                                        <p:tav tm="100000">
                                          <p:val>
                                            <p:strVal val="#ppt_h"/>
                                          </p:val>
                                        </p:tav>
                                      </p:tavLst>
                                    </p:anim>
                                    <p:animEffect transition="in" filter="fade">
                                      <p:cBhvr>
                                        <p:cTn id="27" dur="500"/>
                                        <p:tgtEl>
                                          <p:spTgt spid="5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Effect transition="in" filter="fade">
                                      <p:cBhvr>
                                        <p:cTn id="32" dur="500"/>
                                        <p:tgtEl>
                                          <p:spTgt spid="6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500" fill="hold"/>
                                        <p:tgtEl>
                                          <p:spTgt spid="61"/>
                                        </p:tgtEl>
                                        <p:attrNameLst>
                                          <p:attrName>ppt_w</p:attrName>
                                        </p:attrNameLst>
                                      </p:cBhvr>
                                      <p:tavLst>
                                        <p:tav tm="0">
                                          <p:val>
                                            <p:fltVal val="0"/>
                                          </p:val>
                                        </p:tav>
                                        <p:tav tm="100000">
                                          <p:val>
                                            <p:strVal val="#ppt_w"/>
                                          </p:val>
                                        </p:tav>
                                      </p:tavLst>
                                    </p:anim>
                                    <p:anim calcmode="lin" valueType="num">
                                      <p:cBhvr>
                                        <p:cTn id="36" dur="500" fill="hold"/>
                                        <p:tgtEl>
                                          <p:spTgt spid="61"/>
                                        </p:tgtEl>
                                        <p:attrNameLst>
                                          <p:attrName>ppt_h</p:attrName>
                                        </p:attrNameLst>
                                      </p:cBhvr>
                                      <p:tavLst>
                                        <p:tav tm="0">
                                          <p:val>
                                            <p:fltVal val="0"/>
                                          </p:val>
                                        </p:tav>
                                        <p:tav tm="100000">
                                          <p:val>
                                            <p:strVal val="#ppt_h"/>
                                          </p:val>
                                        </p:tav>
                                      </p:tavLst>
                                    </p:anim>
                                    <p:animEffect transition="in" filter="fade">
                                      <p:cBhvr>
                                        <p:cTn id="37" dur="500"/>
                                        <p:tgtEl>
                                          <p:spTgt spid="6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 calcmode="lin" valueType="num">
                                      <p:cBhvr>
                                        <p:cTn id="45" dur="500" fill="hold"/>
                                        <p:tgtEl>
                                          <p:spTgt spid="63"/>
                                        </p:tgtEl>
                                        <p:attrNameLst>
                                          <p:attrName>ppt_w</p:attrName>
                                        </p:attrNameLst>
                                      </p:cBhvr>
                                      <p:tavLst>
                                        <p:tav tm="0">
                                          <p:val>
                                            <p:fltVal val="0"/>
                                          </p:val>
                                        </p:tav>
                                        <p:tav tm="100000">
                                          <p:val>
                                            <p:strVal val="#ppt_w"/>
                                          </p:val>
                                        </p:tav>
                                      </p:tavLst>
                                    </p:anim>
                                    <p:anim calcmode="lin" valueType="num">
                                      <p:cBhvr>
                                        <p:cTn id="46" dur="500" fill="hold"/>
                                        <p:tgtEl>
                                          <p:spTgt spid="63"/>
                                        </p:tgtEl>
                                        <p:attrNameLst>
                                          <p:attrName>ppt_h</p:attrName>
                                        </p:attrNameLst>
                                      </p:cBhvr>
                                      <p:tavLst>
                                        <p:tav tm="0">
                                          <p:val>
                                            <p:fltVal val="0"/>
                                          </p:val>
                                        </p:tav>
                                        <p:tav tm="100000">
                                          <p:val>
                                            <p:strVal val="#ppt_h"/>
                                          </p:val>
                                        </p:tav>
                                      </p:tavLst>
                                    </p:anim>
                                    <p:animEffect transition="in" filter="fade">
                                      <p:cBhvr>
                                        <p:cTn id="47" dur="500"/>
                                        <p:tgtEl>
                                          <p:spTgt spid="6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65"/>
                                        </p:tgtEl>
                                        <p:attrNameLst>
                                          <p:attrName>style.visibility</p:attrName>
                                        </p:attrNameLst>
                                      </p:cBhvr>
                                      <p:to>
                                        <p:strVal val="visible"/>
                                      </p:to>
                                    </p:set>
                                    <p:anim calcmode="lin" valueType="num">
                                      <p:cBhvr>
                                        <p:cTn id="50" dur="500" fill="hold"/>
                                        <p:tgtEl>
                                          <p:spTgt spid="65"/>
                                        </p:tgtEl>
                                        <p:attrNameLst>
                                          <p:attrName>ppt_w</p:attrName>
                                        </p:attrNameLst>
                                      </p:cBhvr>
                                      <p:tavLst>
                                        <p:tav tm="0">
                                          <p:val>
                                            <p:fltVal val="0"/>
                                          </p:val>
                                        </p:tav>
                                        <p:tav tm="100000">
                                          <p:val>
                                            <p:strVal val="#ppt_w"/>
                                          </p:val>
                                        </p:tav>
                                      </p:tavLst>
                                    </p:anim>
                                    <p:anim calcmode="lin" valueType="num">
                                      <p:cBhvr>
                                        <p:cTn id="51" dur="500" fill="hold"/>
                                        <p:tgtEl>
                                          <p:spTgt spid="65"/>
                                        </p:tgtEl>
                                        <p:attrNameLst>
                                          <p:attrName>ppt_h</p:attrName>
                                        </p:attrNameLst>
                                      </p:cBhvr>
                                      <p:tavLst>
                                        <p:tav tm="0">
                                          <p:val>
                                            <p:fltVal val="0"/>
                                          </p:val>
                                        </p:tav>
                                        <p:tav tm="100000">
                                          <p:val>
                                            <p:strVal val="#ppt_h"/>
                                          </p:val>
                                        </p:tav>
                                      </p:tavLst>
                                    </p:anim>
                                    <p:animEffect transition="in" filter="fade">
                                      <p:cBhvr>
                                        <p:cTn id="52" dur="500"/>
                                        <p:tgtEl>
                                          <p:spTgt spid="6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anim calcmode="lin" valueType="num">
                                      <p:cBhvr>
                                        <p:cTn id="55" dur="500" fill="hold"/>
                                        <p:tgtEl>
                                          <p:spTgt spid="66"/>
                                        </p:tgtEl>
                                        <p:attrNameLst>
                                          <p:attrName>ppt_w</p:attrName>
                                        </p:attrNameLst>
                                      </p:cBhvr>
                                      <p:tavLst>
                                        <p:tav tm="0">
                                          <p:val>
                                            <p:fltVal val="0"/>
                                          </p:val>
                                        </p:tav>
                                        <p:tav tm="100000">
                                          <p:val>
                                            <p:strVal val="#ppt_w"/>
                                          </p:val>
                                        </p:tav>
                                      </p:tavLst>
                                    </p:anim>
                                    <p:anim calcmode="lin" valueType="num">
                                      <p:cBhvr>
                                        <p:cTn id="56" dur="500" fill="hold"/>
                                        <p:tgtEl>
                                          <p:spTgt spid="66"/>
                                        </p:tgtEl>
                                        <p:attrNameLst>
                                          <p:attrName>ppt_h</p:attrName>
                                        </p:attrNameLst>
                                      </p:cBhvr>
                                      <p:tavLst>
                                        <p:tav tm="0">
                                          <p:val>
                                            <p:fltVal val="0"/>
                                          </p:val>
                                        </p:tav>
                                        <p:tav tm="100000">
                                          <p:val>
                                            <p:strVal val="#ppt_h"/>
                                          </p:val>
                                        </p:tav>
                                      </p:tavLst>
                                    </p:anim>
                                    <p:animEffect transition="in" filter="fade">
                                      <p:cBhvr>
                                        <p:cTn id="57" dur="500"/>
                                        <p:tgtEl>
                                          <p:spTgt spid="66"/>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p:cTn id="60" dur="500" fill="hold"/>
                                        <p:tgtEl>
                                          <p:spTgt spid="67"/>
                                        </p:tgtEl>
                                        <p:attrNameLst>
                                          <p:attrName>ppt_w</p:attrName>
                                        </p:attrNameLst>
                                      </p:cBhvr>
                                      <p:tavLst>
                                        <p:tav tm="0">
                                          <p:val>
                                            <p:fltVal val="0"/>
                                          </p:val>
                                        </p:tav>
                                        <p:tav tm="100000">
                                          <p:val>
                                            <p:strVal val="#ppt_w"/>
                                          </p:val>
                                        </p:tav>
                                      </p:tavLst>
                                    </p:anim>
                                    <p:anim calcmode="lin" valueType="num">
                                      <p:cBhvr>
                                        <p:cTn id="61" dur="500" fill="hold"/>
                                        <p:tgtEl>
                                          <p:spTgt spid="67"/>
                                        </p:tgtEl>
                                        <p:attrNameLst>
                                          <p:attrName>ppt_h</p:attrName>
                                        </p:attrNameLst>
                                      </p:cBhvr>
                                      <p:tavLst>
                                        <p:tav tm="0">
                                          <p:val>
                                            <p:fltVal val="0"/>
                                          </p:val>
                                        </p:tav>
                                        <p:tav tm="100000">
                                          <p:val>
                                            <p:strVal val="#ppt_h"/>
                                          </p:val>
                                        </p:tav>
                                      </p:tavLst>
                                    </p:anim>
                                    <p:animEffect transition="in" filter="fade">
                                      <p:cBhvr>
                                        <p:cTn id="62" dur="500"/>
                                        <p:tgtEl>
                                          <p:spTgt spid="67"/>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p:cTn id="65" dur="500" fill="hold"/>
                                        <p:tgtEl>
                                          <p:spTgt spid="68"/>
                                        </p:tgtEl>
                                        <p:attrNameLst>
                                          <p:attrName>ppt_w</p:attrName>
                                        </p:attrNameLst>
                                      </p:cBhvr>
                                      <p:tavLst>
                                        <p:tav tm="0">
                                          <p:val>
                                            <p:fltVal val="0"/>
                                          </p:val>
                                        </p:tav>
                                        <p:tav tm="100000">
                                          <p:val>
                                            <p:strVal val="#ppt_w"/>
                                          </p:val>
                                        </p:tav>
                                      </p:tavLst>
                                    </p:anim>
                                    <p:anim calcmode="lin" valueType="num">
                                      <p:cBhvr>
                                        <p:cTn id="66" dur="500" fill="hold"/>
                                        <p:tgtEl>
                                          <p:spTgt spid="68"/>
                                        </p:tgtEl>
                                        <p:attrNameLst>
                                          <p:attrName>ppt_h</p:attrName>
                                        </p:attrNameLst>
                                      </p:cBhvr>
                                      <p:tavLst>
                                        <p:tav tm="0">
                                          <p:val>
                                            <p:fltVal val="0"/>
                                          </p:val>
                                        </p:tav>
                                        <p:tav tm="100000">
                                          <p:val>
                                            <p:strVal val="#ppt_h"/>
                                          </p:val>
                                        </p:tav>
                                      </p:tavLst>
                                    </p:anim>
                                    <p:animEffect transition="in" filter="fade">
                                      <p:cBhvr>
                                        <p:cTn id="67" dur="500"/>
                                        <p:tgtEl>
                                          <p:spTgt spid="68"/>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p:cTn id="70" dur="500" fill="hold"/>
                                        <p:tgtEl>
                                          <p:spTgt spid="69"/>
                                        </p:tgtEl>
                                        <p:attrNameLst>
                                          <p:attrName>ppt_w</p:attrName>
                                        </p:attrNameLst>
                                      </p:cBhvr>
                                      <p:tavLst>
                                        <p:tav tm="0">
                                          <p:val>
                                            <p:fltVal val="0"/>
                                          </p:val>
                                        </p:tav>
                                        <p:tav tm="100000">
                                          <p:val>
                                            <p:strVal val="#ppt_w"/>
                                          </p:val>
                                        </p:tav>
                                      </p:tavLst>
                                    </p:anim>
                                    <p:anim calcmode="lin" valueType="num">
                                      <p:cBhvr>
                                        <p:cTn id="71" dur="500" fill="hold"/>
                                        <p:tgtEl>
                                          <p:spTgt spid="69"/>
                                        </p:tgtEl>
                                        <p:attrNameLst>
                                          <p:attrName>ppt_h</p:attrName>
                                        </p:attrNameLst>
                                      </p:cBhvr>
                                      <p:tavLst>
                                        <p:tav tm="0">
                                          <p:val>
                                            <p:fltVal val="0"/>
                                          </p:val>
                                        </p:tav>
                                        <p:tav tm="100000">
                                          <p:val>
                                            <p:strVal val="#ppt_h"/>
                                          </p:val>
                                        </p:tav>
                                      </p:tavLst>
                                    </p:anim>
                                    <p:animEffect transition="in" filter="fade">
                                      <p:cBhvr>
                                        <p:cTn id="72" dur="500"/>
                                        <p:tgtEl>
                                          <p:spTgt spid="69"/>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anim calcmode="lin" valueType="num">
                                      <p:cBhvr>
                                        <p:cTn id="75" dur="500" fill="hold"/>
                                        <p:tgtEl>
                                          <p:spTgt spid="70"/>
                                        </p:tgtEl>
                                        <p:attrNameLst>
                                          <p:attrName>ppt_w</p:attrName>
                                        </p:attrNameLst>
                                      </p:cBhvr>
                                      <p:tavLst>
                                        <p:tav tm="0">
                                          <p:val>
                                            <p:fltVal val="0"/>
                                          </p:val>
                                        </p:tav>
                                        <p:tav tm="100000">
                                          <p:val>
                                            <p:strVal val="#ppt_w"/>
                                          </p:val>
                                        </p:tav>
                                      </p:tavLst>
                                    </p:anim>
                                    <p:anim calcmode="lin" valueType="num">
                                      <p:cBhvr>
                                        <p:cTn id="76" dur="500" fill="hold"/>
                                        <p:tgtEl>
                                          <p:spTgt spid="70"/>
                                        </p:tgtEl>
                                        <p:attrNameLst>
                                          <p:attrName>ppt_h</p:attrName>
                                        </p:attrNameLst>
                                      </p:cBhvr>
                                      <p:tavLst>
                                        <p:tav tm="0">
                                          <p:val>
                                            <p:fltVal val="0"/>
                                          </p:val>
                                        </p:tav>
                                        <p:tav tm="100000">
                                          <p:val>
                                            <p:strVal val="#ppt_h"/>
                                          </p:val>
                                        </p:tav>
                                      </p:tavLst>
                                    </p:anim>
                                    <p:animEffect transition="in" filter="fade">
                                      <p:cBhvr>
                                        <p:cTn id="7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animBg="1"/>
      <p:bldP spid="63" grpId="0" animBg="1"/>
      <p:bldP spid="65" grpId="0" animBg="1"/>
      <p:bldP spid="66" grpId="0" animBg="1"/>
      <p:bldP spid="67" grpId="0" animBg="1"/>
      <p:bldP spid="68" grpId="0" animBg="1"/>
      <p:bldP spid="69" grpId="0" animBg="1"/>
      <p:bldP spid="7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rot="5400000">
            <a:off x="2735576" y="2493711"/>
            <a:ext cx="0" cy="39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159699" y="2664711"/>
            <a:ext cx="1251489" cy="415498"/>
          </a:xfrm>
          <a:prstGeom prst="rect">
            <a:avLst/>
          </a:prstGeom>
        </p:spPr>
        <p:txBody>
          <a:bodyPr wrap="square">
            <a:spAutoFit/>
          </a:bodyPr>
          <a:lstStyle/>
          <a:p>
            <a:pPr algn="just">
              <a:lnSpc>
                <a:spcPct val="150000"/>
              </a:lnSpc>
            </a:pPr>
            <a:r>
              <a:rPr lang="zh-CN" altLang="en-US" sz="1400" dirty="0">
                <a:solidFill>
                  <a:schemeClr val="bg1">
                    <a:lumMod val="95000"/>
                    <a:alpha val="99000"/>
                  </a:schemeClr>
                </a:solidFill>
                <a:latin typeface="微软雅黑" pitchFamily="34" charset="-122"/>
                <a:ea typeface="微软雅黑" pitchFamily="34" charset="-122"/>
              </a:rPr>
              <a:t>单击添加标题</a:t>
            </a:r>
          </a:p>
        </p:txBody>
      </p:sp>
      <p:sp>
        <p:nvSpPr>
          <p:cNvPr id="24" name="矩形 23"/>
          <p:cNvSpPr/>
          <p:nvPr/>
        </p:nvSpPr>
        <p:spPr>
          <a:xfrm>
            <a:off x="2131124" y="2859626"/>
            <a:ext cx="2368868" cy="810478"/>
          </a:xfrm>
          <a:prstGeom prst="rect">
            <a:avLst/>
          </a:prstGeom>
        </p:spPr>
        <p:txBody>
          <a:bodyPr wrap="square">
            <a:spAutoFit/>
          </a:bodyPr>
          <a:lstStyle/>
          <a:p>
            <a:pPr>
              <a:lnSpc>
                <a:spcPts val="1400"/>
              </a:lnSpc>
            </a:pPr>
            <a:r>
              <a:rPr lang="zh-CN" altLang="en-US" sz="900" dirty="0">
                <a:solidFill>
                  <a:schemeClr val="tx1">
                    <a:lumMod val="50000"/>
                    <a:lumOff val="50000"/>
                  </a:schemeClr>
                </a:solidFill>
                <a:latin typeface="微软雅黑" pitchFamily="34" charset="-122"/>
                <a:ea typeface="微软雅黑" pitchFamily="34" charset="-122"/>
              </a:rPr>
              <a:t>单击添加文本单击添加文本单击添加文本单击添加文本单击添加文本单击添加文本单击添加文本单击添加文本</a:t>
            </a:r>
          </a:p>
          <a:p>
            <a:pPr>
              <a:lnSpc>
                <a:spcPts val="1400"/>
              </a:lnSpc>
            </a:pPr>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3" name="组合 1"/>
          <p:cNvGrpSpPr/>
          <p:nvPr/>
        </p:nvGrpSpPr>
        <p:grpSpPr>
          <a:xfrm>
            <a:off x="979260" y="2685333"/>
            <a:ext cx="936104" cy="936393"/>
            <a:chOff x="1390898" y="1419622"/>
            <a:chExt cx="936104" cy="936104"/>
          </a:xfrm>
        </p:grpSpPr>
        <p:grpSp>
          <p:nvGrpSpPr>
            <p:cNvPr id="4" name="组合 3"/>
            <p:cNvGrpSpPr/>
            <p:nvPr/>
          </p:nvGrpSpPr>
          <p:grpSpPr>
            <a:xfrm>
              <a:off x="1390898" y="1419622"/>
              <a:ext cx="936104" cy="936104"/>
              <a:chOff x="1535154" y="1313269"/>
              <a:chExt cx="576064" cy="576064"/>
            </a:xfrm>
          </p:grpSpPr>
          <p:sp>
            <p:nvSpPr>
              <p:cNvPr id="5" name="椭圆 4"/>
              <p:cNvSpPr>
                <a:spLocks noChangeAspect="1"/>
              </p:cNvSpPr>
              <p:nvPr/>
            </p:nvSpPr>
            <p:spPr>
              <a:xfrm>
                <a:off x="1535154" y="1313269"/>
                <a:ext cx="576064" cy="576064"/>
              </a:xfrm>
              <a:prstGeom prst="ellipse">
                <a:avLst/>
              </a:prstGeom>
              <a:noFill/>
              <a:ln w="19050" cap="flat">
                <a:solidFill>
                  <a:schemeClr val="accent1"/>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6" name="椭圆 5"/>
              <p:cNvSpPr>
                <a:spLocks noChangeAspect="1"/>
              </p:cNvSpPr>
              <p:nvPr/>
            </p:nvSpPr>
            <p:spPr>
              <a:xfrm>
                <a:off x="1572696" y="1350811"/>
                <a:ext cx="500981" cy="500981"/>
              </a:xfrm>
              <a:prstGeom prst="ellipse">
                <a:avLst/>
              </a:prstGeom>
              <a:solidFill>
                <a:schemeClr val="accent1"/>
              </a:solidFill>
              <a:ln w="15875" cap="flat">
                <a:noFill/>
                <a:prstDash val="solid"/>
                <a:miter lim="800000"/>
                <a:headEnd/>
                <a:tailEnd/>
              </a:ln>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sp>
          <p:nvSpPr>
            <p:cNvPr id="32" name="KSO_Shape"/>
            <p:cNvSpPr>
              <a:spLocks/>
            </p:cNvSpPr>
            <p:nvPr/>
          </p:nvSpPr>
          <p:spPr bwMode="auto">
            <a:xfrm>
              <a:off x="1666617" y="1633677"/>
              <a:ext cx="384666" cy="447287"/>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grpSp>
      <p:grpSp>
        <p:nvGrpSpPr>
          <p:cNvPr id="7" name="组合 2"/>
          <p:cNvGrpSpPr/>
          <p:nvPr/>
        </p:nvGrpSpPr>
        <p:grpSpPr>
          <a:xfrm>
            <a:off x="4933718" y="1760803"/>
            <a:ext cx="936104" cy="936393"/>
            <a:chOff x="6833877" y="1419622"/>
            <a:chExt cx="936104" cy="936104"/>
          </a:xfrm>
        </p:grpSpPr>
        <p:grpSp>
          <p:nvGrpSpPr>
            <p:cNvPr id="8" name="组合 16"/>
            <p:cNvGrpSpPr/>
            <p:nvPr/>
          </p:nvGrpSpPr>
          <p:grpSpPr>
            <a:xfrm>
              <a:off x="6833877" y="1419622"/>
              <a:ext cx="936104" cy="936104"/>
              <a:chOff x="1535154" y="1313269"/>
              <a:chExt cx="576064" cy="576064"/>
            </a:xfrm>
          </p:grpSpPr>
          <p:sp>
            <p:nvSpPr>
              <p:cNvPr id="18" name="椭圆 17"/>
              <p:cNvSpPr>
                <a:spLocks noChangeAspect="1"/>
              </p:cNvSpPr>
              <p:nvPr/>
            </p:nvSpPr>
            <p:spPr>
              <a:xfrm>
                <a:off x="1535154" y="1313269"/>
                <a:ext cx="576064" cy="576064"/>
              </a:xfrm>
              <a:prstGeom prst="ellipse">
                <a:avLst/>
              </a:prstGeom>
              <a:noFill/>
              <a:ln w="19050" cap="flat">
                <a:solidFill>
                  <a:schemeClr val="accent2"/>
                </a:solidFill>
                <a:prstDash val="solid"/>
                <a:miter lim="800000"/>
                <a:headEnd/>
                <a:tailEnd/>
              </a:ln>
              <a:effectLst>
                <a:outerShdw blurRad="152400" dist="76200" dir="2700000" sx="102000" sy="102000" algn="tl" rotWithShape="0">
                  <a:prstClr val="black">
                    <a:alpha val="28000"/>
                  </a:prstClr>
                </a:outerShdw>
              </a:effectLst>
            </p:spPr>
            <p:txBody>
              <a:bodyPr lIns="68580" tIns="34290" rIns="68580" bIns="34290"/>
              <a:lstStyle/>
              <a:p>
                <a:pPr fontAlgn="auto">
                  <a:spcBef>
                    <a:spcPts val="0"/>
                  </a:spcBef>
                  <a:spcAft>
                    <a:spcPts val="0"/>
                  </a:spcAft>
                  <a:defRPr/>
                </a:pPr>
                <a:endParaRPr lang="zh-CN" altLang="en-US">
                  <a:latin typeface="+mn-lt"/>
                  <a:ea typeface="+mn-ea"/>
                </a:endParaRPr>
              </a:p>
            </p:txBody>
          </p:sp>
          <p:sp>
            <p:nvSpPr>
              <p:cNvPr id="19" name="椭圆 18"/>
              <p:cNvSpPr>
                <a:spLocks noChangeAspect="1"/>
              </p:cNvSpPr>
              <p:nvPr/>
            </p:nvSpPr>
            <p:spPr>
              <a:xfrm>
                <a:off x="1572696" y="1350811"/>
                <a:ext cx="500981" cy="500981"/>
              </a:xfrm>
              <a:prstGeom prst="ellipse">
                <a:avLst/>
              </a:prstGeom>
              <a:solidFill>
                <a:schemeClr val="accent2"/>
              </a:solidFill>
              <a:ln w="15875" cap="flat">
                <a:noFill/>
                <a:prstDash val="solid"/>
                <a:miter lim="800000"/>
                <a:headEnd/>
                <a:tailEnd/>
              </a:ln>
              <a:effectLst/>
            </p:spPr>
            <p:txBody>
              <a:bodyPr lIns="68580" tIns="34290" rIns="68580" bIns="34290"/>
              <a:lstStyle/>
              <a:p>
                <a:pPr fontAlgn="auto">
                  <a:spcBef>
                    <a:spcPts val="0"/>
                  </a:spcBef>
                  <a:spcAft>
                    <a:spcPts val="0"/>
                  </a:spcAft>
                  <a:defRPr/>
                </a:pPr>
                <a:endParaRPr lang="zh-CN" altLang="en-US">
                  <a:latin typeface="+mn-lt"/>
                  <a:ea typeface="+mn-ea"/>
                </a:endParaRPr>
              </a:p>
            </p:txBody>
          </p:sp>
        </p:grpSp>
        <p:grpSp>
          <p:nvGrpSpPr>
            <p:cNvPr id="9" name="组合 46"/>
            <p:cNvGrpSpPr/>
            <p:nvPr/>
          </p:nvGrpSpPr>
          <p:grpSpPr>
            <a:xfrm>
              <a:off x="7156002" y="1670292"/>
              <a:ext cx="346160" cy="418309"/>
              <a:chOff x="603250" y="1588"/>
              <a:chExt cx="715963" cy="865188"/>
            </a:xfrm>
            <a:solidFill>
              <a:schemeClr val="bg1"/>
            </a:solidFill>
          </p:grpSpPr>
          <p:sp>
            <p:nvSpPr>
              <p:cNvPr id="48" name="Rectangle 5"/>
              <p:cNvSpPr>
                <a:spLocks noChangeArrowheads="1"/>
              </p:cNvSpPr>
              <p:nvPr/>
            </p:nvSpPr>
            <p:spPr bwMode="auto">
              <a:xfrm>
                <a:off x="695325" y="325438"/>
                <a:ext cx="138113" cy="541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49" name="Rectangle 6"/>
              <p:cNvSpPr>
                <a:spLocks noChangeArrowheads="1"/>
              </p:cNvSpPr>
              <p:nvPr/>
            </p:nvSpPr>
            <p:spPr bwMode="auto">
              <a:xfrm>
                <a:off x="881063" y="439738"/>
                <a:ext cx="139700" cy="427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0" name="Rectangle 7"/>
              <p:cNvSpPr>
                <a:spLocks noChangeArrowheads="1"/>
              </p:cNvSpPr>
              <p:nvPr/>
            </p:nvSpPr>
            <p:spPr bwMode="auto">
              <a:xfrm>
                <a:off x="1058863" y="609601"/>
                <a:ext cx="141288" cy="257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latin typeface="+mn-lt"/>
                  <a:ea typeface="+mn-ea"/>
                </a:endParaRPr>
              </a:p>
            </p:txBody>
          </p:sp>
          <p:sp>
            <p:nvSpPr>
              <p:cNvPr id="51" name="Freeform 8"/>
              <p:cNvSpPr>
                <a:spLocks/>
              </p:cNvSpPr>
              <p:nvPr/>
            </p:nvSpPr>
            <p:spPr bwMode="auto">
              <a:xfrm>
                <a:off x="603250" y="1588"/>
                <a:ext cx="715963" cy="584200"/>
              </a:xfrm>
              <a:custGeom>
                <a:avLst/>
                <a:gdLst>
                  <a:gd name="T0" fmla="*/ 64 w 319"/>
                  <a:gd name="T1" fmla="*/ 76 h 260"/>
                  <a:gd name="T2" fmla="*/ 109 w 319"/>
                  <a:gd name="T3" fmla="*/ 120 h 260"/>
                  <a:gd name="T4" fmla="*/ 169 w 319"/>
                  <a:gd name="T5" fmla="*/ 120 h 260"/>
                  <a:gd name="T6" fmla="*/ 268 w 319"/>
                  <a:gd name="T7" fmla="*/ 219 h 260"/>
                  <a:gd name="T8" fmla="*/ 265 w 319"/>
                  <a:gd name="T9" fmla="*/ 233 h 260"/>
                  <a:gd name="T10" fmla="*/ 292 w 319"/>
                  <a:gd name="T11" fmla="*/ 260 h 260"/>
                  <a:gd name="T12" fmla="*/ 319 w 319"/>
                  <a:gd name="T13" fmla="*/ 233 h 260"/>
                  <a:gd name="T14" fmla="*/ 292 w 319"/>
                  <a:gd name="T15" fmla="*/ 205 h 260"/>
                  <a:gd name="T16" fmla="*/ 282 w 319"/>
                  <a:gd name="T17" fmla="*/ 207 h 260"/>
                  <a:gd name="T18" fmla="*/ 177 w 319"/>
                  <a:gd name="T19" fmla="*/ 102 h 260"/>
                  <a:gd name="T20" fmla="*/ 117 w 319"/>
                  <a:gd name="T21" fmla="*/ 102 h 260"/>
                  <a:gd name="T22" fmla="*/ 77 w 319"/>
                  <a:gd name="T23" fmla="*/ 63 h 260"/>
                  <a:gd name="T24" fmla="*/ 110 w 319"/>
                  <a:gd name="T25" fmla="*/ 30 h 260"/>
                  <a:gd name="T26" fmla="*/ 0 w 319"/>
                  <a:gd name="T27" fmla="*/ 0 h 260"/>
                  <a:gd name="T28" fmla="*/ 30 w 319"/>
                  <a:gd name="T29" fmla="*/ 110 h 260"/>
                  <a:gd name="T30" fmla="*/ 64 w 319"/>
                  <a:gd name="T31" fmla="*/ 7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260">
                    <a:moveTo>
                      <a:pt x="64" y="76"/>
                    </a:moveTo>
                    <a:cubicBezTo>
                      <a:pt x="109" y="120"/>
                      <a:pt x="109" y="120"/>
                      <a:pt x="109" y="120"/>
                    </a:cubicBezTo>
                    <a:cubicBezTo>
                      <a:pt x="169" y="120"/>
                      <a:pt x="169" y="120"/>
                      <a:pt x="169" y="120"/>
                    </a:cubicBezTo>
                    <a:cubicBezTo>
                      <a:pt x="268" y="219"/>
                      <a:pt x="268" y="219"/>
                      <a:pt x="268" y="219"/>
                    </a:cubicBezTo>
                    <a:cubicBezTo>
                      <a:pt x="266" y="223"/>
                      <a:pt x="265" y="228"/>
                      <a:pt x="265" y="233"/>
                    </a:cubicBezTo>
                    <a:cubicBezTo>
                      <a:pt x="265" y="248"/>
                      <a:pt x="277" y="260"/>
                      <a:pt x="292" y="260"/>
                    </a:cubicBezTo>
                    <a:cubicBezTo>
                      <a:pt x="307" y="260"/>
                      <a:pt x="319" y="248"/>
                      <a:pt x="319" y="233"/>
                    </a:cubicBezTo>
                    <a:cubicBezTo>
                      <a:pt x="319" y="218"/>
                      <a:pt x="307" y="205"/>
                      <a:pt x="292" y="205"/>
                    </a:cubicBezTo>
                    <a:cubicBezTo>
                      <a:pt x="288" y="205"/>
                      <a:pt x="285" y="206"/>
                      <a:pt x="282" y="207"/>
                    </a:cubicBezTo>
                    <a:cubicBezTo>
                      <a:pt x="177" y="102"/>
                      <a:pt x="177" y="102"/>
                      <a:pt x="177" y="102"/>
                    </a:cubicBezTo>
                    <a:cubicBezTo>
                      <a:pt x="117" y="102"/>
                      <a:pt x="117" y="102"/>
                      <a:pt x="117" y="102"/>
                    </a:cubicBezTo>
                    <a:cubicBezTo>
                      <a:pt x="77" y="63"/>
                      <a:pt x="77" y="63"/>
                      <a:pt x="77" y="63"/>
                    </a:cubicBezTo>
                    <a:cubicBezTo>
                      <a:pt x="110" y="30"/>
                      <a:pt x="110" y="30"/>
                      <a:pt x="110" y="30"/>
                    </a:cubicBezTo>
                    <a:cubicBezTo>
                      <a:pt x="0" y="0"/>
                      <a:pt x="0" y="0"/>
                      <a:pt x="0" y="0"/>
                    </a:cubicBezTo>
                    <a:cubicBezTo>
                      <a:pt x="30" y="110"/>
                      <a:pt x="30" y="110"/>
                      <a:pt x="30" y="110"/>
                    </a:cubicBezTo>
                    <a:lnTo>
                      <a:pt x="64"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a:latin typeface="+mn-lt"/>
                  <a:ea typeface="+mn-ea"/>
                </a:endParaRPr>
              </a:p>
            </p:txBody>
          </p:sp>
        </p:grpSp>
      </p:grpSp>
      <p:sp>
        <p:nvSpPr>
          <p:cNvPr id="39" name="圆角矩形 38"/>
          <p:cNvSpPr/>
          <p:nvPr/>
        </p:nvSpPr>
        <p:spPr bwMode="auto">
          <a:xfrm>
            <a:off x="2159699" y="3552464"/>
            <a:ext cx="2423713" cy="195746"/>
          </a:xfrm>
          <a:prstGeom prst="roundRect">
            <a:avLst>
              <a:gd name="adj" fmla="val 50000"/>
            </a:avLst>
          </a:prstGeom>
          <a:noFill/>
          <a:ln w="3175">
            <a:solidFill>
              <a:schemeClr val="accent1"/>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40" name="圆角矩形 39"/>
          <p:cNvSpPr/>
          <p:nvPr/>
        </p:nvSpPr>
        <p:spPr bwMode="auto">
          <a:xfrm>
            <a:off x="2165577" y="3926357"/>
            <a:ext cx="2423713" cy="195746"/>
          </a:xfrm>
          <a:prstGeom prst="roundRect">
            <a:avLst>
              <a:gd name="adj" fmla="val 50000"/>
            </a:avLst>
          </a:prstGeom>
          <a:noFill/>
          <a:ln w="3175">
            <a:solidFill>
              <a:schemeClr val="accent1"/>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10" name="组合 40"/>
          <p:cNvGrpSpPr/>
          <p:nvPr/>
        </p:nvGrpSpPr>
        <p:grpSpPr>
          <a:xfrm>
            <a:off x="2156392" y="3521184"/>
            <a:ext cx="1407998" cy="253916"/>
            <a:chOff x="4855102" y="3310923"/>
            <a:chExt cx="1407998" cy="294886"/>
          </a:xfrm>
        </p:grpSpPr>
        <p:sp>
          <p:nvSpPr>
            <p:cNvPr id="43" name="圆角矩形 42"/>
            <p:cNvSpPr/>
            <p:nvPr/>
          </p:nvSpPr>
          <p:spPr>
            <a:xfrm>
              <a:off x="4855102" y="3347321"/>
              <a:ext cx="1407998" cy="227307"/>
            </a:xfrm>
            <a:prstGeom prst="roundRect">
              <a:avLst>
                <a:gd name="adj" fmla="val 50000"/>
              </a:avLst>
            </a:prstGeom>
            <a:solidFill>
              <a:schemeClr val="accent1"/>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chemeClr val="bg1"/>
                </a:solidFill>
              </a:endParaRPr>
            </a:p>
          </p:txBody>
        </p:sp>
        <p:sp>
          <p:nvSpPr>
            <p:cNvPr id="44" name="文本框 34"/>
            <p:cNvSpPr txBox="1">
              <a:spLocks noChangeArrowheads="1"/>
            </p:cNvSpPr>
            <p:nvPr/>
          </p:nvSpPr>
          <p:spPr bwMode="auto">
            <a:xfrm>
              <a:off x="4997372" y="3310923"/>
              <a:ext cx="754053" cy="29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bg1"/>
                  </a:solidFill>
                  <a:latin typeface="微软雅黑" pitchFamily="34" charset="-122"/>
                </a:rPr>
                <a:t>输入标题</a:t>
              </a:r>
            </a:p>
          </p:txBody>
        </p:sp>
      </p:grpSp>
      <p:grpSp>
        <p:nvGrpSpPr>
          <p:cNvPr id="11" name="组合 44"/>
          <p:cNvGrpSpPr/>
          <p:nvPr/>
        </p:nvGrpSpPr>
        <p:grpSpPr>
          <a:xfrm>
            <a:off x="2164012" y="3895953"/>
            <a:ext cx="1954284" cy="253994"/>
            <a:chOff x="4862722" y="3685579"/>
            <a:chExt cx="1954284" cy="294977"/>
          </a:xfrm>
        </p:grpSpPr>
        <p:sp>
          <p:nvSpPr>
            <p:cNvPr id="46" name="圆角矩形 45"/>
            <p:cNvSpPr/>
            <p:nvPr/>
          </p:nvSpPr>
          <p:spPr>
            <a:xfrm>
              <a:off x="4862722" y="3720830"/>
              <a:ext cx="1954284" cy="227307"/>
            </a:xfrm>
            <a:prstGeom prst="roundRect">
              <a:avLst>
                <a:gd name="adj" fmla="val 50000"/>
              </a:avLst>
            </a:prstGeom>
            <a:solidFill>
              <a:schemeClr val="accent1"/>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chemeClr val="bg1"/>
                </a:solidFill>
              </a:endParaRPr>
            </a:p>
          </p:txBody>
        </p:sp>
        <p:sp>
          <p:nvSpPr>
            <p:cNvPr id="52"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bg1"/>
                  </a:solidFill>
                  <a:latin typeface="微软雅黑" pitchFamily="34" charset="-122"/>
                </a:rPr>
                <a:t>输入标题</a:t>
              </a:r>
            </a:p>
          </p:txBody>
        </p:sp>
      </p:grpSp>
      <p:sp>
        <p:nvSpPr>
          <p:cNvPr id="53" name="矩形 52"/>
          <p:cNvSpPr/>
          <p:nvPr/>
        </p:nvSpPr>
        <p:spPr>
          <a:xfrm>
            <a:off x="6052915" y="1708181"/>
            <a:ext cx="1251489" cy="415498"/>
          </a:xfrm>
          <a:prstGeom prst="rect">
            <a:avLst/>
          </a:prstGeom>
        </p:spPr>
        <p:txBody>
          <a:bodyPr wrap="square">
            <a:spAutoFit/>
          </a:bodyPr>
          <a:lstStyle/>
          <a:p>
            <a:pPr algn="just">
              <a:lnSpc>
                <a:spcPct val="150000"/>
              </a:lnSpc>
            </a:pPr>
            <a:r>
              <a:rPr lang="zh-CN" altLang="en-US" sz="1400" dirty="0">
                <a:solidFill>
                  <a:schemeClr val="bg1">
                    <a:lumMod val="95000"/>
                    <a:alpha val="99000"/>
                  </a:schemeClr>
                </a:solidFill>
                <a:latin typeface="微软雅黑" pitchFamily="34" charset="-122"/>
                <a:ea typeface="微软雅黑" pitchFamily="34" charset="-122"/>
              </a:rPr>
              <a:t>单击添加标题</a:t>
            </a:r>
          </a:p>
        </p:txBody>
      </p:sp>
      <p:sp>
        <p:nvSpPr>
          <p:cNvPr id="54" name="矩形 53"/>
          <p:cNvSpPr/>
          <p:nvPr/>
        </p:nvSpPr>
        <p:spPr>
          <a:xfrm>
            <a:off x="6024340" y="1903097"/>
            <a:ext cx="2368868" cy="810478"/>
          </a:xfrm>
          <a:prstGeom prst="rect">
            <a:avLst/>
          </a:prstGeom>
        </p:spPr>
        <p:txBody>
          <a:bodyPr wrap="square">
            <a:spAutoFit/>
          </a:bodyPr>
          <a:lstStyle/>
          <a:p>
            <a:pPr>
              <a:lnSpc>
                <a:spcPts val="1400"/>
              </a:lnSpc>
            </a:pPr>
            <a:r>
              <a:rPr lang="zh-CN" altLang="en-US" sz="900" dirty="0">
                <a:solidFill>
                  <a:schemeClr val="tx1">
                    <a:lumMod val="50000"/>
                    <a:lumOff val="50000"/>
                  </a:schemeClr>
                </a:solidFill>
                <a:latin typeface="微软雅黑" pitchFamily="34" charset="-122"/>
                <a:ea typeface="微软雅黑" pitchFamily="34" charset="-122"/>
              </a:rPr>
              <a:t>单击添加文本单击添加文本单击添加文本单击添加文本单击添加文本单击添加文本单击添加文本单击添加文本</a:t>
            </a:r>
          </a:p>
          <a:p>
            <a:pPr>
              <a:lnSpc>
                <a:spcPts val="14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55" name="圆角矩形 54"/>
          <p:cNvSpPr/>
          <p:nvPr/>
        </p:nvSpPr>
        <p:spPr bwMode="auto">
          <a:xfrm>
            <a:off x="6052915" y="2595934"/>
            <a:ext cx="2423713" cy="195746"/>
          </a:xfrm>
          <a:prstGeom prst="roundRect">
            <a:avLst>
              <a:gd name="adj" fmla="val 50000"/>
            </a:avLst>
          </a:prstGeom>
          <a:noFill/>
          <a:ln w="3175">
            <a:solidFill>
              <a:schemeClr val="accent2"/>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050">
              <a:solidFill>
                <a:prstClr val="black"/>
              </a:solidFill>
            </a:endParaRPr>
          </a:p>
        </p:txBody>
      </p:sp>
      <p:sp>
        <p:nvSpPr>
          <p:cNvPr id="58" name="圆角矩形 57"/>
          <p:cNvSpPr/>
          <p:nvPr/>
        </p:nvSpPr>
        <p:spPr bwMode="auto">
          <a:xfrm>
            <a:off x="6058793" y="2969828"/>
            <a:ext cx="2423713" cy="195746"/>
          </a:xfrm>
          <a:prstGeom prst="roundRect">
            <a:avLst>
              <a:gd name="adj" fmla="val 50000"/>
            </a:avLst>
          </a:prstGeom>
          <a:noFill/>
          <a:ln w="3175">
            <a:solidFill>
              <a:schemeClr val="accent2"/>
            </a:solidFill>
          </a:ln>
          <a:effectLst>
            <a:outerShdw blurRad="762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050">
              <a:solidFill>
                <a:prstClr val="black"/>
              </a:solidFill>
            </a:endParaRPr>
          </a:p>
        </p:txBody>
      </p:sp>
      <p:grpSp>
        <p:nvGrpSpPr>
          <p:cNvPr id="12" name="组合 58"/>
          <p:cNvGrpSpPr/>
          <p:nvPr/>
        </p:nvGrpSpPr>
        <p:grpSpPr>
          <a:xfrm>
            <a:off x="6049608" y="2564650"/>
            <a:ext cx="1407998" cy="253916"/>
            <a:chOff x="4855102" y="3310916"/>
            <a:chExt cx="1407998" cy="294886"/>
          </a:xfrm>
        </p:grpSpPr>
        <p:sp>
          <p:nvSpPr>
            <p:cNvPr id="60" name="圆角矩形 59"/>
            <p:cNvSpPr/>
            <p:nvPr/>
          </p:nvSpPr>
          <p:spPr>
            <a:xfrm>
              <a:off x="4855102" y="3347321"/>
              <a:ext cx="1407998" cy="227307"/>
            </a:xfrm>
            <a:prstGeom prst="roundRect">
              <a:avLst>
                <a:gd name="adj" fmla="val 50000"/>
              </a:avLst>
            </a:prstGeom>
            <a:solidFill>
              <a:schemeClr val="accent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defRPr/>
              </a:pPr>
              <a:endParaRPr lang="zh-CN" altLang="en-US" sz="1600">
                <a:solidFill>
                  <a:schemeClr val="bg1"/>
                </a:solidFill>
              </a:endParaRPr>
            </a:p>
          </p:txBody>
        </p:sp>
        <p:sp>
          <p:nvSpPr>
            <p:cNvPr id="61" name="文本框 34"/>
            <p:cNvSpPr txBox="1">
              <a:spLocks noChangeArrowheads="1"/>
            </p:cNvSpPr>
            <p:nvPr/>
          </p:nvSpPr>
          <p:spPr bwMode="auto">
            <a:xfrm>
              <a:off x="4997372" y="3310916"/>
              <a:ext cx="754053" cy="294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bg1"/>
                  </a:solidFill>
                  <a:latin typeface="微软雅黑" pitchFamily="34" charset="-122"/>
                </a:rPr>
                <a:t>输入标题</a:t>
              </a:r>
            </a:p>
          </p:txBody>
        </p:sp>
      </p:grpSp>
      <p:grpSp>
        <p:nvGrpSpPr>
          <p:cNvPr id="13" name="组合 61"/>
          <p:cNvGrpSpPr/>
          <p:nvPr/>
        </p:nvGrpSpPr>
        <p:grpSpPr>
          <a:xfrm>
            <a:off x="6057228" y="2939423"/>
            <a:ext cx="1954284" cy="253994"/>
            <a:chOff x="4862722" y="3685579"/>
            <a:chExt cx="1954284" cy="294977"/>
          </a:xfrm>
        </p:grpSpPr>
        <p:sp>
          <p:nvSpPr>
            <p:cNvPr id="63" name="圆角矩形 62"/>
            <p:cNvSpPr/>
            <p:nvPr/>
          </p:nvSpPr>
          <p:spPr>
            <a:xfrm>
              <a:off x="4862722" y="3720830"/>
              <a:ext cx="1954284" cy="227307"/>
            </a:xfrm>
            <a:prstGeom prst="roundRect">
              <a:avLst>
                <a:gd name="adj" fmla="val 50000"/>
              </a:avLst>
            </a:prstGeom>
            <a:solidFill>
              <a:schemeClr val="accent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sz="1600">
                <a:solidFill>
                  <a:schemeClr val="bg1"/>
                </a:solidFill>
              </a:endParaRPr>
            </a:p>
          </p:txBody>
        </p:sp>
        <p:sp>
          <p:nvSpPr>
            <p:cNvPr id="64" name="文本框 34"/>
            <p:cNvSpPr txBox="1">
              <a:spLocks noChangeArrowheads="1"/>
            </p:cNvSpPr>
            <p:nvPr/>
          </p:nvSpPr>
          <p:spPr bwMode="auto">
            <a:xfrm>
              <a:off x="4997372" y="3685579"/>
              <a:ext cx="754053" cy="294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00" dirty="0">
                  <a:solidFill>
                    <a:schemeClr val="bg1"/>
                  </a:solidFill>
                  <a:latin typeface="微软雅黑" pitchFamily="34" charset="-122"/>
                </a:rPr>
                <a:t>输入标题</a:t>
              </a:r>
            </a:p>
          </p:txBody>
        </p:sp>
      </p:grpSp>
      <p:cxnSp>
        <p:nvCxnSpPr>
          <p:cNvPr id="65" name="直接连接符 64"/>
          <p:cNvCxnSpPr/>
          <p:nvPr/>
        </p:nvCxnSpPr>
        <p:spPr>
          <a:xfrm rot="5400000">
            <a:off x="6768024" y="1449645"/>
            <a:ext cx="0" cy="3960000"/>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87388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left)">
                                      <p:cBhvr>
                                        <p:cTn id="32" dur="500"/>
                                        <p:tgtEl>
                                          <p:spTgt spid="40"/>
                                        </p:tgtEl>
                                      </p:cBhvr>
                                    </p:animEffect>
                                  </p:childTnLst>
                                </p:cTn>
                              </p:par>
                              <p:par>
                                <p:cTn id="33" presetID="22" presetClass="entr" presetSubtype="8"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250"/>
                                        <p:tgtEl>
                                          <p:spTgt spid="11"/>
                                        </p:tgtEl>
                                      </p:cBhvr>
                                    </p:animEffect>
                                  </p:childTnLst>
                                </p:cTn>
                              </p:par>
                              <p:par>
                                <p:cTn id="36" presetID="22" presetClass="entr" presetSubtype="8"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25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1+#ppt_w/2"/>
                                          </p:val>
                                        </p:tav>
                                        <p:tav tm="100000">
                                          <p:val>
                                            <p:strVal val="#ppt_x"/>
                                          </p:val>
                                        </p:tav>
                                      </p:tavLst>
                                    </p:anim>
                                    <p:anim calcmode="lin" valueType="num">
                                      <p:cBhvr additive="base">
                                        <p:cTn id="44" dur="500" fill="hold"/>
                                        <p:tgtEl>
                                          <p:spTgt spid="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1+#ppt_w/2"/>
                                          </p:val>
                                        </p:tav>
                                        <p:tav tm="100000">
                                          <p:val>
                                            <p:strVal val="#ppt_x"/>
                                          </p:val>
                                        </p:tav>
                                      </p:tavLst>
                                    </p:anim>
                                    <p:anim calcmode="lin" valueType="num">
                                      <p:cBhvr additive="base">
                                        <p:cTn id="48" dur="500" fill="hold"/>
                                        <p:tgtEl>
                                          <p:spTgt spid="65"/>
                                        </p:tgtEl>
                                        <p:attrNameLst>
                                          <p:attrName>ppt_y</p:attrName>
                                        </p:attrNameLst>
                                      </p:cBhvr>
                                      <p:tavLst>
                                        <p:tav tm="0">
                                          <p:val>
                                            <p:strVal val="#ppt_y"/>
                                          </p:val>
                                        </p:tav>
                                        <p:tav tm="100000">
                                          <p:val>
                                            <p:strVal val="#ppt_y"/>
                                          </p:val>
                                        </p:tav>
                                      </p:tavLst>
                                    </p:anim>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1000"/>
                                        <p:tgtEl>
                                          <p:spTgt spid="53"/>
                                        </p:tgtEl>
                                      </p:cBhvr>
                                    </p:animEffect>
                                    <p:anim calcmode="lin" valueType="num">
                                      <p:cBhvr>
                                        <p:cTn id="53" dur="1000" fill="hold"/>
                                        <p:tgtEl>
                                          <p:spTgt spid="53"/>
                                        </p:tgtEl>
                                        <p:attrNameLst>
                                          <p:attrName>ppt_x</p:attrName>
                                        </p:attrNameLst>
                                      </p:cBhvr>
                                      <p:tavLst>
                                        <p:tav tm="0">
                                          <p:val>
                                            <p:strVal val="#ppt_x"/>
                                          </p:val>
                                        </p:tav>
                                        <p:tav tm="100000">
                                          <p:val>
                                            <p:strVal val="#ppt_x"/>
                                          </p:val>
                                        </p:tav>
                                      </p:tavLst>
                                    </p:anim>
                                    <p:anim calcmode="lin" valueType="num">
                                      <p:cBhvr>
                                        <p:cTn id="54" dur="1000" fill="hold"/>
                                        <p:tgtEl>
                                          <p:spTgt spid="53"/>
                                        </p:tgtEl>
                                        <p:attrNameLst>
                                          <p:attrName>ppt_y</p:attrName>
                                        </p:attrNameLst>
                                      </p:cBhvr>
                                      <p:tavLst>
                                        <p:tav tm="0">
                                          <p:val>
                                            <p:strVal val="#ppt_y+.1"/>
                                          </p:val>
                                        </p:tav>
                                        <p:tav tm="100000">
                                          <p:val>
                                            <p:strVal val="#ppt_y"/>
                                          </p:val>
                                        </p:tav>
                                      </p:tavLst>
                                    </p:anim>
                                  </p:childTnLst>
                                </p:cTn>
                              </p:par>
                            </p:childTnLst>
                          </p:cTn>
                        </p:par>
                        <p:par>
                          <p:cTn id="55" fill="hold">
                            <p:stCondLst>
                              <p:cond delay="1750"/>
                            </p:stCondLst>
                            <p:childTnLst>
                              <p:par>
                                <p:cTn id="56" presetID="42" presetClass="entr" presetSubtype="0"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1000"/>
                                        <p:tgtEl>
                                          <p:spTgt spid="54"/>
                                        </p:tgtEl>
                                      </p:cBhvr>
                                    </p:animEffect>
                                    <p:anim calcmode="lin" valueType="num">
                                      <p:cBhvr>
                                        <p:cTn id="59" dur="1000" fill="hold"/>
                                        <p:tgtEl>
                                          <p:spTgt spid="54"/>
                                        </p:tgtEl>
                                        <p:attrNameLst>
                                          <p:attrName>ppt_x</p:attrName>
                                        </p:attrNameLst>
                                      </p:cBhvr>
                                      <p:tavLst>
                                        <p:tav tm="0">
                                          <p:val>
                                            <p:strVal val="#ppt_x"/>
                                          </p:val>
                                        </p:tav>
                                        <p:tav tm="100000">
                                          <p:val>
                                            <p:strVal val="#ppt_x"/>
                                          </p:val>
                                        </p:tav>
                                      </p:tavLst>
                                    </p:anim>
                                    <p:anim calcmode="lin" valueType="num">
                                      <p:cBhvr>
                                        <p:cTn id="60"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wipe(left)">
                                      <p:cBhvr>
                                        <p:cTn id="65" dur="500"/>
                                        <p:tgtEl>
                                          <p:spTgt spid="5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wipe(left)">
                                      <p:cBhvr>
                                        <p:cTn id="68" dur="500"/>
                                        <p:tgtEl>
                                          <p:spTgt spid="58"/>
                                        </p:tgtEl>
                                      </p:cBhvr>
                                    </p:animEffect>
                                  </p:childTnLst>
                                </p:cTn>
                              </p:par>
                              <p:par>
                                <p:cTn id="69" presetID="22" presetClass="entr" presetSubtype="8"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250"/>
                                        <p:tgtEl>
                                          <p:spTgt spid="13"/>
                                        </p:tgtEl>
                                      </p:cBhvr>
                                    </p:animEffect>
                                  </p:childTnLst>
                                </p:cTn>
                              </p:par>
                              <p:par>
                                <p:cTn id="72" presetID="22" presetClass="entr" presetSubtype="8"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left)">
                                      <p:cBhvr>
                                        <p:cTn id="74"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39" grpId="0" animBg="1"/>
      <p:bldP spid="40" grpId="0" animBg="1"/>
      <p:bldP spid="53" grpId="0"/>
      <p:bldP spid="54" grpId="0"/>
      <p:bldP spid="55"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40126" y="935"/>
            <a:ext cx="4703874" cy="5143218"/>
          </a:xfrm>
          <a:prstGeom prst="rect">
            <a:avLst/>
          </a:prstGeom>
          <a:blipFill dpi="0" rotWithShape="1">
            <a:blip r:embed="rId3"/>
            <a:srcRect/>
            <a:stretch>
              <a:fillRect l="-16406" r="-151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p>
        </p:txBody>
      </p:sp>
      <p:grpSp>
        <p:nvGrpSpPr>
          <p:cNvPr id="3" name="组合 28"/>
          <p:cNvGrpSpPr/>
          <p:nvPr/>
        </p:nvGrpSpPr>
        <p:grpSpPr bwMode="auto">
          <a:xfrm>
            <a:off x="3151266" y="905760"/>
            <a:ext cx="2650980" cy="3428812"/>
            <a:chOff x="3233461" y="1567163"/>
            <a:chExt cx="2625090" cy="3395362"/>
          </a:xfrm>
        </p:grpSpPr>
        <p:pic>
          <p:nvPicPr>
            <p:cNvPr id="30733" name="图片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233461" y="1567163"/>
              <a:ext cx="2625090" cy="33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p:cNvSpPr/>
            <p:nvPr/>
          </p:nvSpPr>
          <p:spPr>
            <a:xfrm>
              <a:off x="3465977" y="1883121"/>
              <a:ext cx="2136957" cy="2829468"/>
            </a:xfrm>
            <a:prstGeom prst="rect">
              <a:avLst/>
            </a:prstGeom>
            <a:blipFill dpi="0" rotWithShape="1">
              <a:blip r:embed="rId5"/>
              <a:srcRect/>
              <a:stretch>
                <a:fillRect l="-15349" r="-235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dirty="0"/>
            </a:p>
          </p:txBody>
        </p:sp>
      </p:grpSp>
      <p:grpSp>
        <p:nvGrpSpPr>
          <p:cNvPr id="15" name="组合 7"/>
          <p:cNvGrpSpPr/>
          <p:nvPr/>
        </p:nvGrpSpPr>
        <p:grpSpPr bwMode="auto">
          <a:xfrm>
            <a:off x="5852142" y="2935017"/>
            <a:ext cx="2816065" cy="1258819"/>
            <a:chOff x="2989865" y="602136"/>
            <a:chExt cx="2814868" cy="1259070"/>
          </a:xfrm>
        </p:grpSpPr>
        <p:sp>
          <p:nvSpPr>
            <p:cNvPr id="16" name="文本框 66"/>
            <p:cNvSpPr txBox="1">
              <a:spLocks noChangeArrowheads="1"/>
            </p:cNvSpPr>
            <p:nvPr/>
          </p:nvSpPr>
          <p:spPr bwMode="auto">
            <a:xfrm>
              <a:off x="2989865" y="1374629"/>
              <a:ext cx="2814868"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solidFill>
                <a:latin typeface="Arial" panose="020B0604020202020204" pitchFamily="34" charset="0"/>
                <a:ea typeface="微软雅黑" panose="020B0503020204020204" pitchFamily="34" charset="-122"/>
                <a:cs typeface="+mn-ea"/>
                <a:sym typeface="+mn-lt"/>
              </a:endParaRPr>
            </a:p>
          </p:txBody>
        </p:sp>
        <p:sp>
          <p:nvSpPr>
            <p:cNvPr id="17" name="文本框 13"/>
            <p:cNvSpPr txBox="1">
              <a:spLocks noChangeArrowheads="1"/>
            </p:cNvSpPr>
            <p:nvPr/>
          </p:nvSpPr>
          <p:spPr bwMode="auto">
            <a:xfrm>
              <a:off x="2992420" y="602136"/>
              <a:ext cx="1205266" cy="26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38" dirty="0">
                  <a:solidFill>
                    <a:schemeClr val="bg1"/>
                  </a:solidFill>
                  <a:ea typeface="微软雅黑" panose="020B0503020204020204" pitchFamily="34" charset="-122"/>
                </a:rPr>
                <a:t>请替换文字内容</a:t>
              </a:r>
            </a:p>
          </p:txBody>
        </p:sp>
        <p:sp>
          <p:nvSpPr>
            <p:cNvPr id="18" name="文本框 66"/>
            <p:cNvSpPr txBox="1">
              <a:spLocks noChangeArrowheads="1"/>
            </p:cNvSpPr>
            <p:nvPr/>
          </p:nvSpPr>
          <p:spPr bwMode="auto">
            <a:xfrm>
              <a:off x="3000354" y="880114"/>
              <a:ext cx="1915095" cy="26153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099" dirty="0">
                  <a:solidFill>
                    <a:schemeClr val="bg1"/>
                  </a:solidFill>
                  <a:latin typeface="+mn-lt"/>
                </a:rPr>
                <a:t>PLEASE ADD YOUR TITLE HERE</a:t>
              </a:r>
              <a:endParaRPr lang="zh-CN" altLang="en-US" sz="1099" dirty="0">
                <a:solidFill>
                  <a:schemeClr val="bg1"/>
                </a:solidFill>
                <a:latin typeface="+mn-lt"/>
              </a:endParaRPr>
            </a:p>
          </p:txBody>
        </p:sp>
        <p:sp>
          <p:nvSpPr>
            <p:cNvPr id="19" name="任意多边形 18"/>
            <p:cNvSpPr/>
            <p:nvPr/>
          </p:nvSpPr>
          <p:spPr>
            <a:xfrm>
              <a:off x="3078717" y="1286572"/>
              <a:ext cx="287200"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solidFill>
                  <a:schemeClr val="bg1"/>
                </a:solidFill>
              </a:endParaRPr>
            </a:p>
          </p:txBody>
        </p:sp>
      </p:grpSp>
      <p:grpSp>
        <p:nvGrpSpPr>
          <p:cNvPr id="20" name="组合 7"/>
          <p:cNvGrpSpPr/>
          <p:nvPr/>
        </p:nvGrpSpPr>
        <p:grpSpPr bwMode="auto">
          <a:xfrm>
            <a:off x="516620" y="2860835"/>
            <a:ext cx="2634646" cy="1253930"/>
            <a:chOff x="2989865" y="607026"/>
            <a:chExt cx="2633526" cy="1254180"/>
          </a:xfrm>
        </p:grpSpPr>
        <p:sp>
          <p:nvSpPr>
            <p:cNvPr id="21" name="文本框 66"/>
            <p:cNvSpPr txBox="1">
              <a:spLocks noChangeArrowheads="1"/>
            </p:cNvSpPr>
            <p:nvPr/>
          </p:nvSpPr>
          <p:spPr bwMode="auto">
            <a:xfrm>
              <a:off x="2989865" y="1374629"/>
              <a:ext cx="2633526"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2" name="文本框 13"/>
            <p:cNvSpPr txBox="1">
              <a:spLocks noChangeArrowheads="1"/>
            </p:cNvSpPr>
            <p:nvPr/>
          </p:nvSpPr>
          <p:spPr bwMode="auto">
            <a:xfrm>
              <a:off x="2990709" y="607026"/>
              <a:ext cx="1205266" cy="26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138" dirty="0">
                  <a:solidFill>
                    <a:schemeClr val="bg1">
                      <a:lumMod val="65000"/>
                    </a:schemeClr>
                  </a:solidFill>
                  <a:ea typeface="微软雅黑" panose="020B0503020204020204" pitchFamily="34" charset="-122"/>
                </a:rPr>
                <a:t>请替换文字内容</a:t>
              </a:r>
            </a:p>
          </p:txBody>
        </p:sp>
        <p:sp>
          <p:nvSpPr>
            <p:cNvPr id="23" name="文本框 66"/>
            <p:cNvSpPr txBox="1">
              <a:spLocks noChangeArrowheads="1"/>
            </p:cNvSpPr>
            <p:nvPr/>
          </p:nvSpPr>
          <p:spPr bwMode="auto">
            <a:xfrm>
              <a:off x="2989865" y="880115"/>
              <a:ext cx="1899071" cy="26153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099" dirty="0">
                  <a:solidFill>
                    <a:schemeClr val="bg1">
                      <a:lumMod val="65000"/>
                    </a:schemeClr>
                  </a:solidFill>
                  <a:latin typeface="+mj-lt"/>
                </a:rPr>
                <a:t>PLEASE ADD YOUR TITLE HERE</a:t>
              </a:r>
              <a:endParaRPr lang="zh-CN" altLang="en-US" sz="1099" dirty="0">
                <a:solidFill>
                  <a:schemeClr val="bg1">
                    <a:lumMod val="65000"/>
                  </a:schemeClr>
                </a:solidFill>
                <a:latin typeface="+mj-lt"/>
              </a:endParaRPr>
            </a:p>
          </p:txBody>
        </p:sp>
        <p:sp>
          <p:nvSpPr>
            <p:cNvPr id="24" name="任意多边形 23"/>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p>
          </p:txBody>
        </p:sp>
      </p:grpSp>
      <p:grpSp>
        <p:nvGrpSpPr>
          <p:cNvPr id="25" name="组合 7"/>
          <p:cNvGrpSpPr/>
          <p:nvPr/>
        </p:nvGrpSpPr>
        <p:grpSpPr bwMode="auto">
          <a:xfrm>
            <a:off x="281811" y="1343452"/>
            <a:ext cx="3477246" cy="1254086"/>
            <a:chOff x="2755156" y="606870"/>
            <a:chExt cx="3475768" cy="1254336"/>
          </a:xfrm>
        </p:grpSpPr>
        <p:sp>
          <p:nvSpPr>
            <p:cNvPr id="26" name="文本框 66"/>
            <p:cNvSpPr txBox="1">
              <a:spLocks noChangeArrowheads="1"/>
            </p:cNvSpPr>
            <p:nvPr/>
          </p:nvSpPr>
          <p:spPr bwMode="auto">
            <a:xfrm>
              <a:off x="2989865" y="1374629"/>
              <a:ext cx="2633526" cy="48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569"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27" name="文本框 13"/>
            <p:cNvSpPr txBox="1">
              <a:spLocks noChangeArrowheads="1"/>
            </p:cNvSpPr>
            <p:nvPr/>
          </p:nvSpPr>
          <p:spPr bwMode="auto">
            <a:xfrm>
              <a:off x="2990709" y="607026"/>
              <a:ext cx="3240215" cy="442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l"/>
              <a:endParaRPr lang="zh-CN" altLang="en-US" sz="1138" dirty="0">
                <a:solidFill>
                  <a:schemeClr val="bg1">
                    <a:lumMod val="65000"/>
                  </a:schemeClr>
                </a:solidFill>
                <a:ea typeface="微软雅黑" panose="020B0503020204020204" pitchFamily="34" charset="-122"/>
              </a:endParaRPr>
            </a:p>
            <a:p>
              <a:pPr algn="l"/>
              <a:r>
                <a:rPr lang="zh-CN" altLang="en-US" sz="1138" dirty="0">
                  <a:solidFill>
                    <a:schemeClr val="bg1">
                      <a:lumMod val="65000"/>
                    </a:schemeClr>
                  </a:solidFill>
                  <a:ea typeface="微软雅黑" panose="020B0503020204020204" pitchFamily="34" charset="-122"/>
                </a:rPr>
                <a:t>亮亮图文旗舰店https://liangliangtuwen.tmall.com</a:t>
              </a:r>
            </a:p>
          </p:txBody>
        </p:sp>
        <p:sp>
          <p:nvSpPr>
            <p:cNvPr id="28" name="文本框 66"/>
            <p:cNvSpPr txBox="1">
              <a:spLocks noChangeArrowheads="1"/>
            </p:cNvSpPr>
            <p:nvPr/>
          </p:nvSpPr>
          <p:spPr bwMode="auto">
            <a:xfrm>
              <a:off x="2755156" y="606870"/>
              <a:ext cx="1899071" cy="261534"/>
            </a:xfrm>
            <a:prstGeom prst="rect">
              <a:avLst/>
            </a:prstGeom>
            <a:noFill/>
            <a:ln>
              <a:noFill/>
            </a:ln>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099" dirty="0">
                  <a:solidFill>
                    <a:schemeClr val="bg1">
                      <a:lumMod val="65000"/>
                    </a:schemeClr>
                  </a:solidFill>
                  <a:latin typeface="+mj-lt"/>
                </a:rPr>
                <a:t>PLEASE ADD YOUR TITLE HERE</a:t>
              </a:r>
              <a:endParaRPr lang="zh-CN" altLang="en-US" sz="1099" dirty="0">
                <a:solidFill>
                  <a:schemeClr val="bg1">
                    <a:lumMod val="65000"/>
                  </a:schemeClr>
                </a:solidFill>
                <a:latin typeface="+mj-lt"/>
              </a:endParaRPr>
            </a:p>
          </p:txBody>
        </p:sp>
        <p:sp>
          <p:nvSpPr>
            <p:cNvPr id="29" name="任意多边形 28"/>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sz="1280"/>
            </a:p>
          </p:txBody>
        </p:sp>
      </p:grpSp>
      <p:sp>
        <p:nvSpPr>
          <p:cNvPr id="32" name="矩形 31">
            <a:extLst>
              <a:ext uri="{FF2B5EF4-FFF2-40B4-BE49-F238E27FC236}">
                <a16:creationId xmlns:a16="http://schemas.microsoft.com/office/drawing/2014/main" id="{74E389FE-E9AE-4AC0-88F4-180036432E71}"/>
              </a:ext>
            </a:extLst>
          </p:cNvPr>
          <p:cNvSpPr/>
          <p:nvPr/>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33" name="文本框 37">
            <a:extLst>
              <a:ext uri="{FF2B5EF4-FFF2-40B4-BE49-F238E27FC236}">
                <a16:creationId xmlns:a16="http://schemas.microsoft.com/office/drawing/2014/main" id="{D56EB993-610B-4A38-8880-52421DC6E3C0}"/>
              </a:ext>
            </a:extLst>
          </p:cNvPr>
          <p:cNvSpPr txBox="1"/>
          <p:nvPr/>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34" name="文本框 38">
            <a:extLst>
              <a:ext uri="{FF2B5EF4-FFF2-40B4-BE49-F238E27FC236}">
                <a16:creationId xmlns:a16="http://schemas.microsoft.com/office/drawing/2014/main" id="{6486ED8F-22A7-4F0A-A1DE-0BA3F498D3D0}"/>
              </a:ext>
            </a:extLst>
          </p:cNvPr>
          <p:cNvSpPr txBox="1"/>
          <p:nvPr/>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419455487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5"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1000" fill="hold"/>
                                        <p:tgtEl>
                                          <p:spTgt spid="3"/>
                                        </p:tgtEl>
                                        <p:attrNameLst>
                                          <p:attrName>ppt_w</p:attrName>
                                        </p:attrNameLst>
                                      </p:cBhvr>
                                      <p:tavLst>
                                        <p:tav tm="0">
                                          <p:val>
                                            <p:strVal val="#ppt_w*0.70"/>
                                          </p:val>
                                        </p:tav>
                                        <p:tav tm="100000">
                                          <p:val>
                                            <p:strVal val="#ppt_w"/>
                                          </p:val>
                                        </p:tav>
                                      </p:tavLst>
                                    </p:anim>
                                    <p:anim calcmode="lin" valueType="num">
                                      <p:cBhvr>
                                        <p:cTn id="11" dur="1000" fill="hold"/>
                                        <p:tgtEl>
                                          <p:spTgt spid="3"/>
                                        </p:tgtEl>
                                        <p:attrNameLst>
                                          <p:attrName>ppt_h</p:attrName>
                                        </p:attrNameLst>
                                      </p:cBhvr>
                                      <p:tavLst>
                                        <p:tav tm="0">
                                          <p:val>
                                            <p:strVal val="#ppt_h"/>
                                          </p:val>
                                        </p:tav>
                                        <p:tav tm="100000">
                                          <p:val>
                                            <p:strVal val="#ppt_h"/>
                                          </p:val>
                                        </p:tav>
                                      </p:tavLst>
                                    </p:anim>
                                    <p:animEffect transition="in" filter="fade">
                                      <p:cBhvr>
                                        <p:cTn id="12" dur="1000"/>
                                        <p:tgtEl>
                                          <p:spTgt spid="3"/>
                                        </p:tgtEl>
                                      </p:cBhvr>
                                    </p:animEffect>
                                  </p:childTnLst>
                                </p:cTn>
                              </p:par>
                              <p:par>
                                <p:cTn id="13" presetID="2" presetClass="entr" presetSubtype="2" fill="hold" nodeType="withEffect">
                                  <p:stCondLst>
                                    <p:cond delay="10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1000" fill="hold"/>
                                        <p:tgtEl>
                                          <p:spTgt spid="25"/>
                                        </p:tgtEl>
                                        <p:attrNameLst>
                                          <p:attrName>ppt_x</p:attrName>
                                        </p:attrNameLst>
                                      </p:cBhvr>
                                      <p:tavLst>
                                        <p:tav tm="0">
                                          <p:val>
                                            <p:strVal val="1+#ppt_w/2"/>
                                          </p:val>
                                        </p:tav>
                                        <p:tav tm="100000">
                                          <p:val>
                                            <p:strVal val="#ppt_x"/>
                                          </p:val>
                                        </p:tav>
                                      </p:tavLst>
                                    </p:anim>
                                    <p:anim calcmode="lin" valueType="num">
                                      <p:cBhvr additive="base">
                                        <p:cTn id="16" dur="1000" fill="hold"/>
                                        <p:tgtEl>
                                          <p:spTgt spid="2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1+#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000" fill="hold"/>
                                        <p:tgtEl>
                                          <p:spTgt spid="15"/>
                                        </p:tgtEl>
                                        <p:attrNameLst>
                                          <p:attrName>ppt_x</p:attrName>
                                        </p:attrNameLst>
                                      </p:cBhvr>
                                      <p:tavLst>
                                        <p:tav tm="0">
                                          <p:val>
                                            <p:strVal val="1+#ppt_w/2"/>
                                          </p:val>
                                        </p:tav>
                                        <p:tav tm="100000">
                                          <p:val>
                                            <p:strVal val="#ppt_x"/>
                                          </p:val>
                                        </p:tav>
                                      </p:tavLst>
                                    </p:anim>
                                    <p:anim calcmode="lin" valueType="num">
                                      <p:cBhvr additive="base">
                                        <p:cTn id="24"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BE297486-E6CF-4E9A-A39D-10D8CDE143DD}"/>
              </a:ext>
            </a:extLst>
          </p:cNvPr>
          <p:cNvPicPr>
            <a:picLocks noChangeAspect="1"/>
          </p:cNvPicPr>
          <p:nvPr/>
        </p:nvPicPr>
        <p:blipFill rotWithShape="1">
          <a:blip r:embed="rId2"/>
          <a:srcRect b="50492"/>
          <a:stretch/>
        </p:blipFill>
        <p:spPr>
          <a:xfrm>
            <a:off x="1961" y="1601"/>
            <a:ext cx="9142857" cy="2546119"/>
          </a:xfrm>
          <a:prstGeom prst="rect">
            <a:avLst/>
          </a:prstGeom>
        </p:spPr>
      </p:pic>
      <p:sp>
        <p:nvSpPr>
          <p:cNvPr id="8" name="文本框 7"/>
          <p:cNvSpPr txBox="1">
            <a:spLocks noChangeArrowheads="1"/>
          </p:cNvSpPr>
          <p:nvPr/>
        </p:nvSpPr>
        <p:spPr bwMode="auto">
          <a:xfrm>
            <a:off x="2771800" y="1888468"/>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工作完成情况</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3167844" y="2543720"/>
            <a:ext cx="2808312"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257574" y="2628135"/>
            <a:ext cx="2562225" cy="345388"/>
          </a:xfrm>
          <a:prstGeom prst="rect">
            <a:avLst/>
          </a:prstGeom>
          <a:noFill/>
        </p:spPr>
        <p:txBody>
          <a:bodyPr lIns="68580" tIns="34290" rIns="68580" bIns="34290">
            <a:spAutoFit/>
          </a:bodyPr>
          <a:lstStyle/>
          <a:p>
            <a:pPr>
              <a:defRPr/>
            </a:pPr>
            <a:r>
              <a:rPr lang="en-US" altLang="zh-CN" dirty="0">
                <a:solidFill>
                  <a:schemeClr val="tx1">
                    <a:lumMod val="50000"/>
                    <a:lumOff val="50000"/>
                  </a:schemeClr>
                </a:solidFill>
                <a:latin typeface="+mj-lt"/>
              </a:rPr>
              <a:t>We are pursuing the best!</a:t>
            </a:r>
            <a:endParaRPr lang="zh-CN" altLang="en-US" dirty="0">
              <a:solidFill>
                <a:schemeClr val="tx1">
                  <a:lumMod val="50000"/>
                  <a:lumOff val="50000"/>
                </a:schemeClr>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7" presetClass="entr" presetSubtype="1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p:nvPr/>
        </p:nvGrpSpPr>
        <p:grpSpPr>
          <a:xfrm>
            <a:off x="686139" y="1525416"/>
            <a:ext cx="5713268" cy="2550109"/>
            <a:chOff x="179512" y="2060848"/>
            <a:chExt cx="7617691" cy="3399096"/>
          </a:xfrm>
          <a:solidFill>
            <a:schemeClr val="accent2"/>
          </a:solidFill>
        </p:grpSpPr>
        <p:sp>
          <p:nvSpPr>
            <p:cNvPr id="5" name="Oval 65"/>
            <p:cNvSpPr>
              <a:spLocks noChangeArrowheads="1"/>
            </p:cNvSpPr>
            <p:nvPr/>
          </p:nvSpPr>
          <p:spPr bwMode="auto">
            <a:xfrm>
              <a:off x="989905" y="4559851"/>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grpSp>
          <p:nvGrpSpPr>
            <p:cNvPr id="4" name="组合 53"/>
            <p:cNvGrpSpPr/>
            <p:nvPr/>
          </p:nvGrpSpPr>
          <p:grpSpPr>
            <a:xfrm>
              <a:off x="179512" y="2060848"/>
              <a:ext cx="7617691" cy="3322592"/>
              <a:chOff x="683568" y="2266648"/>
              <a:chExt cx="7617691" cy="3322592"/>
            </a:xfrm>
            <a:grpFill/>
          </p:grpSpPr>
          <p:sp>
            <p:nvSpPr>
              <p:cNvPr id="12" name="Freeform 6"/>
              <p:cNvSpPr>
                <a:spLocks/>
              </p:cNvSpPr>
              <p:nvPr/>
            </p:nvSpPr>
            <p:spPr bwMode="auto">
              <a:xfrm>
                <a:off x="2628510" y="2428726"/>
                <a:ext cx="5186513" cy="2674281"/>
              </a:xfrm>
              <a:custGeom>
                <a:avLst/>
                <a:gdLst>
                  <a:gd name="T0" fmla="*/ 0 w 4608"/>
                  <a:gd name="T1" fmla="*/ 72 h 2376"/>
                  <a:gd name="T2" fmla="*/ 4608 w 4608"/>
                  <a:gd name="T3" fmla="*/ 2376 h 2376"/>
                  <a:gd name="T4" fmla="*/ 4608 w 4608"/>
                  <a:gd name="T5" fmla="*/ 2304 h 2376"/>
                  <a:gd name="T6" fmla="*/ 0 w 4608"/>
                  <a:gd name="T7" fmla="*/ 0 h 2376"/>
                  <a:gd name="T8" fmla="*/ 0 w 4608"/>
                  <a:gd name="T9" fmla="*/ 72 h 2376"/>
                  <a:gd name="T10" fmla="*/ 0 60000 65536"/>
                  <a:gd name="T11" fmla="*/ 0 60000 65536"/>
                  <a:gd name="T12" fmla="*/ 0 60000 65536"/>
                  <a:gd name="T13" fmla="*/ 0 60000 65536"/>
                  <a:gd name="T14" fmla="*/ 0 60000 65536"/>
                  <a:gd name="T15" fmla="*/ 0 w 4608"/>
                  <a:gd name="T16" fmla="*/ 0 h 2376"/>
                  <a:gd name="T17" fmla="*/ 4608 w 4608"/>
                  <a:gd name="T18" fmla="*/ 2376 h 2376"/>
                </a:gdLst>
                <a:ahLst/>
                <a:cxnLst>
                  <a:cxn ang="T10">
                    <a:pos x="T0" y="T1"/>
                  </a:cxn>
                  <a:cxn ang="T11">
                    <a:pos x="T2" y="T3"/>
                  </a:cxn>
                  <a:cxn ang="T12">
                    <a:pos x="T4" y="T5"/>
                  </a:cxn>
                  <a:cxn ang="T13">
                    <a:pos x="T6" y="T7"/>
                  </a:cxn>
                  <a:cxn ang="T14">
                    <a:pos x="T8" y="T9"/>
                  </a:cxn>
                </a:cxnLst>
                <a:rect l="T15" t="T16" r="T17" b="T18"/>
                <a:pathLst>
                  <a:path w="4608" h="2376">
                    <a:moveTo>
                      <a:pt x="0" y="72"/>
                    </a:moveTo>
                    <a:lnTo>
                      <a:pt x="4608" y="2376"/>
                    </a:lnTo>
                    <a:lnTo>
                      <a:pt x="4608" y="2304"/>
                    </a:lnTo>
                    <a:lnTo>
                      <a:pt x="0" y="0"/>
                    </a:lnTo>
                    <a:lnTo>
                      <a:pt x="0" y="72"/>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3" name="Rectangle 7"/>
              <p:cNvSpPr>
                <a:spLocks noChangeArrowheads="1"/>
              </p:cNvSpPr>
              <p:nvPr/>
            </p:nvSpPr>
            <p:spPr bwMode="auto">
              <a:xfrm>
                <a:off x="7652945" y="5103007"/>
                <a:ext cx="648314" cy="81039"/>
              </a:xfrm>
              <a:prstGeom prst="rect">
                <a:avLst/>
              </a:pr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4" name="Freeform 8"/>
              <p:cNvSpPr>
                <a:spLocks/>
              </p:cNvSpPr>
              <p:nvPr/>
            </p:nvSpPr>
            <p:spPr bwMode="auto">
              <a:xfrm>
                <a:off x="2628510" y="2266648"/>
                <a:ext cx="5672749" cy="2836359"/>
              </a:xfrm>
              <a:custGeom>
                <a:avLst/>
                <a:gdLst>
                  <a:gd name="T0" fmla="*/ 288 w 5040"/>
                  <a:gd name="T1" fmla="*/ 0 h 2520"/>
                  <a:gd name="T2" fmla="*/ 4896 w 5040"/>
                  <a:gd name="T3" fmla="*/ 2304 h 2520"/>
                  <a:gd name="T4" fmla="*/ 5040 w 5040"/>
                  <a:gd name="T5" fmla="*/ 2232 h 2520"/>
                  <a:gd name="T6" fmla="*/ 5040 w 5040"/>
                  <a:gd name="T7" fmla="*/ 2520 h 2520"/>
                  <a:gd name="T8" fmla="*/ 4464 w 5040"/>
                  <a:gd name="T9" fmla="*/ 2520 h 2520"/>
                  <a:gd name="T10" fmla="*/ 4608 w 5040"/>
                  <a:gd name="T11" fmla="*/ 2448 h 2520"/>
                  <a:gd name="T12" fmla="*/ 0 w 5040"/>
                  <a:gd name="T13" fmla="*/ 144 h 2520"/>
                  <a:gd name="T14" fmla="*/ 288 w 5040"/>
                  <a:gd name="T15" fmla="*/ 0 h 2520"/>
                  <a:gd name="T16" fmla="*/ 0 60000 65536"/>
                  <a:gd name="T17" fmla="*/ 0 60000 65536"/>
                  <a:gd name="T18" fmla="*/ 0 60000 65536"/>
                  <a:gd name="T19" fmla="*/ 0 60000 65536"/>
                  <a:gd name="T20" fmla="*/ 0 60000 65536"/>
                  <a:gd name="T21" fmla="*/ 0 60000 65536"/>
                  <a:gd name="T22" fmla="*/ 0 60000 65536"/>
                  <a:gd name="T23" fmla="*/ 0 60000 65536"/>
                  <a:gd name="T24" fmla="*/ 0 w 5040"/>
                  <a:gd name="T25" fmla="*/ 0 h 2520"/>
                  <a:gd name="T26" fmla="*/ 5040 w 5040"/>
                  <a:gd name="T27" fmla="*/ 2520 h 25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40" h="2520">
                    <a:moveTo>
                      <a:pt x="288" y="0"/>
                    </a:moveTo>
                    <a:lnTo>
                      <a:pt x="4896" y="2304"/>
                    </a:lnTo>
                    <a:lnTo>
                      <a:pt x="5040" y="2232"/>
                    </a:lnTo>
                    <a:lnTo>
                      <a:pt x="5040" y="2520"/>
                    </a:lnTo>
                    <a:lnTo>
                      <a:pt x="4464" y="2520"/>
                    </a:lnTo>
                    <a:lnTo>
                      <a:pt x="4608" y="2448"/>
                    </a:lnTo>
                    <a:lnTo>
                      <a:pt x="0" y="144"/>
                    </a:lnTo>
                    <a:lnTo>
                      <a:pt x="288" y="0"/>
                    </a:lnTo>
                    <a:close/>
                  </a:path>
                </a:pathLst>
              </a:custGeom>
              <a:solidFill>
                <a:schemeClr val="accent1"/>
              </a:solidFill>
              <a:ln>
                <a:solidFill>
                  <a:schemeClr val="accent1"/>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5" name="Freeform 9"/>
              <p:cNvSpPr>
                <a:spLocks/>
              </p:cNvSpPr>
              <p:nvPr/>
            </p:nvSpPr>
            <p:spPr bwMode="auto">
              <a:xfrm>
                <a:off x="2304353" y="2428726"/>
                <a:ext cx="4538199" cy="2269087"/>
              </a:xfrm>
              <a:custGeom>
                <a:avLst/>
                <a:gdLst>
                  <a:gd name="T0" fmla="*/ 3744 w 4032"/>
                  <a:gd name="T1" fmla="*/ 2016 h 2016"/>
                  <a:gd name="T2" fmla="*/ 0 w 4032"/>
                  <a:gd name="T3" fmla="*/ 144 h 2016"/>
                  <a:gd name="T4" fmla="*/ 288 w 4032"/>
                  <a:gd name="T5" fmla="*/ 0 h 2016"/>
                  <a:gd name="T6" fmla="*/ 4032 w 4032"/>
                  <a:gd name="T7" fmla="*/ 1872 h 2016"/>
                  <a:gd name="T8" fmla="*/ 3744 w 4032"/>
                  <a:gd name="T9" fmla="*/ 2016 h 2016"/>
                  <a:gd name="T10" fmla="*/ 0 60000 65536"/>
                  <a:gd name="T11" fmla="*/ 0 60000 65536"/>
                  <a:gd name="T12" fmla="*/ 0 60000 65536"/>
                  <a:gd name="T13" fmla="*/ 0 60000 65536"/>
                  <a:gd name="T14" fmla="*/ 0 60000 65536"/>
                  <a:gd name="T15" fmla="*/ 0 w 4032"/>
                  <a:gd name="T16" fmla="*/ 0 h 2016"/>
                  <a:gd name="T17" fmla="*/ 4032 w 4032"/>
                  <a:gd name="T18" fmla="*/ 2016 h 2016"/>
                </a:gdLst>
                <a:ahLst/>
                <a:cxnLst>
                  <a:cxn ang="T10">
                    <a:pos x="T0" y="T1"/>
                  </a:cxn>
                  <a:cxn ang="T11">
                    <a:pos x="T2" y="T3"/>
                  </a:cxn>
                  <a:cxn ang="T12">
                    <a:pos x="T4" y="T5"/>
                  </a:cxn>
                  <a:cxn ang="T13">
                    <a:pos x="T6" y="T7"/>
                  </a:cxn>
                  <a:cxn ang="T14">
                    <a:pos x="T8" y="T9"/>
                  </a:cxn>
                </a:cxnLst>
                <a:rect l="T15" t="T16" r="T17" b="T18"/>
                <a:pathLst>
                  <a:path w="4032" h="2016">
                    <a:moveTo>
                      <a:pt x="3744" y="2016"/>
                    </a:moveTo>
                    <a:lnTo>
                      <a:pt x="0" y="144"/>
                    </a:lnTo>
                    <a:lnTo>
                      <a:pt x="288" y="0"/>
                    </a:lnTo>
                    <a:lnTo>
                      <a:pt x="4032" y="1872"/>
                    </a:lnTo>
                    <a:lnTo>
                      <a:pt x="3744" y="2016"/>
                    </a:lnTo>
                    <a:close/>
                  </a:path>
                </a:pathLst>
              </a:custGeom>
              <a:solidFill>
                <a:schemeClr val="accent2"/>
              </a:solidFill>
              <a:ln>
                <a:solidFill>
                  <a:srgbClr val="9BBB59">
                    <a:lumMod val="40000"/>
                    <a:lumOff val="60000"/>
                  </a:srgbClr>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6" name="Freeform 10"/>
              <p:cNvSpPr>
                <a:spLocks/>
              </p:cNvSpPr>
              <p:nvPr/>
            </p:nvSpPr>
            <p:spPr bwMode="auto">
              <a:xfrm>
                <a:off x="2304353" y="2590803"/>
                <a:ext cx="4214042" cy="2755320"/>
              </a:xfrm>
              <a:custGeom>
                <a:avLst/>
                <a:gdLst>
                  <a:gd name="T0" fmla="*/ 0 w 3744"/>
                  <a:gd name="T1" fmla="*/ 0 h 2448"/>
                  <a:gd name="T2" fmla="*/ 0 w 3744"/>
                  <a:gd name="T3" fmla="*/ 72 h 2448"/>
                  <a:gd name="T4" fmla="*/ 3672 w 3744"/>
                  <a:gd name="T5" fmla="*/ 1908 h 2448"/>
                  <a:gd name="T6" fmla="*/ 3672 w 3744"/>
                  <a:gd name="T7" fmla="*/ 2412 h 2448"/>
                  <a:gd name="T8" fmla="*/ 3744 w 3744"/>
                  <a:gd name="T9" fmla="*/ 2448 h 2448"/>
                  <a:gd name="T10" fmla="*/ 3744 w 3744"/>
                  <a:gd name="T11" fmla="*/ 1872 h 2448"/>
                  <a:gd name="T12" fmla="*/ 0 w 3744"/>
                  <a:gd name="T13" fmla="*/ 0 h 2448"/>
                  <a:gd name="T14" fmla="*/ 0 60000 65536"/>
                  <a:gd name="T15" fmla="*/ 0 60000 65536"/>
                  <a:gd name="T16" fmla="*/ 0 60000 65536"/>
                  <a:gd name="T17" fmla="*/ 0 60000 65536"/>
                  <a:gd name="T18" fmla="*/ 0 60000 65536"/>
                  <a:gd name="T19" fmla="*/ 0 60000 65536"/>
                  <a:gd name="T20" fmla="*/ 0 60000 65536"/>
                  <a:gd name="T21" fmla="*/ 0 w 3744"/>
                  <a:gd name="T22" fmla="*/ 0 h 2448"/>
                  <a:gd name="T23" fmla="*/ 3744 w 3744"/>
                  <a:gd name="T24" fmla="*/ 2448 h 24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 h="2448">
                    <a:moveTo>
                      <a:pt x="0" y="0"/>
                    </a:moveTo>
                    <a:lnTo>
                      <a:pt x="0" y="72"/>
                    </a:lnTo>
                    <a:lnTo>
                      <a:pt x="3672" y="1908"/>
                    </a:lnTo>
                    <a:lnTo>
                      <a:pt x="3672" y="2412"/>
                    </a:lnTo>
                    <a:lnTo>
                      <a:pt x="3744" y="2448"/>
                    </a:lnTo>
                    <a:lnTo>
                      <a:pt x="3744" y="1872"/>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7" name="Freeform 11"/>
              <p:cNvSpPr>
                <a:spLocks/>
              </p:cNvSpPr>
              <p:nvPr/>
            </p:nvSpPr>
            <p:spPr bwMode="auto">
              <a:xfrm>
                <a:off x="6275277" y="5305604"/>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grp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8" name="Freeform 12"/>
              <p:cNvSpPr>
                <a:spLocks/>
              </p:cNvSpPr>
              <p:nvPr/>
            </p:nvSpPr>
            <p:spPr bwMode="auto">
              <a:xfrm>
                <a:off x="6761513" y="5062488"/>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grp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19" name="Freeform 13"/>
              <p:cNvSpPr>
                <a:spLocks/>
              </p:cNvSpPr>
              <p:nvPr/>
            </p:nvSpPr>
            <p:spPr bwMode="auto">
              <a:xfrm>
                <a:off x="6356317" y="4535735"/>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2"/>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0" name="Freeform 14"/>
              <p:cNvSpPr>
                <a:spLocks/>
              </p:cNvSpPr>
              <p:nvPr/>
            </p:nvSpPr>
            <p:spPr bwMode="auto">
              <a:xfrm>
                <a:off x="1980196" y="2590803"/>
                <a:ext cx="3889885" cy="1944932"/>
              </a:xfrm>
              <a:custGeom>
                <a:avLst/>
                <a:gdLst>
                  <a:gd name="T0" fmla="*/ 3168 w 3456"/>
                  <a:gd name="T1" fmla="*/ 1728 h 1728"/>
                  <a:gd name="T2" fmla="*/ 0 w 3456"/>
                  <a:gd name="T3" fmla="*/ 144 h 1728"/>
                  <a:gd name="T4" fmla="*/ 288 w 3456"/>
                  <a:gd name="T5" fmla="*/ 0 h 1728"/>
                  <a:gd name="T6" fmla="*/ 3456 w 3456"/>
                  <a:gd name="T7" fmla="*/ 1584 h 1728"/>
                  <a:gd name="T8" fmla="*/ 3168 w 3456"/>
                  <a:gd name="T9" fmla="*/ 1728 h 1728"/>
                  <a:gd name="T10" fmla="*/ 0 60000 65536"/>
                  <a:gd name="T11" fmla="*/ 0 60000 65536"/>
                  <a:gd name="T12" fmla="*/ 0 60000 65536"/>
                  <a:gd name="T13" fmla="*/ 0 60000 65536"/>
                  <a:gd name="T14" fmla="*/ 0 60000 65536"/>
                  <a:gd name="T15" fmla="*/ 0 w 3456"/>
                  <a:gd name="T16" fmla="*/ 0 h 1728"/>
                  <a:gd name="T17" fmla="*/ 3456 w 3456"/>
                  <a:gd name="T18" fmla="*/ 1728 h 1728"/>
                </a:gdLst>
                <a:ahLst/>
                <a:cxnLst>
                  <a:cxn ang="T10">
                    <a:pos x="T0" y="T1"/>
                  </a:cxn>
                  <a:cxn ang="T11">
                    <a:pos x="T2" y="T3"/>
                  </a:cxn>
                  <a:cxn ang="T12">
                    <a:pos x="T4" y="T5"/>
                  </a:cxn>
                  <a:cxn ang="T13">
                    <a:pos x="T6" y="T7"/>
                  </a:cxn>
                  <a:cxn ang="T14">
                    <a:pos x="T8" y="T9"/>
                  </a:cxn>
                </a:cxnLst>
                <a:rect l="T15" t="T16" r="T17" b="T18"/>
                <a:pathLst>
                  <a:path w="3456" h="1728">
                    <a:moveTo>
                      <a:pt x="3168" y="1728"/>
                    </a:moveTo>
                    <a:lnTo>
                      <a:pt x="0" y="144"/>
                    </a:lnTo>
                    <a:lnTo>
                      <a:pt x="288" y="0"/>
                    </a:lnTo>
                    <a:lnTo>
                      <a:pt x="3456" y="1584"/>
                    </a:lnTo>
                    <a:lnTo>
                      <a:pt x="3168" y="1728"/>
                    </a:lnTo>
                    <a:close/>
                  </a:path>
                </a:pathLst>
              </a:custGeom>
              <a:solidFill>
                <a:schemeClr val="accent3"/>
              </a:solidFill>
              <a:ln>
                <a:solidFill>
                  <a:sysClr val="window" lastClr="FFFFFF">
                    <a:lumMod val="95000"/>
                  </a:sysClr>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1" name="Freeform 15"/>
              <p:cNvSpPr>
                <a:spLocks/>
              </p:cNvSpPr>
              <p:nvPr/>
            </p:nvSpPr>
            <p:spPr bwMode="auto">
              <a:xfrm>
                <a:off x="1980196" y="2752881"/>
                <a:ext cx="3565728" cy="2431165"/>
              </a:xfrm>
              <a:custGeom>
                <a:avLst/>
                <a:gdLst>
                  <a:gd name="T0" fmla="*/ 0 w 3168"/>
                  <a:gd name="T1" fmla="*/ 0 h 2160"/>
                  <a:gd name="T2" fmla="*/ 0 w 3168"/>
                  <a:gd name="T3" fmla="*/ 72 h 2160"/>
                  <a:gd name="T4" fmla="*/ 3096 w 3168"/>
                  <a:gd name="T5" fmla="*/ 1620 h 2160"/>
                  <a:gd name="T6" fmla="*/ 3096 w 3168"/>
                  <a:gd name="T7" fmla="*/ 2124 h 2160"/>
                  <a:gd name="T8" fmla="*/ 3168 w 3168"/>
                  <a:gd name="T9" fmla="*/ 2160 h 2160"/>
                  <a:gd name="T10" fmla="*/ 3168 w 3168"/>
                  <a:gd name="T11" fmla="*/ 1584 h 2160"/>
                  <a:gd name="T12" fmla="*/ 0 w 3168"/>
                  <a:gd name="T13" fmla="*/ 0 h 2160"/>
                  <a:gd name="T14" fmla="*/ 0 60000 65536"/>
                  <a:gd name="T15" fmla="*/ 0 60000 65536"/>
                  <a:gd name="T16" fmla="*/ 0 60000 65536"/>
                  <a:gd name="T17" fmla="*/ 0 60000 65536"/>
                  <a:gd name="T18" fmla="*/ 0 60000 65536"/>
                  <a:gd name="T19" fmla="*/ 0 60000 65536"/>
                  <a:gd name="T20" fmla="*/ 0 60000 65536"/>
                  <a:gd name="T21" fmla="*/ 0 w 3168"/>
                  <a:gd name="T22" fmla="*/ 0 h 2160"/>
                  <a:gd name="T23" fmla="*/ 3168 w 3168"/>
                  <a:gd name="T24" fmla="*/ 2160 h 21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68" h="2160">
                    <a:moveTo>
                      <a:pt x="0" y="0"/>
                    </a:moveTo>
                    <a:lnTo>
                      <a:pt x="0" y="72"/>
                    </a:lnTo>
                    <a:lnTo>
                      <a:pt x="3096" y="1620"/>
                    </a:lnTo>
                    <a:lnTo>
                      <a:pt x="3096" y="2124"/>
                    </a:lnTo>
                    <a:lnTo>
                      <a:pt x="3168" y="2160"/>
                    </a:lnTo>
                    <a:lnTo>
                      <a:pt x="3168" y="1584"/>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2" name="Freeform 16"/>
              <p:cNvSpPr>
                <a:spLocks/>
              </p:cNvSpPr>
              <p:nvPr/>
            </p:nvSpPr>
            <p:spPr bwMode="auto">
              <a:xfrm>
                <a:off x="5302806" y="514352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3" name="Freeform 17"/>
              <p:cNvSpPr>
                <a:spLocks/>
              </p:cNvSpPr>
              <p:nvPr/>
            </p:nvSpPr>
            <p:spPr bwMode="auto">
              <a:xfrm>
                <a:off x="5789042" y="4900410"/>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4" name="Freeform 18"/>
              <p:cNvSpPr>
                <a:spLocks/>
              </p:cNvSpPr>
              <p:nvPr/>
            </p:nvSpPr>
            <p:spPr bwMode="auto">
              <a:xfrm>
                <a:off x="5383845" y="4373658"/>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3"/>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5" name="Freeform 19"/>
              <p:cNvSpPr>
                <a:spLocks/>
              </p:cNvSpPr>
              <p:nvPr/>
            </p:nvSpPr>
            <p:spPr bwMode="auto">
              <a:xfrm>
                <a:off x="1656039" y="2752881"/>
                <a:ext cx="3241571" cy="1620777"/>
              </a:xfrm>
              <a:custGeom>
                <a:avLst/>
                <a:gdLst>
                  <a:gd name="T0" fmla="*/ 2592 w 2880"/>
                  <a:gd name="T1" fmla="*/ 1440 h 1440"/>
                  <a:gd name="T2" fmla="*/ 0 w 2880"/>
                  <a:gd name="T3" fmla="*/ 144 h 1440"/>
                  <a:gd name="T4" fmla="*/ 288 w 2880"/>
                  <a:gd name="T5" fmla="*/ 0 h 1440"/>
                  <a:gd name="T6" fmla="*/ 2880 w 2880"/>
                  <a:gd name="T7" fmla="*/ 1296 h 1440"/>
                  <a:gd name="T8" fmla="*/ 2592 w 2880"/>
                  <a:gd name="T9" fmla="*/ 1440 h 1440"/>
                  <a:gd name="T10" fmla="*/ 0 60000 65536"/>
                  <a:gd name="T11" fmla="*/ 0 60000 65536"/>
                  <a:gd name="T12" fmla="*/ 0 60000 65536"/>
                  <a:gd name="T13" fmla="*/ 0 60000 65536"/>
                  <a:gd name="T14" fmla="*/ 0 60000 65536"/>
                  <a:gd name="T15" fmla="*/ 0 w 2880"/>
                  <a:gd name="T16" fmla="*/ 0 h 1440"/>
                  <a:gd name="T17" fmla="*/ 2880 w 2880"/>
                  <a:gd name="T18" fmla="*/ 1440 h 1440"/>
                </a:gdLst>
                <a:ahLst/>
                <a:cxnLst>
                  <a:cxn ang="T10">
                    <a:pos x="T0" y="T1"/>
                  </a:cxn>
                  <a:cxn ang="T11">
                    <a:pos x="T2" y="T3"/>
                  </a:cxn>
                  <a:cxn ang="T12">
                    <a:pos x="T4" y="T5"/>
                  </a:cxn>
                  <a:cxn ang="T13">
                    <a:pos x="T6" y="T7"/>
                  </a:cxn>
                  <a:cxn ang="T14">
                    <a:pos x="T8" y="T9"/>
                  </a:cxn>
                </a:cxnLst>
                <a:rect l="T15" t="T16" r="T17" b="T18"/>
                <a:pathLst>
                  <a:path w="2880" h="1440">
                    <a:moveTo>
                      <a:pt x="2592" y="1440"/>
                    </a:moveTo>
                    <a:lnTo>
                      <a:pt x="0" y="144"/>
                    </a:lnTo>
                    <a:lnTo>
                      <a:pt x="288" y="0"/>
                    </a:lnTo>
                    <a:lnTo>
                      <a:pt x="2880" y="1296"/>
                    </a:lnTo>
                    <a:lnTo>
                      <a:pt x="2592" y="1440"/>
                    </a:lnTo>
                    <a:close/>
                  </a:path>
                </a:pathLst>
              </a:custGeom>
              <a:solidFill>
                <a:schemeClr val="accent4"/>
              </a:solidFill>
              <a:ln>
                <a:solidFill>
                  <a:sysClr val="window" lastClr="FFFFFF">
                    <a:lumMod val="95000"/>
                  </a:sysClr>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6" name="Freeform 20"/>
              <p:cNvSpPr>
                <a:spLocks/>
              </p:cNvSpPr>
              <p:nvPr/>
            </p:nvSpPr>
            <p:spPr bwMode="auto">
              <a:xfrm>
                <a:off x="1656039" y="2914959"/>
                <a:ext cx="2917414" cy="2107010"/>
              </a:xfrm>
              <a:custGeom>
                <a:avLst/>
                <a:gdLst>
                  <a:gd name="T0" fmla="*/ 0 w 2592"/>
                  <a:gd name="T1" fmla="*/ 0 h 1872"/>
                  <a:gd name="T2" fmla="*/ 0 w 2592"/>
                  <a:gd name="T3" fmla="*/ 72 h 1872"/>
                  <a:gd name="T4" fmla="*/ 2520 w 2592"/>
                  <a:gd name="T5" fmla="*/ 1332 h 1872"/>
                  <a:gd name="T6" fmla="*/ 2520 w 2592"/>
                  <a:gd name="T7" fmla="*/ 1836 h 1872"/>
                  <a:gd name="T8" fmla="*/ 2592 w 2592"/>
                  <a:gd name="T9" fmla="*/ 1872 h 1872"/>
                  <a:gd name="T10" fmla="*/ 2592 w 2592"/>
                  <a:gd name="T11" fmla="*/ 1296 h 1872"/>
                  <a:gd name="T12" fmla="*/ 0 w 2592"/>
                  <a:gd name="T13" fmla="*/ 0 h 1872"/>
                  <a:gd name="T14" fmla="*/ 0 60000 65536"/>
                  <a:gd name="T15" fmla="*/ 0 60000 65536"/>
                  <a:gd name="T16" fmla="*/ 0 60000 65536"/>
                  <a:gd name="T17" fmla="*/ 0 60000 65536"/>
                  <a:gd name="T18" fmla="*/ 0 60000 65536"/>
                  <a:gd name="T19" fmla="*/ 0 60000 65536"/>
                  <a:gd name="T20" fmla="*/ 0 60000 65536"/>
                  <a:gd name="T21" fmla="*/ 0 w 2592"/>
                  <a:gd name="T22" fmla="*/ 0 h 1872"/>
                  <a:gd name="T23" fmla="*/ 2592 w 2592"/>
                  <a:gd name="T24" fmla="*/ 1872 h 18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92" h="1872">
                    <a:moveTo>
                      <a:pt x="0" y="0"/>
                    </a:moveTo>
                    <a:lnTo>
                      <a:pt x="0" y="72"/>
                    </a:lnTo>
                    <a:lnTo>
                      <a:pt x="2520" y="1332"/>
                    </a:lnTo>
                    <a:lnTo>
                      <a:pt x="2520" y="1836"/>
                    </a:lnTo>
                    <a:lnTo>
                      <a:pt x="2592" y="1872"/>
                    </a:lnTo>
                    <a:lnTo>
                      <a:pt x="2592" y="1296"/>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7" name="Freeform 21"/>
              <p:cNvSpPr>
                <a:spLocks/>
              </p:cNvSpPr>
              <p:nvPr/>
            </p:nvSpPr>
            <p:spPr bwMode="auto">
              <a:xfrm>
                <a:off x="4330335" y="498144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8" name="Freeform 22"/>
              <p:cNvSpPr>
                <a:spLocks/>
              </p:cNvSpPr>
              <p:nvPr/>
            </p:nvSpPr>
            <p:spPr bwMode="auto">
              <a:xfrm>
                <a:off x="4816571" y="4738332"/>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29" name="Freeform 23"/>
              <p:cNvSpPr>
                <a:spLocks/>
              </p:cNvSpPr>
              <p:nvPr/>
            </p:nvSpPr>
            <p:spPr bwMode="auto">
              <a:xfrm>
                <a:off x="4411374" y="4211580"/>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4"/>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0" name="Freeform 24"/>
              <p:cNvSpPr>
                <a:spLocks/>
              </p:cNvSpPr>
              <p:nvPr/>
            </p:nvSpPr>
            <p:spPr bwMode="auto">
              <a:xfrm>
                <a:off x="1331882" y="2914959"/>
                <a:ext cx="2593257" cy="1296621"/>
              </a:xfrm>
              <a:custGeom>
                <a:avLst/>
                <a:gdLst>
                  <a:gd name="T0" fmla="*/ 2016 w 2304"/>
                  <a:gd name="T1" fmla="*/ 1152 h 1152"/>
                  <a:gd name="T2" fmla="*/ 0 w 2304"/>
                  <a:gd name="T3" fmla="*/ 144 h 1152"/>
                  <a:gd name="T4" fmla="*/ 288 w 2304"/>
                  <a:gd name="T5" fmla="*/ 0 h 1152"/>
                  <a:gd name="T6" fmla="*/ 2304 w 2304"/>
                  <a:gd name="T7" fmla="*/ 1008 h 1152"/>
                  <a:gd name="T8" fmla="*/ 2016 w 2304"/>
                  <a:gd name="T9" fmla="*/ 1152 h 1152"/>
                  <a:gd name="T10" fmla="*/ 0 60000 65536"/>
                  <a:gd name="T11" fmla="*/ 0 60000 65536"/>
                  <a:gd name="T12" fmla="*/ 0 60000 65536"/>
                  <a:gd name="T13" fmla="*/ 0 60000 65536"/>
                  <a:gd name="T14" fmla="*/ 0 60000 65536"/>
                  <a:gd name="T15" fmla="*/ 0 w 2304"/>
                  <a:gd name="T16" fmla="*/ 0 h 1152"/>
                  <a:gd name="T17" fmla="*/ 2304 w 2304"/>
                  <a:gd name="T18" fmla="*/ 1152 h 1152"/>
                </a:gdLst>
                <a:ahLst/>
                <a:cxnLst>
                  <a:cxn ang="T10">
                    <a:pos x="T0" y="T1"/>
                  </a:cxn>
                  <a:cxn ang="T11">
                    <a:pos x="T2" y="T3"/>
                  </a:cxn>
                  <a:cxn ang="T12">
                    <a:pos x="T4" y="T5"/>
                  </a:cxn>
                  <a:cxn ang="T13">
                    <a:pos x="T6" y="T7"/>
                  </a:cxn>
                  <a:cxn ang="T14">
                    <a:pos x="T8" y="T9"/>
                  </a:cxn>
                </a:cxnLst>
                <a:rect l="T15" t="T16" r="T17" b="T18"/>
                <a:pathLst>
                  <a:path w="2304" h="1152">
                    <a:moveTo>
                      <a:pt x="2016" y="1152"/>
                    </a:moveTo>
                    <a:lnTo>
                      <a:pt x="0" y="144"/>
                    </a:lnTo>
                    <a:lnTo>
                      <a:pt x="288" y="0"/>
                    </a:lnTo>
                    <a:lnTo>
                      <a:pt x="2304" y="1008"/>
                    </a:lnTo>
                    <a:lnTo>
                      <a:pt x="2016" y="1152"/>
                    </a:lnTo>
                    <a:close/>
                  </a:path>
                </a:pathLst>
              </a:custGeom>
              <a:solidFill>
                <a:schemeClr val="accent1"/>
              </a:solidFill>
              <a:ln>
                <a:solidFill>
                  <a:schemeClr val="bg1">
                    <a:lumMod val="95000"/>
                  </a:schemeClr>
                </a:solidFill>
              </a:ln>
              <a:extLst/>
            </p:spPr>
            <p:txBody>
              <a:bodyPr/>
              <a:lstStyle/>
              <a:p>
                <a:pPr defTabSz="685800" fontAlgn="base" latinLnBrk="1">
                  <a:spcBef>
                    <a:spcPct val="0"/>
                  </a:spcBef>
                  <a:spcAft>
                    <a:spcPct val="0"/>
                  </a:spcAft>
                  <a:defRPr/>
                </a:pPr>
                <a:endParaRPr kumimoji="1" lang="zh-CN" altLang="en-US" sz="1400" kern="0" dirty="0">
                  <a:solidFill>
                    <a:sysClr val="windowText" lastClr="000000"/>
                  </a:solidFill>
                  <a:latin typeface="굴림" pitchFamily="34" charset="-127"/>
                  <a:ea typeface="굴림" pitchFamily="34" charset="-127"/>
                </a:endParaRPr>
              </a:p>
            </p:txBody>
          </p:sp>
          <p:sp>
            <p:nvSpPr>
              <p:cNvPr id="31" name="Freeform 25"/>
              <p:cNvSpPr>
                <a:spLocks/>
              </p:cNvSpPr>
              <p:nvPr/>
            </p:nvSpPr>
            <p:spPr bwMode="auto">
              <a:xfrm>
                <a:off x="1344408" y="3077036"/>
                <a:ext cx="2269099" cy="1782854"/>
              </a:xfrm>
              <a:custGeom>
                <a:avLst/>
                <a:gdLst>
                  <a:gd name="T0" fmla="*/ 0 w 2016"/>
                  <a:gd name="T1" fmla="*/ 0 h 1584"/>
                  <a:gd name="T2" fmla="*/ 0 w 2016"/>
                  <a:gd name="T3" fmla="*/ 72 h 1584"/>
                  <a:gd name="T4" fmla="*/ 1944 w 2016"/>
                  <a:gd name="T5" fmla="*/ 1044 h 1584"/>
                  <a:gd name="T6" fmla="*/ 1944 w 2016"/>
                  <a:gd name="T7" fmla="*/ 1548 h 1584"/>
                  <a:gd name="T8" fmla="*/ 2016 w 2016"/>
                  <a:gd name="T9" fmla="*/ 1584 h 1584"/>
                  <a:gd name="T10" fmla="*/ 2016 w 2016"/>
                  <a:gd name="T11" fmla="*/ 1008 h 1584"/>
                  <a:gd name="T12" fmla="*/ 0 w 2016"/>
                  <a:gd name="T13" fmla="*/ 0 h 1584"/>
                  <a:gd name="T14" fmla="*/ 0 60000 65536"/>
                  <a:gd name="T15" fmla="*/ 0 60000 65536"/>
                  <a:gd name="T16" fmla="*/ 0 60000 65536"/>
                  <a:gd name="T17" fmla="*/ 0 60000 65536"/>
                  <a:gd name="T18" fmla="*/ 0 60000 65536"/>
                  <a:gd name="T19" fmla="*/ 0 60000 65536"/>
                  <a:gd name="T20" fmla="*/ 0 60000 65536"/>
                  <a:gd name="T21" fmla="*/ 0 w 2016"/>
                  <a:gd name="T22" fmla="*/ 0 h 1584"/>
                  <a:gd name="T23" fmla="*/ 2016 w 2016"/>
                  <a:gd name="T24" fmla="*/ 1584 h 15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16" h="1584">
                    <a:moveTo>
                      <a:pt x="0" y="0"/>
                    </a:moveTo>
                    <a:lnTo>
                      <a:pt x="0" y="72"/>
                    </a:lnTo>
                    <a:lnTo>
                      <a:pt x="1944" y="1044"/>
                    </a:lnTo>
                    <a:lnTo>
                      <a:pt x="1944" y="1548"/>
                    </a:lnTo>
                    <a:lnTo>
                      <a:pt x="2016" y="1584"/>
                    </a:lnTo>
                    <a:lnTo>
                      <a:pt x="2016" y="1008"/>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2" name="Freeform 26"/>
              <p:cNvSpPr>
                <a:spLocks/>
              </p:cNvSpPr>
              <p:nvPr/>
            </p:nvSpPr>
            <p:spPr bwMode="auto">
              <a:xfrm>
                <a:off x="3370390" y="4819371"/>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3" name="Freeform 27"/>
              <p:cNvSpPr>
                <a:spLocks/>
              </p:cNvSpPr>
              <p:nvPr/>
            </p:nvSpPr>
            <p:spPr bwMode="auto">
              <a:xfrm>
                <a:off x="3844099" y="4576255"/>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4" name="Freeform 28"/>
              <p:cNvSpPr>
                <a:spLocks/>
              </p:cNvSpPr>
              <p:nvPr/>
            </p:nvSpPr>
            <p:spPr bwMode="auto">
              <a:xfrm>
                <a:off x="3438903" y="4049502"/>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1"/>
              </a:solidFill>
              <a:ln>
                <a:noFill/>
              </a:ln>
              <a:extLst/>
            </p:spPr>
            <p:txBody>
              <a:bodyPr/>
              <a:lstStyle/>
              <a:p>
                <a:pPr defTabSz="685800" fontAlgn="base" latinLnBrk="1">
                  <a:spcBef>
                    <a:spcPct val="0"/>
                  </a:spcBef>
                  <a:spcAft>
                    <a:spcPct val="0"/>
                  </a:spcAft>
                  <a:defRPr/>
                </a:pPr>
                <a:endParaRPr kumimoji="1" lang="zh-CN" altLang="en-US" sz="1400" kern="0" dirty="0">
                  <a:solidFill>
                    <a:sysClr val="windowText" lastClr="000000"/>
                  </a:solidFill>
                  <a:latin typeface="굴림" pitchFamily="34" charset="-127"/>
                  <a:ea typeface="굴림" pitchFamily="34" charset="-127"/>
                </a:endParaRPr>
              </a:p>
            </p:txBody>
          </p:sp>
          <p:sp>
            <p:nvSpPr>
              <p:cNvPr id="35" name="Freeform 29"/>
              <p:cNvSpPr>
                <a:spLocks/>
              </p:cNvSpPr>
              <p:nvPr/>
            </p:nvSpPr>
            <p:spPr bwMode="auto">
              <a:xfrm>
                <a:off x="1007725" y="3077036"/>
                <a:ext cx="1944942" cy="972466"/>
              </a:xfrm>
              <a:custGeom>
                <a:avLst/>
                <a:gdLst>
                  <a:gd name="T0" fmla="*/ 1440 w 1728"/>
                  <a:gd name="T1" fmla="*/ 864 h 864"/>
                  <a:gd name="T2" fmla="*/ 0 w 1728"/>
                  <a:gd name="T3" fmla="*/ 144 h 864"/>
                  <a:gd name="T4" fmla="*/ 288 w 1728"/>
                  <a:gd name="T5" fmla="*/ 0 h 864"/>
                  <a:gd name="T6" fmla="*/ 1728 w 1728"/>
                  <a:gd name="T7" fmla="*/ 720 h 864"/>
                  <a:gd name="T8" fmla="*/ 1440 w 1728"/>
                  <a:gd name="T9" fmla="*/ 864 h 864"/>
                  <a:gd name="T10" fmla="*/ 0 60000 65536"/>
                  <a:gd name="T11" fmla="*/ 0 60000 65536"/>
                  <a:gd name="T12" fmla="*/ 0 60000 65536"/>
                  <a:gd name="T13" fmla="*/ 0 60000 65536"/>
                  <a:gd name="T14" fmla="*/ 0 60000 65536"/>
                  <a:gd name="T15" fmla="*/ 0 w 1728"/>
                  <a:gd name="T16" fmla="*/ 0 h 864"/>
                  <a:gd name="T17" fmla="*/ 1728 w 1728"/>
                  <a:gd name="T18" fmla="*/ 864 h 864"/>
                </a:gdLst>
                <a:ahLst/>
                <a:cxnLst>
                  <a:cxn ang="T10">
                    <a:pos x="T0" y="T1"/>
                  </a:cxn>
                  <a:cxn ang="T11">
                    <a:pos x="T2" y="T3"/>
                  </a:cxn>
                  <a:cxn ang="T12">
                    <a:pos x="T4" y="T5"/>
                  </a:cxn>
                  <a:cxn ang="T13">
                    <a:pos x="T6" y="T7"/>
                  </a:cxn>
                  <a:cxn ang="T14">
                    <a:pos x="T8" y="T9"/>
                  </a:cxn>
                </a:cxnLst>
                <a:rect l="T15" t="T16" r="T17" b="T18"/>
                <a:pathLst>
                  <a:path w="1728" h="864">
                    <a:moveTo>
                      <a:pt x="1440" y="864"/>
                    </a:moveTo>
                    <a:lnTo>
                      <a:pt x="0" y="144"/>
                    </a:lnTo>
                    <a:lnTo>
                      <a:pt x="288" y="0"/>
                    </a:lnTo>
                    <a:lnTo>
                      <a:pt x="1728" y="720"/>
                    </a:lnTo>
                    <a:lnTo>
                      <a:pt x="1440" y="864"/>
                    </a:lnTo>
                    <a:close/>
                  </a:path>
                </a:pathLst>
              </a:custGeom>
              <a:solidFill>
                <a:schemeClr val="accent2"/>
              </a:solidFill>
              <a:ln>
                <a:solidFill>
                  <a:sysClr val="window" lastClr="FFFFFF">
                    <a:lumMod val="85000"/>
                  </a:sysClr>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6" name="Freeform 30"/>
              <p:cNvSpPr>
                <a:spLocks/>
              </p:cNvSpPr>
              <p:nvPr/>
            </p:nvSpPr>
            <p:spPr bwMode="auto">
              <a:xfrm>
                <a:off x="1007725" y="3239114"/>
                <a:ext cx="1620785" cy="1458699"/>
              </a:xfrm>
              <a:custGeom>
                <a:avLst/>
                <a:gdLst>
                  <a:gd name="T0" fmla="*/ 0 w 1440"/>
                  <a:gd name="T1" fmla="*/ 0 h 1296"/>
                  <a:gd name="T2" fmla="*/ 0 w 1440"/>
                  <a:gd name="T3" fmla="*/ 72 h 1296"/>
                  <a:gd name="T4" fmla="*/ 1368 w 1440"/>
                  <a:gd name="T5" fmla="*/ 756 h 1296"/>
                  <a:gd name="T6" fmla="*/ 1368 w 1440"/>
                  <a:gd name="T7" fmla="*/ 1260 h 1296"/>
                  <a:gd name="T8" fmla="*/ 1440 w 1440"/>
                  <a:gd name="T9" fmla="*/ 1296 h 1296"/>
                  <a:gd name="T10" fmla="*/ 1440 w 1440"/>
                  <a:gd name="T11" fmla="*/ 720 h 1296"/>
                  <a:gd name="T12" fmla="*/ 0 w 1440"/>
                  <a:gd name="T13" fmla="*/ 0 h 1296"/>
                  <a:gd name="T14" fmla="*/ 0 60000 65536"/>
                  <a:gd name="T15" fmla="*/ 0 60000 65536"/>
                  <a:gd name="T16" fmla="*/ 0 60000 65536"/>
                  <a:gd name="T17" fmla="*/ 0 60000 65536"/>
                  <a:gd name="T18" fmla="*/ 0 60000 65536"/>
                  <a:gd name="T19" fmla="*/ 0 60000 65536"/>
                  <a:gd name="T20" fmla="*/ 0 60000 65536"/>
                  <a:gd name="T21" fmla="*/ 0 w 1440"/>
                  <a:gd name="T22" fmla="*/ 0 h 1296"/>
                  <a:gd name="T23" fmla="*/ 1440 w 1440"/>
                  <a:gd name="T24" fmla="*/ 1296 h 12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40" h="1296">
                    <a:moveTo>
                      <a:pt x="0" y="0"/>
                    </a:moveTo>
                    <a:lnTo>
                      <a:pt x="0" y="72"/>
                    </a:lnTo>
                    <a:lnTo>
                      <a:pt x="1368" y="756"/>
                    </a:lnTo>
                    <a:lnTo>
                      <a:pt x="1368" y="1260"/>
                    </a:lnTo>
                    <a:lnTo>
                      <a:pt x="1440" y="1296"/>
                    </a:lnTo>
                    <a:lnTo>
                      <a:pt x="1440" y="720"/>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7" name="Freeform 31"/>
              <p:cNvSpPr>
                <a:spLocks/>
              </p:cNvSpPr>
              <p:nvPr/>
            </p:nvSpPr>
            <p:spPr bwMode="auto">
              <a:xfrm>
                <a:off x="2385393" y="4657293"/>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8" name="Freeform 32"/>
              <p:cNvSpPr>
                <a:spLocks/>
              </p:cNvSpPr>
              <p:nvPr/>
            </p:nvSpPr>
            <p:spPr bwMode="auto">
              <a:xfrm>
                <a:off x="2871628" y="4414177"/>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39" name="Freeform 33"/>
              <p:cNvSpPr>
                <a:spLocks/>
              </p:cNvSpPr>
              <p:nvPr/>
            </p:nvSpPr>
            <p:spPr bwMode="auto">
              <a:xfrm>
                <a:off x="2466432" y="3887425"/>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2"/>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40" name="Freeform 34"/>
              <p:cNvSpPr>
                <a:spLocks/>
              </p:cNvSpPr>
              <p:nvPr/>
            </p:nvSpPr>
            <p:spPr bwMode="auto">
              <a:xfrm>
                <a:off x="683568" y="3239114"/>
                <a:ext cx="1296628" cy="648311"/>
              </a:xfrm>
              <a:custGeom>
                <a:avLst/>
                <a:gdLst>
                  <a:gd name="T0" fmla="*/ 864 w 1152"/>
                  <a:gd name="T1" fmla="*/ 576 h 576"/>
                  <a:gd name="T2" fmla="*/ 0 w 1152"/>
                  <a:gd name="T3" fmla="*/ 144 h 576"/>
                  <a:gd name="T4" fmla="*/ 288 w 1152"/>
                  <a:gd name="T5" fmla="*/ 0 h 576"/>
                  <a:gd name="T6" fmla="*/ 1152 w 1152"/>
                  <a:gd name="T7" fmla="*/ 432 h 576"/>
                  <a:gd name="T8" fmla="*/ 864 w 1152"/>
                  <a:gd name="T9" fmla="*/ 576 h 576"/>
                  <a:gd name="T10" fmla="*/ 0 60000 65536"/>
                  <a:gd name="T11" fmla="*/ 0 60000 65536"/>
                  <a:gd name="T12" fmla="*/ 0 60000 65536"/>
                  <a:gd name="T13" fmla="*/ 0 60000 65536"/>
                  <a:gd name="T14" fmla="*/ 0 60000 65536"/>
                  <a:gd name="T15" fmla="*/ 0 w 1152"/>
                  <a:gd name="T16" fmla="*/ 0 h 576"/>
                  <a:gd name="T17" fmla="*/ 1152 w 1152"/>
                  <a:gd name="T18" fmla="*/ 576 h 576"/>
                </a:gdLst>
                <a:ahLst/>
                <a:cxnLst>
                  <a:cxn ang="T10">
                    <a:pos x="T0" y="T1"/>
                  </a:cxn>
                  <a:cxn ang="T11">
                    <a:pos x="T2" y="T3"/>
                  </a:cxn>
                  <a:cxn ang="T12">
                    <a:pos x="T4" y="T5"/>
                  </a:cxn>
                  <a:cxn ang="T13">
                    <a:pos x="T6" y="T7"/>
                  </a:cxn>
                  <a:cxn ang="T14">
                    <a:pos x="T8" y="T9"/>
                  </a:cxn>
                </a:cxnLst>
                <a:rect l="T15" t="T16" r="T17" b="T18"/>
                <a:pathLst>
                  <a:path w="1152" h="576">
                    <a:moveTo>
                      <a:pt x="864" y="576"/>
                    </a:moveTo>
                    <a:lnTo>
                      <a:pt x="0" y="144"/>
                    </a:lnTo>
                    <a:lnTo>
                      <a:pt x="288" y="0"/>
                    </a:lnTo>
                    <a:lnTo>
                      <a:pt x="1152" y="432"/>
                    </a:lnTo>
                    <a:lnTo>
                      <a:pt x="864" y="576"/>
                    </a:lnTo>
                    <a:close/>
                  </a:path>
                </a:pathLst>
              </a:custGeom>
              <a:solidFill>
                <a:schemeClr val="accent3"/>
              </a:solidFill>
              <a:ln>
                <a:solidFill>
                  <a:sysClr val="window" lastClr="FFFFFF">
                    <a:lumMod val="95000"/>
                  </a:sysClr>
                </a:solid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41" name="Freeform 35"/>
              <p:cNvSpPr>
                <a:spLocks/>
              </p:cNvSpPr>
              <p:nvPr/>
            </p:nvSpPr>
            <p:spPr bwMode="auto">
              <a:xfrm>
                <a:off x="683568" y="3401192"/>
                <a:ext cx="972471" cy="1134544"/>
              </a:xfrm>
              <a:custGeom>
                <a:avLst/>
                <a:gdLst>
                  <a:gd name="T0" fmla="*/ 0 w 864"/>
                  <a:gd name="T1" fmla="*/ 0 h 1008"/>
                  <a:gd name="T2" fmla="*/ 0 w 864"/>
                  <a:gd name="T3" fmla="*/ 72 h 1008"/>
                  <a:gd name="T4" fmla="*/ 792 w 864"/>
                  <a:gd name="T5" fmla="*/ 468 h 1008"/>
                  <a:gd name="T6" fmla="*/ 792 w 864"/>
                  <a:gd name="T7" fmla="*/ 972 h 1008"/>
                  <a:gd name="T8" fmla="*/ 864 w 864"/>
                  <a:gd name="T9" fmla="*/ 1008 h 1008"/>
                  <a:gd name="T10" fmla="*/ 864 w 864"/>
                  <a:gd name="T11" fmla="*/ 432 h 1008"/>
                  <a:gd name="T12" fmla="*/ 0 w 864"/>
                  <a:gd name="T13" fmla="*/ 0 h 1008"/>
                  <a:gd name="T14" fmla="*/ 0 60000 65536"/>
                  <a:gd name="T15" fmla="*/ 0 60000 65536"/>
                  <a:gd name="T16" fmla="*/ 0 60000 65536"/>
                  <a:gd name="T17" fmla="*/ 0 60000 65536"/>
                  <a:gd name="T18" fmla="*/ 0 60000 65536"/>
                  <a:gd name="T19" fmla="*/ 0 60000 65536"/>
                  <a:gd name="T20" fmla="*/ 0 60000 65536"/>
                  <a:gd name="T21" fmla="*/ 0 w 864"/>
                  <a:gd name="T22" fmla="*/ 0 h 1008"/>
                  <a:gd name="T23" fmla="*/ 864 w 864"/>
                  <a:gd name="T24" fmla="*/ 1008 h 10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64" h="1008">
                    <a:moveTo>
                      <a:pt x="0" y="0"/>
                    </a:moveTo>
                    <a:lnTo>
                      <a:pt x="0" y="72"/>
                    </a:lnTo>
                    <a:lnTo>
                      <a:pt x="792" y="468"/>
                    </a:lnTo>
                    <a:lnTo>
                      <a:pt x="792" y="972"/>
                    </a:lnTo>
                    <a:lnTo>
                      <a:pt x="864" y="1008"/>
                    </a:lnTo>
                    <a:lnTo>
                      <a:pt x="864" y="432"/>
                    </a:lnTo>
                    <a:lnTo>
                      <a:pt x="0" y="0"/>
                    </a:lnTo>
                    <a:close/>
                  </a:path>
                </a:pathLst>
              </a:custGeom>
              <a:solidFill>
                <a:schemeClr val="bg1">
                  <a:lumMod val="85000"/>
                </a:schemeClr>
              </a:solidFill>
              <a:ln>
                <a:noFill/>
              </a:ln>
              <a:extLst/>
            </p:spPr>
            <p:txBody>
              <a:bodyPr wrap="none" anchor="ct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42" name="Freeform 36"/>
              <p:cNvSpPr>
                <a:spLocks/>
              </p:cNvSpPr>
              <p:nvPr/>
            </p:nvSpPr>
            <p:spPr bwMode="auto">
              <a:xfrm>
                <a:off x="1412921" y="4495216"/>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43" name="Freeform 37"/>
              <p:cNvSpPr>
                <a:spLocks/>
              </p:cNvSpPr>
              <p:nvPr/>
            </p:nvSpPr>
            <p:spPr bwMode="auto">
              <a:xfrm>
                <a:off x="1899157" y="4252099"/>
                <a:ext cx="243118" cy="121558"/>
              </a:xfrm>
              <a:custGeom>
                <a:avLst/>
                <a:gdLst>
                  <a:gd name="T0" fmla="*/ 216 w 216"/>
                  <a:gd name="T1" fmla="*/ 36 h 108"/>
                  <a:gd name="T2" fmla="*/ 144 w 216"/>
                  <a:gd name="T3" fmla="*/ 0 h 108"/>
                  <a:gd name="T4" fmla="*/ 0 w 216"/>
                  <a:gd name="T5" fmla="*/ 72 h 108"/>
                  <a:gd name="T6" fmla="*/ 72 w 216"/>
                  <a:gd name="T7" fmla="*/ 108 h 108"/>
                  <a:gd name="T8" fmla="*/ 216 w 216"/>
                  <a:gd name="T9" fmla="*/ 36 h 108"/>
                  <a:gd name="T10" fmla="*/ 0 60000 65536"/>
                  <a:gd name="T11" fmla="*/ 0 60000 65536"/>
                  <a:gd name="T12" fmla="*/ 0 60000 65536"/>
                  <a:gd name="T13" fmla="*/ 0 60000 65536"/>
                  <a:gd name="T14" fmla="*/ 0 60000 65536"/>
                  <a:gd name="T15" fmla="*/ 0 w 216"/>
                  <a:gd name="T16" fmla="*/ 0 h 108"/>
                  <a:gd name="T17" fmla="*/ 216 w 216"/>
                  <a:gd name="T18" fmla="*/ 108 h 108"/>
                </a:gdLst>
                <a:ahLst/>
                <a:cxnLst>
                  <a:cxn ang="T10">
                    <a:pos x="T0" y="T1"/>
                  </a:cxn>
                  <a:cxn ang="T11">
                    <a:pos x="T2" y="T3"/>
                  </a:cxn>
                  <a:cxn ang="T12">
                    <a:pos x="T4" y="T5"/>
                  </a:cxn>
                  <a:cxn ang="T13">
                    <a:pos x="T6" y="T7"/>
                  </a:cxn>
                  <a:cxn ang="T14">
                    <a:pos x="T8" y="T9"/>
                  </a:cxn>
                </a:cxnLst>
                <a:rect l="T15" t="T16" r="T17" b="T18"/>
                <a:pathLst>
                  <a:path w="216" h="108">
                    <a:moveTo>
                      <a:pt x="216" y="36"/>
                    </a:moveTo>
                    <a:lnTo>
                      <a:pt x="144" y="0"/>
                    </a:lnTo>
                    <a:lnTo>
                      <a:pt x="0" y="72"/>
                    </a:lnTo>
                    <a:lnTo>
                      <a:pt x="72" y="108"/>
                    </a:lnTo>
                    <a:lnTo>
                      <a:pt x="216" y="36"/>
                    </a:lnTo>
                    <a:close/>
                  </a:path>
                </a:pathLst>
              </a:custGeom>
              <a:solidFill>
                <a:schemeClr val="bg1">
                  <a:lumMod val="85000"/>
                </a:schemeClr>
              </a:solidFill>
              <a:ln>
                <a:noFill/>
              </a:ln>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sp>
            <p:nvSpPr>
              <p:cNvPr id="44" name="Freeform 38"/>
              <p:cNvSpPr>
                <a:spLocks/>
              </p:cNvSpPr>
              <p:nvPr/>
            </p:nvSpPr>
            <p:spPr bwMode="auto">
              <a:xfrm>
                <a:off x="1493961" y="3725347"/>
                <a:ext cx="648314" cy="1053505"/>
              </a:xfrm>
              <a:custGeom>
                <a:avLst/>
                <a:gdLst>
                  <a:gd name="T0" fmla="*/ 432 w 576"/>
                  <a:gd name="T1" fmla="*/ 576 h 936"/>
                  <a:gd name="T2" fmla="*/ 432 w 576"/>
                  <a:gd name="T3" fmla="*/ 0 h 936"/>
                  <a:gd name="T4" fmla="*/ 144 w 576"/>
                  <a:gd name="T5" fmla="*/ 144 h 936"/>
                  <a:gd name="T6" fmla="*/ 144 w 576"/>
                  <a:gd name="T7" fmla="*/ 720 h 936"/>
                  <a:gd name="T8" fmla="*/ 0 w 576"/>
                  <a:gd name="T9" fmla="*/ 792 h 936"/>
                  <a:gd name="T10" fmla="*/ 288 w 576"/>
                  <a:gd name="T11" fmla="*/ 936 h 936"/>
                  <a:gd name="T12" fmla="*/ 576 w 576"/>
                  <a:gd name="T13" fmla="*/ 504 h 936"/>
                  <a:gd name="T14" fmla="*/ 432 w 576"/>
                  <a:gd name="T15" fmla="*/ 576 h 936"/>
                  <a:gd name="T16" fmla="*/ 0 60000 65536"/>
                  <a:gd name="T17" fmla="*/ 0 60000 65536"/>
                  <a:gd name="T18" fmla="*/ 0 60000 65536"/>
                  <a:gd name="T19" fmla="*/ 0 60000 65536"/>
                  <a:gd name="T20" fmla="*/ 0 60000 65536"/>
                  <a:gd name="T21" fmla="*/ 0 60000 65536"/>
                  <a:gd name="T22" fmla="*/ 0 60000 65536"/>
                  <a:gd name="T23" fmla="*/ 0 60000 65536"/>
                  <a:gd name="T24" fmla="*/ 0 w 576"/>
                  <a:gd name="T25" fmla="*/ 0 h 936"/>
                  <a:gd name="T26" fmla="*/ 576 w 576"/>
                  <a:gd name="T27" fmla="*/ 936 h 9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6" h="936">
                    <a:moveTo>
                      <a:pt x="432" y="576"/>
                    </a:moveTo>
                    <a:lnTo>
                      <a:pt x="432" y="0"/>
                    </a:lnTo>
                    <a:lnTo>
                      <a:pt x="144" y="144"/>
                    </a:lnTo>
                    <a:lnTo>
                      <a:pt x="144" y="720"/>
                    </a:lnTo>
                    <a:lnTo>
                      <a:pt x="0" y="792"/>
                    </a:lnTo>
                    <a:lnTo>
                      <a:pt x="288" y="936"/>
                    </a:lnTo>
                    <a:lnTo>
                      <a:pt x="576" y="504"/>
                    </a:lnTo>
                    <a:lnTo>
                      <a:pt x="432" y="576"/>
                    </a:lnTo>
                    <a:close/>
                  </a:path>
                </a:pathLst>
              </a:custGeom>
              <a:solidFill>
                <a:schemeClr val="accent3"/>
              </a:solidFill>
              <a:ln>
                <a:noFill/>
              </a:ln>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a:lstStyle>
                <a:defPPr>
                  <a:defRPr lang="ko-KR"/>
                </a:defPPr>
                <a:lvl1pPr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1pPr>
                <a:lvl2pPr marL="4572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2pPr>
                <a:lvl3pPr marL="9144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3pPr>
                <a:lvl4pPr marL="13716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4pPr>
                <a:lvl5pPr marL="1828800" algn="l" rtl="0" fontAlgn="base" latinLnBrk="1">
                  <a:spcBef>
                    <a:spcPct val="0"/>
                  </a:spcBef>
                  <a:spcAft>
                    <a:spcPct val="0"/>
                  </a:spcAft>
                  <a:defRPr kumimoji="1" kern="1200">
                    <a:solidFill>
                      <a:schemeClr val="tx1"/>
                    </a:solidFill>
                    <a:latin typeface="굴림" pitchFamily="34" charset="-127"/>
                    <a:ea typeface="굴림" pitchFamily="34" charset="-127"/>
                    <a:cs typeface="+mn-cs"/>
                  </a:defRPr>
                </a:lvl5pPr>
                <a:lvl6pPr marL="2286000" algn="l" defTabSz="914400" rtl="0" eaLnBrk="1" latinLnBrk="0" hangingPunct="1">
                  <a:defRPr kumimoji="1" kern="1200">
                    <a:solidFill>
                      <a:schemeClr val="tx1"/>
                    </a:solidFill>
                    <a:latin typeface="굴림" pitchFamily="34" charset="-127"/>
                    <a:ea typeface="굴림" pitchFamily="34" charset="-127"/>
                    <a:cs typeface="+mn-cs"/>
                  </a:defRPr>
                </a:lvl6pPr>
                <a:lvl7pPr marL="2743200" algn="l" defTabSz="914400" rtl="0" eaLnBrk="1" latinLnBrk="0" hangingPunct="1">
                  <a:defRPr kumimoji="1" kern="1200">
                    <a:solidFill>
                      <a:schemeClr val="tx1"/>
                    </a:solidFill>
                    <a:latin typeface="굴림" pitchFamily="34" charset="-127"/>
                    <a:ea typeface="굴림" pitchFamily="34" charset="-127"/>
                    <a:cs typeface="+mn-cs"/>
                  </a:defRPr>
                </a:lvl7pPr>
                <a:lvl8pPr marL="3200400" algn="l" defTabSz="914400" rtl="0" eaLnBrk="1" latinLnBrk="0" hangingPunct="1">
                  <a:defRPr kumimoji="1" kern="1200">
                    <a:solidFill>
                      <a:schemeClr val="tx1"/>
                    </a:solidFill>
                    <a:latin typeface="굴림" pitchFamily="34" charset="-127"/>
                    <a:ea typeface="굴림" pitchFamily="34" charset="-127"/>
                    <a:cs typeface="+mn-cs"/>
                  </a:defRPr>
                </a:lvl8pPr>
                <a:lvl9pPr marL="3657600" algn="l" defTabSz="914400" rtl="0" eaLnBrk="1" latinLnBrk="0" hangingPunct="1">
                  <a:defRPr kumimoji="1" kern="1200">
                    <a:solidFill>
                      <a:schemeClr val="tx1"/>
                    </a:solidFill>
                    <a:latin typeface="굴림" pitchFamily="34" charset="-127"/>
                    <a:ea typeface="굴림" pitchFamily="34" charset="-127"/>
                    <a:cs typeface="+mn-cs"/>
                  </a:defRPr>
                </a:lvl9pPr>
              </a:lstStyle>
              <a:p>
                <a:pPr defTabSz="685800">
                  <a:defRPr/>
                </a:pPr>
                <a:endParaRPr lang="zh-CN" altLang="en-US" sz="1400" dirty="0">
                  <a:solidFill>
                    <a:sysClr val="windowText" lastClr="000000"/>
                  </a:solidFill>
                </a:endParaRPr>
              </a:p>
            </p:txBody>
          </p:sp>
        </p:grpSp>
        <p:sp>
          <p:nvSpPr>
            <p:cNvPr id="7" name="Oval 65"/>
            <p:cNvSpPr>
              <a:spLocks noChangeArrowheads="1"/>
            </p:cNvSpPr>
            <p:nvPr/>
          </p:nvSpPr>
          <p:spPr bwMode="auto">
            <a:xfrm>
              <a:off x="1970103" y="4688518"/>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sp>
          <p:nvSpPr>
            <p:cNvPr id="8" name="Oval 65"/>
            <p:cNvSpPr>
              <a:spLocks noChangeArrowheads="1"/>
            </p:cNvSpPr>
            <p:nvPr/>
          </p:nvSpPr>
          <p:spPr bwMode="auto">
            <a:xfrm>
              <a:off x="2925489" y="4866528"/>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sp>
          <p:nvSpPr>
            <p:cNvPr id="9" name="Oval 65"/>
            <p:cNvSpPr>
              <a:spLocks noChangeArrowheads="1"/>
            </p:cNvSpPr>
            <p:nvPr/>
          </p:nvSpPr>
          <p:spPr bwMode="auto">
            <a:xfrm>
              <a:off x="3905927" y="5046045"/>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sp>
          <p:nvSpPr>
            <p:cNvPr id="10" name="Oval 65"/>
            <p:cNvSpPr>
              <a:spLocks noChangeArrowheads="1"/>
            </p:cNvSpPr>
            <p:nvPr/>
          </p:nvSpPr>
          <p:spPr bwMode="auto">
            <a:xfrm>
              <a:off x="4886365" y="5221363"/>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sp>
          <p:nvSpPr>
            <p:cNvPr id="11" name="Oval 65"/>
            <p:cNvSpPr>
              <a:spLocks noChangeArrowheads="1"/>
            </p:cNvSpPr>
            <p:nvPr/>
          </p:nvSpPr>
          <p:spPr bwMode="auto">
            <a:xfrm>
              <a:off x="5871864" y="5383439"/>
              <a:ext cx="596291" cy="76505"/>
            </a:xfrm>
            <a:prstGeom prst="ellipse">
              <a:avLst/>
            </a:prstGeom>
            <a:grpFill/>
            <a:ln w="9525">
              <a:noFill/>
              <a:round/>
              <a:headEnd/>
              <a:tailEnd/>
            </a:ln>
            <a:effectLst/>
          </p:spPr>
          <p:txBody>
            <a:bodyPr wrap="none" anchor="ctr"/>
            <a:lstStyle/>
            <a:p>
              <a:pPr defTabSz="685800">
                <a:defRPr/>
              </a:pPr>
              <a:endParaRPr lang="zh-CN" altLang="en-US" sz="1400" kern="0" dirty="0">
                <a:solidFill>
                  <a:sysClr val="windowText" lastClr="000000"/>
                </a:solidFill>
                <a:latin typeface="Arial" pitchFamily="34" charset="0"/>
                <a:ea typeface="宋体"/>
              </a:endParaRPr>
            </a:p>
          </p:txBody>
        </p:sp>
      </p:grpSp>
      <p:sp>
        <p:nvSpPr>
          <p:cNvPr id="47" name="TextBox 46"/>
          <p:cNvSpPr txBox="1"/>
          <p:nvPr/>
        </p:nvSpPr>
        <p:spPr>
          <a:xfrm>
            <a:off x="4872886" y="4154832"/>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2015</a:t>
            </a:r>
            <a:endParaRPr lang="en-GB" sz="1200" dirty="0">
              <a:solidFill>
                <a:schemeClr val="tx1">
                  <a:lumMod val="75000"/>
                  <a:lumOff val="25000"/>
                </a:schemeClr>
              </a:solidFill>
            </a:endParaRPr>
          </a:p>
        </p:txBody>
      </p:sp>
      <p:sp>
        <p:nvSpPr>
          <p:cNvPr id="49" name="TextBox 48"/>
          <p:cNvSpPr txBox="1"/>
          <p:nvPr/>
        </p:nvSpPr>
        <p:spPr>
          <a:xfrm>
            <a:off x="4137400" y="4035619"/>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2014</a:t>
            </a:r>
            <a:endParaRPr lang="en-GB" sz="1200" dirty="0">
              <a:solidFill>
                <a:schemeClr val="tx1">
                  <a:lumMod val="75000"/>
                  <a:lumOff val="25000"/>
                </a:schemeClr>
              </a:solidFill>
            </a:endParaRPr>
          </a:p>
        </p:txBody>
      </p:sp>
      <p:sp>
        <p:nvSpPr>
          <p:cNvPr id="50" name="TextBox 49"/>
          <p:cNvSpPr txBox="1"/>
          <p:nvPr/>
        </p:nvSpPr>
        <p:spPr>
          <a:xfrm>
            <a:off x="3401796" y="3857044"/>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2013</a:t>
            </a:r>
            <a:endParaRPr lang="en-GB" sz="1200" dirty="0">
              <a:solidFill>
                <a:schemeClr val="tx1">
                  <a:lumMod val="75000"/>
                  <a:lumOff val="25000"/>
                </a:schemeClr>
              </a:solidFill>
            </a:endParaRPr>
          </a:p>
        </p:txBody>
      </p:sp>
      <p:sp>
        <p:nvSpPr>
          <p:cNvPr id="51" name="TextBox 50"/>
          <p:cNvSpPr txBox="1"/>
          <p:nvPr/>
        </p:nvSpPr>
        <p:spPr>
          <a:xfrm>
            <a:off x="2663530" y="3728878"/>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2012</a:t>
            </a:r>
            <a:endParaRPr lang="en-GB" sz="1200" dirty="0">
              <a:solidFill>
                <a:schemeClr val="tx1">
                  <a:lumMod val="75000"/>
                  <a:lumOff val="25000"/>
                </a:schemeClr>
              </a:solidFill>
            </a:endParaRPr>
          </a:p>
        </p:txBody>
      </p:sp>
      <p:sp>
        <p:nvSpPr>
          <p:cNvPr id="52" name="TextBox 51"/>
          <p:cNvSpPr txBox="1"/>
          <p:nvPr/>
        </p:nvSpPr>
        <p:spPr>
          <a:xfrm>
            <a:off x="1947190" y="3567667"/>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2011</a:t>
            </a:r>
            <a:endParaRPr lang="en-GB" sz="1200" dirty="0">
              <a:solidFill>
                <a:schemeClr val="tx1">
                  <a:lumMod val="75000"/>
                  <a:lumOff val="25000"/>
                </a:schemeClr>
              </a:solidFill>
            </a:endParaRPr>
          </a:p>
        </p:txBody>
      </p:sp>
      <p:sp>
        <p:nvSpPr>
          <p:cNvPr id="53" name="TextBox 52"/>
          <p:cNvSpPr txBox="1"/>
          <p:nvPr/>
        </p:nvSpPr>
        <p:spPr>
          <a:xfrm>
            <a:off x="1210618" y="3456410"/>
            <a:ext cx="452688" cy="253916"/>
          </a:xfrm>
          <a:prstGeom prst="rect">
            <a:avLst/>
          </a:prstGeom>
          <a:noFill/>
        </p:spPr>
        <p:txBody>
          <a:bodyPr wrap="none" lIns="68580" tIns="34290" rIns="68580" bIns="34290" rtlCol="0">
            <a:spAutoFit/>
          </a:bodyPr>
          <a:lstStyle/>
          <a:p>
            <a:r>
              <a:rPr lang="en-US" sz="1200" dirty="0">
                <a:solidFill>
                  <a:schemeClr val="tx1">
                    <a:lumMod val="75000"/>
                    <a:lumOff val="25000"/>
                  </a:schemeClr>
                </a:solidFill>
              </a:rPr>
              <a:t>2010</a:t>
            </a:r>
            <a:endParaRPr lang="en-GB" sz="1200" dirty="0">
              <a:solidFill>
                <a:schemeClr val="tx1">
                  <a:lumMod val="75000"/>
                  <a:lumOff val="25000"/>
                </a:schemeClr>
              </a:solidFill>
            </a:endParaRPr>
          </a:p>
        </p:txBody>
      </p:sp>
      <p:sp>
        <p:nvSpPr>
          <p:cNvPr id="54" name="TextBox 53"/>
          <p:cNvSpPr txBox="1"/>
          <p:nvPr/>
        </p:nvSpPr>
        <p:spPr>
          <a:xfrm>
            <a:off x="5330115" y="1559293"/>
            <a:ext cx="754053"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6" name="TextBox 55"/>
          <p:cNvSpPr txBox="1"/>
          <p:nvPr/>
        </p:nvSpPr>
        <p:spPr>
          <a:xfrm>
            <a:off x="6156176" y="1492424"/>
            <a:ext cx="561692" cy="315471"/>
          </a:xfrm>
          <a:prstGeom prst="rect">
            <a:avLst/>
          </a:prstGeom>
          <a:noFill/>
        </p:spPr>
        <p:txBody>
          <a:bodyPr wrap="none" lIns="68580" tIns="34290" rIns="68580" bIns="34290" rtlCol="0">
            <a:spAutoFit/>
          </a:bodyPr>
          <a:lstStyle/>
          <a:p>
            <a:r>
              <a:rPr lang="en-US" sz="1600" dirty="0">
                <a:solidFill>
                  <a:schemeClr val="accent1"/>
                </a:solidFill>
                <a:latin typeface="微软雅黑" pitchFamily="34" charset="-122"/>
                <a:ea typeface="微软雅黑" pitchFamily="34" charset="-122"/>
              </a:rPr>
              <a:t>99%</a:t>
            </a:r>
            <a:endParaRPr lang="en-GB" sz="1600" dirty="0">
              <a:solidFill>
                <a:schemeClr val="accent1"/>
              </a:solidFill>
              <a:latin typeface="微软雅黑" pitchFamily="34" charset="-122"/>
              <a:ea typeface="微软雅黑" pitchFamily="34" charset="-122"/>
            </a:endParaRPr>
          </a:p>
        </p:txBody>
      </p:sp>
      <p:sp>
        <p:nvSpPr>
          <p:cNvPr id="57" name="Rectangle 56"/>
          <p:cNvSpPr/>
          <p:nvPr/>
        </p:nvSpPr>
        <p:spPr>
          <a:xfrm>
            <a:off x="5302250" y="1787788"/>
            <a:ext cx="3564304" cy="761747"/>
          </a:xfrm>
          <a:prstGeom prst="rect">
            <a:avLst/>
          </a:prstGeom>
        </p:spPr>
        <p:txBody>
          <a:bodyPr wrap="square" lIns="68580" tIns="34290" rIns="68580" bIns="34290">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或者通过复制您的文本后，在此框中选择粘贴，并选择只保留文字。您的内容打在这里，或者通过复制您的文本后，在此框中选择粘贴</a:t>
            </a:r>
            <a:endParaRPr lang="en-GB" sz="900" dirty="0">
              <a:solidFill>
                <a:schemeClr val="tx1">
                  <a:lumMod val="50000"/>
                  <a:lumOff val="50000"/>
                </a:schemeClr>
              </a:solidFill>
              <a:latin typeface="微软雅黑" pitchFamily="34" charset="-122"/>
              <a:ea typeface="微软雅黑" pitchFamily="34" charset="-122"/>
            </a:endParaRPr>
          </a:p>
        </p:txBody>
      </p:sp>
      <p:sp>
        <p:nvSpPr>
          <p:cNvPr id="60" name="Freeform 59"/>
          <p:cNvSpPr>
            <a:spLocks noEditPoints="1"/>
          </p:cNvSpPr>
          <p:nvPr/>
        </p:nvSpPr>
        <p:spPr bwMode="auto">
          <a:xfrm>
            <a:off x="6411791" y="3811049"/>
            <a:ext cx="584451" cy="597699"/>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en-US" dirty="0"/>
          </a:p>
        </p:txBody>
      </p:sp>
      <p:sp>
        <p:nvSpPr>
          <p:cNvPr id="61" name="TextBox 60"/>
          <p:cNvSpPr txBox="1"/>
          <p:nvPr/>
        </p:nvSpPr>
        <p:spPr>
          <a:xfrm>
            <a:off x="7056276" y="4009453"/>
            <a:ext cx="754053" cy="253916"/>
          </a:xfrm>
          <a:prstGeom prst="rect">
            <a:avLst/>
          </a:prstGeom>
          <a:noFill/>
        </p:spPr>
        <p:txBody>
          <a:bodyPr wrap="none" lIns="68580" tIns="34290" rIns="68580" bIns="34290"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 name="TextBox 47"/>
          <p:cNvSpPr txBox="1"/>
          <p:nvPr/>
        </p:nvSpPr>
        <p:spPr>
          <a:xfrm>
            <a:off x="1101260" y="1677468"/>
            <a:ext cx="561692" cy="223138"/>
          </a:xfrm>
          <a:prstGeom prst="rect">
            <a:avLst/>
          </a:prstGeom>
          <a:noFill/>
        </p:spPr>
        <p:txBody>
          <a:bodyPr wrap="none" lIns="68580" tIns="34290" rIns="68580" bIns="34290" rtlCol="0">
            <a:spAutoFit/>
          </a:bodyPr>
          <a:lstStyle/>
          <a:p>
            <a:r>
              <a:rPr lang="en-US" sz="1000" b="1" dirty="0">
                <a:solidFill>
                  <a:schemeClr val="accent1"/>
                </a:solidFill>
                <a:latin typeface="微软雅黑" pitchFamily="34" charset="-122"/>
                <a:ea typeface="微软雅黑" pitchFamily="34" charset="-122"/>
              </a:rPr>
              <a:t>START</a:t>
            </a:r>
            <a:endParaRPr lang="en-GB" sz="1000" b="1"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309973607"/>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500"/>
                            </p:stCondLst>
                            <p:childTnLst>
                              <p:par>
                                <p:cTn id="11" presetID="2" presetClass="entr" presetSubtype="9"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p:cTn id="18" dur="500" fill="hold"/>
                                        <p:tgtEl>
                                          <p:spTgt spid="53"/>
                                        </p:tgtEl>
                                        <p:attrNameLst>
                                          <p:attrName>ppt_w</p:attrName>
                                        </p:attrNameLst>
                                      </p:cBhvr>
                                      <p:tavLst>
                                        <p:tav tm="0">
                                          <p:val>
                                            <p:fltVal val="0"/>
                                          </p:val>
                                        </p:tav>
                                        <p:tav tm="100000">
                                          <p:val>
                                            <p:strVal val="#ppt_w"/>
                                          </p:val>
                                        </p:tav>
                                      </p:tavLst>
                                    </p:anim>
                                    <p:anim calcmode="lin" valueType="num">
                                      <p:cBhvr>
                                        <p:cTn id="19" dur="500" fill="hold"/>
                                        <p:tgtEl>
                                          <p:spTgt spid="53"/>
                                        </p:tgtEl>
                                        <p:attrNameLst>
                                          <p:attrName>ppt_h</p:attrName>
                                        </p:attrNameLst>
                                      </p:cBhvr>
                                      <p:tavLst>
                                        <p:tav tm="0">
                                          <p:val>
                                            <p:fltVal val="0"/>
                                          </p:val>
                                        </p:tav>
                                        <p:tav tm="100000">
                                          <p:val>
                                            <p:strVal val="#ppt_h"/>
                                          </p:val>
                                        </p:tav>
                                      </p:tavLst>
                                    </p:anim>
                                    <p:animEffect transition="in" filter="fade">
                                      <p:cBhvr>
                                        <p:cTn id="20" dur="500"/>
                                        <p:tgtEl>
                                          <p:spTgt spid="53"/>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500" fill="hold"/>
                                        <p:tgtEl>
                                          <p:spTgt spid="52"/>
                                        </p:tgtEl>
                                        <p:attrNameLst>
                                          <p:attrName>ppt_w</p:attrName>
                                        </p:attrNameLst>
                                      </p:cBhvr>
                                      <p:tavLst>
                                        <p:tav tm="0">
                                          <p:val>
                                            <p:fltVal val="0"/>
                                          </p:val>
                                        </p:tav>
                                        <p:tav tm="100000">
                                          <p:val>
                                            <p:strVal val="#ppt_w"/>
                                          </p:val>
                                        </p:tav>
                                      </p:tavLst>
                                    </p:anim>
                                    <p:anim calcmode="lin" valueType="num">
                                      <p:cBhvr>
                                        <p:cTn id="25" dur="500" fill="hold"/>
                                        <p:tgtEl>
                                          <p:spTgt spid="52"/>
                                        </p:tgtEl>
                                        <p:attrNameLst>
                                          <p:attrName>ppt_h</p:attrName>
                                        </p:attrNameLst>
                                      </p:cBhvr>
                                      <p:tavLst>
                                        <p:tav tm="0">
                                          <p:val>
                                            <p:fltVal val="0"/>
                                          </p:val>
                                        </p:tav>
                                        <p:tav tm="100000">
                                          <p:val>
                                            <p:strVal val="#ppt_h"/>
                                          </p:val>
                                        </p:tav>
                                      </p:tavLst>
                                    </p:anim>
                                    <p:animEffect transition="in" filter="fade">
                                      <p:cBhvr>
                                        <p:cTn id="26" dur="500"/>
                                        <p:tgtEl>
                                          <p:spTgt spid="5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500" fill="hold"/>
                                        <p:tgtEl>
                                          <p:spTgt spid="51"/>
                                        </p:tgtEl>
                                        <p:attrNameLst>
                                          <p:attrName>ppt_w</p:attrName>
                                        </p:attrNameLst>
                                      </p:cBhvr>
                                      <p:tavLst>
                                        <p:tav tm="0">
                                          <p:val>
                                            <p:fltVal val="0"/>
                                          </p:val>
                                        </p:tav>
                                        <p:tav tm="100000">
                                          <p:val>
                                            <p:strVal val="#ppt_w"/>
                                          </p:val>
                                        </p:tav>
                                      </p:tavLst>
                                    </p:anim>
                                    <p:anim calcmode="lin" valueType="num">
                                      <p:cBhvr>
                                        <p:cTn id="31" dur="500" fill="hold"/>
                                        <p:tgtEl>
                                          <p:spTgt spid="51"/>
                                        </p:tgtEl>
                                        <p:attrNameLst>
                                          <p:attrName>ppt_h</p:attrName>
                                        </p:attrNameLst>
                                      </p:cBhvr>
                                      <p:tavLst>
                                        <p:tav tm="0">
                                          <p:val>
                                            <p:fltVal val="0"/>
                                          </p:val>
                                        </p:tav>
                                        <p:tav tm="100000">
                                          <p:val>
                                            <p:strVal val="#ppt_h"/>
                                          </p:val>
                                        </p:tav>
                                      </p:tavLst>
                                    </p:anim>
                                    <p:animEffect transition="in" filter="fade">
                                      <p:cBhvr>
                                        <p:cTn id="32" dur="500"/>
                                        <p:tgtEl>
                                          <p:spTgt spid="51"/>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childTnLst>
                          </p:cTn>
                        </p:par>
                        <p:par>
                          <p:cTn id="45" fill="hold">
                            <p:stCondLst>
                              <p:cond delay="3500"/>
                            </p:stCondLst>
                            <p:childTnLst>
                              <p:par>
                                <p:cTn id="46" presetID="53" presetClass="entr" presetSubtype="16"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fade">
                                      <p:cBhvr>
                                        <p:cTn id="54" dur="500"/>
                                        <p:tgtEl>
                                          <p:spTgt spid="56"/>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500"/>
                                        <p:tgtEl>
                                          <p:spTgt spid="57"/>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p:bldP spid="51" grpId="0"/>
      <p:bldP spid="52" grpId="0"/>
      <p:bldP spid="53" grpId="0"/>
      <p:bldP spid="54" grpId="0"/>
      <p:bldP spid="56" grpId="0"/>
      <p:bldP spid="57" grpId="0"/>
      <p:bldP spid="60" grpId="0" animBg="1"/>
      <p:bldP spid="61"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6087748" y="1063142"/>
            <a:ext cx="414859" cy="1764016"/>
          </a:xfrm>
          <a:prstGeom prst="bentConnector2">
            <a:avLst/>
          </a:prstGeom>
          <a:noFill/>
          <a:ln w="19050" cap="flat" cmpd="sng">
            <a:solidFill>
              <a:schemeClr val="accent2"/>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50" name="肘形连接符 17"/>
          <p:cNvSpPr>
            <a:spLocks noChangeShapeType="1"/>
          </p:cNvSpPr>
          <p:nvPr/>
        </p:nvSpPr>
        <p:spPr bwMode="auto">
          <a:xfrm rot="16200000" flipH="1">
            <a:off x="6445019" y="2344601"/>
            <a:ext cx="266164" cy="3954080"/>
          </a:xfrm>
          <a:prstGeom prst="bentConnector2">
            <a:avLst/>
          </a:prstGeom>
          <a:noFill/>
          <a:ln w="19050" cap="flat" cmpd="sng">
            <a:solidFill>
              <a:schemeClr val="accent3"/>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49" name="肘形连接符 46"/>
          <p:cNvSpPr>
            <a:spLocks noChangeShapeType="1"/>
          </p:cNvSpPr>
          <p:nvPr/>
        </p:nvSpPr>
        <p:spPr bwMode="auto">
          <a:xfrm rot="10800000" flipV="1">
            <a:off x="2768798" y="2821750"/>
            <a:ext cx="155471" cy="661078"/>
          </a:xfrm>
          <a:prstGeom prst="bentConnector2">
            <a:avLst/>
          </a:prstGeom>
          <a:noFill/>
          <a:ln w="19050" cap="flat" cmpd="sng">
            <a:solidFill>
              <a:schemeClr val="accent4"/>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51" name="肘形连接符 51"/>
          <p:cNvSpPr>
            <a:spLocks noChangeShapeType="1"/>
          </p:cNvSpPr>
          <p:nvPr/>
        </p:nvSpPr>
        <p:spPr bwMode="auto">
          <a:xfrm rot="16200000" flipV="1">
            <a:off x="3690055" y="393071"/>
            <a:ext cx="115365" cy="1713826"/>
          </a:xfrm>
          <a:prstGeom prst="bentConnector2">
            <a:avLst/>
          </a:prstGeom>
          <a:noFill/>
          <a:ln w="19050" cap="flat" cmpd="sng">
            <a:solidFill>
              <a:schemeClr val="accent1"/>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grpSp>
        <p:nvGrpSpPr>
          <p:cNvPr id="4" name="Group 3"/>
          <p:cNvGrpSpPr/>
          <p:nvPr/>
        </p:nvGrpSpPr>
        <p:grpSpPr>
          <a:xfrm>
            <a:off x="2923820" y="1354261"/>
            <a:ext cx="3370605" cy="3125573"/>
            <a:chOff x="3898426" y="1805124"/>
            <a:chExt cx="4494140" cy="4166144"/>
          </a:xfrm>
        </p:grpSpPr>
        <p:sp>
          <p:nvSpPr>
            <p:cNvPr id="37" name="椭圆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38" name="椭圆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2"/>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39" name="椭圆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3"/>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41" name="椭圆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4"/>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en-US" altLang="en-US">
                <a:latin typeface="宋体" panose="02010600030101010101" pitchFamily="2" charset="-122"/>
                <a:sym typeface="宋体" panose="02010600030101010101" pitchFamily="2" charset="-122"/>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rgbClr val="D8D8D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en-US" altLang="en-US">
                <a:latin typeface="宋体" panose="02010600030101010101" pitchFamily="2" charset="-122"/>
                <a:sym typeface="宋体" panose="02010600030101010101" pitchFamily="2" charset="-122"/>
              </a:endParaRPr>
            </a:p>
          </p:txBody>
        </p:sp>
        <p:sp>
          <p:nvSpPr>
            <p:cNvPr id="53" name="TextBox 52"/>
            <p:cNvSpPr txBox="1"/>
            <p:nvPr/>
          </p:nvSpPr>
          <p:spPr>
            <a:xfrm>
              <a:off x="5562519" y="2905593"/>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9" name="Rectangle 68"/>
            <p:cNvSpPr/>
            <p:nvPr/>
          </p:nvSpPr>
          <p:spPr>
            <a:xfrm>
              <a:off x="4572001" y="3278974"/>
              <a:ext cx="3048000" cy="799972"/>
            </a:xfrm>
            <a:prstGeom prst="rect">
              <a:avLst/>
            </a:prstGeom>
          </p:spPr>
          <p:txBody>
            <a:bodyPr wrap="square">
              <a:spAutoFit/>
            </a:bodyPr>
            <a:lstStyle/>
            <a:p>
              <a:pPr algn="r"/>
              <a:r>
                <a:rPr lang="zh-CN" altLang="en-US" sz="11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100" dirty="0">
                <a:solidFill>
                  <a:schemeClr val="tx1">
                    <a:lumMod val="50000"/>
                    <a:lumOff val="50000"/>
                  </a:schemeClr>
                </a:solidFill>
                <a:latin typeface="微软雅黑" pitchFamily="34" charset="-122"/>
                <a:ea typeface="微软雅黑" pitchFamily="34" charset="-122"/>
              </a:endParaRPr>
            </a:p>
          </p:txBody>
        </p:sp>
        <p:grpSp>
          <p:nvGrpSpPr>
            <p:cNvPr id="5" name="Group 69"/>
            <p:cNvGrpSpPr/>
            <p:nvPr/>
          </p:nvGrpSpPr>
          <p:grpSpPr>
            <a:xfrm>
              <a:off x="5981606" y="5340702"/>
              <a:ext cx="317153" cy="317695"/>
              <a:chOff x="9145588" y="4435475"/>
              <a:chExt cx="464344" cy="465138"/>
            </a:xfrm>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3"/>
              </a:solidFill>
              <a:ln>
                <a:solidFill>
                  <a:schemeClr val="accent3"/>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6" name="Group 79"/>
            <p:cNvGrpSpPr/>
            <p:nvPr/>
          </p:nvGrpSpPr>
          <p:grpSpPr>
            <a:xfrm>
              <a:off x="7864358" y="3622124"/>
              <a:ext cx="317153" cy="317695"/>
              <a:chOff x="7287419" y="3505994"/>
              <a:chExt cx="464344" cy="465138"/>
            </a:xfrm>
          </p:grpSpPr>
          <p:sp>
            <p:nvSpPr>
              <p:cNvPr id="81"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2"/>
              </a:solidFill>
              <a:ln>
                <a:solidFill>
                  <a:schemeClr val="accent2"/>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2"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3"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4"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5"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6"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rgbClr val="42424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7" name="Group 86"/>
            <p:cNvGrpSpPr/>
            <p:nvPr/>
          </p:nvGrpSpPr>
          <p:grpSpPr>
            <a:xfrm>
              <a:off x="4146263" y="3609533"/>
              <a:ext cx="238000" cy="317695"/>
              <a:chOff x="2639219" y="3510757"/>
              <a:chExt cx="348456" cy="465138"/>
            </a:xfrm>
          </p:grpSpPr>
          <p:sp>
            <p:nvSpPr>
              <p:cNvPr id="88"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4"/>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8" name="Group 89"/>
            <p:cNvGrpSpPr/>
            <p:nvPr/>
          </p:nvGrpSpPr>
          <p:grpSpPr>
            <a:xfrm>
              <a:off x="5992775" y="1913195"/>
              <a:ext cx="317153" cy="317153"/>
              <a:chOff x="4439444" y="1652588"/>
              <a:chExt cx="464344" cy="464344"/>
            </a:xfrm>
          </p:grpSpPr>
          <p:sp>
            <p:nvSpPr>
              <p:cNvPr id="9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9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solidFill>
                  <a:schemeClr val="accent1"/>
                </a:solid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9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9" name="Group 97"/>
          <p:cNvGrpSpPr/>
          <p:nvPr/>
        </p:nvGrpSpPr>
        <p:grpSpPr>
          <a:xfrm>
            <a:off x="503548" y="1019387"/>
            <a:ext cx="2304256" cy="620519"/>
            <a:chOff x="632508" y="1924636"/>
            <a:chExt cx="2947638" cy="827104"/>
          </a:xfrm>
        </p:grpSpPr>
        <p:sp>
          <p:nvSpPr>
            <p:cNvPr id="96" name="TextBox 95"/>
            <p:cNvSpPr txBox="1"/>
            <p:nvPr/>
          </p:nvSpPr>
          <p:spPr>
            <a:xfrm>
              <a:off x="2556494" y="1924636"/>
              <a:ext cx="1023652"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97" name="Rectangle 96"/>
            <p:cNvSpPr/>
            <p:nvPr/>
          </p:nvSpPr>
          <p:spPr>
            <a:xfrm>
              <a:off x="632508" y="2259449"/>
              <a:ext cx="2945200"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0" name="Group 98"/>
          <p:cNvGrpSpPr/>
          <p:nvPr/>
        </p:nvGrpSpPr>
        <p:grpSpPr>
          <a:xfrm>
            <a:off x="613940" y="3508648"/>
            <a:ext cx="2302350" cy="620519"/>
            <a:chOff x="773723" y="1924636"/>
            <a:chExt cx="2945200" cy="827104"/>
          </a:xfrm>
        </p:grpSpPr>
        <p:sp>
          <p:nvSpPr>
            <p:cNvPr id="100" name="TextBox 99"/>
            <p:cNvSpPr txBox="1"/>
            <p:nvPr/>
          </p:nvSpPr>
          <p:spPr>
            <a:xfrm>
              <a:off x="2648608" y="1924636"/>
              <a:ext cx="1023652"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1" name="Rectangle 100"/>
            <p:cNvSpPr/>
            <p:nvPr/>
          </p:nvSpPr>
          <p:spPr>
            <a:xfrm>
              <a:off x="773723" y="2259449"/>
              <a:ext cx="2945200"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1" name="Group 101"/>
          <p:cNvGrpSpPr/>
          <p:nvPr/>
        </p:nvGrpSpPr>
        <p:grpSpPr>
          <a:xfrm>
            <a:off x="6554126" y="1015526"/>
            <a:ext cx="2302350" cy="620519"/>
            <a:chOff x="773723" y="1924636"/>
            <a:chExt cx="2945200" cy="827104"/>
          </a:xfrm>
        </p:grpSpPr>
        <p:sp>
          <p:nvSpPr>
            <p:cNvPr id="103" name="TextBox 102"/>
            <p:cNvSpPr txBox="1"/>
            <p:nvPr/>
          </p:nvSpPr>
          <p:spPr>
            <a:xfrm>
              <a:off x="800269" y="1924636"/>
              <a:ext cx="96256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4" name="Rectangle 103"/>
            <p:cNvSpPr/>
            <p:nvPr/>
          </p:nvSpPr>
          <p:spPr>
            <a:xfrm>
              <a:off x="773723" y="2259449"/>
              <a:ext cx="2945200"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2" name="Group 107"/>
          <p:cNvGrpSpPr/>
          <p:nvPr/>
        </p:nvGrpSpPr>
        <p:grpSpPr>
          <a:xfrm>
            <a:off x="6552040" y="3578652"/>
            <a:ext cx="2302350" cy="620519"/>
            <a:chOff x="773723" y="1924636"/>
            <a:chExt cx="2945200" cy="827104"/>
          </a:xfrm>
        </p:grpSpPr>
        <p:sp>
          <p:nvSpPr>
            <p:cNvPr id="109" name="TextBox 108"/>
            <p:cNvSpPr txBox="1"/>
            <p:nvPr/>
          </p:nvSpPr>
          <p:spPr>
            <a:xfrm>
              <a:off x="906068" y="1924636"/>
              <a:ext cx="96256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10" name="Rectangle 109"/>
            <p:cNvSpPr/>
            <p:nvPr/>
          </p:nvSpPr>
          <p:spPr>
            <a:xfrm>
              <a:off x="773723" y="2259449"/>
              <a:ext cx="2945200"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6273622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righ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P spid="5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50"/>
          <p:cNvGrpSpPr/>
          <p:nvPr/>
        </p:nvGrpSpPr>
        <p:grpSpPr>
          <a:xfrm>
            <a:off x="432254" y="1386316"/>
            <a:ext cx="3587820" cy="2823844"/>
            <a:chOff x="576263" y="1847850"/>
            <a:chExt cx="4783137" cy="3763963"/>
          </a:xfrm>
          <a:solidFill>
            <a:schemeClr val="accent1"/>
          </a:solidFill>
        </p:grpSpPr>
        <p:sp>
          <p:nvSpPr>
            <p:cNvPr id="3" name="Freeform 5"/>
            <p:cNvSpPr>
              <a:spLocks/>
            </p:cNvSpPr>
            <p:nvPr/>
          </p:nvSpPr>
          <p:spPr bwMode="auto">
            <a:xfrm>
              <a:off x="3730351" y="5391150"/>
              <a:ext cx="263525" cy="220663"/>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 name="T44" fmla="*/ 0 w 177"/>
                <a:gd name="T45" fmla="*/ 0 h 161"/>
                <a:gd name="T46" fmla="*/ 177 w 177"/>
                <a:gd name="T47" fmla="*/ 16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T44" t="T45" r="T46" b="T47"/>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 name="Freeform 7"/>
            <p:cNvSpPr>
              <a:spLocks/>
            </p:cNvSpPr>
            <p:nvPr/>
          </p:nvSpPr>
          <p:spPr bwMode="auto">
            <a:xfrm>
              <a:off x="4310063" y="1847850"/>
              <a:ext cx="1049337" cy="958850"/>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 name="T76" fmla="*/ 0 w 705"/>
                <a:gd name="T77" fmla="*/ 0 h 697"/>
                <a:gd name="T78" fmla="*/ 705 w 705"/>
                <a:gd name="T79" fmla="*/ 69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T76" t="T77" r="T78" b="T79"/>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Freeform 8"/>
            <p:cNvSpPr>
              <a:spLocks/>
            </p:cNvSpPr>
            <p:nvPr/>
          </p:nvSpPr>
          <p:spPr bwMode="auto">
            <a:xfrm>
              <a:off x="4414838" y="2584450"/>
              <a:ext cx="788987" cy="552450"/>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 name="T120" fmla="*/ 0 w 529"/>
                <a:gd name="T121" fmla="*/ 0 h 401"/>
                <a:gd name="T122" fmla="*/ 529 w 529"/>
                <a:gd name="T123" fmla="*/ 40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9"/>
            <p:cNvSpPr>
              <a:spLocks/>
            </p:cNvSpPr>
            <p:nvPr/>
          </p:nvSpPr>
          <p:spPr bwMode="auto">
            <a:xfrm>
              <a:off x="4248150" y="2892425"/>
              <a:ext cx="561975" cy="541338"/>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 name="T92" fmla="*/ 0 w 377"/>
                <a:gd name="T93" fmla="*/ 0 h 393"/>
                <a:gd name="T94" fmla="*/ 377 w 377"/>
                <a:gd name="T95"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10"/>
            <p:cNvSpPr>
              <a:spLocks/>
            </p:cNvSpPr>
            <p:nvPr/>
          </p:nvSpPr>
          <p:spPr bwMode="auto">
            <a:xfrm>
              <a:off x="3821113" y="3014663"/>
              <a:ext cx="525462" cy="738187"/>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 name="T66" fmla="*/ 0 w 353"/>
                <a:gd name="T67" fmla="*/ 0 h 537"/>
                <a:gd name="T68" fmla="*/ 353 w 353"/>
                <a:gd name="T69"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11"/>
            <p:cNvSpPr>
              <a:spLocks/>
            </p:cNvSpPr>
            <p:nvPr/>
          </p:nvSpPr>
          <p:spPr bwMode="auto">
            <a:xfrm>
              <a:off x="3973513" y="3201988"/>
              <a:ext cx="168275" cy="176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 name="T34" fmla="*/ 0 w 113"/>
                <a:gd name="T35" fmla="*/ 0 h 129"/>
                <a:gd name="T36" fmla="*/ 113 w 113"/>
                <a:gd name="T37"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T34" t="T35" r="T36" b="T37"/>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9" name="Freeform 12"/>
            <p:cNvSpPr>
              <a:spLocks/>
            </p:cNvSpPr>
            <p:nvPr/>
          </p:nvSpPr>
          <p:spPr bwMode="auto">
            <a:xfrm>
              <a:off x="4081463" y="3289300"/>
              <a:ext cx="131762" cy="165100"/>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 name="T26" fmla="*/ 0 w 89"/>
                <a:gd name="T27" fmla="*/ 0 h 121"/>
                <a:gd name="T28" fmla="*/ 89 w 89"/>
                <a:gd name="T29"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T26" t="T27" r="T28" b="T29"/>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0" name="Freeform 13"/>
            <p:cNvSpPr>
              <a:spLocks/>
            </p:cNvSpPr>
            <p:nvPr/>
          </p:nvSpPr>
          <p:spPr bwMode="auto">
            <a:xfrm>
              <a:off x="4081463" y="3300413"/>
              <a:ext cx="50800" cy="55562"/>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 name="T12" fmla="*/ 0 w 33"/>
                <a:gd name="T13" fmla="*/ 0 h 41"/>
                <a:gd name="T14" fmla="*/ 33 w 33"/>
                <a:gd name="T15" fmla="*/ 41 h 41"/>
              </a:gdLst>
              <a:ahLst/>
              <a:cxnLst>
                <a:cxn ang="0">
                  <a:pos x="T0" y="T1"/>
                </a:cxn>
                <a:cxn ang="0">
                  <a:pos x="T2" y="T3"/>
                </a:cxn>
                <a:cxn ang="0">
                  <a:pos x="T4" y="T5"/>
                </a:cxn>
                <a:cxn ang="0">
                  <a:pos x="T6" y="T7"/>
                </a:cxn>
                <a:cxn ang="0">
                  <a:pos x="T8" y="T9"/>
                </a:cxn>
                <a:cxn ang="0">
                  <a:pos x="T10" y="T11"/>
                </a:cxn>
              </a:cxnLst>
              <a:rect l="T12" t="T13" r="T14" b="T15"/>
              <a:pathLst>
                <a:path w="33" h="41">
                  <a:moveTo>
                    <a:pt x="32" y="40"/>
                  </a:moveTo>
                  <a:lnTo>
                    <a:pt x="8" y="40"/>
                  </a:lnTo>
                  <a:lnTo>
                    <a:pt x="8" y="24"/>
                  </a:lnTo>
                  <a:lnTo>
                    <a:pt x="0" y="0"/>
                  </a:lnTo>
                  <a:lnTo>
                    <a:pt x="24" y="8"/>
                  </a:lnTo>
                  <a:lnTo>
                    <a:pt x="32" y="4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Freeform 14"/>
            <p:cNvSpPr>
              <a:spLocks/>
            </p:cNvSpPr>
            <p:nvPr/>
          </p:nvSpPr>
          <p:spPr bwMode="auto">
            <a:xfrm>
              <a:off x="3962400" y="3498850"/>
              <a:ext cx="646113" cy="398463"/>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 name="T102" fmla="*/ 0 w 433"/>
                <a:gd name="T103" fmla="*/ 0 h 289"/>
                <a:gd name="T104" fmla="*/ 433 w 433"/>
                <a:gd name="T105"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15"/>
            <p:cNvSpPr>
              <a:spLocks/>
            </p:cNvSpPr>
            <p:nvPr/>
          </p:nvSpPr>
          <p:spPr bwMode="auto">
            <a:xfrm>
              <a:off x="4095750" y="3817938"/>
              <a:ext cx="534988" cy="439737"/>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 name="T100" fmla="*/ 0 w 361"/>
                <a:gd name="T101" fmla="*/ 0 h 321"/>
                <a:gd name="T102" fmla="*/ 361 w 361"/>
                <a:gd name="T103"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16"/>
            <p:cNvSpPr>
              <a:spLocks/>
            </p:cNvSpPr>
            <p:nvPr/>
          </p:nvSpPr>
          <p:spPr bwMode="auto">
            <a:xfrm>
              <a:off x="4535488" y="4170363"/>
              <a:ext cx="95250" cy="74612"/>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 name="T12" fmla="*/ 0 w 65"/>
                <a:gd name="T13" fmla="*/ 0 h 57"/>
                <a:gd name="T14" fmla="*/ 65 w 65"/>
                <a:gd name="T15" fmla="*/ 57 h 57"/>
              </a:gdLst>
              <a:ahLst/>
              <a:cxnLst>
                <a:cxn ang="0">
                  <a:pos x="T0" y="T1"/>
                </a:cxn>
                <a:cxn ang="0">
                  <a:pos x="T2" y="T3"/>
                </a:cxn>
                <a:cxn ang="0">
                  <a:pos x="T4" y="T5"/>
                </a:cxn>
                <a:cxn ang="0">
                  <a:pos x="T6" y="T7"/>
                </a:cxn>
                <a:cxn ang="0">
                  <a:pos x="T8" y="T9"/>
                </a:cxn>
                <a:cxn ang="0">
                  <a:pos x="T10" y="T11"/>
                </a:cxn>
              </a:cxnLst>
              <a:rect l="T12" t="T13" r="T14" b="T15"/>
              <a:pathLst>
                <a:path w="65" h="57">
                  <a:moveTo>
                    <a:pt x="24" y="0"/>
                  </a:moveTo>
                  <a:lnTo>
                    <a:pt x="0" y="40"/>
                  </a:lnTo>
                  <a:lnTo>
                    <a:pt x="24" y="56"/>
                  </a:lnTo>
                  <a:lnTo>
                    <a:pt x="64" y="40"/>
                  </a:lnTo>
                  <a:lnTo>
                    <a:pt x="64" y="24"/>
                  </a:lnTo>
                  <a:lnTo>
                    <a:pt x="24" y="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17"/>
            <p:cNvSpPr>
              <a:spLocks/>
            </p:cNvSpPr>
            <p:nvPr/>
          </p:nvSpPr>
          <p:spPr bwMode="auto">
            <a:xfrm>
              <a:off x="4297363" y="4222750"/>
              <a:ext cx="357187" cy="40957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 name="T114" fmla="*/ 0 w 241"/>
                <a:gd name="T115" fmla="*/ 0 h 297"/>
                <a:gd name="T116" fmla="*/ 241 w 241"/>
                <a:gd name="T1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Freeform 18"/>
            <p:cNvSpPr>
              <a:spLocks/>
            </p:cNvSpPr>
            <p:nvPr/>
          </p:nvSpPr>
          <p:spPr bwMode="auto">
            <a:xfrm>
              <a:off x="4117975" y="4543425"/>
              <a:ext cx="406400" cy="508000"/>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 name="T100" fmla="*/ 0 w 273"/>
                <a:gd name="T101" fmla="*/ 0 h 369"/>
                <a:gd name="T102" fmla="*/ 273 w 273"/>
                <a:gd name="T103" fmla="*/ 36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19"/>
            <p:cNvSpPr>
              <a:spLocks/>
            </p:cNvSpPr>
            <p:nvPr/>
          </p:nvSpPr>
          <p:spPr bwMode="auto">
            <a:xfrm>
              <a:off x="3497263" y="4862513"/>
              <a:ext cx="752475" cy="528637"/>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 name="T70" fmla="*/ 0 w 505"/>
                <a:gd name="T71" fmla="*/ 0 h 385"/>
                <a:gd name="T72" fmla="*/ 505 w 505"/>
                <a:gd name="T7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20"/>
            <p:cNvSpPr>
              <a:spLocks/>
            </p:cNvSpPr>
            <p:nvPr/>
          </p:nvSpPr>
          <p:spPr bwMode="auto">
            <a:xfrm>
              <a:off x="2995613" y="4762500"/>
              <a:ext cx="741362" cy="528638"/>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 name="T72" fmla="*/ 0 w 497"/>
                <a:gd name="T73" fmla="*/ 0 h 385"/>
                <a:gd name="T74" fmla="*/ 497 w 497"/>
                <a:gd name="T75"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T72" t="T73" r="T74" b="T75"/>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8" name="Freeform 21"/>
            <p:cNvSpPr>
              <a:spLocks/>
            </p:cNvSpPr>
            <p:nvPr/>
          </p:nvSpPr>
          <p:spPr bwMode="auto">
            <a:xfrm>
              <a:off x="2924175" y="4467225"/>
              <a:ext cx="552450" cy="485775"/>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 name="T66" fmla="*/ 0 w 369"/>
                <a:gd name="T67" fmla="*/ 0 h 353"/>
                <a:gd name="T68" fmla="*/ 369 w 369"/>
                <a:gd name="T69" fmla="*/ 353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T66" t="T67" r="T68" b="T69"/>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22"/>
            <p:cNvSpPr>
              <a:spLocks/>
            </p:cNvSpPr>
            <p:nvPr/>
          </p:nvSpPr>
          <p:spPr bwMode="auto">
            <a:xfrm>
              <a:off x="2303463" y="4432300"/>
              <a:ext cx="849312" cy="847725"/>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 name="T110" fmla="*/ 0 w 569"/>
                <a:gd name="T111" fmla="*/ 0 h 617"/>
                <a:gd name="T112" fmla="*/ 569 w 569"/>
                <a:gd name="T113"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0" name="Freeform 23"/>
            <p:cNvSpPr>
              <a:spLocks/>
            </p:cNvSpPr>
            <p:nvPr/>
          </p:nvSpPr>
          <p:spPr bwMode="auto">
            <a:xfrm>
              <a:off x="717550" y="3452813"/>
              <a:ext cx="1804988" cy="1079500"/>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 name="T124" fmla="*/ 0 w 1209"/>
                <a:gd name="T125" fmla="*/ 0 h 785"/>
                <a:gd name="T126" fmla="*/ 1209 w 1209"/>
                <a:gd name="T127" fmla="*/ 78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T124" t="T125" r="T126" b="T127"/>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24"/>
            <p:cNvSpPr>
              <a:spLocks/>
            </p:cNvSpPr>
            <p:nvPr/>
          </p:nvSpPr>
          <p:spPr bwMode="auto">
            <a:xfrm>
              <a:off x="2413000" y="3894138"/>
              <a:ext cx="1133475" cy="869950"/>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 name="T110" fmla="*/ 0 w 761"/>
                <a:gd name="T111" fmla="*/ 0 h 633"/>
                <a:gd name="T112" fmla="*/ 761 w 761"/>
                <a:gd name="T11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Freeform 25"/>
            <p:cNvSpPr>
              <a:spLocks/>
            </p:cNvSpPr>
            <p:nvPr/>
          </p:nvSpPr>
          <p:spPr bwMode="auto">
            <a:xfrm>
              <a:off x="1757363" y="3289300"/>
              <a:ext cx="1169987" cy="84772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 name="T94" fmla="*/ 0 w 785"/>
                <a:gd name="T95" fmla="*/ 0 h 617"/>
                <a:gd name="T96" fmla="*/ 785 w 785"/>
                <a:gd name="T9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3" name="Freeform 26"/>
            <p:cNvSpPr>
              <a:spLocks/>
            </p:cNvSpPr>
            <p:nvPr/>
          </p:nvSpPr>
          <p:spPr bwMode="auto">
            <a:xfrm>
              <a:off x="3879850" y="4365625"/>
              <a:ext cx="454025" cy="587375"/>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 name="T118" fmla="*/ 0 w 305"/>
                <a:gd name="T119" fmla="*/ 0 h 425"/>
                <a:gd name="T120" fmla="*/ 305 w 305"/>
                <a:gd name="T121" fmla="*/ 425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Freeform 27"/>
            <p:cNvSpPr>
              <a:spLocks/>
            </p:cNvSpPr>
            <p:nvPr/>
          </p:nvSpPr>
          <p:spPr bwMode="auto">
            <a:xfrm>
              <a:off x="3424238" y="4365625"/>
              <a:ext cx="527050" cy="576263"/>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 name="T70" fmla="*/ 0 w 353"/>
                <a:gd name="T71" fmla="*/ 0 h 417"/>
                <a:gd name="T72" fmla="*/ 353 w 353"/>
                <a:gd name="T73"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T70" t="T71" r="T72" b="T73"/>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5" name="Freeform 28"/>
            <p:cNvSpPr>
              <a:spLocks/>
            </p:cNvSpPr>
            <p:nvPr/>
          </p:nvSpPr>
          <p:spPr bwMode="auto">
            <a:xfrm>
              <a:off x="3378200" y="4038600"/>
              <a:ext cx="728663" cy="439738"/>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 name="T106" fmla="*/ 0 w 489"/>
                <a:gd name="T107" fmla="*/ 0 h 321"/>
                <a:gd name="T108" fmla="*/ 489 w 489"/>
                <a:gd name="T109" fmla="*/ 321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6" name="Freeform 29"/>
            <p:cNvSpPr>
              <a:spLocks/>
            </p:cNvSpPr>
            <p:nvPr/>
          </p:nvSpPr>
          <p:spPr bwMode="auto">
            <a:xfrm>
              <a:off x="3962400" y="3883025"/>
              <a:ext cx="454025" cy="530225"/>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 name="T64" fmla="*/ 0 w 305"/>
                <a:gd name="T65" fmla="*/ 0 h 385"/>
                <a:gd name="T66" fmla="*/ 305 w 305"/>
                <a:gd name="T67"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T64" t="T65" r="T66" b="T67"/>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7" name="Freeform 30"/>
            <p:cNvSpPr>
              <a:spLocks/>
            </p:cNvSpPr>
            <p:nvPr/>
          </p:nvSpPr>
          <p:spPr bwMode="auto">
            <a:xfrm>
              <a:off x="3557588" y="3717925"/>
              <a:ext cx="561975" cy="495300"/>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 name="T98" fmla="*/ 0 w 377"/>
                <a:gd name="T99" fmla="*/ 0 h 361"/>
                <a:gd name="T100" fmla="*/ 377 w 377"/>
                <a:gd name="T101"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8" name="Freeform 31"/>
            <p:cNvSpPr>
              <a:spLocks/>
            </p:cNvSpPr>
            <p:nvPr/>
          </p:nvSpPr>
          <p:spPr bwMode="auto">
            <a:xfrm>
              <a:off x="3546475" y="3267075"/>
              <a:ext cx="371475" cy="630238"/>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 name="T74" fmla="*/ 0 w 249"/>
                <a:gd name="T75" fmla="*/ 0 h 457"/>
                <a:gd name="T76" fmla="*/ 249 w 249"/>
                <a:gd name="T77" fmla="*/ 457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T74" t="T75" r="T76" b="T77"/>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9" name="Freeform 32"/>
            <p:cNvSpPr>
              <a:spLocks/>
            </p:cNvSpPr>
            <p:nvPr/>
          </p:nvSpPr>
          <p:spPr bwMode="auto">
            <a:xfrm>
              <a:off x="3152775" y="3376613"/>
              <a:ext cx="477838" cy="83661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 name="T108" fmla="*/ 0 w 321"/>
                <a:gd name="T109" fmla="*/ 0 h 609"/>
                <a:gd name="T110" fmla="*/ 321 w 321"/>
                <a:gd name="T111"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0" name="Freeform 33"/>
            <p:cNvSpPr>
              <a:spLocks/>
            </p:cNvSpPr>
            <p:nvPr/>
          </p:nvSpPr>
          <p:spPr bwMode="auto">
            <a:xfrm>
              <a:off x="3062288" y="3387725"/>
              <a:ext cx="261937" cy="431800"/>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 name="T56" fmla="*/ 0 w 177"/>
                <a:gd name="T57" fmla="*/ 0 h 313"/>
                <a:gd name="T58" fmla="*/ 177 w 177"/>
                <a:gd name="T59"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T56" t="T57" r="T58" b="T59"/>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Freeform 34"/>
            <p:cNvSpPr>
              <a:spLocks/>
            </p:cNvSpPr>
            <p:nvPr/>
          </p:nvSpPr>
          <p:spPr bwMode="auto">
            <a:xfrm>
              <a:off x="2125663" y="2959100"/>
              <a:ext cx="1277937" cy="1155700"/>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 name="T114" fmla="*/ 0 w 857"/>
                <a:gd name="T115" fmla="*/ 0 h 841"/>
                <a:gd name="T116" fmla="*/ 857 w 857"/>
                <a:gd name="T117" fmla="*/ 8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Freeform 35"/>
            <p:cNvSpPr>
              <a:spLocks/>
            </p:cNvSpPr>
            <p:nvPr/>
          </p:nvSpPr>
          <p:spPr bwMode="auto">
            <a:xfrm>
              <a:off x="2530475" y="1892300"/>
              <a:ext cx="2124075" cy="1706563"/>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 name="T110" fmla="*/ 0 w 1425"/>
                <a:gd name="T111" fmla="*/ 0 h 1241"/>
                <a:gd name="T112" fmla="*/ 1425 w 1425"/>
                <a:gd name="T113" fmla="*/ 1241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36"/>
            <p:cNvSpPr>
              <a:spLocks/>
            </p:cNvSpPr>
            <p:nvPr/>
          </p:nvSpPr>
          <p:spPr bwMode="auto">
            <a:xfrm>
              <a:off x="576263" y="2179638"/>
              <a:ext cx="1897062" cy="1419225"/>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 name="T110" fmla="*/ 0 w 1273"/>
                <a:gd name="T111" fmla="*/ 0 h 1033"/>
                <a:gd name="T112" fmla="*/ 1273 w 1273"/>
                <a:gd name="T113" fmla="*/ 103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37"/>
            <p:cNvSpPr>
              <a:spLocks/>
            </p:cNvSpPr>
            <p:nvPr/>
          </p:nvSpPr>
          <p:spPr bwMode="auto">
            <a:xfrm>
              <a:off x="4524375" y="4784725"/>
              <a:ext cx="190500" cy="355600"/>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 name="T38" fmla="*/ 0 w 129"/>
                <a:gd name="T39" fmla="*/ 0 h 257"/>
                <a:gd name="T40" fmla="*/ 129 w 129"/>
                <a:gd name="T41"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T38" t="T39" r="T40" b="T41"/>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5" name="矩形 34"/>
          <p:cNvSpPr/>
          <p:nvPr/>
        </p:nvSpPr>
        <p:spPr>
          <a:xfrm>
            <a:off x="5899142" y="2739283"/>
            <a:ext cx="1404339" cy="203064"/>
          </a:xfrm>
          <a:prstGeom prst="rect">
            <a:avLst/>
          </a:prstGeom>
          <a:solidFill>
            <a:schemeClr val="accent2"/>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r>
              <a:rPr lang="zh-CN" altLang="en-US" sz="900" dirty="0">
                <a:latin typeface="微软雅黑" pitchFamily="34" charset="-122"/>
                <a:ea typeface="微软雅黑" pitchFamily="34" charset="-122"/>
              </a:rPr>
              <a:t>标题</a:t>
            </a:r>
          </a:p>
        </p:txBody>
      </p:sp>
      <p:sp>
        <p:nvSpPr>
          <p:cNvPr id="36" name="矩形 35"/>
          <p:cNvSpPr/>
          <p:nvPr/>
        </p:nvSpPr>
        <p:spPr>
          <a:xfrm>
            <a:off x="5899142" y="3056385"/>
            <a:ext cx="1998482" cy="203064"/>
          </a:xfrm>
          <a:prstGeom prst="rect">
            <a:avLst/>
          </a:prstGeom>
          <a:solidFill>
            <a:schemeClr val="accent3"/>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r>
              <a:rPr lang="zh-CN" altLang="en-US" sz="900" dirty="0">
                <a:latin typeface="微软雅黑" pitchFamily="34" charset="-122"/>
                <a:ea typeface="微软雅黑" pitchFamily="34" charset="-122"/>
              </a:rPr>
              <a:t>标题</a:t>
            </a:r>
          </a:p>
        </p:txBody>
      </p:sp>
      <p:sp>
        <p:nvSpPr>
          <p:cNvPr id="37" name="矩形 36"/>
          <p:cNvSpPr/>
          <p:nvPr/>
        </p:nvSpPr>
        <p:spPr>
          <a:xfrm>
            <a:off x="5899142" y="3371067"/>
            <a:ext cx="1782430" cy="203064"/>
          </a:xfrm>
          <a:prstGeom prst="rect">
            <a:avLst/>
          </a:prstGeom>
          <a:solidFill>
            <a:schemeClr val="accent4"/>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r>
              <a:rPr lang="zh-CN" altLang="en-US" sz="900" dirty="0">
                <a:latin typeface="微软雅黑" pitchFamily="34" charset="-122"/>
                <a:ea typeface="微软雅黑" pitchFamily="34" charset="-122"/>
              </a:rPr>
              <a:t>标题</a:t>
            </a:r>
          </a:p>
        </p:txBody>
      </p:sp>
      <p:sp>
        <p:nvSpPr>
          <p:cNvPr id="38" name="矩形 37"/>
          <p:cNvSpPr/>
          <p:nvPr/>
        </p:nvSpPr>
        <p:spPr>
          <a:xfrm>
            <a:off x="7465520" y="2680207"/>
            <a:ext cx="928499" cy="253926"/>
          </a:xfrm>
          <a:prstGeom prst="rect">
            <a:avLst/>
          </a:prstGeom>
        </p:spPr>
        <p:txBody>
          <a:bodyPr wrap="square" lIns="68589" tIns="34295" rIns="68589" bIns="34295">
            <a:spAutoFit/>
          </a:bodyPr>
          <a:lstStyle/>
          <a:p>
            <a:pPr lvl="0"/>
            <a:r>
              <a:rPr lang="en-US" altLang="zh-CN" sz="1200" dirty="0">
                <a:solidFill>
                  <a:schemeClr val="tx1">
                    <a:lumMod val="75000"/>
                    <a:lumOff val="25000"/>
                  </a:schemeClr>
                </a:solidFill>
                <a:latin typeface="微软雅黑" pitchFamily="34" charset="-122"/>
                <a:ea typeface="微软雅黑" pitchFamily="34" charset="-122"/>
              </a:rPr>
              <a:t>10%</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39" name="矩形 38"/>
          <p:cNvSpPr/>
          <p:nvPr/>
        </p:nvSpPr>
        <p:spPr>
          <a:xfrm>
            <a:off x="4422772" y="2013784"/>
            <a:ext cx="1954531" cy="253926"/>
          </a:xfrm>
          <a:prstGeom prst="rect">
            <a:avLst/>
          </a:prstGeom>
        </p:spPr>
        <p:txBody>
          <a:bodyPr wrap="square" lIns="68589" tIns="34295" rIns="68589" bIns="34295">
            <a:spAutoFit/>
          </a:bodyPr>
          <a:lstStyle/>
          <a:p>
            <a:r>
              <a:rPr lang="zh-CN" altLang="en-US" sz="1200" kern="0" dirty="0">
                <a:solidFill>
                  <a:schemeClr val="tx1">
                    <a:lumMod val="75000"/>
                    <a:lumOff val="25000"/>
                  </a:schemeClr>
                </a:solidFill>
                <a:latin typeface="微软雅黑" pitchFamily="34" charset="-122"/>
                <a:ea typeface="微软雅黑" pitchFamily="34" charset="-122"/>
              </a:rPr>
              <a:t>输入标题</a:t>
            </a:r>
          </a:p>
        </p:txBody>
      </p:sp>
      <p:sp>
        <p:nvSpPr>
          <p:cNvPr id="40" name="矩形 39"/>
          <p:cNvSpPr/>
          <p:nvPr/>
        </p:nvSpPr>
        <p:spPr>
          <a:xfrm>
            <a:off x="4390799" y="2389386"/>
            <a:ext cx="1338431" cy="1066456"/>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微软雅黑" pitchFamily="34" charset="-122"/>
                <a:ea typeface="微软雅黑" pitchFamily="34" charset="-122"/>
              </a:rPr>
              <a:t>请输入您的内容，或通过右键选择只保留文本来粘贴您的内容。请输入您的内容，或通过右键选择只保留文本来粘贴您的内容。</a:t>
            </a:r>
          </a:p>
        </p:txBody>
      </p:sp>
      <p:sp>
        <p:nvSpPr>
          <p:cNvPr id="41" name="矩形 40"/>
          <p:cNvSpPr/>
          <p:nvPr/>
        </p:nvSpPr>
        <p:spPr>
          <a:xfrm>
            <a:off x="5899142" y="2402233"/>
            <a:ext cx="1782430" cy="203064"/>
          </a:xfrm>
          <a:prstGeom prst="rect">
            <a:avLst/>
          </a:prstGeom>
          <a:solidFill>
            <a:schemeClr val="accent1"/>
          </a:solidFill>
          <a:ln>
            <a:noFill/>
          </a:ln>
          <a:effectLst>
            <a:outerShdw blurRad="152400" dist="635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r>
              <a:rPr lang="zh-CN" altLang="en-US" sz="900" dirty="0">
                <a:latin typeface="微软雅黑" pitchFamily="34" charset="-122"/>
                <a:ea typeface="微软雅黑" pitchFamily="34" charset="-122"/>
              </a:rPr>
              <a:t>标题</a:t>
            </a:r>
          </a:p>
        </p:txBody>
      </p:sp>
      <p:sp>
        <p:nvSpPr>
          <p:cNvPr id="52" name="矩形 51"/>
          <p:cNvSpPr/>
          <p:nvPr/>
        </p:nvSpPr>
        <p:spPr>
          <a:xfrm>
            <a:off x="7790402" y="2363165"/>
            <a:ext cx="928499" cy="253926"/>
          </a:xfrm>
          <a:prstGeom prst="rect">
            <a:avLst/>
          </a:prstGeom>
        </p:spPr>
        <p:txBody>
          <a:bodyPr wrap="square" lIns="68589" tIns="34295" rIns="68589" bIns="34295">
            <a:spAutoFit/>
          </a:bodyPr>
          <a:lstStyle/>
          <a:p>
            <a:pPr lvl="0"/>
            <a:r>
              <a:rPr lang="en-US" altLang="zh-CN" sz="1200" dirty="0">
                <a:solidFill>
                  <a:schemeClr val="tx1">
                    <a:lumMod val="75000"/>
                    <a:lumOff val="25000"/>
                  </a:schemeClr>
                </a:solidFill>
                <a:latin typeface="微软雅黑" pitchFamily="34" charset="-122"/>
                <a:ea typeface="微软雅黑" pitchFamily="34" charset="-122"/>
              </a:rPr>
              <a:t>20%</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53" name="矩形 52"/>
          <p:cNvSpPr/>
          <p:nvPr/>
        </p:nvSpPr>
        <p:spPr>
          <a:xfrm>
            <a:off x="7954542" y="2975546"/>
            <a:ext cx="928499" cy="253926"/>
          </a:xfrm>
          <a:prstGeom prst="rect">
            <a:avLst/>
          </a:prstGeom>
        </p:spPr>
        <p:txBody>
          <a:bodyPr wrap="square" lIns="68589" tIns="34295" rIns="68589" bIns="34295">
            <a:spAutoFit/>
          </a:bodyPr>
          <a:lstStyle/>
          <a:p>
            <a:pPr lvl="0"/>
            <a:r>
              <a:rPr lang="en-US" altLang="zh-CN" sz="1200" dirty="0">
                <a:solidFill>
                  <a:schemeClr val="tx1">
                    <a:lumMod val="75000"/>
                    <a:lumOff val="25000"/>
                  </a:schemeClr>
                </a:solidFill>
                <a:latin typeface="微软雅黑" pitchFamily="34" charset="-122"/>
                <a:ea typeface="微软雅黑" pitchFamily="34" charset="-122"/>
              </a:rPr>
              <a:t>50%</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54" name="矩形 53"/>
          <p:cNvSpPr/>
          <p:nvPr/>
        </p:nvSpPr>
        <p:spPr>
          <a:xfrm>
            <a:off x="7683209" y="3345932"/>
            <a:ext cx="928499" cy="253926"/>
          </a:xfrm>
          <a:prstGeom prst="rect">
            <a:avLst/>
          </a:prstGeom>
        </p:spPr>
        <p:txBody>
          <a:bodyPr wrap="square" lIns="68589" tIns="34295" rIns="68589" bIns="34295">
            <a:spAutoFit/>
          </a:bodyPr>
          <a:lstStyle/>
          <a:p>
            <a:pPr lvl="0"/>
            <a:r>
              <a:rPr lang="en-US" altLang="zh-CN" sz="1200" dirty="0">
                <a:solidFill>
                  <a:schemeClr val="tx1">
                    <a:lumMod val="75000"/>
                    <a:lumOff val="25000"/>
                  </a:schemeClr>
                </a:solidFill>
                <a:latin typeface="微软雅黑" pitchFamily="34" charset="-122"/>
                <a:ea typeface="微软雅黑" pitchFamily="34" charset="-122"/>
              </a:rPr>
              <a:t>20%</a:t>
            </a:r>
            <a:endParaRPr lang="zh-CN" altLang="en-US" sz="12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13752244"/>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800" decel="100000"/>
                                        <p:tgtEl>
                                          <p:spTgt spid="45"/>
                                        </p:tgtEl>
                                      </p:cBhvr>
                                    </p:animEffect>
                                    <p:anim calcmode="lin" valueType="num">
                                      <p:cBhvr>
                                        <p:cTn id="8" dur="800" decel="100000" fill="hold"/>
                                        <p:tgtEl>
                                          <p:spTgt spid="45"/>
                                        </p:tgtEl>
                                        <p:attrNameLst>
                                          <p:attrName>style.rotation</p:attrName>
                                        </p:attrNameLst>
                                      </p:cBhvr>
                                      <p:tavLst>
                                        <p:tav tm="0">
                                          <p:val>
                                            <p:fltVal val="-90"/>
                                          </p:val>
                                        </p:tav>
                                        <p:tav tm="100000">
                                          <p:val>
                                            <p:fltVal val="0"/>
                                          </p:val>
                                        </p:tav>
                                      </p:tavLst>
                                    </p:anim>
                                    <p:anim calcmode="lin" valueType="num">
                                      <p:cBhvr>
                                        <p:cTn id="9" dur="800" decel="100000" fill="hold"/>
                                        <p:tgtEl>
                                          <p:spTgt spid="45"/>
                                        </p:tgtEl>
                                        <p:attrNameLst>
                                          <p:attrName>ppt_x</p:attrName>
                                        </p:attrNameLst>
                                      </p:cBhvr>
                                      <p:tavLst>
                                        <p:tav tm="0">
                                          <p:val>
                                            <p:strVal val="#ppt_x+0.4"/>
                                          </p:val>
                                        </p:tav>
                                        <p:tav tm="100000">
                                          <p:val>
                                            <p:strVal val="#ppt_x-0.05"/>
                                          </p:val>
                                        </p:tav>
                                      </p:tavLst>
                                    </p:anim>
                                    <p:anim calcmode="lin" valueType="num">
                                      <p:cBhvr>
                                        <p:cTn id="10" dur="800" decel="100000" fill="hold"/>
                                        <p:tgtEl>
                                          <p:spTgt spid="4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250" fill="hold"/>
                                        <p:tgtEl>
                                          <p:spTgt spid="39"/>
                                        </p:tgtEl>
                                        <p:attrNameLst>
                                          <p:attrName>ppt_w</p:attrName>
                                        </p:attrNameLst>
                                      </p:cBhvr>
                                      <p:tavLst>
                                        <p:tav tm="0">
                                          <p:val>
                                            <p:fltVal val="0"/>
                                          </p:val>
                                        </p:tav>
                                        <p:tav tm="100000">
                                          <p:val>
                                            <p:strVal val="#ppt_w"/>
                                          </p:val>
                                        </p:tav>
                                      </p:tavLst>
                                    </p:anim>
                                    <p:anim calcmode="lin" valueType="num">
                                      <p:cBhvr>
                                        <p:cTn id="17" dur="250" fill="hold"/>
                                        <p:tgtEl>
                                          <p:spTgt spid="39"/>
                                        </p:tgtEl>
                                        <p:attrNameLst>
                                          <p:attrName>ppt_h</p:attrName>
                                        </p:attrNameLst>
                                      </p:cBhvr>
                                      <p:tavLst>
                                        <p:tav tm="0">
                                          <p:val>
                                            <p:fltVal val="0"/>
                                          </p:val>
                                        </p:tav>
                                        <p:tav tm="100000">
                                          <p:val>
                                            <p:strVal val="#ppt_h"/>
                                          </p:val>
                                        </p:tav>
                                      </p:tavLst>
                                    </p:anim>
                                  </p:childTnLst>
                                </p:cTn>
                              </p:par>
                            </p:childTnLst>
                          </p:cTn>
                        </p:par>
                        <p:par>
                          <p:cTn id="18" fill="hold">
                            <p:stCondLst>
                              <p:cond delay="1325"/>
                            </p:stCondLst>
                            <p:childTnLst>
                              <p:par>
                                <p:cTn id="19" presetID="14" presetClass="entr" presetSubtype="10"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randombar(horizontal)">
                                      <p:cBhvr>
                                        <p:cTn id="21" dur="250"/>
                                        <p:tgtEl>
                                          <p:spTgt spid="40"/>
                                        </p:tgtEl>
                                      </p:cBhvr>
                                    </p:animEffect>
                                  </p:childTnLst>
                                </p:cTn>
                              </p:par>
                            </p:childTnLst>
                          </p:cTn>
                        </p:par>
                        <p:par>
                          <p:cTn id="22" fill="hold">
                            <p:stCondLst>
                              <p:cond delay="1575"/>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075"/>
                            </p:stCondLst>
                            <p:childTnLst>
                              <p:par>
                                <p:cTn id="27" presetID="23" presetClass="entr" presetSubtype="16" fill="hold" grpId="0" nodeType="afterEffect">
                                  <p:stCondLst>
                                    <p:cond delay="0"/>
                                  </p:stCondLst>
                                  <p:iterate type="lt">
                                    <p:tmPct val="10000"/>
                                  </p:iterate>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childTnLst>
                                </p:cTn>
                              </p:par>
                            </p:childTnLst>
                          </p:cTn>
                        </p:par>
                        <p:par>
                          <p:cTn id="31" fill="hold">
                            <p:stCondLst>
                              <p:cond delay="2675"/>
                            </p:stCondLst>
                            <p:childTnLst>
                              <p:par>
                                <p:cTn id="32" presetID="22" presetClass="entr" presetSubtype="8"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wipe(left)">
                                      <p:cBhvr>
                                        <p:cTn id="34" dur="500"/>
                                        <p:tgtEl>
                                          <p:spTgt spid="35"/>
                                        </p:tgtEl>
                                      </p:cBhvr>
                                    </p:animEffect>
                                  </p:childTnLst>
                                </p:cTn>
                              </p:par>
                            </p:childTnLst>
                          </p:cTn>
                        </p:par>
                        <p:par>
                          <p:cTn id="35" fill="hold">
                            <p:stCondLst>
                              <p:cond delay="3175"/>
                            </p:stCondLst>
                            <p:childTnLst>
                              <p:par>
                                <p:cTn id="36" presetID="23" presetClass="entr" presetSubtype="16" fill="hold" grpId="0" nodeType="afterEffect">
                                  <p:stCondLst>
                                    <p:cond delay="0"/>
                                  </p:stCondLst>
                                  <p:iterate type="lt">
                                    <p:tmPct val="10000"/>
                                  </p:iterate>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childTnLst>
                                </p:cTn>
                              </p:par>
                            </p:childTnLst>
                          </p:cTn>
                        </p:par>
                        <p:par>
                          <p:cTn id="40" fill="hold">
                            <p:stCondLst>
                              <p:cond delay="3775"/>
                            </p:stCondLst>
                            <p:childTnLst>
                              <p:par>
                                <p:cTn id="41" presetID="22" presetClass="entr" presetSubtype="8"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left)">
                                      <p:cBhvr>
                                        <p:cTn id="43" dur="500"/>
                                        <p:tgtEl>
                                          <p:spTgt spid="36"/>
                                        </p:tgtEl>
                                      </p:cBhvr>
                                    </p:animEffect>
                                  </p:childTnLst>
                                </p:cTn>
                              </p:par>
                            </p:childTnLst>
                          </p:cTn>
                        </p:par>
                        <p:par>
                          <p:cTn id="44" fill="hold">
                            <p:stCondLst>
                              <p:cond delay="4275"/>
                            </p:stCondLst>
                            <p:childTnLst>
                              <p:par>
                                <p:cTn id="45" presetID="23" presetClass="entr" presetSubtype="16" fill="hold" grpId="0" nodeType="afterEffect">
                                  <p:stCondLst>
                                    <p:cond delay="0"/>
                                  </p:stCondLst>
                                  <p:iterate type="lt">
                                    <p:tmPct val="10000"/>
                                  </p:iterate>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childTnLst>
                                </p:cTn>
                              </p:par>
                            </p:childTnLst>
                          </p:cTn>
                        </p:par>
                        <p:par>
                          <p:cTn id="49" fill="hold">
                            <p:stCondLst>
                              <p:cond delay="4875"/>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par>
                          <p:cTn id="53" fill="hold">
                            <p:stCondLst>
                              <p:cond delay="5375"/>
                            </p:stCondLst>
                            <p:childTnLst>
                              <p:par>
                                <p:cTn id="54" presetID="23" presetClass="entr" presetSubtype="16" fill="hold" grpId="0" nodeType="afterEffect">
                                  <p:stCondLst>
                                    <p:cond delay="0"/>
                                  </p:stCondLst>
                                  <p:iterate type="lt">
                                    <p:tmPct val="10000"/>
                                  </p:iterate>
                                  <p:childTnLst>
                                    <p:set>
                                      <p:cBhvr>
                                        <p:cTn id="55" dur="1" fill="hold">
                                          <p:stCondLst>
                                            <p:cond delay="0"/>
                                          </p:stCondLst>
                                        </p:cTn>
                                        <p:tgtEl>
                                          <p:spTgt spid="54"/>
                                        </p:tgtEl>
                                        <p:attrNameLst>
                                          <p:attrName>style.visibility</p:attrName>
                                        </p:attrNameLst>
                                      </p:cBhvr>
                                      <p:to>
                                        <p:strVal val="visible"/>
                                      </p:to>
                                    </p:set>
                                    <p:anim calcmode="lin" valueType="num">
                                      <p:cBhvr>
                                        <p:cTn id="56" dur="500" fill="hold"/>
                                        <p:tgtEl>
                                          <p:spTgt spid="54"/>
                                        </p:tgtEl>
                                        <p:attrNameLst>
                                          <p:attrName>ppt_w</p:attrName>
                                        </p:attrNameLst>
                                      </p:cBhvr>
                                      <p:tavLst>
                                        <p:tav tm="0">
                                          <p:val>
                                            <p:fltVal val="0"/>
                                          </p:val>
                                        </p:tav>
                                        <p:tav tm="100000">
                                          <p:val>
                                            <p:strVal val="#ppt_w"/>
                                          </p:val>
                                        </p:tav>
                                      </p:tavLst>
                                    </p:anim>
                                    <p:anim calcmode="lin" valueType="num">
                                      <p:cBhvr>
                                        <p:cTn id="57" dur="500" fill="hold"/>
                                        <p:tgtEl>
                                          <p:spTgt spid="5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animBg="1"/>
      <p:bldP spid="52" grpId="0"/>
      <p:bldP spid="5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21"/>
          <p:cNvGrpSpPr/>
          <p:nvPr/>
        </p:nvGrpSpPr>
        <p:grpSpPr>
          <a:xfrm>
            <a:off x="6704431" y="2284423"/>
            <a:ext cx="1493681" cy="1440605"/>
            <a:chOff x="6776437" y="1563638"/>
            <a:chExt cx="1493681" cy="1440160"/>
          </a:xfrm>
          <a:effectLst>
            <a:outerShdw blurRad="25400" dist="25400" dir="2700000" algn="tl" rotWithShape="0">
              <a:prstClr val="black">
                <a:alpha val="40000"/>
              </a:prstClr>
            </a:outerShdw>
          </a:effectLst>
        </p:grpSpPr>
        <p:grpSp>
          <p:nvGrpSpPr>
            <p:cNvPr id="3" name="组合 122"/>
            <p:cNvGrpSpPr/>
            <p:nvPr/>
          </p:nvGrpSpPr>
          <p:grpSpPr>
            <a:xfrm>
              <a:off x="6776437" y="1563638"/>
              <a:ext cx="1493681" cy="1440160"/>
              <a:chOff x="6776437" y="1563638"/>
              <a:chExt cx="1493681" cy="1440160"/>
            </a:xfrm>
          </p:grpSpPr>
          <p:sp>
            <p:nvSpPr>
              <p:cNvPr id="125" name="圆角矩形 2"/>
              <p:cNvSpPr/>
              <p:nvPr/>
            </p:nvSpPr>
            <p:spPr>
              <a:xfrm>
                <a:off x="6776437" y="1563638"/>
                <a:ext cx="1493680" cy="1440160"/>
              </a:xfrm>
              <a:custGeom>
                <a:avLst/>
                <a:gdLst/>
                <a:ahLst/>
                <a:cxnLst/>
                <a:rect l="l" t="t" r="r" b="b"/>
                <a:pathLst>
                  <a:path w="1493680" h="1440160">
                    <a:moveTo>
                      <a:pt x="240031" y="0"/>
                    </a:moveTo>
                    <a:lnTo>
                      <a:pt x="1261248" y="0"/>
                    </a:lnTo>
                    <a:cubicBezTo>
                      <a:pt x="1374059" y="0"/>
                      <a:pt x="1468693" y="77824"/>
                      <a:pt x="1493680" y="182886"/>
                    </a:cubicBezTo>
                    <a:lnTo>
                      <a:pt x="1493680" y="1257274"/>
                    </a:lnTo>
                    <a:cubicBezTo>
                      <a:pt x="1468693" y="1362336"/>
                      <a:pt x="1374059"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26" name="圆角矩形 2"/>
              <p:cNvSpPr/>
              <p:nvPr/>
            </p:nvSpPr>
            <p:spPr>
              <a:xfrm>
                <a:off x="7784551" y="1563638"/>
                <a:ext cx="485567" cy="1440160"/>
              </a:xfrm>
              <a:custGeom>
                <a:avLst/>
                <a:gdLst/>
                <a:ahLst/>
                <a:cxnLst/>
                <a:rect l="l" t="t" r="r" b="b"/>
                <a:pathLst>
                  <a:path w="485567" h="1440160">
                    <a:moveTo>
                      <a:pt x="0" y="0"/>
                    </a:moveTo>
                    <a:lnTo>
                      <a:pt x="253135" y="0"/>
                    </a:lnTo>
                    <a:cubicBezTo>
                      <a:pt x="365946" y="0"/>
                      <a:pt x="460580" y="77824"/>
                      <a:pt x="485567" y="182886"/>
                    </a:cubicBezTo>
                    <a:lnTo>
                      <a:pt x="485567" y="1257274"/>
                    </a:lnTo>
                    <a:cubicBezTo>
                      <a:pt x="460580" y="1362336"/>
                      <a:pt x="365946"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27" name="TextBox 126"/>
              <p:cNvSpPr txBox="1"/>
              <p:nvPr/>
            </p:nvSpPr>
            <p:spPr>
              <a:xfrm rot="16200000">
                <a:off x="7630706"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sp>
          <p:nvSpPr>
            <p:cNvPr id="124" name="Freeform 71"/>
            <p:cNvSpPr>
              <a:spLocks noChangeAspect="1" noEditPoints="1"/>
            </p:cNvSpPr>
            <p:nvPr/>
          </p:nvSpPr>
          <p:spPr bwMode="auto">
            <a:xfrm>
              <a:off x="7038081" y="2013718"/>
              <a:ext cx="540000" cy="540000"/>
            </a:xfrm>
            <a:custGeom>
              <a:avLst/>
              <a:gdLst/>
              <a:ahLst/>
              <a:cxnLst>
                <a:cxn ang="0">
                  <a:pos x="228" y="58"/>
                </a:cxn>
                <a:cxn ang="0">
                  <a:pos x="224" y="16"/>
                </a:cxn>
                <a:cxn ang="0">
                  <a:pos x="214" y="2"/>
                </a:cxn>
                <a:cxn ang="0">
                  <a:pos x="48" y="0"/>
                </a:cxn>
                <a:cxn ang="0">
                  <a:pos x="34" y="10"/>
                </a:cxn>
                <a:cxn ang="0">
                  <a:pos x="32" y="54"/>
                </a:cxn>
                <a:cxn ang="0">
                  <a:pos x="4" y="90"/>
                </a:cxn>
                <a:cxn ang="0">
                  <a:pos x="0" y="112"/>
                </a:cxn>
                <a:cxn ang="0">
                  <a:pos x="8" y="128"/>
                </a:cxn>
                <a:cxn ang="0">
                  <a:pos x="24" y="240"/>
                </a:cxn>
                <a:cxn ang="0">
                  <a:pos x="28" y="252"/>
                </a:cxn>
                <a:cxn ang="0">
                  <a:pos x="216" y="256"/>
                </a:cxn>
                <a:cxn ang="0">
                  <a:pos x="228" y="252"/>
                </a:cxn>
                <a:cxn ang="0">
                  <a:pos x="232" y="136"/>
                </a:cxn>
                <a:cxn ang="0">
                  <a:pos x="248" y="128"/>
                </a:cxn>
                <a:cxn ang="0">
                  <a:pos x="256" y="104"/>
                </a:cxn>
                <a:cxn ang="0">
                  <a:pos x="252" y="90"/>
                </a:cxn>
                <a:cxn ang="0">
                  <a:pos x="48" y="48"/>
                </a:cxn>
                <a:cxn ang="0">
                  <a:pos x="82" y="120"/>
                </a:cxn>
                <a:cxn ang="0">
                  <a:pos x="98" y="64"/>
                </a:cxn>
                <a:cxn ang="0">
                  <a:pos x="124" y="64"/>
                </a:cxn>
                <a:cxn ang="0">
                  <a:pos x="106" y="64"/>
                </a:cxn>
                <a:cxn ang="0">
                  <a:pos x="166" y="120"/>
                </a:cxn>
                <a:cxn ang="0">
                  <a:pos x="158" y="64"/>
                </a:cxn>
                <a:cxn ang="0">
                  <a:pos x="174" y="120"/>
                </a:cxn>
                <a:cxn ang="0">
                  <a:pos x="16" y="104"/>
                </a:cxn>
                <a:cxn ang="0">
                  <a:pos x="42" y="68"/>
                </a:cxn>
                <a:cxn ang="0">
                  <a:pos x="48" y="64"/>
                </a:cxn>
                <a:cxn ang="0">
                  <a:pos x="24" y="120"/>
                </a:cxn>
                <a:cxn ang="0">
                  <a:pos x="18" y="118"/>
                </a:cxn>
                <a:cxn ang="0">
                  <a:pos x="160" y="240"/>
                </a:cxn>
                <a:cxn ang="0">
                  <a:pos x="160" y="160"/>
                </a:cxn>
                <a:cxn ang="0">
                  <a:pos x="168" y="240"/>
                </a:cxn>
                <a:cxn ang="0">
                  <a:pos x="168" y="156"/>
                </a:cxn>
                <a:cxn ang="0">
                  <a:pos x="160" y="152"/>
                </a:cxn>
                <a:cxn ang="0">
                  <a:pos x="96" y="152"/>
                </a:cxn>
                <a:cxn ang="0">
                  <a:pos x="92" y="160"/>
                </a:cxn>
                <a:cxn ang="0">
                  <a:pos x="40" y="136"/>
                </a:cxn>
                <a:cxn ang="0">
                  <a:pos x="240" y="112"/>
                </a:cxn>
                <a:cxn ang="0">
                  <a:pos x="238" y="118"/>
                </a:cxn>
                <a:cxn ang="0">
                  <a:pos x="218" y="120"/>
                </a:cxn>
                <a:cxn ang="0">
                  <a:pos x="208" y="64"/>
                </a:cxn>
                <a:cxn ang="0">
                  <a:pos x="238" y="100"/>
                </a:cxn>
                <a:cxn ang="0">
                  <a:pos x="240" y="112"/>
                </a:cxn>
              </a:cxnLst>
              <a:rect l="0" t="0" r="r" b="b"/>
              <a:pathLst>
                <a:path w="256" h="256">
                  <a:moveTo>
                    <a:pt x="252" y="90"/>
                  </a:moveTo>
                  <a:lnTo>
                    <a:pt x="228" y="58"/>
                  </a:lnTo>
                  <a:lnTo>
                    <a:pt x="228" y="58"/>
                  </a:lnTo>
                  <a:lnTo>
                    <a:pt x="224" y="54"/>
                  </a:lnTo>
                  <a:lnTo>
                    <a:pt x="224" y="16"/>
                  </a:lnTo>
                  <a:lnTo>
                    <a:pt x="224" y="16"/>
                  </a:lnTo>
                  <a:lnTo>
                    <a:pt x="222" y="10"/>
                  </a:lnTo>
                  <a:lnTo>
                    <a:pt x="220" y="4"/>
                  </a:lnTo>
                  <a:lnTo>
                    <a:pt x="214" y="2"/>
                  </a:lnTo>
                  <a:lnTo>
                    <a:pt x="208" y="0"/>
                  </a:lnTo>
                  <a:lnTo>
                    <a:pt x="48" y="0"/>
                  </a:lnTo>
                  <a:lnTo>
                    <a:pt x="48" y="0"/>
                  </a:lnTo>
                  <a:lnTo>
                    <a:pt x="42" y="2"/>
                  </a:lnTo>
                  <a:lnTo>
                    <a:pt x="36" y="4"/>
                  </a:lnTo>
                  <a:lnTo>
                    <a:pt x="34" y="10"/>
                  </a:lnTo>
                  <a:lnTo>
                    <a:pt x="32" y="16"/>
                  </a:lnTo>
                  <a:lnTo>
                    <a:pt x="32" y="54"/>
                  </a:lnTo>
                  <a:lnTo>
                    <a:pt x="32" y="54"/>
                  </a:lnTo>
                  <a:lnTo>
                    <a:pt x="28" y="58"/>
                  </a:lnTo>
                  <a:lnTo>
                    <a:pt x="4" y="90"/>
                  </a:lnTo>
                  <a:lnTo>
                    <a:pt x="4" y="90"/>
                  </a:lnTo>
                  <a:lnTo>
                    <a:pt x="2" y="96"/>
                  </a:lnTo>
                  <a:lnTo>
                    <a:pt x="0" y="104"/>
                  </a:lnTo>
                  <a:lnTo>
                    <a:pt x="0" y="112"/>
                  </a:lnTo>
                  <a:lnTo>
                    <a:pt x="0" y="112"/>
                  </a:lnTo>
                  <a:lnTo>
                    <a:pt x="2" y="122"/>
                  </a:lnTo>
                  <a:lnTo>
                    <a:pt x="8" y="128"/>
                  </a:lnTo>
                  <a:lnTo>
                    <a:pt x="14" y="134"/>
                  </a:lnTo>
                  <a:lnTo>
                    <a:pt x="24" y="136"/>
                  </a:lnTo>
                  <a:lnTo>
                    <a:pt x="24" y="240"/>
                  </a:lnTo>
                  <a:lnTo>
                    <a:pt x="24" y="240"/>
                  </a:lnTo>
                  <a:lnTo>
                    <a:pt x="26" y="246"/>
                  </a:lnTo>
                  <a:lnTo>
                    <a:pt x="28" y="252"/>
                  </a:lnTo>
                  <a:lnTo>
                    <a:pt x="34" y="254"/>
                  </a:lnTo>
                  <a:lnTo>
                    <a:pt x="40" y="256"/>
                  </a:lnTo>
                  <a:lnTo>
                    <a:pt x="216" y="256"/>
                  </a:lnTo>
                  <a:lnTo>
                    <a:pt x="216" y="256"/>
                  </a:lnTo>
                  <a:lnTo>
                    <a:pt x="222" y="254"/>
                  </a:lnTo>
                  <a:lnTo>
                    <a:pt x="228" y="252"/>
                  </a:lnTo>
                  <a:lnTo>
                    <a:pt x="230" y="246"/>
                  </a:lnTo>
                  <a:lnTo>
                    <a:pt x="232" y="240"/>
                  </a:lnTo>
                  <a:lnTo>
                    <a:pt x="232" y="136"/>
                  </a:lnTo>
                  <a:lnTo>
                    <a:pt x="232" y="136"/>
                  </a:lnTo>
                  <a:lnTo>
                    <a:pt x="242" y="134"/>
                  </a:lnTo>
                  <a:lnTo>
                    <a:pt x="248" y="128"/>
                  </a:lnTo>
                  <a:lnTo>
                    <a:pt x="254" y="122"/>
                  </a:lnTo>
                  <a:lnTo>
                    <a:pt x="256" y="112"/>
                  </a:lnTo>
                  <a:lnTo>
                    <a:pt x="256" y="104"/>
                  </a:lnTo>
                  <a:lnTo>
                    <a:pt x="256" y="104"/>
                  </a:lnTo>
                  <a:lnTo>
                    <a:pt x="254" y="96"/>
                  </a:lnTo>
                  <a:lnTo>
                    <a:pt x="252" y="90"/>
                  </a:lnTo>
                  <a:close/>
                  <a:moveTo>
                    <a:pt x="208" y="16"/>
                  </a:moveTo>
                  <a:lnTo>
                    <a:pt x="208" y="48"/>
                  </a:lnTo>
                  <a:lnTo>
                    <a:pt x="48" y="48"/>
                  </a:lnTo>
                  <a:lnTo>
                    <a:pt x="48" y="16"/>
                  </a:lnTo>
                  <a:lnTo>
                    <a:pt x="208" y="16"/>
                  </a:lnTo>
                  <a:close/>
                  <a:moveTo>
                    <a:pt x="82" y="120"/>
                  </a:moveTo>
                  <a:lnTo>
                    <a:pt x="48" y="120"/>
                  </a:lnTo>
                  <a:lnTo>
                    <a:pt x="80" y="64"/>
                  </a:lnTo>
                  <a:lnTo>
                    <a:pt x="98" y="64"/>
                  </a:lnTo>
                  <a:lnTo>
                    <a:pt x="82" y="120"/>
                  </a:lnTo>
                  <a:close/>
                  <a:moveTo>
                    <a:pt x="106" y="64"/>
                  </a:moveTo>
                  <a:lnTo>
                    <a:pt x="124" y="64"/>
                  </a:lnTo>
                  <a:lnTo>
                    <a:pt x="124" y="120"/>
                  </a:lnTo>
                  <a:lnTo>
                    <a:pt x="90" y="120"/>
                  </a:lnTo>
                  <a:lnTo>
                    <a:pt x="106" y="64"/>
                  </a:lnTo>
                  <a:close/>
                  <a:moveTo>
                    <a:pt x="132" y="64"/>
                  </a:moveTo>
                  <a:lnTo>
                    <a:pt x="150" y="64"/>
                  </a:lnTo>
                  <a:lnTo>
                    <a:pt x="166" y="120"/>
                  </a:lnTo>
                  <a:lnTo>
                    <a:pt x="132" y="120"/>
                  </a:lnTo>
                  <a:lnTo>
                    <a:pt x="132" y="64"/>
                  </a:lnTo>
                  <a:close/>
                  <a:moveTo>
                    <a:pt x="158" y="64"/>
                  </a:moveTo>
                  <a:lnTo>
                    <a:pt x="176" y="64"/>
                  </a:lnTo>
                  <a:lnTo>
                    <a:pt x="208" y="120"/>
                  </a:lnTo>
                  <a:lnTo>
                    <a:pt x="174" y="120"/>
                  </a:lnTo>
                  <a:lnTo>
                    <a:pt x="158" y="64"/>
                  </a:lnTo>
                  <a:close/>
                  <a:moveTo>
                    <a:pt x="16" y="112"/>
                  </a:moveTo>
                  <a:lnTo>
                    <a:pt x="16" y="104"/>
                  </a:lnTo>
                  <a:lnTo>
                    <a:pt x="16" y="104"/>
                  </a:lnTo>
                  <a:lnTo>
                    <a:pt x="18" y="100"/>
                  </a:lnTo>
                  <a:lnTo>
                    <a:pt x="42" y="68"/>
                  </a:lnTo>
                  <a:lnTo>
                    <a:pt x="42" y="68"/>
                  </a:lnTo>
                  <a:lnTo>
                    <a:pt x="44" y="64"/>
                  </a:lnTo>
                  <a:lnTo>
                    <a:pt x="48" y="64"/>
                  </a:lnTo>
                  <a:lnTo>
                    <a:pt x="70" y="64"/>
                  </a:lnTo>
                  <a:lnTo>
                    <a:pt x="38" y="120"/>
                  </a:lnTo>
                  <a:lnTo>
                    <a:pt x="24" y="120"/>
                  </a:lnTo>
                  <a:lnTo>
                    <a:pt x="24" y="120"/>
                  </a:lnTo>
                  <a:lnTo>
                    <a:pt x="20" y="120"/>
                  </a:lnTo>
                  <a:lnTo>
                    <a:pt x="18" y="118"/>
                  </a:lnTo>
                  <a:lnTo>
                    <a:pt x="16" y="116"/>
                  </a:lnTo>
                  <a:lnTo>
                    <a:pt x="16" y="112"/>
                  </a:lnTo>
                  <a:close/>
                  <a:moveTo>
                    <a:pt x="160" y="240"/>
                  </a:moveTo>
                  <a:lnTo>
                    <a:pt x="100" y="240"/>
                  </a:lnTo>
                  <a:lnTo>
                    <a:pt x="100" y="160"/>
                  </a:lnTo>
                  <a:lnTo>
                    <a:pt x="160" y="160"/>
                  </a:lnTo>
                  <a:lnTo>
                    <a:pt x="160" y="240"/>
                  </a:lnTo>
                  <a:close/>
                  <a:moveTo>
                    <a:pt x="216" y="240"/>
                  </a:moveTo>
                  <a:lnTo>
                    <a:pt x="168" y="240"/>
                  </a:lnTo>
                  <a:lnTo>
                    <a:pt x="168" y="160"/>
                  </a:lnTo>
                  <a:lnTo>
                    <a:pt x="168" y="160"/>
                  </a:lnTo>
                  <a:lnTo>
                    <a:pt x="168" y="156"/>
                  </a:lnTo>
                  <a:lnTo>
                    <a:pt x="166" y="154"/>
                  </a:lnTo>
                  <a:lnTo>
                    <a:pt x="164" y="152"/>
                  </a:lnTo>
                  <a:lnTo>
                    <a:pt x="160" y="152"/>
                  </a:lnTo>
                  <a:lnTo>
                    <a:pt x="100" y="152"/>
                  </a:lnTo>
                  <a:lnTo>
                    <a:pt x="100" y="152"/>
                  </a:lnTo>
                  <a:lnTo>
                    <a:pt x="96" y="152"/>
                  </a:lnTo>
                  <a:lnTo>
                    <a:pt x="94" y="154"/>
                  </a:lnTo>
                  <a:lnTo>
                    <a:pt x="92" y="156"/>
                  </a:lnTo>
                  <a:lnTo>
                    <a:pt x="92" y="160"/>
                  </a:lnTo>
                  <a:lnTo>
                    <a:pt x="92" y="240"/>
                  </a:lnTo>
                  <a:lnTo>
                    <a:pt x="40" y="240"/>
                  </a:lnTo>
                  <a:lnTo>
                    <a:pt x="40" y="136"/>
                  </a:lnTo>
                  <a:lnTo>
                    <a:pt x="216" y="136"/>
                  </a:lnTo>
                  <a:lnTo>
                    <a:pt x="216" y="240"/>
                  </a:lnTo>
                  <a:close/>
                  <a:moveTo>
                    <a:pt x="240" y="112"/>
                  </a:moveTo>
                  <a:lnTo>
                    <a:pt x="240" y="112"/>
                  </a:lnTo>
                  <a:lnTo>
                    <a:pt x="240" y="116"/>
                  </a:lnTo>
                  <a:lnTo>
                    <a:pt x="238" y="118"/>
                  </a:lnTo>
                  <a:lnTo>
                    <a:pt x="236" y="120"/>
                  </a:lnTo>
                  <a:lnTo>
                    <a:pt x="232" y="120"/>
                  </a:lnTo>
                  <a:lnTo>
                    <a:pt x="218" y="120"/>
                  </a:lnTo>
                  <a:lnTo>
                    <a:pt x="186" y="64"/>
                  </a:lnTo>
                  <a:lnTo>
                    <a:pt x="208" y="64"/>
                  </a:lnTo>
                  <a:lnTo>
                    <a:pt x="208" y="64"/>
                  </a:lnTo>
                  <a:lnTo>
                    <a:pt x="212" y="64"/>
                  </a:lnTo>
                  <a:lnTo>
                    <a:pt x="214" y="68"/>
                  </a:lnTo>
                  <a:lnTo>
                    <a:pt x="238" y="100"/>
                  </a:lnTo>
                  <a:lnTo>
                    <a:pt x="238" y="100"/>
                  </a:lnTo>
                  <a:lnTo>
                    <a:pt x="240" y="104"/>
                  </a:lnTo>
                  <a:lnTo>
                    <a:pt x="240" y="112"/>
                  </a:lnTo>
                  <a:close/>
                </a:path>
              </a:pathLst>
            </a:custGeom>
            <a:solidFill>
              <a:schemeClr val="bg1"/>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nvGrpSpPr>
          <p:cNvPr id="8" name="组合 127"/>
          <p:cNvGrpSpPr/>
          <p:nvPr/>
        </p:nvGrpSpPr>
        <p:grpSpPr>
          <a:xfrm>
            <a:off x="5220074" y="2284423"/>
            <a:ext cx="1693841" cy="1440605"/>
            <a:chOff x="5292080" y="1563638"/>
            <a:chExt cx="1693841" cy="1440160"/>
          </a:xfrm>
          <a:effectLst>
            <a:outerShdw blurRad="25400" dist="25400" dir="2700000" algn="tl" rotWithShape="0">
              <a:prstClr val="black">
                <a:alpha val="40000"/>
              </a:prstClr>
            </a:outerShdw>
          </a:effectLst>
        </p:grpSpPr>
        <p:grpSp>
          <p:nvGrpSpPr>
            <p:cNvPr id="9" name="组合 128"/>
            <p:cNvGrpSpPr/>
            <p:nvPr/>
          </p:nvGrpSpPr>
          <p:grpSpPr>
            <a:xfrm>
              <a:off x="5292080" y="1563638"/>
              <a:ext cx="1693841" cy="1440160"/>
              <a:chOff x="827583" y="1563638"/>
              <a:chExt cx="1693841" cy="1440160"/>
            </a:xfrm>
          </p:grpSpPr>
          <p:grpSp>
            <p:nvGrpSpPr>
              <p:cNvPr id="10" name="组合 137"/>
              <p:cNvGrpSpPr/>
              <p:nvPr/>
            </p:nvGrpSpPr>
            <p:grpSpPr>
              <a:xfrm>
                <a:off x="827583" y="1563638"/>
                <a:ext cx="1693841" cy="1440160"/>
                <a:chOff x="827583" y="1563638"/>
                <a:chExt cx="1693841" cy="1440160"/>
              </a:xfrm>
            </p:grpSpPr>
            <p:sp>
              <p:nvSpPr>
                <p:cNvPr id="140"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1"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39" name="TextBox 138"/>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1" name="Group 14"/>
            <p:cNvGrpSpPr>
              <a:grpSpLocks noChangeAspect="1"/>
            </p:cNvGrpSpPr>
            <p:nvPr/>
          </p:nvGrpSpPr>
          <p:grpSpPr>
            <a:xfrm>
              <a:off x="5592581" y="2013718"/>
              <a:ext cx="472500" cy="540000"/>
              <a:chOff x="4800600" y="1962150"/>
              <a:chExt cx="355600" cy="406400"/>
            </a:xfrm>
            <a:solidFill>
              <a:schemeClr val="bg1"/>
            </a:solidFill>
          </p:grpSpPr>
          <p:sp>
            <p:nvSpPr>
              <p:cNvPr id="131" name="Freeform 15"/>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2" name="Freeform 16"/>
              <p:cNvSpPr/>
              <p:nvPr/>
            </p:nvSpPr>
            <p:spPr bwMode="auto">
              <a:xfrm>
                <a:off x="5080000" y="22796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3" name="Freeform 17"/>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4" name="Freeform 18"/>
              <p:cNvSpPr/>
              <p:nvPr/>
            </p:nvSpPr>
            <p:spPr bwMode="auto">
              <a:xfrm>
                <a:off x="5080000" y="22034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5" name="Freeform 19"/>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6" name="Freeform 20"/>
              <p:cNvSpPr/>
              <p:nvPr/>
            </p:nvSpPr>
            <p:spPr bwMode="auto">
              <a:xfrm>
                <a:off x="5080000" y="21272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37" name="Freeform 143"/>
              <p:cNvSpPr>
                <a:spLocks noEditPoints="1"/>
              </p:cNvSpPr>
              <p:nvPr/>
            </p:nvSpPr>
            <p:spPr bwMode="auto">
              <a:xfrm>
                <a:off x="4800600" y="1962150"/>
                <a:ext cx="355600" cy="406400"/>
              </a:xfrm>
              <a:custGeom>
                <a:avLst/>
                <a:gdLst/>
                <a:ahLst/>
                <a:cxnLst>
                  <a:cxn ang="0">
                    <a:pos x="72" y="4"/>
                  </a:cxn>
                  <a:cxn ang="0">
                    <a:pos x="10" y="28"/>
                  </a:cxn>
                  <a:cxn ang="0">
                    <a:pos x="0" y="204"/>
                  </a:cxn>
                  <a:cxn ang="0">
                    <a:pos x="10" y="228"/>
                  </a:cxn>
                  <a:cxn ang="0">
                    <a:pos x="72" y="252"/>
                  </a:cxn>
                  <a:cxn ang="0">
                    <a:pos x="132" y="256"/>
                  </a:cxn>
                  <a:cxn ang="0">
                    <a:pos x="202" y="236"/>
                  </a:cxn>
                  <a:cxn ang="0">
                    <a:pos x="224" y="204"/>
                  </a:cxn>
                  <a:cxn ang="0">
                    <a:pos x="222" y="40"/>
                  </a:cxn>
                  <a:cxn ang="0">
                    <a:pos x="172" y="8"/>
                  </a:cxn>
                  <a:cxn ang="0">
                    <a:pos x="208" y="204"/>
                  </a:cxn>
                  <a:cxn ang="0">
                    <a:pos x="192" y="224"/>
                  </a:cxn>
                  <a:cxn ang="0">
                    <a:pos x="132" y="240"/>
                  </a:cxn>
                  <a:cxn ang="0">
                    <a:pos x="74" y="238"/>
                  </a:cxn>
                  <a:cxn ang="0">
                    <a:pos x="24" y="218"/>
                  </a:cxn>
                  <a:cxn ang="0">
                    <a:pos x="16" y="174"/>
                  </a:cxn>
                  <a:cxn ang="0">
                    <a:pos x="56" y="194"/>
                  </a:cxn>
                  <a:cxn ang="0">
                    <a:pos x="142" y="198"/>
                  </a:cxn>
                  <a:cxn ang="0">
                    <a:pos x="200" y="180"/>
                  </a:cxn>
                  <a:cxn ang="0">
                    <a:pos x="208" y="156"/>
                  </a:cxn>
                  <a:cxn ang="0">
                    <a:pos x="206" y="164"/>
                  </a:cxn>
                  <a:cxn ang="0">
                    <a:pos x="166" y="186"/>
                  </a:cxn>
                  <a:cxn ang="0">
                    <a:pos x="112" y="192"/>
                  </a:cxn>
                  <a:cxn ang="0">
                    <a:pos x="44" y="182"/>
                  </a:cxn>
                  <a:cxn ang="0">
                    <a:pos x="16" y="156"/>
                  </a:cxn>
                  <a:cxn ang="0">
                    <a:pos x="16" y="126"/>
                  </a:cxn>
                  <a:cxn ang="0">
                    <a:pos x="44" y="142"/>
                  </a:cxn>
                  <a:cxn ang="0">
                    <a:pos x="112" y="152"/>
                  </a:cxn>
                  <a:cxn ang="0">
                    <a:pos x="192" y="138"/>
                  </a:cxn>
                  <a:cxn ang="0">
                    <a:pos x="208" y="108"/>
                  </a:cxn>
                  <a:cxn ang="0">
                    <a:pos x="208" y="108"/>
                  </a:cxn>
                  <a:cxn ang="0">
                    <a:pos x="180" y="134"/>
                  </a:cxn>
                  <a:cxn ang="0">
                    <a:pos x="112" y="144"/>
                  </a:cxn>
                  <a:cxn ang="0">
                    <a:pos x="58" y="138"/>
                  </a:cxn>
                  <a:cxn ang="0">
                    <a:pos x="18" y="116"/>
                  </a:cxn>
                  <a:cxn ang="0">
                    <a:pos x="16" y="108"/>
                  </a:cxn>
                  <a:cxn ang="0">
                    <a:pos x="34" y="90"/>
                  </a:cxn>
                  <a:cxn ang="0">
                    <a:pos x="112" y="104"/>
                  </a:cxn>
                  <a:cxn ang="0">
                    <a:pos x="200" y="86"/>
                  </a:cxn>
                  <a:cxn ang="0">
                    <a:pos x="112" y="88"/>
                  </a:cxn>
                  <a:cxn ang="0">
                    <a:pos x="44" y="78"/>
                  </a:cxn>
                  <a:cxn ang="0">
                    <a:pos x="16" y="52"/>
                  </a:cxn>
                  <a:cxn ang="0">
                    <a:pos x="32" y="32"/>
                  </a:cxn>
                  <a:cxn ang="0">
                    <a:pos x="92" y="16"/>
                  </a:cxn>
                  <a:cxn ang="0">
                    <a:pos x="150" y="18"/>
                  </a:cxn>
                  <a:cxn ang="0">
                    <a:pos x="200" y="38"/>
                  </a:cxn>
                  <a:cxn ang="0">
                    <a:pos x="206" y="60"/>
                  </a:cxn>
                  <a:cxn ang="0">
                    <a:pos x="166" y="82"/>
                  </a:cxn>
                </a:cxnLst>
                <a:rect l="0" t="0" r="r" b="b"/>
                <a:pathLst>
                  <a:path w="224" h="256">
                    <a:moveTo>
                      <a:pt x="112" y="0"/>
                    </a:moveTo>
                    <a:lnTo>
                      <a:pt x="112" y="0"/>
                    </a:lnTo>
                    <a:lnTo>
                      <a:pt x="92" y="0"/>
                    </a:lnTo>
                    <a:lnTo>
                      <a:pt x="72" y="4"/>
                    </a:lnTo>
                    <a:lnTo>
                      <a:pt x="52" y="8"/>
                    </a:lnTo>
                    <a:lnTo>
                      <a:pt x="36" y="12"/>
                    </a:lnTo>
                    <a:lnTo>
                      <a:pt x="22" y="20"/>
                    </a:lnTo>
                    <a:lnTo>
                      <a:pt x="10" y="28"/>
                    </a:lnTo>
                    <a:lnTo>
                      <a:pt x="2" y="40"/>
                    </a:lnTo>
                    <a:lnTo>
                      <a:pt x="0" y="46"/>
                    </a:lnTo>
                    <a:lnTo>
                      <a:pt x="0" y="52"/>
                    </a:lnTo>
                    <a:lnTo>
                      <a:pt x="0" y="204"/>
                    </a:lnTo>
                    <a:lnTo>
                      <a:pt x="0" y="204"/>
                    </a:lnTo>
                    <a:lnTo>
                      <a:pt x="0" y="210"/>
                    </a:lnTo>
                    <a:lnTo>
                      <a:pt x="2" y="216"/>
                    </a:lnTo>
                    <a:lnTo>
                      <a:pt x="10" y="228"/>
                    </a:lnTo>
                    <a:lnTo>
                      <a:pt x="22" y="236"/>
                    </a:lnTo>
                    <a:lnTo>
                      <a:pt x="36" y="244"/>
                    </a:lnTo>
                    <a:lnTo>
                      <a:pt x="52" y="248"/>
                    </a:lnTo>
                    <a:lnTo>
                      <a:pt x="72" y="252"/>
                    </a:lnTo>
                    <a:lnTo>
                      <a:pt x="92" y="256"/>
                    </a:lnTo>
                    <a:lnTo>
                      <a:pt x="112" y="256"/>
                    </a:lnTo>
                    <a:lnTo>
                      <a:pt x="112" y="256"/>
                    </a:lnTo>
                    <a:lnTo>
                      <a:pt x="132" y="256"/>
                    </a:lnTo>
                    <a:lnTo>
                      <a:pt x="152" y="252"/>
                    </a:lnTo>
                    <a:lnTo>
                      <a:pt x="172" y="248"/>
                    </a:lnTo>
                    <a:lnTo>
                      <a:pt x="188" y="244"/>
                    </a:lnTo>
                    <a:lnTo>
                      <a:pt x="202" y="236"/>
                    </a:lnTo>
                    <a:lnTo>
                      <a:pt x="214" y="228"/>
                    </a:lnTo>
                    <a:lnTo>
                      <a:pt x="222" y="216"/>
                    </a:lnTo>
                    <a:lnTo>
                      <a:pt x="224" y="210"/>
                    </a:lnTo>
                    <a:lnTo>
                      <a:pt x="224" y="204"/>
                    </a:lnTo>
                    <a:lnTo>
                      <a:pt x="224" y="52"/>
                    </a:lnTo>
                    <a:lnTo>
                      <a:pt x="224" y="52"/>
                    </a:lnTo>
                    <a:lnTo>
                      <a:pt x="224" y="46"/>
                    </a:lnTo>
                    <a:lnTo>
                      <a:pt x="222" y="40"/>
                    </a:lnTo>
                    <a:lnTo>
                      <a:pt x="214" y="28"/>
                    </a:lnTo>
                    <a:lnTo>
                      <a:pt x="202" y="20"/>
                    </a:lnTo>
                    <a:lnTo>
                      <a:pt x="188" y="12"/>
                    </a:lnTo>
                    <a:lnTo>
                      <a:pt x="172" y="8"/>
                    </a:lnTo>
                    <a:lnTo>
                      <a:pt x="152" y="4"/>
                    </a:lnTo>
                    <a:lnTo>
                      <a:pt x="132" y="0"/>
                    </a:lnTo>
                    <a:lnTo>
                      <a:pt x="112" y="0"/>
                    </a:lnTo>
                    <a:close/>
                    <a:moveTo>
                      <a:pt x="208" y="204"/>
                    </a:moveTo>
                    <a:lnTo>
                      <a:pt x="208" y="204"/>
                    </a:lnTo>
                    <a:lnTo>
                      <a:pt x="206" y="212"/>
                    </a:lnTo>
                    <a:lnTo>
                      <a:pt x="200" y="218"/>
                    </a:lnTo>
                    <a:lnTo>
                      <a:pt x="192" y="224"/>
                    </a:lnTo>
                    <a:lnTo>
                      <a:pt x="180" y="230"/>
                    </a:lnTo>
                    <a:lnTo>
                      <a:pt x="166" y="234"/>
                    </a:lnTo>
                    <a:lnTo>
                      <a:pt x="150" y="238"/>
                    </a:lnTo>
                    <a:lnTo>
                      <a:pt x="132" y="240"/>
                    </a:lnTo>
                    <a:lnTo>
                      <a:pt x="112" y="240"/>
                    </a:lnTo>
                    <a:lnTo>
                      <a:pt x="112" y="240"/>
                    </a:lnTo>
                    <a:lnTo>
                      <a:pt x="92" y="240"/>
                    </a:lnTo>
                    <a:lnTo>
                      <a:pt x="74" y="238"/>
                    </a:lnTo>
                    <a:lnTo>
                      <a:pt x="58" y="234"/>
                    </a:lnTo>
                    <a:lnTo>
                      <a:pt x="44" y="230"/>
                    </a:lnTo>
                    <a:lnTo>
                      <a:pt x="32" y="224"/>
                    </a:lnTo>
                    <a:lnTo>
                      <a:pt x="24" y="218"/>
                    </a:lnTo>
                    <a:lnTo>
                      <a:pt x="18" y="212"/>
                    </a:lnTo>
                    <a:lnTo>
                      <a:pt x="16" y="204"/>
                    </a:lnTo>
                    <a:lnTo>
                      <a:pt x="16" y="174"/>
                    </a:lnTo>
                    <a:lnTo>
                      <a:pt x="16" y="174"/>
                    </a:lnTo>
                    <a:lnTo>
                      <a:pt x="24" y="180"/>
                    </a:lnTo>
                    <a:lnTo>
                      <a:pt x="32" y="186"/>
                    </a:lnTo>
                    <a:lnTo>
                      <a:pt x="44" y="190"/>
                    </a:lnTo>
                    <a:lnTo>
                      <a:pt x="56" y="194"/>
                    </a:lnTo>
                    <a:lnTo>
                      <a:pt x="82" y="198"/>
                    </a:lnTo>
                    <a:lnTo>
                      <a:pt x="112" y="200"/>
                    </a:lnTo>
                    <a:lnTo>
                      <a:pt x="112" y="200"/>
                    </a:lnTo>
                    <a:lnTo>
                      <a:pt x="142" y="198"/>
                    </a:lnTo>
                    <a:lnTo>
                      <a:pt x="168" y="194"/>
                    </a:lnTo>
                    <a:lnTo>
                      <a:pt x="180" y="190"/>
                    </a:lnTo>
                    <a:lnTo>
                      <a:pt x="192" y="186"/>
                    </a:lnTo>
                    <a:lnTo>
                      <a:pt x="200" y="180"/>
                    </a:lnTo>
                    <a:lnTo>
                      <a:pt x="208" y="174"/>
                    </a:lnTo>
                    <a:lnTo>
                      <a:pt x="208" y="204"/>
                    </a:lnTo>
                    <a:close/>
                    <a:moveTo>
                      <a:pt x="208" y="156"/>
                    </a:moveTo>
                    <a:lnTo>
                      <a:pt x="208" y="156"/>
                    </a:lnTo>
                    <a:lnTo>
                      <a:pt x="208" y="156"/>
                    </a:lnTo>
                    <a:lnTo>
                      <a:pt x="208" y="156"/>
                    </a:lnTo>
                    <a:lnTo>
                      <a:pt x="208" y="156"/>
                    </a:lnTo>
                    <a:lnTo>
                      <a:pt x="206" y="164"/>
                    </a:lnTo>
                    <a:lnTo>
                      <a:pt x="200" y="170"/>
                    </a:lnTo>
                    <a:lnTo>
                      <a:pt x="192" y="176"/>
                    </a:lnTo>
                    <a:lnTo>
                      <a:pt x="180" y="182"/>
                    </a:lnTo>
                    <a:lnTo>
                      <a:pt x="166" y="186"/>
                    </a:lnTo>
                    <a:lnTo>
                      <a:pt x="150" y="190"/>
                    </a:lnTo>
                    <a:lnTo>
                      <a:pt x="132" y="192"/>
                    </a:lnTo>
                    <a:lnTo>
                      <a:pt x="112" y="192"/>
                    </a:lnTo>
                    <a:lnTo>
                      <a:pt x="112" y="192"/>
                    </a:lnTo>
                    <a:lnTo>
                      <a:pt x="92" y="192"/>
                    </a:lnTo>
                    <a:lnTo>
                      <a:pt x="74" y="190"/>
                    </a:lnTo>
                    <a:lnTo>
                      <a:pt x="58" y="186"/>
                    </a:lnTo>
                    <a:lnTo>
                      <a:pt x="44" y="182"/>
                    </a:lnTo>
                    <a:lnTo>
                      <a:pt x="32" y="176"/>
                    </a:lnTo>
                    <a:lnTo>
                      <a:pt x="24" y="170"/>
                    </a:lnTo>
                    <a:lnTo>
                      <a:pt x="18" y="164"/>
                    </a:lnTo>
                    <a:lnTo>
                      <a:pt x="16" y="156"/>
                    </a:lnTo>
                    <a:lnTo>
                      <a:pt x="16" y="156"/>
                    </a:lnTo>
                    <a:lnTo>
                      <a:pt x="16" y="156"/>
                    </a:lnTo>
                    <a:lnTo>
                      <a:pt x="16" y="156"/>
                    </a:lnTo>
                    <a:lnTo>
                      <a:pt x="16" y="126"/>
                    </a:lnTo>
                    <a:lnTo>
                      <a:pt x="16" y="126"/>
                    </a:lnTo>
                    <a:lnTo>
                      <a:pt x="24" y="132"/>
                    </a:lnTo>
                    <a:lnTo>
                      <a:pt x="32" y="138"/>
                    </a:lnTo>
                    <a:lnTo>
                      <a:pt x="44" y="142"/>
                    </a:lnTo>
                    <a:lnTo>
                      <a:pt x="56" y="146"/>
                    </a:lnTo>
                    <a:lnTo>
                      <a:pt x="82" y="150"/>
                    </a:lnTo>
                    <a:lnTo>
                      <a:pt x="112" y="152"/>
                    </a:lnTo>
                    <a:lnTo>
                      <a:pt x="112" y="152"/>
                    </a:lnTo>
                    <a:lnTo>
                      <a:pt x="142" y="150"/>
                    </a:lnTo>
                    <a:lnTo>
                      <a:pt x="168" y="146"/>
                    </a:lnTo>
                    <a:lnTo>
                      <a:pt x="180" y="142"/>
                    </a:lnTo>
                    <a:lnTo>
                      <a:pt x="192" y="138"/>
                    </a:lnTo>
                    <a:lnTo>
                      <a:pt x="200" y="132"/>
                    </a:lnTo>
                    <a:lnTo>
                      <a:pt x="208" y="126"/>
                    </a:lnTo>
                    <a:lnTo>
                      <a:pt x="208" y="156"/>
                    </a:lnTo>
                    <a:close/>
                    <a:moveTo>
                      <a:pt x="208" y="108"/>
                    </a:moveTo>
                    <a:lnTo>
                      <a:pt x="208" y="108"/>
                    </a:lnTo>
                    <a:lnTo>
                      <a:pt x="208" y="108"/>
                    </a:lnTo>
                    <a:lnTo>
                      <a:pt x="208" y="108"/>
                    </a:lnTo>
                    <a:lnTo>
                      <a:pt x="208" y="108"/>
                    </a:lnTo>
                    <a:lnTo>
                      <a:pt x="206" y="116"/>
                    </a:lnTo>
                    <a:lnTo>
                      <a:pt x="200" y="122"/>
                    </a:lnTo>
                    <a:lnTo>
                      <a:pt x="192" y="128"/>
                    </a:lnTo>
                    <a:lnTo>
                      <a:pt x="180" y="134"/>
                    </a:lnTo>
                    <a:lnTo>
                      <a:pt x="166" y="138"/>
                    </a:lnTo>
                    <a:lnTo>
                      <a:pt x="150" y="142"/>
                    </a:lnTo>
                    <a:lnTo>
                      <a:pt x="132" y="144"/>
                    </a:lnTo>
                    <a:lnTo>
                      <a:pt x="112" y="144"/>
                    </a:lnTo>
                    <a:lnTo>
                      <a:pt x="112" y="144"/>
                    </a:lnTo>
                    <a:lnTo>
                      <a:pt x="92" y="144"/>
                    </a:lnTo>
                    <a:lnTo>
                      <a:pt x="74" y="142"/>
                    </a:lnTo>
                    <a:lnTo>
                      <a:pt x="58" y="138"/>
                    </a:lnTo>
                    <a:lnTo>
                      <a:pt x="44" y="134"/>
                    </a:lnTo>
                    <a:lnTo>
                      <a:pt x="32" y="128"/>
                    </a:lnTo>
                    <a:lnTo>
                      <a:pt x="24" y="122"/>
                    </a:lnTo>
                    <a:lnTo>
                      <a:pt x="18" y="116"/>
                    </a:lnTo>
                    <a:lnTo>
                      <a:pt x="16" y="108"/>
                    </a:lnTo>
                    <a:lnTo>
                      <a:pt x="16" y="108"/>
                    </a:lnTo>
                    <a:lnTo>
                      <a:pt x="16" y="108"/>
                    </a:lnTo>
                    <a:lnTo>
                      <a:pt x="16" y="108"/>
                    </a:lnTo>
                    <a:lnTo>
                      <a:pt x="16" y="80"/>
                    </a:lnTo>
                    <a:lnTo>
                      <a:pt x="16" y="80"/>
                    </a:lnTo>
                    <a:lnTo>
                      <a:pt x="24" y="86"/>
                    </a:lnTo>
                    <a:lnTo>
                      <a:pt x="34" y="90"/>
                    </a:lnTo>
                    <a:lnTo>
                      <a:pt x="58" y="98"/>
                    </a:lnTo>
                    <a:lnTo>
                      <a:pt x="84" y="102"/>
                    </a:lnTo>
                    <a:lnTo>
                      <a:pt x="112" y="104"/>
                    </a:lnTo>
                    <a:lnTo>
                      <a:pt x="112" y="104"/>
                    </a:lnTo>
                    <a:lnTo>
                      <a:pt x="140" y="102"/>
                    </a:lnTo>
                    <a:lnTo>
                      <a:pt x="166" y="98"/>
                    </a:lnTo>
                    <a:lnTo>
                      <a:pt x="190" y="90"/>
                    </a:lnTo>
                    <a:lnTo>
                      <a:pt x="200" y="86"/>
                    </a:lnTo>
                    <a:lnTo>
                      <a:pt x="208" y="80"/>
                    </a:lnTo>
                    <a:lnTo>
                      <a:pt x="208" y="108"/>
                    </a:lnTo>
                    <a:close/>
                    <a:moveTo>
                      <a:pt x="112" y="88"/>
                    </a:moveTo>
                    <a:lnTo>
                      <a:pt x="112" y="88"/>
                    </a:lnTo>
                    <a:lnTo>
                      <a:pt x="92" y="88"/>
                    </a:lnTo>
                    <a:lnTo>
                      <a:pt x="74" y="86"/>
                    </a:lnTo>
                    <a:lnTo>
                      <a:pt x="58" y="82"/>
                    </a:lnTo>
                    <a:lnTo>
                      <a:pt x="44" y="78"/>
                    </a:lnTo>
                    <a:lnTo>
                      <a:pt x="32" y="72"/>
                    </a:lnTo>
                    <a:lnTo>
                      <a:pt x="24" y="66"/>
                    </a:lnTo>
                    <a:lnTo>
                      <a:pt x="18" y="60"/>
                    </a:lnTo>
                    <a:lnTo>
                      <a:pt x="16" y="52"/>
                    </a:lnTo>
                    <a:lnTo>
                      <a:pt x="16" y="52"/>
                    </a:lnTo>
                    <a:lnTo>
                      <a:pt x="18" y="44"/>
                    </a:lnTo>
                    <a:lnTo>
                      <a:pt x="24" y="38"/>
                    </a:lnTo>
                    <a:lnTo>
                      <a:pt x="32" y="32"/>
                    </a:lnTo>
                    <a:lnTo>
                      <a:pt x="44" y="26"/>
                    </a:lnTo>
                    <a:lnTo>
                      <a:pt x="58" y="22"/>
                    </a:lnTo>
                    <a:lnTo>
                      <a:pt x="74" y="18"/>
                    </a:lnTo>
                    <a:lnTo>
                      <a:pt x="92" y="16"/>
                    </a:lnTo>
                    <a:lnTo>
                      <a:pt x="112" y="16"/>
                    </a:lnTo>
                    <a:lnTo>
                      <a:pt x="112" y="16"/>
                    </a:lnTo>
                    <a:lnTo>
                      <a:pt x="132" y="16"/>
                    </a:lnTo>
                    <a:lnTo>
                      <a:pt x="150" y="18"/>
                    </a:lnTo>
                    <a:lnTo>
                      <a:pt x="166" y="22"/>
                    </a:lnTo>
                    <a:lnTo>
                      <a:pt x="180" y="26"/>
                    </a:lnTo>
                    <a:lnTo>
                      <a:pt x="192" y="32"/>
                    </a:lnTo>
                    <a:lnTo>
                      <a:pt x="200" y="38"/>
                    </a:lnTo>
                    <a:lnTo>
                      <a:pt x="206" y="44"/>
                    </a:lnTo>
                    <a:lnTo>
                      <a:pt x="208" y="52"/>
                    </a:lnTo>
                    <a:lnTo>
                      <a:pt x="208" y="52"/>
                    </a:lnTo>
                    <a:lnTo>
                      <a:pt x="206" y="60"/>
                    </a:lnTo>
                    <a:lnTo>
                      <a:pt x="200" y="66"/>
                    </a:lnTo>
                    <a:lnTo>
                      <a:pt x="192" y="72"/>
                    </a:lnTo>
                    <a:lnTo>
                      <a:pt x="180" y="78"/>
                    </a:lnTo>
                    <a:lnTo>
                      <a:pt x="166" y="82"/>
                    </a:lnTo>
                    <a:lnTo>
                      <a:pt x="150" y="86"/>
                    </a:lnTo>
                    <a:lnTo>
                      <a:pt x="132" y="88"/>
                    </a:lnTo>
                    <a:lnTo>
                      <a:pt x="112" y="88"/>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grpSp>
        <p:nvGrpSpPr>
          <p:cNvPr id="12" name="组合 141"/>
          <p:cNvGrpSpPr/>
          <p:nvPr/>
        </p:nvGrpSpPr>
        <p:grpSpPr>
          <a:xfrm>
            <a:off x="3742257" y="2284423"/>
            <a:ext cx="1693841" cy="1440605"/>
            <a:chOff x="3851920" y="1563638"/>
            <a:chExt cx="1693841" cy="1440160"/>
          </a:xfrm>
          <a:effectLst>
            <a:outerShdw blurRad="25400" dist="25400" dir="2700000" algn="tl" rotWithShape="0">
              <a:prstClr val="black">
                <a:alpha val="40000"/>
              </a:prstClr>
            </a:outerShdw>
          </a:effectLst>
        </p:grpSpPr>
        <p:grpSp>
          <p:nvGrpSpPr>
            <p:cNvPr id="13" name="组合 142"/>
            <p:cNvGrpSpPr/>
            <p:nvPr/>
          </p:nvGrpSpPr>
          <p:grpSpPr>
            <a:xfrm>
              <a:off x="3851920" y="1563638"/>
              <a:ext cx="1693841" cy="1440160"/>
              <a:chOff x="827583" y="1563638"/>
              <a:chExt cx="1693841" cy="1440160"/>
            </a:xfrm>
          </p:grpSpPr>
          <p:grpSp>
            <p:nvGrpSpPr>
              <p:cNvPr id="14" name="组合 144"/>
              <p:cNvGrpSpPr/>
              <p:nvPr/>
            </p:nvGrpSpPr>
            <p:grpSpPr>
              <a:xfrm>
                <a:off x="827583" y="1563638"/>
                <a:ext cx="1693841" cy="1440160"/>
                <a:chOff x="827583" y="1563638"/>
                <a:chExt cx="1693841" cy="1440160"/>
              </a:xfrm>
            </p:grpSpPr>
            <p:sp>
              <p:nvSpPr>
                <p:cNvPr id="14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46" name="TextBox 14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sp>
          <p:nvSpPr>
            <p:cNvPr id="144" name="Freeform 131"/>
            <p:cNvSpPr>
              <a:spLocks noChangeAspect="1" noEditPoints="1"/>
            </p:cNvSpPr>
            <p:nvPr/>
          </p:nvSpPr>
          <p:spPr bwMode="auto">
            <a:xfrm>
              <a:off x="4128447" y="2062074"/>
              <a:ext cx="540000" cy="540000"/>
            </a:xfrm>
            <a:custGeom>
              <a:avLst/>
              <a:gdLst/>
              <a:ahLst/>
              <a:cxnLst>
                <a:cxn ang="0">
                  <a:pos x="178" y="8"/>
                </a:cxn>
                <a:cxn ang="0">
                  <a:pos x="162" y="28"/>
                </a:cxn>
                <a:cxn ang="0">
                  <a:pos x="122" y="68"/>
                </a:cxn>
                <a:cxn ang="0">
                  <a:pos x="66" y="72"/>
                </a:cxn>
                <a:cxn ang="0">
                  <a:pos x="20" y="76"/>
                </a:cxn>
                <a:cxn ang="0">
                  <a:pos x="2" y="96"/>
                </a:cxn>
                <a:cxn ang="0">
                  <a:pos x="0" y="120"/>
                </a:cxn>
                <a:cxn ang="0">
                  <a:pos x="14" y="146"/>
                </a:cxn>
                <a:cxn ang="0">
                  <a:pos x="32" y="152"/>
                </a:cxn>
                <a:cxn ang="0">
                  <a:pos x="48" y="168"/>
                </a:cxn>
                <a:cxn ang="0">
                  <a:pos x="52" y="252"/>
                </a:cxn>
                <a:cxn ang="0">
                  <a:pos x="96" y="256"/>
                </a:cxn>
                <a:cxn ang="0">
                  <a:pos x="112" y="240"/>
                </a:cxn>
                <a:cxn ang="0">
                  <a:pos x="108" y="222"/>
                </a:cxn>
                <a:cxn ang="0">
                  <a:pos x="104" y="160"/>
                </a:cxn>
                <a:cxn ang="0">
                  <a:pos x="106" y="156"/>
                </a:cxn>
                <a:cxn ang="0">
                  <a:pos x="108" y="154"/>
                </a:cxn>
                <a:cxn ang="0">
                  <a:pos x="108" y="154"/>
                </a:cxn>
                <a:cxn ang="0">
                  <a:pos x="124" y="156"/>
                </a:cxn>
                <a:cxn ang="0">
                  <a:pos x="162" y="196"/>
                </a:cxn>
                <a:cxn ang="0">
                  <a:pos x="188" y="222"/>
                </a:cxn>
                <a:cxn ang="0">
                  <a:pos x="212" y="222"/>
                </a:cxn>
                <a:cxn ang="0">
                  <a:pos x="248" y="172"/>
                </a:cxn>
                <a:cxn ang="0">
                  <a:pos x="256" y="112"/>
                </a:cxn>
                <a:cxn ang="0">
                  <a:pos x="242" y="36"/>
                </a:cxn>
                <a:cxn ang="0">
                  <a:pos x="206" y="0"/>
                </a:cxn>
                <a:cxn ang="0">
                  <a:pos x="162" y="88"/>
                </a:cxn>
                <a:cxn ang="0">
                  <a:pos x="196" y="96"/>
                </a:cxn>
                <a:cxn ang="0">
                  <a:pos x="198" y="122"/>
                </a:cxn>
                <a:cxn ang="0">
                  <a:pos x="162" y="136"/>
                </a:cxn>
                <a:cxn ang="0">
                  <a:pos x="16" y="112"/>
                </a:cxn>
                <a:cxn ang="0">
                  <a:pos x="32" y="88"/>
                </a:cxn>
                <a:cxn ang="0">
                  <a:pos x="80" y="112"/>
                </a:cxn>
                <a:cxn ang="0">
                  <a:pos x="32" y="136"/>
                </a:cxn>
                <a:cxn ang="0">
                  <a:pos x="18" y="122"/>
                </a:cxn>
                <a:cxn ang="0">
                  <a:pos x="64" y="168"/>
                </a:cxn>
                <a:cxn ang="0">
                  <a:pos x="66" y="152"/>
                </a:cxn>
                <a:cxn ang="0">
                  <a:pos x="88" y="160"/>
                </a:cxn>
                <a:cxn ang="0">
                  <a:pos x="90" y="226"/>
                </a:cxn>
                <a:cxn ang="0">
                  <a:pos x="96" y="240"/>
                </a:cxn>
                <a:cxn ang="0">
                  <a:pos x="104" y="136"/>
                </a:cxn>
                <a:cxn ang="0">
                  <a:pos x="88" y="112"/>
                </a:cxn>
                <a:cxn ang="0">
                  <a:pos x="98" y="90"/>
                </a:cxn>
                <a:cxn ang="0">
                  <a:pos x="116" y="86"/>
                </a:cxn>
                <a:cxn ang="0">
                  <a:pos x="148" y="72"/>
                </a:cxn>
                <a:cxn ang="0">
                  <a:pos x="144" y="132"/>
                </a:cxn>
                <a:cxn ang="0">
                  <a:pos x="128" y="140"/>
                </a:cxn>
                <a:cxn ang="0">
                  <a:pos x="200" y="208"/>
                </a:cxn>
                <a:cxn ang="0">
                  <a:pos x="178" y="192"/>
                </a:cxn>
                <a:cxn ang="0">
                  <a:pos x="184" y="152"/>
                </a:cxn>
                <a:cxn ang="0">
                  <a:pos x="206" y="140"/>
                </a:cxn>
                <a:cxn ang="0">
                  <a:pos x="216" y="112"/>
                </a:cxn>
                <a:cxn ang="0">
                  <a:pos x="210" y="90"/>
                </a:cxn>
                <a:cxn ang="0">
                  <a:pos x="190" y="72"/>
                </a:cxn>
                <a:cxn ang="0">
                  <a:pos x="170" y="50"/>
                </a:cxn>
                <a:cxn ang="0">
                  <a:pos x="194" y="18"/>
                </a:cxn>
                <a:cxn ang="0">
                  <a:pos x="216" y="24"/>
                </a:cxn>
                <a:cxn ang="0">
                  <a:pos x="236" y="74"/>
                </a:cxn>
                <a:cxn ang="0">
                  <a:pos x="240" y="132"/>
                </a:cxn>
                <a:cxn ang="0">
                  <a:pos x="222" y="192"/>
                </a:cxn>
              </a:cxnLst>
              <a:rect l="0" t="0" r="r" b="b"/>
              <a:pathLst>
                <a:path w="256" h="256">
                  <a:moveTo>
                    <a:pt x="200" y="0"/>
                  </a:moveTo>
                  <a:lnTo>
                    <a:pt x="200" y="0"/>
                  </a:lnTo>
                  <a:lnTo>
                    <a:pt x="188" y="2"/>
                  </a:lnTo>
                  <a:lnTo>
                    <a:pt x="178" y="8"/>
                  </a:lnTo>
                  <a:lnTo>
                    <a:pt x="170" y="16"/>
                  </a:lnTo>
                  <a:lnTo>
                    <a:pt x="162" y="28"/>
                  </a:lnTo>
                  <a:lnTo>
                    <a:pt x="162" y="28"/>
                  </a:lnTo>
                  <a:lnTo>
                    <a:pt x="162" y="28"/>
                  </a:lnTo>
                  <a:lnTo>
                    <a:pt x="150" y="46"/>
                  </a:lnTo>
                  <a:lnTo>
                    <a:pt x="136" y="60"/>
                  </a:lnTo>
                  <a:lnTo>
                    <a:pt x="130" y="66"/>
                  </a:lnTo>
                  <a:lnTo>
                    <a:pt x="122" y="68"/>
                  </a:lnTo>
                  <a:lnTo>
                    <a:pt x="114" y="72"/>
                  </a:lnTo>
                  <a:lnTo>
                    <a:pt x="106" y="72"/>
                  </a:lnTo>
                  <a:lnTo>
                    <a:pt x="100" y="72"/>
                  </a:lnTo>
                  <a:lnTo>
                    <a:pt x="66" y="72"/>
                  </a:lnTo>
                  <a:lnTo>
                    <a:pt x="32" y="72"/>
                  </a:lnTo>
                  <a:lnTo>
                    <a:pt x="32" y="72"/>
                  </a:lnTo>
                  <a:lnTo>
                    <a:pt x="26" y="72"/>
                  </a:lnTo>
                  <a:lnTo>
                    <a:pt x="20" y="76"/>
                  </a:lnTo>
                  <a:lnTo>
                    <a:pt x="14" y="78"/>
                  </a:lnTo>
                  <a:lnTo>
                    <a:pt x="10" y="84"/>
                  </a:lnTo>
                  <a:lnTo>
                    <a:pt x="6" y="90"/>
                  </a:lnTo>
                  <a:lnTo>
                    <a:pt x="2" y="96"/>
                  </a:lnTo>
                  <a:lnTo>
                    <a:pt x="0" y="104"/>
                  </a:lnTo>
                  <a:lnTo>
                    <a:pt x="0" y="112"/>
                  </a:lnTo>
                  <a:lnTo>
                    <a:pt x="0" y="112"/>
                  </a:lnTo>
                  <a:lnTo>
                    <a:pt x="0" y="120"/>
                  </a:lnTo>
                  <a:lnTo>
                    <a:pt x="2" y="128"/>
                  </a:lnTo>
                  <a:lnTo>
                    <a:pt x="6" y="134"/>
                  </a:lnTo>
                  <a:lnTo>
                    <a:pt x="10" y="140"/>
                  </a:lnTo>
                  <a:lnTo>
                    <a:pt x="14" y="146"/>
                  </a:lnTo>
                  <a:lnTo>
                    <a:pt x="20" y="148"/>
                  </a:lnTo>
                  <a:lnTo>
                    <a:pt x="26" y="152"/>
                  </a:lnTo>
                  <a:lnTo>
                    <a:pt x="32" y="152"/>
                  </a:lnTo>
                  <a:lnTo>
                    <a:pt x="32" y="152"/>
                  </a:lnTo>
                  <a:lnTo>
                    <a:pt x="38" y="154"/>
                  </a:lnTo>
                  <a:lnTo>
                    <a:pt x="44" y="156"/>
                  </a:lnTo>
                  <a:lnTo>
                    <a:pt x="46" y="162"/>
                  </a:lnTo>
                  <a:lnTo>
                    <a:pt x="48" y="168"/>
                  </a:lnTo>
                  <a:lnTo>
                    <a:pt x="48" y="240"/>
                  </a:lnTo>
                  <a:lnTo>
                    <a:pt x="48" y="240"/>
                  </a:lnTo>
                  <a:lnTo>
                    <a:pt x="50" y="246"/>
                  </a:lnTo>
                  <a:lnTo>
                    <a:pt x="52" y="252"/>
                  </a:lnTo>
                  <a:lnTo>
                    <a:pt x="58" y="254"/>
                  </a:lnTo>
                  <a:lnTo>
                    <a:pt x="64" y="256"/>
                  </a:lnTo>
                  <a:lnTo>
                    <a:pt x="96" y="256"/>
                  </a:lnTo>
                  <a:lnTo>
                    <a:pt x="96" y="256"/>
                  </a:lnTo>
                  <a:lnTo>
                    <a:pt x="102" y="254"/>
                  </a:lnTo>
                  <a:lnTo>
                    <a:pt x="108" y="252"/>
                  </a:lnTo>
                  <a:lnTo>
                    <a:pt x="110" y="246"/>
                  </a:lnTo>
                  <a:lnTo>
                    <a:pt x="112" y="240"/>
                  </a:lnTo>
                  <a:lnTo>
                    <a:pt x="112" y="232"/>
                  </a:lnTo>
                  <a:lnTo>
                    <a:pt x="112" y="232"/>
                  </a:lnTo>
                  <a:lnTo>
                    <a:pt x="110" y="226"/>
                  </a:lnTo>
                  <a:lnTo>
                    <a:pt x="108" y="222"/>
                  </a:lnTo>
                  <a:lnTo>
                    <a:pt x="106" y="220"/>
                  </a:lnTo>
                  <a:lnTo>
                    <a:pt x="104" y="216"/>
                  </a:lnTo>
                  <a:lnTo>
                    <a:pt x="104" y="160"/>
                  </a:lnTo>
                  <a:lnTo>
                    <a:pt x="104" y="160"/>
                  </a:lnTo>
                  <a:lnTo>
                    <a:pt x="104" y="160"/>
                  </a:lnTo>
                  <a:lnTo>
                    <a:pt x="104" y="160"/>
                  </a:lnTo>
                  <a:lnTo>
                    <a:pt x="106" y="156"/>
                  </a:lnTo>
                  <a:lnTo>
                    <a:pt x="106" y="156"/>
                  </a:lnTo>
                  <a:lnTo>
                    <a:pt x="106" y="156"/>
                  </a:lnTo>
                  <a:lnTo>
                    <a:pt x="106" y="156"/>
                  </a:lnTo>
                  <a:lnTo>
                    <a:pt x="108" y="154"/>
                  </a:lnTo>
                  <a:lnTo>
                    <a:pt x="108" y="154"/>
                  </a:lnTo>
                  <a:lnTo>
                    <a:pt x="108" y="154"/>
                  </a:lnTo>
                  <a:lnTo>
                    <a:pt x="108" y="154"/>
                  </a:lnTo>
                  <a:lnTo>
                    <a:pt x="108" y="154"/>
                  </a:lnTo>
                  <a:lnTo>
                    <a:pt x="108" y="154"/>
                  </a:lnTo>
                  <a:lnTo>
                    <a:pt x="110" y="152"/>
                  </a:lnTo>
                  <a:lnTo>
                    <a:pt x="110" y="152"/>
                  </a:lnTo>
                  <a:lnTo>
                    <a:pt x="118" y="154"/>
                  </a:lnTo>
                  <a:lnTo>
                    <a:pt x="124" y="156"/>
                  </a:lnTo>
                  <a:lnTo>
                    <a:pt x="138" y="166"/>
                  </a:lnTo>
                  <a:lnTo>
                    <a:pt x="150" y="178"/>
                  </a:lnTo>
                  <a:lnTo>
                    <a:pt x="162" y="196"/>
                  </a:lnTo>
                  <a:lnTo>
                    <a:pt x="162" y="196"/>
                  </a:lnTo>
                  <a:lnTo>
                    <a:pt x="162" y="196"/>
                  </a:lnTo>
                  <a:lnTo>
                    <a:pt x="170" y="208"/>
                  </a:lnTo>
                  <a:lnTo>
                    <a:pt x="178" y="216"/>
                  </a:lnTo>
                  <a:lnTo>
                    <a:pt x="188" y="222"/>
                  </a:lnTo>
                  <a:lnTo>
                    <a:pt x="200" y="224"/>
                  </a:lnTo>
                  <a:lnTo>
                    <a:pt x="200" y="224"/>
                  </a:lnTo>
                  <a:lnTo>
                    <a:pt x="206" y="224"/>
                  </a:lnTo>
                  <a:lnTo>
                    <a:pt x="212" y="222"/>
                  </a:lnTo>
                  <a:lnTo>
                    <a:pt x="224" y="214"/>
                  </a:lnTo>
                  <a:lnTo>
                    <a:pt x="234" y="204"/>
                  </a:lnTo>
                  <a:lnTo>
                    <a:pt x="242" y="188"/>
                  </a:lnTo>
                  <a:lnTo>
                    <a:pt x="248" y="172"/>
                  </a:lnTo>
                  <a:lnTo>
                    <a:pt x="252" y="152"/>
                  </a:lnTo>
                  <a:lnTo>
                    <a:pt x="256" y="132"/>
                  </a:lnTo>
                  <a:lnTo>
                    <a:pt x="256" y="112"/>
                  </a:lnTo>
                  <a:lnTo>
                    <a:pt x="256" y="112"/>
                  </a:lnTo>
                  <a:lnTo>
                    <a:pt x="256" y="92"/>
                  </a:lnTo>
                  <a:lnTo>
                    <a:pt x="252" y="72"/>
                  </a:lnTo>
                  <a:lnTo>
                    <a:pt x="248" y="52"/>
                  </a:lnTo>
                  <a:lnTo>
                    <a:pt x="242" y="36"/>
                  </a:lnTo>
                  <a:lnTo>
                    <a:pt x="234" y="20"/>
                  </a:lnTo>
                  <a:lnTo>
                    <a:pt x="224" y="10"/>
                  </a:lnTo>
                  <a:lnTo>
                    <a:pt x="212" y="2"/>
                  </a:lnTo>
                  <a:lnTo>
                    <a:pt x="206" y="0"/>
                  </a:lnTo>
                  <a:lnTo>
                    <a:pt x="200" y="0"/>
                  </a:lnTo>
                  <a:close/>
                  <a:moveTo>
                    <a:pt x="160" y="112"/>
                  </a:moveTo>
                  <a:lnTo>
                    <a:pt x="160" y="112"/>
                  </a:lnTo>
                  <a:lnTo>
                    <a:pt x="162" y="88"/>
                  </a:lnTo>
                  <a:lnTo>
                    <a:pt x="184" y="88"/>
                  </a:lnTo>
                  <a:lnTo>
                    <a:pt x="184" y="88"/>
                  </a:lnTo>
                  <a:lnTo>
                    <a:pt x="190" y="90"/>
                  </a:lnTo>
                  <a:lnTo>
                    <a:pt x="196" y="96"/>
                  </a:lnTo>
                  <a:lnTo>
                    <a:pt x="198" y="102"/>
                  </a:lnTo>
                  <a:lnTo>
                    <a:pt x="200" y="112"/>
                  </a:lnTo>
                  <a:lnTo>
                    <a:pt x="200" y="112"/>
                  </a:lnTo>
                  <a:lnTo>
                    <a:pt x="198" y="122"/>
                  </a:lnTo>
                  <a:lnTo>
                    <a:pt x="196" y="128"/>
                  </a:lnTo>
                  <a:lnTo>
                    <a:pt x="190" y="134"/>
                  </a:lnTo>
                  <a:lnTo>
                    <a:pt x="184" y="136"/>
                  </a:lnTo>
                  <a:lnTo>
                    <a:pt x="162" y="136"/>
                  </a:lnTo>
                  <a:lnTo>
                    <a:pt x="162" y="136"/>
                  </a:lnTo>
                  <a:lnTo>
                    <a:pt x="160" y="112"/>
                  </a:lnTo>
                  <a:close/>
                  <a:moveTo>
                    <a:pt x="16" y="112"/>
                  </a:moveTo>
                  <a:lnTo>
                    <a:pt x="16" y="112"/>
                  </a:lnTo>
                  <a:lnTo>
                    <a:pt x="18" y="102"/>
                  </a:lnTo>
                  <a:lnTo>
                    <a:pt x="20" y="96"/>
                  </a:lnTo>
                  <a:lnTo>
                    <a:pt x="26" y="90"/>
                  </a:lnTo>
                  <a:lnTo>
                    <a:pt x="32" y="88"/>
                  </a:lnTo>
                  <a:lnTo>
                    <a:pt x="88" y="88"/>
                  </a:lnTo>
                  <a:lnTo>
                    <a:pt x="88" y="88"/>
                  </a:lnTo>
                  <a:lnTo>
                    <a:pt x="82" y="98"/>
                  </a:lnTo>
                  <a:lnTo>
                    <a:pt x="80" y="112"/>
                  </a:lnTo>
                  <a:lnTo>
                    <a:pt x="80" y="112"/>
                  </a:lnTo>
                  <a:lnTo>
                    <a:pt x="82" y="126"/>
                  </a:lnTo>
                  <a:lnTo>
                    <a:pt x="88" y="136"/>
                  </a:lnTo>
                  <a:lnTo>
                    <a:pt x="32" y="136"/>
                  </a:lnTo>
                  <a:lnTo>
                    <a:pt x="32" y="136"/>
                  </a:lnTo>
                  <a:lnTo>
                    <a:pt x="26" y="134"/>
                  </a:lnTo>
                  <a:lnTo>
                    <a:pt x="20" y="128"/>
                  </a:lnTo>
                  <a:lnTo>
                    <a:pt x="18" y="122"/>
                  </a:lnTo>
                  <a:lnTo>
                    <a:pt x="16" y="112"/>
                  </a:lnTo>
                  <a:close/>
                  <a:moveTo>
                    <a:pt x="96" y="240"/>
                  </a:moveTo>
                  <a:lnTo>
                    <a:pt x="64" y="240"/>
                  </a:lnTo>
                  <a:lnTo>
                    <a:pt x="64" y="168"/>
                  </a:lnTo>
                  <a:lnTo>
                    <a:pt x="64" y="168"/>
                  </a:lnTo>
                  <a:lnTo>
                    <a:pt x="62" y="160"/>
                  </a:lnTo>
                  <a:lnTo>
                    <a:pt x="60" y="152"/>
                  </a:lnTo>
                  <a:lnTo>
                    <a:pt x="66" y="152"/>
                  </a:lnTo>
                  <a:lnTo>
                    <a:pt x="66" y="152"/>
                  </a:lnTo>
                  <a:lnTo>
                    <a:pt x="90" y="152"/>
                  </a:lnTo>
                  <a:lnTo>
                    <a:pt x="90" y="152"/>
                  </a:lnTo>
                  <a:lnTo>
                    <a:pt x="88" y="160"/>
                  </a:lnTo>
                  <a:lnTo>
                    <a:pt x="88" y="216"/>
                  </a:lnTo>
                  <a:lnTo>
                    <a:pt x="88" y="216"/>
                  </a:lnTo>
                  <a:lnTo>
                    <a:pt x="88" y="222"/>
                  </a:lnTo>
                  <a:lnTo>
                    <a:pt x="90" y="226"/>
                  </a:lnTo>
                  <a:lnTo>
                    <a:pt x="94" y="232"/>
                  </a:lnTo>
                  <a:lnTo>
                    <a:pt x="94" y="232"/>
                  </a:lnTo>
                  <a:lnTo>
                    <a:pt x="96" y="234"/>
                  </a:lnTo>
                  <a:lnTo>
                    <a:pt x="96" y="240"/>
                  </a:lnTo>
                  <a:close/>
                  <a:moveTo>
                    <a:pt x="106" y="136"/>
                  </a:moveTo>
                  <a:lnTo>
                    <a:pt x="104" y="136"/>
                  </a:lnTo>
                  <a:lnTo>
                    <a:pt x="104" y="136"/>
                  </a:lnTo>
                  <a:lnTo>
                    <a:pt x="104" y="136"/>
                  </a:lnTo>
                  <a:lnTo>
                    <a:pt x="98" y="134"/>
                  </a:lnTo>
                  <a:lnTo>
                    <a:pt x="92" y="128"/>
                  </a:lnTo>
                  <a:lnTo>
                    <a:pt x="90" y="122"/>
                  </a:lnTo>
                  <a:lnTo>
                    <a:pt x="88" y="112"/>
                  </a:lnTo>
                  <a:lnTo>
                    <a:pt x="88" y="112"/>
                  </a:lnTo>
                  <a:lnTo>
                    <a:pt x="90" y="102"/>
                  </a:lnTo>
                  <a:lnTo>
                    <a:pt x="92" y="96"/>
                  </a:lnTo>
                  <a:lnTo>
                    <a:pt x="98" y="90"/>
                  </a:lnTo>
                  <a:lnTo>
                    <a:pt x="104" y="88"/>
                  </a:lnTo>
                  <a:lnTo>
                    <a:pt x="106" y="88"/>
                  </a:lnTo>
                  <a:lnTo>
                    <a:pt x="106" y="88"/>
                  </a:lnTo>
                  <a:lnTo>
                    <a:pt x="116" y="86"/>
                  </a:lnTo>
                  <a:lnTo>
                    <a:pt x="128" y="84"/>
                  </a:lnTo>
                  <a:lnTo>
                    <a:pt x="138" y="78"/>
                  </a:lnTo>
                  <a:lnTo>
                    <a:pt x="148" y="72"/>
                  </a:lnTo>
                  <a:lnTo>
                    <a:pt x="148" y="72"/>
                  </a:lnTo>
                  <a:lnTo>
                    <a:pt x="144" y="92"/>
                  </a:lnTo>
                  <a:lnTo>
                    <a:pt x="144" y="112"/>
                  </a:lnTo>
                  <a:lnTo>
                    <a:pt x="144" y="112"/>
                  </a:lnTo>
                  <a:lnTo>
                    <a:pt x="144" y="132"/>
                  </a:lnTo>
                  <a:lnTo>
                    <a:pt x="148" y="152"/>
                  </a:lnTo>
                  <a:lnTo>
                    <a:pt x="148" y="152"/>
                  </a:lnTo>
                  <a:lnTo>
                    <a:pt x="138" y="146"/>
                  </a:lnTo>
                  <a:lnTo>
                    <a:pt x="128" y="140"/>
                  </a:lnTo>
                  <a:lnTo>
                    <a:pt x="116" y="138"/>
                  </a:lnTo>
                  <a:lnTo>
                    <a:pt x="106" y="136"/>
                  </a:lnTo>
                  <a:close/>
                  <a:moveTo>
                    <a:pt x="200" y="208"/>
                  </a:moveTo>
                  <a:lnTo>
                    <a:pt x="200" y="208"/>
                  </a:lnTo>
                  <a:lnTo>
                    <a:pt x="194" y="206"/>
                  </a:lnTo>
                  <a:lnTo>
                    <a:pt x="188" y="204"/>
                  </a:lnTo>
                  <a:lnTo>
                    <a:pt x="184" y="198"/>
                  </a:lnTo>
                  <a:lnTo>
                    <a:pt x="178" y="192"/>
                  </a:lnTo>
                  <a:lnTo>
                    <a:pt x="170" y="174"/>
                  </a:lnTo>
                  <a:lnTo>
                    <a:pt x="164" y="152"/>
                  </a:lnTo>
                  <a:lnTo>
                    <a:pt x="184" y="152"/>
                  </a:lnTo>
                  <a:lnTo>
                    <a:pt x="184" y="152"/>
                  </a:lnTo>
                  <a:lnTo>
                    <a:pt x="190" y="152"/>
                  </a:lnTo>
                  <a:lnTo>
                    <a:pt x="196" y="148"/>
                  </a:lnTo>
                  <a:lnTo>
                    <a:pt x="202" y="146"/>
                  </a:lnTo>
                  <a:lnTo>
                    <a:pt x="206" y="140"/>
                  </a:lnTo>
                  <a:lnTo>
                    <a:pt x="210" y="134"/>
                  </a:lnTo>
                  <a:lnTo>
                    <a:pt x="214" y="128"/>
                  </a:lnTo>
                  <a:lnTo>
                    <a:pt x="216" y="120"/>
                  </a:lnTo>
                  <a:lnTo>
                    <a:pt x="216" y="112"/>
                  </a:lnTo>
                  <a:lnTo>
                    <a:pt x="216" y="112"/>
                  </a:lnTo>
                  <a:lnTo>
                    <a:pt x="216" y="104"/>
                  </a:lnTo>
                  <a:lnTo>
                    <a:pt x="214" y="96"/>
                  </a:lnTo>
                  <a:lnTo>
                    <a:pt x="210" y="90"/>
                  </a:lnTo>
                  <a:lnTo>
                    <a:pt x="206" y="84"/>
                  </a:lnTo>
                  <a:lnTo>
                    <a:pt x="202" y="78"/>
                  </a:lnTo>
                  <a:lnTo>
                    <a:pt x="196" y="76"/>
                  </a:lnTo>
                  <a:lnTo>
                    <a:pt x="190" y="72"/>
                  </a:lnTo>
                  <a:lnTo>
                    <a:pt x="184" y="72"/>
                  </a:lnTo>
                  <a:lnTo>
                    <a:pt x="164" y="72"/>
                  </a:lnTo>
                  <a:lnTo>
                    <a:pt x="164" y="72"/>
                  </a:lnTo>
                  <a:lnTo>
                    <a:pt x="170" y="50"/>
                  </a:lnTo>
                  <a:lnTo>
                    <a:pt x="178" y="32"/>
                  </a:lnTo>
                  <a:lnTo>
                    <a:pt x="184" y="26"/>
                  </a:lnTo>
                  <a:lnTo>
                    <a:pt x="188" y="20"/>
                  </a:lnTo>
                  <a:lnTo>
                    <a:pt x="194" y="18"/>
                  </a:lnTo>
                  <a:lnTo>
                    <a:pt x="200" y="16"/>
                  </a:lnTo>
                  <a:lnTo>
                    <a:pt x="200" y="16"/>
                  </a:lnTo>
                  <a:lnTo>
                    <a:pt x="208" y="18"/>
                  </a:lnTo>
                  <a:lnTo>
                    <a:pt x="216" y="24"/>
                  </a:lnTo>
                  <a:lnTo>
                    <a:pt x="222" y="32"/>
                  </a:lnTo>
                  <a:lnTo>
                    <a:pt x="228" y="44"/>
                  </a:lnTo>
                  <a:lnTo>
                    <a:pt x="234" y="58"/>
                  </a:lnTo>
                  <a:lnTo>
                    <a:pt x="236" y="74"/>
                  </a:lnTo>
                  <a:lnTo>
                    <a:pt x="240" y="92"/>
                  </a:lnTo>
                  <a:lnTo>
                    <a:pt x="240" y="112"/>
                  </a:lnTo>
                  <a:lnTo>
                    <a:pt x="240" y="112"/>
                  </a:lnTo>
                  <a:lnTo>
                    <a:pt x="240" y="132"/>
                  </a:lnTo>
                  <a:lnTo>
                    <a:pt x="236" y="150"/>
                  </a:lnTo>
                  <a:lnTo>
                    <a:pt x="234" y="166"/>
                  </a:lnTo>
                  <a:lnTo>
                    <a:pt x="228" y="180"/>
                  </a:lnTo>
                  <a:lnTo>
                    <a:pt x="222" y="192"/>
                  </a:lnTo>
                  <a:lnTo>
                    <a:pt x="216" y="200"/>
                  </a:lnTo>
                  <a:lnTo>
                    <a:pt x="208" y="206"/>
                  </a:lnTo>
                  <a:lnTo>
                    <a:pt x="200" y="208"/>
                  </a:lnTo>
                  <a:close/>
                </a:path>
              </a:pathLst>
            </a:custGeom>
            <a:solidFill>
              <a:schemeClr val="bg1"/>
            </a:solid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nvGrpSpPr>
          <p:cNvPr id="15" name="组合 148"/>
          <p:cNvGrpSpPr/>
          <p:nvPr/>
        </p:nvGrpSpPr>
        <p:grpSpPr>
          <a:xfrm>
            <a:off x="2267746" y="2284423"/>
            <a:ext cx="1693841" cy="1440605"/>
            <a:chOff x="2339752" y="1563638"/>
            <a:chExt cx="1693841" cy="1440160"/>
          </a:xfrm>
          <a:effectLst>
            <a:outerShdw blurRad="25400" dist="25400" dir="2700000" algn="tl" rotWithShape="0">
              <a:prstClr val="black">
                <a:alpha val="40000"/>
              </a:prstClr>
            </a:outerShdw>
          </a:effectLst>
        </p:grpSpPr>
        <p:grpSp>
          <p:nvGrpSpPr>
            <p:cNvPr id="16" name="组合 149"/>
            <p:cNvGrpSpPr/>
            <p:nvPr/>
          </p:nvGrpSpPr>
          <p:grpSpPr>
            <a:xfrm>
              <a:off x="2339752" y="1563638"/>
              <a:ext cx="1693841" cy="1440160"/>
              <a:chOff x="827583" y="1563638"/>
              <a:chExt cx="1693841" cy="1440160"/>
            </a:xfrm>
          </p:grpSpPr>
          <p:grpSp>
            <p:nvGrpSpPr>
              <p:cNvPr id="17" name="组合 154"/>
              <p:cNvGrpSpPr/>
              <p:nvPr/>
            </p:nvGrpSpPr>
            <p:grpSpPr>
              <a:xfrm>
                <a:off x="827583" y="1563638"/>
                <a:ext cx="1693841" cy="1440160"/>
                <a:chOff x="827583" y="1563638"/>
                <a:chExt cx="1693841" cy="1440160"/>
              </a:xfrm>
            </p:grpSpPr>
            <p:sp>
              <p:nvSpPr>
                <p:cNvPr id="15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5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56" name="TextBox 15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8" name="Group 22"/>
            <p:cNvGrpSpPr>
              <a:grpSpLocks noChangeAspect="1"/>
            </p:cNvGrpSpPr>
            <p:nvPr/>
          </p:nvGrpSpPr>
          <p:grpSpPr>
            <a:xfrm>
              <a:off x="2608306" y="2067694"/>
              <a:ext cx="540000" cy="540000"/>
              <a:chOff x="5588000" y="1962150"/>
              <a:chExt cx="406400" cy="406400"/>
            </a:xfrm>
            <a:solidFill>
              <a:schemeClr val="bg1"/>
            </a:solidFill>
          </p:grpSpPr>
          <p:sp>
            <p:nvSpPr>
              <p:cNvPr id="152"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53"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54"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grpSp>
        <p:nvGrpSpPr>
          <p:cNvPr id="19" name="组合 158"/>
          <p:cNvGrpSpPr/>
          <p:nvPr/>
        </p:nvGrpSpPr>
        <p:grpSpPr>
          <a:xfrm>
            <a:off x="755577" y="2284423"/>
            <a:ext cx="1693841" cy="1440605"/>
            <a:chOff x="827583" y="1563638"/>
            <a:chExt cx="1693841" cy="1440160"/>
          </a:xfrm>
          <a:effectLst>
            <a:outerShdw blurRad="25400" dist="25400" dir="2700000" algn="tl" rotWithShape="0">
              <a:prstClr val="black">
                <a:alpha val="40000"/>
              </a:prstClr>
            </a:outerShdw>
          </a:effectLst>
        </p:grpSpPr>
        <p:grpSp>
          <p:nvGrpSpPr>
            <p:cNvPr id="20" name="组合 159"/>
            <p:cNvGrpSpPr/>
            <p:nvPr/>
          </p:nvGrpSpPr>
          <p:grpSpPr>
            <a:xfrm>
              <a:off x="827583" y="1563638"/>
              <a:ext cx="1693841" cy="1440160"/>
              <a:chOff x="827583" y="1563638"/>
              <a:chExt cx="1693841" cy="1440160"/>
            </a:xfrm>
          </p:grpSpPr>
          <p:grpSp>
            <p:nvGrpSpPr>
              <p:cNvPr id="21" name="组合 164"/>
              <p:cNvGrpSpPr/>
              <p:nvPr/>
            </p:nvGrpSpPr>
            <p:grpSpPr>
              <a:xfrm>
                <a:off x="827583" y="1563638"/>
                <a:ext cx="1693841" cy="1440160"/>
                <a:chOff x="827583" y="1563638"/>
                <a:chExt cx="1693841" cy="1440160"/>
              </a:xfrm>
            </p:grpSpPr>
            <p:sp>
              <p:nvSpPr>
                <p:cNvPr id="167" name="圆角矩形 2"/>
                <p:cNvSpPr/>
                <p:nvPr/>
              </p:nvSpPr>
              <p:spPr>
                <a:xfrm>
                  <a:off x="827583" y="1563638"/>
                  <a:ext cx="1693841" cy="1440160"/>
                </a:xfrm>
                <a:custGeom>
                  <a:avLst/>
                  <a:gdLst/>
                  <a:ahLst/>
                  <a:cxnLst/>
                  <a:rect l="l" t="t" r="r" b="b"/>
                  <a:pathLst>
                    <a:path w="1693841" h="1440160">
                      <a:moveTo>
                        <a:pt x="240031" y="0"/>
                      </a:moveTo>
                      <a:lnTo>
                        <a:pt x="1261248" y="0"/>
                      </a:lnTo>
                      <a:cubicBezTo>
                        <a:pt x="1393813" y="0"/>
                        <a:pt x="1501279" y="107466"/>
                        <a:pt x="1501279" y="240031"/>
                      </a:cubicBezTo>
                      <a:lnTo>
                        <a:pt x="1501279" y="610813"/>
                      </a:lnTo>
                      <a:lnTo>
                        <a:pt x="1693841" y="721479"/>
                      </a:lnTo>
                      <a:lnTo>
                        <a:pt x="1501279" y="832655"/>
                      </a:lnTo>
                      <a:lnTo>
                        <a:pt x="1501279" y="1200129"/>
                      </a:lnTo>
                      <a:cubicBezTo>
                        <a:pt x="1501279" y="1332694"/>
                        <a:pt x="1393813" y="1440160"/>
                        <a:pt x="1261248" y="1440160"/>
                      </a:cubicBezTo>
                      <a:lnTo>
                        <a:pt x="240031" y="1440160"/>
                      </a:lnTo>
                      <a:cubicBezTo>
                        <a:pt x="107466" y="1440160"/>
                        <a:pt x="0" y="1332694"/>
                        <a:pt x="0" y="1200129"/>
                      </a:cubicBezTo>
                      <a:lnTo>
                        <a:pt x="0" y="240031"/>
                      </a:lnTo>
                      <a:cubicBezTo>
                        <a:pt x="0" y="107466"/>
                        <a:pt x="107466" y="0"/>
                        <a:pt x="24003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68" name="圆角矩形 2"/>
                <p:cNvSpPr/>
                <p:nvPr/>
              </p:nvSpPr>
              <p:spPr>
                <a:xfrm>
                  <a:off x="1835696" y="1563638"/>
                  <a:ext cx="685728" cy="1440160"/>
                </a:xfrm>
                <a:custGeom>
                  <a:avLst/>
                  <a:gdLst/>
                  <a:ahLst/>
                  <a:cxnLst/>
                  <a:rect l="l" t="t" r="r" b="b"/>
                  <a:pathLst>
                    <a:path w="685728" h="1440160">
                      <a:moveTo>
                        <a:pt x="0" y="0"/>
                      </a:moveTo>
                      <a:lnTo>
                        <a:pt x="253135" y="0"/>
                      </a:lnTo>
                      <a:cubicBezTo>
                        <a:pt x="385700" y="0"/>
                        <a:pt x="493166" y="107466"/>
                        <a:pt x="493166" y="240031"/>
                      </a:cubicBezTo>
                      <a:lnTo>
                        <a:pt x="493166" y="610813"/>
                      </a:lnTo>
                      <a:lnTo>
                        <a:pt x="685728" y="721479"/>
                      </a:lnTo>
                      <a:lnTo>
                        <a:pt x="493166" y="832655"/>
                      </a:lnTo>
                      <a:lnTo>
                        <a:pt x="493166" y="1200129"/>
                      </a:lnTo>
                      <a:cubicBezTo>
                        <a:pt x="493166" y="1332694"/>
                        <a:pt x="385700" y="1440160"/>
                        <a:pt x="253135" y="1440160"/>
                      </a:cubicBezTo>
                      <a:lnTo>
                        <a:pt x="0" y="1440160"/>
                      </a:lnTo>
                      <a:close/>
                    </a:path>
                  </a:pathLst>
                </a:custGeom>
                <a:solidFill>
                  <a:schemeClr val="tx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66" name="TextBox 165"/>
              <p:cNvSpPr txBox="1"/>
              <p:nvPr/>
            </p:nvSpPr>
            <p:spPr>
              <a:xfrm rot="16200000">
                <a:off x="1681852" y="2115370"/>
                <a:ext cx="799972" cy="336695"/>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22" name="Group 26"/>
            <p:cNvGrpSpPr>
              <a:grpSpLocks noChangeAspect="1"/>
            </p:cNvGrpSpPr>
            <p:nvPr/>
          </p:nvGrpSpPr>
          <p:grpSpPr>
            <a:xfrm>
              <a:off x="1079672" y="2067694"/>
              <a:ext cx="540000" cy="540000"/>
              <a:chOff x="4775200" y="1962150"/>
              <a:chExt cx="406400" cy="406400"/>
            </a:xfrm>
            <a:solidFill>
              <a:schemeClr val="bg1"/>
            </a:solidFill>
          </p:grpSpPr>
          <p:sp>
            <p:nvSpPr>
              <p:cNvPr id="162" name="Freeform 115"/>
              <p:cNvSpPr>
                <a:spLocks noEditPoints="1"/>
              </p:cNvSpPr>
              <p:nvPr/>
            </p:nvSpPr>
            <p:spPr bwMode="auto">
              <a:xfrm>
                <a:off x="4775200" y="1962150"/>
                <a:ext cx="406400" cy="406400"/>
              </a:xfrm>
              <a:custGeom>
                <a:avLst/>
                <a:gdLst/>
                <a:ahLst/>
                <a:cxnLst>
                  <a:cxn ang="0">
                    <a:pos x="160" y="0"/>
                  </a:cxn>
                  <a:cxn ang="0">
                    <a:pos x="122" y="8"/>
                  </a:cxn>
                  <a:cxn ang="0">
                    <a:pos x="92" y="28"/>
                  </a:cxn>
                  <a:cxn ang="0">
                    <a:pos x="72" y="58"/>
                  </a:cxn>
                  <a:cxn ang="0">
                    <a:pos x="64" y="96"/>
                  </a:cxn>
                  <a:cxn ang="0">
                    <a:pos x="64" y="108"/>
                  </a:cxn>
                  <a:cxn ang="0">
                    <a:pos x="70" y="130"/>
                  </a:cxn>
                  <a:cxn ang="0">
                    <a:pos x="8" y="208"/>
                  </a:cxn>
                  <a:cxn ang="0">
                    <a:pos x="8" y="208"/>
                  </a:cxn>
                  <a:cxn ang="0">
                    <a:pos x="0" y="228"/>
                  </a:cxn>
                  <a:cxn ang="0">
                    <a:pos x="2" y="238"/>
                  </a:cxn>
                  <a:cxn ang="0">
                    <a:pos x="18" y="254"/>
                  </a:cxn>
                  <a:cxn ang="0">
                    <a:pos x="28" y="256"/>
                  </a:cxn>
                  <a:cxn ang="0">
                    <a:pos x="48" y="248"/>
                  </a:cxn>
                  <a:cxn ang="0">
                    <a:pos x="116" y="180"/>
                  </a:cxn>
                  <a:cxn ang="0">
                    <a:pos x="126" y="186"/>
                  </a:cxn>
                  <a:cxn ang="0">
                    <a:pos x="148" y="192"/>
                  </a:cxn>
                  <a:cxn ang="0">
                    <a:pos x="160" y="192"/>
                  </a:cxn>
                  <a:cxn ang="0">
                    <a:pos x="198" y="184"/>
                  </a:cxn>
                  <a:cxn ang="0">
                    <a:pos x="228" y="164"/>
                  </a:cxn>
                  <a:cxn ang="0">
                    <a:pos x="248" y="134"/>
                  </a:cxn>
                  <a:cxn ang="0">
                    <a:pos x="256" y="96"/>
                  </a:cxn>
                  <a:cxn ang="0">
                    <a:pos x="254" y="76"/>
                  </a:cxn>
                  <a:cxn ang="0">
                    <a:pos x="240" y="42"/>
                  </a:cxn>
                  <a:cxn ang="0">
                    <a:pos x="214" y="16"/>
                  </a:cxn>
                  <a:cxn ang="0">
                    <a:pos x="180" y="2"/>
                  </a:cxn>
                  <a:cxn ang="0">
                    <a:pos x="38" y="238"/>
                  </a:cxn>
                  <a:cxn ang="0">
                    <a:pos x="34" y="240"/>
                  </a:cxn>
                  <a:cxn ang="0">
                    <a:pos x="28" y="242"/>
                  </a:cxn>
                  <a:cxn ang="0">
                    <a:pos x="18" y="238"/>
                  </a:cxn>
                  <a:cxn ang="0">
                    <a:pos x="14" y="228"/>
                  </a:cxn>
                  <a:cxn ang="0">
                    <a:pos x="16" y="222"/>
                  </a:cxn>
                  <a:cxn ang="0">
                    <a:pos x="18" y="218"/>
                  </a:cxn>
                  <a:cxn ang="0">
                    <a:pos x="82" y="154"/>
                  </a:cxn>
                  <a:cxn ang="0">
                    <a:pos x="102" y="174"/>
                  </a:cxn>
                  <a:cxn ang="0">
                    <a:pos x="160" y="176"/>
                  </a:cxn>
                  <a:cxn ang="0">
                    <a:pos x="144" y="174"/>
                  </a:cxn>
                  <a:cxn ang="0">
                    <a:pos x="116" y="162"/>
                  </a:cxn>
                  <a:cxn ang="0">
                    <a:pos x="94" y="140"/>
                  </a:cxn>
                  <a:cxn ang="0">
                    <a:pos x="82" y="112"/>
                  </a:cxn>
                  <a:cxn ang="0">
                    <a:pos x="80" y="96"/>
                  </a:cxn>
                  <a:cxn ang="0">
                    <a:pos x="86" y="64"/>
                  </a:cxn>
                  <a:cxn ang="0">
                    <a:pos x="104" y="40"/>
                  </a:cxn>
                  <a:cxn ang="0">
                    <a:pos x="128" y="22"/>
                  </a:cxn>
                  <a:cxn ang="0">
                    <a:pos x="160" y="16"/>
                  </a:cxn>
                  <a:cxn ang="0">
                    <a:pos x="176" y="18"/>
                  </a:cxn>
                  <a:cxn ang="0">
                    <a:pos x="204" y="30"/>
                  </a:cxn>
                  <a:cxn ang="0">
                    <a:pos x="226" y="52"/>
                  </a:cxn>
                  <a:cxn ang="0">
                    <a:pos x="238" y="80"/>
                  </a:cxn>
                  <a:cxn ang="0">
                    <a:pos x="240" y="96"/>
                  </a:cxn>
                  <a:cxn ang="0">
                    <a:pos x="234" y="128"/>
                  </a:cxn>
                  <a:cxn ang="0">
                    <a:pos x="216" y="152"/>
                  </a:cxn>
                  <a:cxn ang="0">
                    <a:pos x="192" y="170"/>
                  </a:cxn>
                  <a:cxn ang="0">
                    <a:pos x="160" y="176"/>
                  </a:cxn>
                </a:cxnLst>
                <a:rect l="0" t="0" r="r" b="b"/>
                <a:pathLst>
                  <a:path w="256" h="256">
                    <a:moveTo>
                      <a:pt x="160" y="0"/>
                    </a:moveTo>
                    <a:lnTo>
                      <a:pt x="160" y="0"/>
                    </a:lnTo>
                    <a:lnTo>
                      <a:pt x="140" y="2"/>
                    </a:lnTo>
                    <a:lnTo>
                      <a:pt x="122" y="8"/>
                    </a:lnTo>
                    <a:lnTo>
                      <a:pt x="106" y="16"/>
                    </a:lnTo>
                    <a:lnTo>
                      <a:pt x="92" y="28"/>
                    </a:lnTo>
                    <a:lnTo>
                      <a:pt x="80" y="42"/>
                    </a:lnTo>
                    <a:lnTo>
                      <a:pt x="72" y="58"/>
                    </a:lnTo>
                    <a:lnTo>
                      <a:pt x="66" y="76"/>
                    </a:lnTo>
                    <a:lnTo>
                      <a:pt x="64" y="96"/>
                    </a:lnTo>
                    <a:lnTo>
                      <a:pt x="64" y="96"/>
                    </a:lnTo>
                    <a:lnTo>
                      <a:pt x="64" y="108"/>
                    </a:lnTo>
                    <a:lnTo>
                      <a:pt x="66" y="120"/>
                    </a:lnTo>
                    <a:lnTo>
                      <a:pt x="70" y="130"/>
                    </a:lnTo>
                    <a:lnTo>
                      <a:pt x="76" y="140"/>
                    </a:lnTo>
                    <a:lnTo>
                      <a:pt x="8" y="208"/>
                    </a:lnTo>
                    <a:lnTo>
                      <a:pt x="8" y="208"/>
                    </a:lnTo>
                    <a:lnTo>
                      <a:pt x="8" y="208"/>
                    </a:lnTo>
                    <a:lnTo>
                      <a:pt x="2" y="216"/>
                    </a:lnTo>
                    <a:lnTo>
                      <a:pt x="0" y="228"/>
                    </a:lnTo>
                    <a:lnTo>
                      <a:pt x="0" y="228"/>
                    </a:lnTo>
                    <a:lnTo>
                      <a:pt x="2" y="238"/>
                    </a:lnTo>
                    <a:lnTo>
                      <a:pt x="8" y="248"/>
                    </a:lnTo>
                    <a:lnTo>
                      <a:pt x="18" y="254"/>
                    </a:lnTo>
                    <a:lnTo>
                      <a:pt x="28" y="256"/>
                    </a:lnTo>
                    <a:lnTo>
                      <a:pt x="28" y="256"/>
                    </a:lnTo>
                    <a:lnTo>
                      <a:pt x="40" y="254"/>
                    </a:lnTo>
                    <a:lnTo>
                      <a:pt x="48" y="248"/>
                    </a:lnTo>
                    <a:lnTo>
                      <a:pt x="48" y="248"/>
                    </a:lnTo>
                    <a:lnTo>
                      <a:pt x="116" y="180"/>
                    </a:lnTo>
                    <a:lnTo>
                      <a:pt x="116" y="180"/>
                    </a:lnTo>
                    <a:lnTo>
                      <a:pt x="126" y="186"/>
                    </a:lnTo>
                    <a:lnTo>
                      <a:pt x="136" y="190"/>
                    </a:lnTo>
                    <a:lnTo>
                      <a:pt x="148" y="192"/>
                    </a:lnTo>
                    <a:lnTo>
                      <a:pt x="160" y="192"/>
                    </a:lnTo>
                    <a:lnTo>
                      <a:pt x="160" y="192"/>
                    </a:lnTo>
                    <a:lnTo>
                      <a:pt x="180" y="190"/>
                    </a:lnTo>
                    <a:lnTo>
                      <a:pt x="198" y="184"/>
                    </a:lnTo>
                    <a:lnTo>
                      <a:pt x="214" y="176"/>
                    </a:lnTo>
                    <a:lnTo>
                      <a:pt x="228" y="164"/>
                    </a:lnTo>
                    <a:lnTo>
                      <a:pt x="240" y="150"/>
                    </a:lnTo>
                    <a:lnTo>
                      <a:pt x="248" y="134"/>
                    </a:lnTo>
                    <a:lnTo>
                      <a:pt x="254" y="116"/>
                    </a:lnTo>
                    <a:lnTo>
                      <a:pt x="256" y="96"/>
                    </a:lnTo>
                    <a:lnTo>
                      <a:pt x="256" y="96"/>
                    </a:lnTo>
                    <a:lnTo>
                      <a:pt x="254" y="76"/>
                    </a:lnTo>
                    <a:lnTo>
                      <a:pt x="248" y="58"/>
                    </a:lnTo>
                    <a:lnTo>
                      <a:pt x="240" y="42"/>
                    </a:lnTo>
                    <a:lnTo>
                      <a:pt x="228" y="28"/>
                    </a:lnTo>
                    <a:lnTo>
                      <a:pt x="214" y="16"/>
                    </a:lnTo>
                    <a:lnTo>
                      <a:pt x="198" y="8"/>
                    </a:lnTo>
                    <a:lnTo>
                      <a:pt x="180" y="2"/>
                    </a:lnTo>
                    <a:lnTo>
                      <a:pt x="160" y="0"/>
                    </a:lnTo>
                    <a:close/>
                    <a:moveTo>
                      <a:pt x="38" y="238"/>
                    </a:moveTo>
                    <a:lnTo>
                      <a:pt x="38" y="238"/>
                    </a:lnTo>
                    <a:lnTo>
                      <a:pt x="34" y="240"/>
                    </a:lnTo>
                    <a:lnTo>
                      <a:pt x="28" y="242"/>
                    </a:lnTo>
                    <a:lnTo>
                      <a:pt x="28" y="242"/>
                    </a:lnTo>
                    <a:lnTo>
                      <a:pt x="22" y="240"/>
                    </a:lnTo>
                    <a:lnTo>
                      <a:pt x="18" y="238"/>
                    </a:lnTo>
                    <a:lnTo>
                      <a:pt x="16" y="234"/>
                    </a:lnTo>
                    <a:lnTo>
                      <a:pt x="14" y="228"/>
                    </a:lnTo>
                    <a:lnTo>
                      <a:pt x="14" y="228"/>
                    </a:lnTo>
                    <a:lnTo>
                      <a:pt x="16" y="222"/>
                    </a:lnTo>
                    <a:lnTo>
                      <a:pt x="18" y="218"/>
                    </a:lnTo>
                    <a:lnTo>
                      <a:pt x="18" y="218"/>
                    </a:lnTo>
                    <a:lnTo>
                      <a:pt x="82" y="154"/>
                    </a:lnTo>
                    <a:lnTo>
                      <a:pt x="82" y="154"/>
                    </a:lnTo>
                    <a:lnTo>
                      <a:pt x="92" y="164"/>
                    </a:lnTo>
                    <a:lnTo>
                      <a:pt x="102" y="174"/>
                    </a:lnTo>
                    <a:lnTo>
                      <a:pt x="38" y="238"/>
                    </a:lnTo>
                    <a:close/>
                    <a:moveTo>
                      <a:pt x="160" y="176"/>
                    </a:moveTo>
                    <a:lnTo>
                      <a:pt x="160" y="176"/>
                    </a:lnTo>
                    <a:lnTo>
                      <a:pt x="144" y="174"/>
                    </a:lnTo>
                    <a:lnTo>
                      <a:pt x="128" y="170"/>
                    </a:lnTo>
                    <a:lnTo>
                      <a:pt x="116" y="162"/>
                    </a:lnTo>
                    <a:lnTo>
                      <a:pt x="104" y="152"/>
                    </a:lnTo>
                    <a:lnTo>
                      <a:pt x="94" y="140"/>
                    </a:lnTo>
                    <a:lnTo>
                      <a:pt x="86" y="128"/>
                    </a:lnTo>
                    <a:lnTo>
                      <a:pt x="82" y="112"/>
                    </a:lnTo>
                    <a:lnTo>
                      <a:pt x="80" y="96"/>
                    </a:lnTo>
                    <a:lnTo>
                      <a:pt x="80" y="96"/>
                    </a:lnTo>
                    <a:lnTo>
                      <a:pt x="82" y="80"/>
                    </a:lnTo>
                    <a:lnTo>
                      <a:pt x="86" y="64"/>
                    </a:lnTo>
                    <a:lnTo>
                      <a:pt x="94" y="52"/>
                    </a:lnTo>
                    <a:lnTo>
                      <a:pt x="104" y="40"/>
                    </a:lnTo>
                    <a:lnTo>
                      <a:pt x="116" y="30"/>
                    </a:lnTo>
                    <a:lnTo>
                      <a:pt x="128" y="22"/>
                    </a:lnTo>
                    <a:lnTo>
                      <a:pt x="144" y="18"/>
                    </a:lnTo>
                    <a:lnTo>
                      <a:pt x="160" y="16"/>
                    </a:lnTo>
                    <a:lnTo>
                      <a:pt x="160" y="16"/>
                    </a:lnTo>
                    <a:lnTo>
                      <a:pt x="176" y="18"/>
                    </a:lnTo>
                    <a:lnTo>
                      <a:pt x="192" y="22"/>
                    </a:lnTo>
                    <a:lnTo>
                      <a:pt x="204" y="30"/>
                    </a:lnTo>
                    <a:lnTo>
                      <a:pt x="216" y="40"/>
                    </a:lnTo>
                    <a:lnTo>
                      <a:pt x="226" y="52"/>
                    </a:lnTo>
                    <a:lnTo>
                      <a:pt x="234" y="64"/>
                    </a:lnTo>
                    <a:lnTo>
                      <a:pt x="238" y="80"/>
                    </a:lnTo>
                    <a:lnTo>
                      <a:pt x="240" y="96"/>
                    </a:lnTo>
                    <a:lnTo>
                      <a:pt x="240" y="96"/>
                    </a:lnTo>
                    <a:lnTo>
                      <a:pt x="238" y="112"/>
                    </a:lnTo>
                    <a:lnTo>
                      <a:pt x="234" y="128"/>
                    </a:lnTo>
                    <a:lnTo>
                      <a:pt x="226" y="140"/>
                    </a:lnTo>
                    <a:lnTo>
                      <a:pt x="216" y="152"/>
                    </a:lnTo>
                    <a:lnTo>
                      <a:pt x="204" y="162"/>
                    </a:lnTo>
                    <a:lnTo>
                      <a:pt x="192" y="170"/>
                    </a:lnTo>
                    <a:lnTo>
                      <a:pt x="176" y="174"/>
                    </a:lnTo>
                    <a:lnTo>
                      <a:pt x="160" y="176"/>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63" name="Freeform 119"/>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close/>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sp>
            <p:nvSpPr>
              <p:cNvPr id="164" name="Freeform 120"/>
              <p:cNvSpPr/>
              <p:nvPr/>
            </p:nvSpPr>
            <p:spPr bwMode="auto">
              <a:xfrm>
                <a:off x="4940300" y="2025650"/>
                <a:ext cx="95250" cy="95250"/>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path>
                </a:pathLst>
              </a:custGeom>
              <a:grpFill/>
              <a:ln w="9525">
                <a:noFill/>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ar-SA" sz="1600" b="0" i="0" u="none" strike="noStrike" kern="0" cap="none" spc="0" normalizeH="0" baseline="0" noProof="0">
                  <a:ln>
                    <a:noFill/>
                  </a:ln>
                  <a:solidFill>
                    <a:schemeClr val="bg1"/>
                  </a:solidFill>
                  <a:effectLst/>
                  <a:uLnTx/>
                  <a:uFillTx/>
                </a:endParaRPr>
              </a:p>
            </p:txBody>
          </p:sp>
        </p:grpSp>
      </p:grpSp>
      <p:sp>
        <p:nvSpPr>
          <p:cNvPr id="169" name="矩形 1"/>
          <p:cNvSpPr>
            <a:spLocks noChangeArrowheads="1"/>
          </p:cNvSpPr>
          <p:nvPr/>
        </p:nvSpPr>
        <p:spPr bwMode="auto">
          <a:xfrm>
            <a:off x="555725"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0" name="矩形 1"/>
          <p:cNvSpPr>
            <a:spLocks noChangeArrowheads="1"/>
          </p:cNvSpPr>
          <p:nvPr/>
        </p:nvSpPr>
        <p:spPr bwMode="auto">
          <a:xfrm>
            <a:off x="2036972" y="1276000"/>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1" name="矩形 1"/>
          <p:cNvSpPr>
            <a:spLocks noChangeArrowheads="1"/>
          </p:cNvSpPr>
          <p:nvPr/>
        </p:nvSpPr>
        <p:spPr bwMode="auto">
          <a:xfrm>
            <a:off x="3516026"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2" name="矩形 1"/>
          <p:cNvSpPr>
            <a:spLocks noChangeArrowheads="1"/>
          </p:cNvSpPr>
          <p:nvPr/>
        </p:nvSpPr>
        <p:spPr bwMode="auto">
          <a:xfrm>
            <a:off x="6504424" y="4034965"/>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73" name="矩形 1"/>
          <p:cNvSpPr>
            <a:spLocks noChangeArrowheads="1"/>
          </p:cNvSpPr>
          <p:nvPr/>
        </p:nvSpPr>
        <p:spPr bwMode="auto">
          <a:xfrm>
            <a:off x="4961853" y="1276000"/>
            <a:ext cx="18936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Tree>
    <p:extLst>
      <p:ext uri="{BB962C8B-B14F-4D97-AF65-F5344CB8AC3E}">
        <p14:creationId xmlns:p14="http://schemas.microsoft.com/office/powerpoint/2010/main" val="392697736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475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47500" fill="hold"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400" fill="hold"/>
                                        <p:tgtEl>
                                          <p:spTgt spid="8"/>
                                        </p:tgtEl>
                                        <p:attrNameLst>
                                          <p:attrName>ppt_x</p:attrName>
                                        </p:attrNameLst>
                                      </p:cBhvr>
                                      <p:tavLst>
                                        <p:tav tm="0">
                                          <p:val>
                                            <p:strVal val="0-#ppt_w/2"/>
                                          </p:val>
                                        </p:tav>
                                        <p:tav tm="100000">
                                          <p:val>
                                            <p:strVal val="#ppt_x"/>
                                          </p:val>
                                        </p:tav>
                                      </p:tavLst>
                                    </p:anim>
                                    <p:anim calcmode="lin" valueType="num">
                                      <p:cBhvr additive="base">
                                        <p:cTn id="12" dur="4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47500" fill="hold"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400" fill="hold"/>
                                        <p:tgtEl>
                                          <p:spTgt spid="12"/>
                                        </p:tgtEl>
                                        <p:attrNameLst>
                                          <p:attrName>ppt_x</p:attrName>
                                        </p:attrNameLst>
                                      </p:cBhvr>
                                      <p:tavLst>
                                        <p:tav tm="0">
                                          <p:val>
                                            <p:strVal val="0-#ppt_w/2"/>
                                          </p:val>
                                        </p:tav>
                                        <p:tav tm="100000">
                                          <p:val>
                                            <p:strVal val="#ppt_x"/>
                                          </p:val>
                                        </p:tav>
                                      </p:tavLst>
                                    </p:anim>
                                    <p:anim calcmode="lin" valueType="num">
                                      <p:cBhvr additive="base">
                                        <p:cTn id="16" dur="4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47500"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400" fill="hold"/>
                                        <p:tgtEl>
                                          <p:spTgt spid="15"/>
                                        </p:tgtEl>
                                        <p:attrNameLst>
                                          <p:attrName>ppt_x</p:attrName>
                                        </p:attrNameLst>
                                      </p:cBhvr>
                                      <p:tavLst>
                                        <p:tav tm="0">
                                          <p:val>
                                            <p:strVal val="0-#ppt_w/2"/>
                                          </p:val>
                                        </p:tav>
                                        <p:tav tm="100000">
                                          <p:val>
                                            <p:strVal val="#ppt_x"/>
                                          </p:val>
                                        </p:tav>
                                      </p:tavLst>
                                    </p:anim>
                                    <p:anim calcmode="lin" valueType="num">
                                      <p:cBhvr additive="base">
                                        <p:cTn id="20" dur="4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decel="47500" fill="hold" nodeType="withEffect">
                                  <p:stCondLst>
                                    <p:cond delay="40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400" fill="hold"/>
                                        <p:tgtEl>
                                          <p:spTgt spid="19"/>
                                        </p:tgtEl>
                                        <p:attrNameLst>
                                          <p:attrName>ppt_x</p:attrName>
                                        </p:attrNameLst>
                                      </p:cBhvr>
                                      <p:tavLst>
                                        <p:tav tm="0">
                                          <p:val>
                                            <p:strVal val="0-#ppt_w/2"/>
                                          </p:val>
                                        </p:tav>
                                        <p:tav tm="100000">
                                          <p:val>
                                            <p:strVal val="#ppt_x"/>
                                          </p:val>
                                        </p:tav>
                                      </p:tavLst>
                                    </p:anim>
                                    <p:anim calcmode="lin" valueType="num">
                                      <p:cBhvr additive="base">
                                        <p:cTn id="24" dur="4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800"/>
                            </p:stCondLst>
                            <p:childTnLst>
                              <p:par>
                                <p:cTn id="26" presetID="2" presetClass="entr" presetSubtype="4" fill="hold" grpId="0" nodeType="afterEffect">
                                  <p:stCondLst>
                                    <p:cond delay="0"/>
                                  </p:stCondLst>
                                  <p:childTnLst>
                                    <p:set>
                                      <p:cBhvr>
                                        <p:cTn id="27" dur="1" fill="hold">
                                          <p:stCondLst>
                                            <p:cond delay="0"/>
                                          </p:stCondLst>
                                        </p:cTn>
                                        <p:tgtEl>
                                          <p:spTgt spid="169"/>
                                        </p:tgtEl>
                                        <p:attrNameLst>
                                          <p:attrName>style.visibility</p:attrName>
                                        </p:attrNameLst>
                                      </p:cBhvr>
                                      <p:to>
                                        <p:strVal val="visible"/>
                                      </p:to>
                                    </p:set>
                                    <p:anim calcmode="lin" valueType="num">
                                      <p:cBhvr additive="base">
                                        <p:cTn id="28" dur="300" fill="hold"/>
                                        <p:tgtEl>
                                          <p:spTgt spid="169"/>
                                        </p:tgtEl>
                                        <p:attrNameLst>
                                          <p:attrName>ppt_x</p:attrName>
                                        </p:attrNameLst>
                                      </p:cBhvr>
                                      <p:tavLst>
                                        <p:tav tm="0">
                                          <p:val>
                                            <p:strVal val="#ppt_x"/>
                                          </p:val>
                                        </p:tav>
                                        <p:tav tm="100000">
                                          <p:val>
                                            <p:strVal val="#ppt_x"/>
                                          </p:val>
                                        </p:tav>
                                      </p:tavLst>
                                    </p:anim>
                                    <p:anim calcmode="lin" valueType="num">
                                      <p:cBhvr additive="base">
                                        <p:cTn id="29" dur="300" fill="hold"/>
                                        <p:tgtEl>
                                          <p:spTgt spid="169"/>
                                        </p:tgtEl>
                                        <p:attrNameLst>
                                          <p:attrName>ppt_y</p:attrName>
                                        </p:attrNameLst>
                                      </p:cBhvr>
                                      <p:tavLst>
                                        <p:tav tm="0">
                                          <p:val>
                                            <p:strVal val="1+#ppt_h/2"/>
                                          </p:val>
                                        </p:tav>
                                        <p:tav tm="100000">
                                          <p:val>
                                            <p:strVal val="#ppt_y"/>
                                          </p:val>
                                        </p:tav>
                                      </p:tavLst>
                                    </p:anim>
                                  </p:childTnLst>
                                </p:cTn>
                              </p:par>
                            </p:childTnLst>
                          </p:cTn>
                        </p:par>
                        <p:par>
                          <p:cTn id="30" fill="hold">
                            <p:stCondLst>
                              <p:cond delay="1100"/>
                            </p:stCondLst>
                            <p:childTnLst>
                              <p:par>
                                <p:cTn id="31" presetID="2" presetClass="entr" presetSubtype="1" fill="hold" grpId="0" nodeType="afterEffect">
                                  <p:stCondLst>
                                    <p:cond delay="0"/>
                                  </p:stCondLst>
                                  <p:childTnLst>
                                    <p:set>
                                      <p:cBhvr>
                                        <p:cTn id="32" dur="1" fill="hold">
                                          <p:stCondLst>
                                            <p:cond delay="0"/>
                                          </p:stCondLst>
                                        </p:cTn>
                                        <p:tgtEl>
                                          <p:spTgt spid="170"/>
                                        </p:tgtEl>
                                        <p:attrNameLst>
                                          <p:attrName>style.visibility</p:attrName>
                                        </p:attrNameLst>
                                      </p:cBhvr>
                                      <p:to>
                                        <p:strVal val="visible"/>
                                      </p:to>
                                    </p:set>
                                    <p:anim calcmode="lin" valueType="num">
                                      <p:cBhvr additive="base">
                                        <p:cTn id="33" dur="300" fill="hold"/>
                                        <p:tgtEl>
                                          <p:spTgt spid="170"/>
                                        </p:tgtEl>
                                        <p:attrNameLst>
                                          <p:attrName>ppt_x</p:attrName>
                                        </p:attrNameLst>
                                      </p:cBhvr>
                                      <p:tavLst>
                                        <p:tav tm="0">
                                          <p:val>
                                            <p:strVal val="#ppt_x"/>
                                          </p:val>
                                        </p:tav>
                                        <p:tav tm="100000">
                                          <p:val>
                                            <p:strVal val="#ppt_x"/>
                                          </p:val>
                                        </p:tav>
                                      </p:tavLst>
                                    </p:anim>
                                    <p:anim calcmode="lin" valueType="num">
                                      <p:cBhvr additive="base">
                                        <p:cTn id="34" dur="300" fill="hold"/>
                                        <p:tgtEl>
                                          <p:spTgt spid="170"/>
                                        </p:tgtEl>
                                        <p:attrNameLst>
                                          <p:attrName>ppt_y</p:attrName>
                                        </p:attrNameLst>
                                      </p:cBhvr>
                                      <p:tavLst>
                                        <p:tav tm="0">
                                          <p:val>
                                            <p:strVal val="0-#ppt_h/2"/>
                                          </p:val>
                                        </p:tav>
                                        <p:tav tm="100000">
                                          <p:val>
                                            <p:strVal val="#ppt_y"/>
                                          </p:val>
                                        </p:tav>
                                      </p:tavLst>
                                    </p:anim>
                                  </p:childTnLst>
                                </p:cTn>
                              </p:par>
                            </p:childTnLst>
                          </p:cTn>
                        </p:par>
                        <p:par>
                          <p:cTn id="35" fill="hold">
                            <p:stCondLst>
                              <p:cond delay="1400"/>
                            </p:stCondLst>
                            <p:childTnLst>
                              <p:par>
                                <p:cTn id="36" presetID="2" presetClass="entr" presetSubtype="4" fill="hold" grpId="0" nodeType="afterEffect">
                                  <p:stCondLst>
                                    <p:cond delay="0"/>
                                  </p:stCondLst>
                                  <p:childTnLst>
                                    <p:set>
                                      <p:cBhvr>
                                        <p:cTn id="37" dur="1" fill="hold">
                                          <p:stCondLst>
                                            <p:cond delay="0"/>
                                          </p:stCondLst>
                                        </p:cTn>
                                        <p:tgtEl>
                                          <p:spTgt spid="171"/>
                                        </p:tgtEl>
                                        <p:attrNameLst>
                                          <p:attrName>style.visibility</p:attrName>
                                        </p:attrNameLst>
                                      </p:cBhvr>
                                      <p:to>
                                        <p:strVal val="visible"/>
                                      </p:to>
                                    </p:set>
                                    <p:anim calcmode="lin" valueType="num">
                                      <p:cBhvr additive="base">
                                        <p:cTn id="38" dur="300" fill="hold"/>
                                        <p:tgtEl>
                                          <p:spTgt spid="171"/>
                                        </p:tgtEl>
                                        <p:attrNameLst>
                                          <p:attrName>ppt_x</p:attrName>
                                        </p:attrNameLst>
                                      </p:cBhvr>
                                      <p:tavLst>
                                        <p:tav tm="0">
                                          <p:val>
                                            <p:strVal val="#ppt_x"/>
                                          </p:val>
                                        </p:tav>
                                        <p:tav tm="100000">
                                          <p:val>
                                            <p:strVal val="#ppt_x"/>
                                          </p:val>
                                        </p:tav>
                                      </p:tavLst>
                                    </p:anim>
                                    <p:anim calcmode="lin" valueType="num">
                                      <p:cBhvr additive="base">
                                        <p:cTn id="39" dur="300" fill="hold"/>
                                        <p:tgtEl>
                                          <p:spTgt spid="171"/>
                                        </p:tgtEl>
                                        <p:attrNameLst>
                                          <p:attrName>ppt_y</p:attrName>
                                        </p:attrNameLst>
                                      </p:cBhvr>
                                      <p:tavLst>
                                        <p:tav tm="0">
                                          <p:val>
                                            <p:strVal val="1+#ppt_h/2"/>
                                          </p:val>
                                        </p:tav>
                                        <p:tav tm="100000">
                                          <p:val>
                                            <p:strVal val="#ppt_y"/>
                                          </p:val>
                                        </p:tav>
                                      </p:tavLst>
                                    </p:anim>
                                  </p:childTnLst>
                                </p:cTn>
                              </p:par>
                            </p:childTnLst>
                          </p:cTn>
                        </p:par>
                        <p:par>
                          <p:cTn id="40" fill="hold">
                            <p:stCondLst>
                              <p:cond delay="1700"/>
                            </p:stCondLst>
                            <p:childTnLst>
                              <p:par>
                                <p:cTn id="41" presetID="2" presetClass="entr" presetSubtype="1" fill="hold" grpId="0" nodeType="afterEffect">
                                  <p:stCondLst>
                                    <p:cond delay="0"/>
                                  </p:stCondLst>
                                  <p:childTnLst>
                                    <p:set>
                                      <p:cBhvr>
                                        <p:cTn id="42" dur="1" fill="hold">
                                          <p:stCondLst>
                                            <p:cond delay="0"/>
                                          </p:stCondLst>
                                        </p:cTn>
                                        <p:tgtEl>
                                          <p:spTgt spid="173"/>
                                        </p:tgtEl>
                                        <p:attrNameLst>
                                          <p:attrName>style.visibility</p:attrName>
                                        </p:attrNameLst>
                                      </p:cBhvr>
                                      <p:to>
                                        <p:strVal val="visible"/>
                                      </p:to>
                                    </p:set>
                                    <p:anim calcmode="lin" valueType="num">
                                      <p:cBhvr additive="base">
                                        <p:cTn id="43" dur="300" fill="hold"/>
                                        <p:tgtEl>
                                          <p:spTgt spid="173"/>
                                        </p:tgtEl>
                                        <p:attrNameLst>
                                          <p:attrName>ppt_x</p:attrName>
                                        </p:attrNameLst>
                                      </p:cBhvr>
                                      <p:tavLst>
                                        <p:tav tm="0">
                                          <p:val>
                                            <p:strVal val="#ppt_x"/>
                                          </p:val>
                                        </p:tav>
                                        <p:tav tm="100000">
                                          <p:val>
                                            <p:strVal val="#ppt_x"/>
                                          </p:val>
                                        </p:tav>
                                      </p:tavLst>
                                    </p:anim>
                                    <p:anim calcmode="lin" valueType="num">
                                      <p:cBhvr additive="base">
                                        <p:cTn id="44" dur="300" fill="hold"/>
                                        <p:tgtEl>
                                          <p:spTgt spid="173"/>
                                        </p:tgtEl>
                                        <p:attrNameLst>
                                          <p:attrName>ppt_y</p:attrName>
                                        </p:attrNameLst>
                                      </p:cBhvr>
                                      <p:tavLst>
                                        <p:tav tm="0">
                                          <p:val>
                                            <p:strVal val="0-#ppt_h/2"/>
                                          </p:val>
                                        </p:tav>
                                        <p:tav tm="100000">
                                          <p:val>
                                            <p:strVal val="#ppt_y"/>
                                          </p:val>
                                        </p:tav>
                                      </p:tavLst>
                                    </p:anim>
                                  </p:childTnLst>
                                </p:cTn>
                              </p:par>
                            </p:childTnLst>
                          </p:cTn>
                        </p:par>
                        <p:par>
                          <p:cTn id="45" fill="hold">
                            <p:stCondLst>
                              <p:cond delay="2000"/>
                            </p:stCondLst>
                            <p:childTnLst>
                              <p:par>
                                <p:cTn id="46" presetID="2" presetClass="entr" presetSubtype="4" fill="hold" grpId="0" nodeType="afterEffect">
                                  <p:stCondLst>
                                    <p:cond delay="0"/>
                                  </p:stCondLst>
                                  <p:childTnLst>
                                    <p:set>
                                      <p:cBhvr>
                                        <p:cTn id="47" dur="1" fill="hold">
                                          <p:stCondLst>
                                            <p:cond delay="0"/>
                                          </p:stCondLst>
                                        </p:cTn>
                                        <p:tgtEl>
                                          <p:spTgt spid="172"/>
                                        </p:tgtEl>
                                        <p:attrNameLst>
                                          <p:attrName>style.visibility</p:attrName>
                                        </p:attrNameLst>
                                      </p:cBhvr>
                                      <p:to>
                                        <p:strVal val="visible"/>
                                      </p:to>
                                    </p:set>
                                    <p:anim calcmode="lin" valueType="num">
                                      <p:cBhvr additive="base">
                                        <p:cTn id="48" dur="300" fill="hold"/>
                                        <p:tgtEl>
                                          <p:spTgt spid="172"/>
                                        </p:tgtEl>
                                        <p:attrNameLst>
                                          <p:attrName>ppt_x</p:attrName>
                                        </p:attrNameLst>
                                      </p:cBhvr>
                                      <p:tavLst>
                                        <p:tav tm="0">
                                          <p:val>
                                            <p:strVal val="#ppt_x"/>
                                          </p:val>
                                        </p:tav>
                                        <p:tav tm="100000">
                                          <p:val>
                                            <p:strVal val="#ppt_x"/>
                                          </p:val>
                                        </p:tav>
                                      </p:tavLst>
                                    </p:anim>
                                    <p:anim calcmode="lin" valueType="num">
                                      <p:cBhvr additive="base">
                                        <p:cTn id="49" dur="300" fill="hold"/>
                                        <p:tgtEl>
                                          <p:spTgt spid="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8AE7655-68BA-44D6-8AE2-4CF0790E82ED}"/>
              </a:ext>
            </a:extLst>
          </p:cNvPr>
          <p:cNvPicPr>
            <a:picLocks noChangeAspect="1"/>
          </p:cNvPicPr>
          <p:nvPr/>
        </p:nvPicPr>
        <p:blipFill rotWithShape="1">
          <a:blip r:embed="rId2"/>
          <a:srcRect b="50492"/>
          <a:stretch/>
        </p:blipFill>
        <p:spPr>
          <a:xfrm>
            <a:off x="1961" y="1601"/>
            <a:ext cx="9142857" cy="2546119"/>
          </a:xfrm>
          <a:prstGeom prst="rect">
            <a:avLst/>
          </a:prstGeom>
        </p:spPr>
      </p:pic>
      <p:sp>
        <p:nvSpPr>
          <p:cNvPr id="8" name="文本框 7"/>
          <p:cNvSpPr txBox="1">
            <a:spLocks noChangeArrowheads="1"/>
          </p:cNvSpPr>
          <p:nvPr/>
        </p:nvSpPr>
        <p:spPr bwMode="auto">
          <a:xfrm>
            <a:off x="2843808" y="1852464"/>
            <a:ext cx="3533775"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lvl="0" algn="ctr"/>
            <a:r>
              <a:rPr lang="zh-CN" altLang="en-US" sz="3600" b="1" dirty="0">
                <a:solidFill>
                  <a:schemeClr val="accent1"/>
                </a:solidFill>
                <a:latin typeface="微软雅黑" pitchFamily="34" charset="-122"/>
                <a:ea typeface="微软雅黑" pitchFamily="34" charset="-122"/>
                <a:sym typeface="Arial" panose="020B0604020202020204" pitchFamily="34" charset="0"/>
              </a:rPr>
              <a:t>明年工作计划</a:t>
            </a:r>
            <a:endParaRPr lang="en-US" altLang="zh-CN" sz="3600" b="1" dirty="0">
              <a:solidFill>
                <a:schemeClr val="accent1"/>
              </a:solidFill>
              <a:latin typeface="微软雅黑" pitchFamily="34" charset="-122"/>
              <a:ea typeface="微软雅黑" pitchFamily="34" charset="-122"/>
              <a:sym typeface="Arial" panose="020B0604020202020204" pitchFamily="34" charset="0"/>
            </a:endParaRPr>
          </a:p>
        </p:txBody>
      </p:sp>
      <p:cxnSp>
        <p:nvCxnSpPr>
          <p:cNvPr id="11" name="直接连接符 10"/>
          <p:cNvCxnSpPr>
            <a:cxnSpLocks/>
          </p:cNvCxnSpPr>
          <p:nvPr/>
        </p:nvCxnSpPr>
        <p:spPr>
          <a:xfrm>
            <a:off x="3239852" y="2535897"/>
            <a:ext cx="2736304" cy="0"/>
          </a:xfrm>
          <a:prstGeom prst="line">
            <a:avLst/>
          </a:prstGeom>
          <a:ln w="6350">
            <a:solidFill>
              <a:schemeClr val="accent1"/>
            </a:solidFill>
            <a:headEnd type="stealth"/>
            <a:tailEnd type="stealth"/>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a:off x="3329583" y="2592070"/>
            <a:ext cx="2562225" cy="345388"/>
          </a:xfrm>
          <a:prstGeom prst="rect">
            <a:avLst/>
          </a:prstGeom>
          <a:noFill/>
        </p:spPr>
        <p:txBody>
          <a:bodyPr lIns="68580" tIns="34290" rIns="68580" bIns="34290">
            <a:spAutoFit/>
          </a:bodyPr>
          <a:lstStyle/>
          <a:p>
            <a:pPr>
              <a:defRPr/>
            </a:pPr>
            <a:r>
              <a:rPr lang="en-US" altLang="zh-CN" dirty="0">
                <a:solidFill>
                  <a:schemeClr val="tx1">
                    <a:lumMod val="50000"/>
                    <a:lumOff val="50000"/>
                  </a:schemeClr>
                </a:solidFill>
                <a:latin typeface="+mj-lt"/>
              </a:rPr>
              <a:t>We are pursuing the best!</a:t>
            </a:r>
            <a:endParaRPr lang="zh-CN" altLang="en-US" dirty="0">
              <a:solidFill>
                <a:schemeClr val="tx1">
                  <a:lumMod val="50000"/>
                  <a:lumOff val="50000"/>
                </a:schemeClr>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17" presetClass="entr" presetSubtype="1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2299918" y="1276880"/>
            <a:ext cx="1252625" cy="1253010"/>
          </a:xfrm>
          <a:prstGeom prst="ellipse">
            <a:avLst/>
          </a:prstGeom>
          <a:solidFill>
            <a:schemeClr val="bg1">
              <a:lumMod val="95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椭圆 7"/>
          <p:cNvSpPr/>
          <p:nvPr/>
        </p:nvSpPr>
        <p:spPr>
          <a:xfrm>
            <a:off x="2401165" y="1378156"/>
            <a:ext cx="1050131" cy="1050455"/>
          </a:xfrm>
          <a:prstGeom prst="ellipse">
            <a:avLst/>
          </a:prstGeom>
          <a:solidFill>
            <a:schemeClr val="accent1"/>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kern="0" dirty="0">
                <a:solidFill>
                  <a:schemeClr val="bg1"/>
                </a:solidFill>
                <a:latin typeface="微软雅黑" pitchFamily="34" charset="-122"/>
                <a:ea typeface="微软雅黑" pitchFamily="34" charset="-122"/>
              </a:rPr>
              <a:t>输入标题</a:t>
            </a:r>
          </a:p>
        </p:txBody>
      </p:sp>
      <p:grpSp>
        <p:nvGrpSpPr>
          <p:cNvPr id="2" name="组合 8"/>
          <p:cNvGrpSpPr/>
          <p:nvPr/>
        </p:nvGrpSpPr>
        <p:grpSpPr>
          <a:xfrm>
            <a:off x="2433862" y="3270602"/>
            <a:ext cx="984734" cy="985037"/>
            <a:chOff x="1908117" y="4302011"/>
            <a:chExt cx="1312979" cy="1312977"/>
          </a:xfrm>
          <a:solidFill>
            <a:srgbClr val="FFC000"/>
          </a:solidFill>
          <a:effectLst/>
        </p:grpSpPr>
        <p:sp>
          <p:nvSpPr>
            <p:cNvPr id="10" name="椭圆 9"/>
            <p:cNvSpPr/>
            <p:nvPr/>
          </p:nvSpPr>
          <p:spPr>
            <a:xfrm>
              <a:off x="1908117" y="4302011"/>
              <a:ext cx="1312979" cy="1312977"/>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2014241" y="4408135"/>
              <a:ext cx="1100728" cy="1100728"/>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kern="0" dirty="0">
                  <a:solidFill>
                    <a:schemeClr val="bg1"/>
                  </a:solidFill>
                  <a:latin typeface="微软雅黑" pitchFamily="34" charset="-122"/>
                  <a:ea typeface="微软雅黑" pitchFamily="34" charset="-122"/>
                </a:rPr>
                <a:t>输入</a:t>
              </a:r>
              <a:endParaRPr lang="en-US" altLang="zh-CN" sz="1200" kern="0" dirty="0">
                <a:solidFill>
                  <a:schemeClr val="bg1"/>
                </a:solidFill>
                <a:latin typeface="微软雅黑" pitchFamily="34" charset="-122"/>
                <a:ea typeface="微软雅黑" pitchFamily="34" charset="-122"/>
              </a:endParaRPr>
            </a:p>
            <a:p>
              <a:pPr algn="ctr"/>
              <a:r>
                <a:rPr lang="zh-CN" altLang="en-US" sz="1200" kern="0" dirty="0">
                  <a:solidFill>
                    <a:schemeClr val="bg1"/>
                  </a:solidFill>
                  <a:latin typeface="微软雅黑" pitchFamily="34" charset="-122"/>
                  <a:ea typeface="微软雅黑" pitchFamily="34" charset="-122"/>
                </a:rPr>
                <a:t>标题</a:t>
              </a:r>
            </a:p>
          </p:txBody>
        </p:sp>
      </p:grpSp>
      <p:grpSp>
        <p:nvGrpSpPr>
          <p:cNvPr id="3" name="组合 12"/>
          <p:cNvGrpSpPr/>
          <p:nvPr/>
        </p:nvGrpSpPr>
        <p:grpSpPr>
          <a:xfrm>
            <a:off x="805087" y="3270602"/>
            <a:ext cx="984734" cy="985037"/>
            <a:chOff x="1908117" y="4302011"/>
            <a:chExt cx="1312979" cy="1312977"/>
          </a:xfrm>
          <a:solidFill>
            <a:schemeClr val="tx1">
              <a:lumMod val="75000"/>
              <a:lumOff val="25000"/>
            </a:schemeClr>
          </a:solidFill>
          <a:effectLst/>
        </p:grpSpPr>
        <p:sp>
          <p:nvSpPr>
            <p:cNvPr id="14" name="椭圆 13"/>
            <p:cNvSpPr/>
            <p:nvPr/>
          </p:nvSpPr>
          <p:spPr>
            <a:xfrm>
              <a:off x="1908117" y="4302011"/>
              <a:ext cx="1312979" cy="1312977"/>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16" name="椭圆 15"/>
            <p:cNvSpPr/>
            <p:nvPr/>
          </p:nvSpPr>
          <p:spPr>
            <a:xfrm>
              <a:off x="2014241" y="4408136"/>
              <a:ext cx="1100728" cy="1100728"/>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kern="0" dirty="0">
                  <a:solidFill>
                    <a:schemeClr val="bg1"/>
                  </a:solidFill>
                  <a:latin typeface="微软雅黑" pitchFamily="34" charset="-122"/>
                  <a:ea typeface="微软雅黑" pitchFamily="34" charset="-122"/>
                </a:rPr>
                <a:t>输入</a:t>
              </a:r>
              <a:endParaRPr lang="en-US" altLang="zh-CN" sz="1200" kern="0" dirty="0">
                <a:solidFill>
                  <a:schemeClr val="bg1"/>
                </a:solidFill>
                <a:latin typeface="微软雅黑" pitchFamily="34" charset="-122"/>
                <a:ea typeface="微软雅黑" pitchFamily="34" charset="-122"/>
              </a:endParaRPr>
            </a:p>
            <a:p>
              <a:pPr algn="ctr"/>
              <a:r>
                <a:rPr lang="zh-CN" altLang="en-US" sz="1200" kern="0" dirty="0">
                  <a:solidFill>
                    <a:schemeClr val="bg1"/>
                  </a:solidFill>
                  <a:latin typeface="微软雅黑" pitchFamily="34" charset="-122"/>
                  <a:ea typeface="微软雅黑" pitchFamily="34" charset="-122"/>
                </a:rPr>
                <a:t>标题</a:t>
              </a:r>
            </a:p>
          </p:txBody>
        </p:sp>
      </p:grpSp>
      <p:grpSp>
        <p:nvGrpSpPr>
          <p:cNvPr id="4" name="组合 19"/>
          <p:cNvGrpSpPr/>
          <p:nvPr/>
        </p:nvGrpSpPr>
        <p:grpSpPr>
          <a:xfrm>
            <a:off x="4223372" y="3270602"/>
            <a:ext cx="984734" cy="985037"/>
            <a:chOff x="1908117" y="4302011"/>
            <a:chExt cx="1312979" cy="1312977"/>
          </a:xfrm>
          <a:solidFill>
            <a:schemeClr val="bg1">
              <a:lumMod val="50000"/>
            </a:schemeClr>
          </a:solidFill>
          <a:effectLst/>
        </p:grpSpPr>
        <p:sp>
          <p:nvSpPr>
            <p:cNvPr id="21" name="椭圆 20"/>
            <p:cNvSpPr/>
            <p:nvPr/>
          </p:nvSpPr>
          <p:spPr>
            <a:xfrm>
              <a:off x="1908117" y="4302011"/>
              <a:ext cx="1312979" cy="1312977"/>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latin typeface="微软雅黑" panose="020B0503020204020204" pitchFamily="34" charset="-122"/>
                <a:ea typeface="微软雅黑" panose="020B0503020204020204" pitchFamily="34" charset="-122"/>
              </a:endParaRPr>
            </a:p>
          </p:txBody>
        </p:sp>
        <p:sp>
          <p:nvSpPr>
            <p:cNvPr id="22" name="椭圆 21"/>
            <p:cNvSpPr/>
            <p:nvPr/>
          </p:nvSpPr>
          <p:spPr>
            <a:xfrm>
              <a:off x="2014241" y="4408135"/>
              <a:ext cx="1100728" cy="1100728"/>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kern="0" dirty="0">
                  <a:solidFill>
                    <a:schemeClr val="bg1"/>
                  </a:solidFill>
                  <a:latin typeface="微软雅黑" pitchFamily="34" charset="-122"/>
                  <a:ea typeface="微软雅黑" pitchFamily="34" charset="-122"/>
                </a:rPr>
                <a:t>输入</a:t>
              </a:r>
              <a:endParaRPr lang="en-US" altLang="zh-CN" sz="1200" kern="0" dirty="0">
                <a:solidFill>
                  <a:schemeClr val="bg1"/>
                </a:solidFill>
                <a:latin typeface="微软雅黑" pitchFamily="34" charset="-122"/>
                <a:ea typeface="微软雅黑" pitchFamily="34" charset="-122"/>
              </a:endParaRPr>
            </a:p>
            <a:p>
              <a:pPr algn="ctr"/>
              <a:r>
                <a:rPr lang="zh-CN" altLang="en-US" sz="1200" kern="0" dirty="0">
                  <a:solidFill>
                    <a:schemeClr val="bg1"/>
                  </a:solidFill>
                  <a:latin typeface="微软雅黑" pitchFamily="34" charset="-122"/>
                  <a:ea typeface="微软雅黑" pitchFamily="34" charset="-122"/>
                </a:rPr>
                <a:t>标题</a:t>
              </a:r>
            </a:p>
          </p:txBody>
        </p:sp>
      </p:grpSp>
      <p:cxnSp>
        <p:nvCxnSpPr>
          <p:cNvPr id="23" name="直接连接符 22"/>
          <p:cNvCxnSpPr>
            <a:stCxn id="7" idx="3"/>
            <a:endCxn id="14" idx="7"/>
          </p:cNvCxnSpPr>
          <p:nvPr/>
        </p:nvCxnSpPr>
        <p:spPr>
          <a:xfrm flipH="1">
            <a:off x="1645610" y="2346391"/>
            <a:ext cx="837750" cy="1068466"/>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7" idx="5"/>
            <a:endCxn id="21" idx="1"/>
          </p:cNvCxnSpPr>
          <p:nvPr/>
        </p:nvCxnSpPr>
        <p:spPr>
          <a:xfrm>
            <a:off x="3369101" y="2346391"/>
            <a:ext cx="998482" cy="1068466"/>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7" idx="4"/>
            <a:endCxn id="10" idx="0"/>
          </p:cNvCxnSpPr>
          <p:nvPr/>
        </p:nvCxnSpPr>
        <p:spPr>
          <a:xfrm flipH="1">
            <a:off x="2926229" y="2529890"/>
            <a:ext cx="2" cy="740712"/>
          </a:xfrm>
          <a:prstGeom prst="line">
            <a:avLst/>
          </a:prstGeom>
          <a:ln>
            <a:solidFill>
              <a:schemeClr val="bg1">
                <a:lumMod val="65000"/>
              </a:schemeClr>
            </a:solidFill>
            <a:prstDash val="dash"/>
          </a:ln>
          <a:effectLst/>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361358" y="1424180"/>
            <a:ext cx="1871700" cy="761747"/>
          </a:xfrm>
          <a:prstGeom prst="rect">
            <a:avLst/>
          </a:prstGeom>
          <a:noFill/>
          <a:effectLst/>
        </p:spPr>
        <p:txBody>
          <a:bodyPr wrap="square" lIns="68580" tIns="34290" rIns="68580" bIns="34290" rtlCol="0">
            <a:spAutoFit/>
          </a:bodyPr>
          <a:lstStyle/>
          <a:p>
            <a:pPr algn="r">
              <a:lnSpc>
                <a:spcPct val="150000"/>
              </a:lnSpc>
            </a:pPr>
            <a:r>
              <a:rPr lang="zh-CN" altLang="en-US" sz="1200" kern="0" dirty="0">
                <a:solidFill>
                  <a:schemeClr val="tx1">
                    <a:lumMod val="75000"/>
                    <a:lumOff val="25000"/>
                  </a:schemeClr>
                </a:solidFill>
                <a:latin typeface="微软雅黑" pitchFamily="34" charset="-122"/>
                <a:ea typeface="微软雅黑" pitchFamily="34" charset="-122"/>
              </a:rPr>
              <a:t>输入标题</a:t>
            </a:r>
          </a:p>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3718866" y="1424180"/>
            <a:ext cx="1871700" cy="761747"/>
          </a:xfrm>
          <a:prstGeom prst="rect">
            <a:avLst/>
          </a:prstGeom>
          <a:noFill/>
          <a:effectLst/>
        </p:spPr>
        <p:txBody>
          <a:bodyPr wrap="square" lIns="68580" tIns="34290" rIns="68580" bIns="34290" rtlCol="0">
            <a:spAutoFit/>
          </a:bodyPr>
          <a:lstStyle/>
          <a:p>
            <a:pPr>
              <a:lnSpc>
                <a:spcPct val="150000"/>
              </a:lnSpc>
            </a:pPr>
            <a:r>
              <a:rPr lang="zh-CN" altLang="en-US" sz="1200" kern="0" dirty="0">
                <a:solidFill>
                  <a:schemeClr val="tx1">
                    <a:lumMod val="75000"/>
                    <a:lumOff val="25000"/>
                  </a:schemeClr>
                </a:solidFill>
                <a:latin typeface="微软雅黑" pitchFamily="34" charset="-122"/>
                <a:ea typeface="微软雅黑" pitchFamily="34" charset="-122"/>
              </a:rPr>
              <a:t>输入标题</a:t>
            </a:r>
          </a:p>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5760132" y="1378156"/>
            <a:ext cx="0" cy="27978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6012417" y="1693379"/>
            <a:ext cx="2262443" cy="253916"/>
          </a:xfrm>
          <a:prstGeom prst="rect">
            <a:avLst/>
          </a:prstGeom>
          <a:noFill/>
          <a:effectLst/>
        </p:spPr>
        <p:txBody>
          <a:bodyPr wrap="square" lIns="68580" tIns="34290" rIns="68580" bIns="34290" rtlCol="0">
            <a:spAutoFit/>
          </a:bodyPr>
          <a:lstStyle/>
          <a:p>
            <a:pPr algn="ctr"/>
            <a:r>
              <a:rPr lang="zh-CN" altLang="en-US" sz="1200" kern="0" dirty="0">
                <a:solidFill>
                  <a:schemeClr val="tx1">
                    <a:lumMod val="75000"/>
                    <a:lumOff val="25000"/>
                  </a:schemeClr>
                </a:solidFill>
                <a:latin typeface="微软雅黑" pitchFamily="34" charset="-122"/>
                <a:ea typeface="微软雅黑" pitchFamily="34" charset="-122"/>
              </a:rPr>
              <a:t>输入标题</a:t>
            </a:r>
          </a:p>
        </p:txBody>
      </p:sp>
      <p:sp>
        <p:nvSpPr>
          <p:cNvPr id="30" name="文本框 29"/>
          <p:cNvSpPr txBox="1"/>
          <p:nvPr/>
        </p:nvSpPr>
        <p:spPr>
          <a:xfrm>
            <a:off x="6012416" y="2074370"/>
            <a:ext cx="2715723" cy="1107996"/>
          </a:xfrm>
          <a:prstGeom prst="rect">
            <a:avLst/>
          </a:prstGeom>
          <a:noFill/>
          <a:effectLst/>
        </p:spPr>
        <p:txBody>
          <a:bodyPr wrap="square" lIns="68580" tIns="34290" rIns="68580" bIns="34290"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输入您的内容或者通过右键复制粘贴您的内容，并选择只保留文字。输入您的内容或者通过右键复制粘贴您的内容，并选择只保留文字。输入您的内容或者通过右键复制粘贴您的内容，并选择只保留文字。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625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2)">
                                      <p:cBhvr>
                                        <p:cTn id="7" dur="2000"/>
                                        <p:tgtEl>
                                          <p:spTgt spid="8"/>
                                        </p:tgtEl>
                                      </p:cBhvr>
                                    </p:animEffect>
                                  </p:childTnLst>
                                </p:cTn>
                              </p:par>
                              <p:par>
                                <p:cTn id="8" presetID="21" presetClass="entr" presetSubtype="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2)">
                                      <p:cBhvr>
                                        <p:cTn id="10" dur="2000"/>
                                        <p:tgtEl>
                                          <p:spTgt spid="7"/>
                                        </p:tgtEl>
                                      </p:cBhvr>
                                    </p:animEffect>
                                  </p:childTnLst>
                                </p:cTn>
                              </p:par>
                            </p:childTnLst>
                          </p:cTn>
                        </p:par>
                        <p:par>
                          <p:cTn id="11" fill="hold">
                            <p:stCondLst>
                              <p:cond delay="2000"/>
                            </p:stCondLst>
                            <p:childTnLst>
                              <p:par>
                                <p:cTn id="12" presetID="22" presetClass="entr" presetSubtype="1"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up)">
                                      <p:cBhvr>
                                        <p:cTn id="14" dur="750"/>
                                        <p:tgtEl>
                                          <p:spTgt spid="23"/>
                                        </p:tgtEl>
                                      </p:cBhvr>
                                    </p:animEffect>
                                  </p:childTnLst>
                                </p:cTn>
                              </p:par>
                              <p:par>
                                <p:cTn id="15" presetID="22" presetClass="entr" presetSubtype="1"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750"/>
                                        <p:tgtEl>
                                          <p:spTgt spid="25"/>
                                        </p:tgtEl>
                                      </p:cBhvr>
                                    </p:animEffect>
                                  </p:childTnLst>
                                </p:cTn>
                              </p:par>
                              <p:par>
                                <p:cTn id="18" presetID="22" presetClass="entr" presetSubtype="1"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up)">
                                      <p:cBhvr>
                                        <p:cTn id="20" dur="750"/>
                                        <p:tgtEl>
                                          <p:spTgt spid="24"/>
                                        </p:tgtEl>
                                      </p:cBhvr>
                                    </p:animEffect>
                                  </p:childTnLst>
                                </p:cTn>
                              </p:par>
                            </p:childTnLst>
                          </p:cTn>
                        </p:par>
                        <p:par>
                          <p:cTn id="21" fill="hold">
                            <p:stCondLst>
                              <p:cond delay="275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childTnLst>
                                </p:cTn>
                              </p:par>
                              <p:par>
                                <p:cTn id="25" presetID="10" presetClass="entr" presetSubtype="0"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childTnLst>
                                </p:cTn>
                              </p:par>
                              <p:par>
                                <p:cTn id="28" presetID="10"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childTnLst>
                                </p:cTn>
                              </p:par>
                            </p:childTnLst>
                          </p:cTn>
                        </p:par>
                        <p:par>
                          <p:cTn id="31" fill="hold">
                            <p:stCondLst>
                              <p:cond delay="37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Effect transition="in" filter="fade">
                                      <p:cBhvr>
                                        <p:cTn id="37" dur="1000"/>
                                        <p:tgtEl>
                                          <p:spTgt spid="27"/>
                                        </p:tgtEl>
                                      </p:cBhvr>
                                    </p:animEffect>
                                  </p:childTnLst>
                                </p:cTn>
                              </p:par>
                            </p:childTnLst>
                          </p:cTn>
                        </p:par>
                        <p:par>
                          <p:cTn id="38" fill="hold">
                            <p:stCondLst>
                              <p:cond delay="8050"/>
                            </p:stCondLst>
                            <p:childTnLst>
                              <p:par>
                                <p:cTn id="39" presetID="16" presetClass="entr" presetSubtype="42"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barn(outHorizontal)">
                                      <p:cBhvr>
                                        <p:cTn id="41" dur="500"/>
                                        <p:tgtEl>
                                          <p:spTgt spid="28"/>
                                        </p:tgtEl>
                                      </p:cBhvr>
                                    </p:animEffect>
                                  </p:childTnLst>
                                </p:cTn>
                              </p:par>
                            </p:childTnLst>
                          </p:cTn>
                        </p:par>
                        <p:par>
                          <p:cTn id="42" fill="hold">
                            <p:stCondLst>
                              <p:cond delay="855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9"/>
                                        </p:tgtEl>
                                        <p:attrNameLst>
                                          <p:attrName>style.visibility</p:attrName>
                                        </p:attrNameLst>
                                      </p:cBhvr>
                                      <p:to>
                                        <p:strVal val="visible"/>
                                      </p:to>
                                    </p:set>
                                    <p:animEffect transition="in" filter="fade">
                                      <p:cBhvr>
                                        <p:cTn id="45" dur="1000"/>
                                        <p:tgtEl>
                                          <p:spTgt spid="29"/>
                                        </p:tgtEl>
                                      </p:cBhvr>
                                    </p:animEffect>
                                  </p:childTnLst>
                                </p:cTn>
                              </p:par>
                            </p:childTnLst>
                          </p:cTn>
                        </p:par>
                        <p:par>
                          <p:cTn id="46" fill="hold">
                            <p:stCondLst>
                              <p:cond delay="9850"/>
                            </p:stCondLst>
                            <p:childTnLst>
                              <p:par>
                                <p:cTn id="47" presetID="10" presetClass="entr" presetSubtype="0" fill="hold" grpId="0" nodeType="afterEffect">
                                  <p:stCondLst>
                                    <p:cond delay="0"/>
                                  </p:stCondLst>
                                  <p:iterate type="lt">
                                    <p:tmPct val="10000"/>
                                  </p:iterate>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6" grpId="0"/>
      <p:bldP spid="27" grpId="0"/>
      <p:bldP spid="29"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935"/>
          <p:cNvGrpSpPr/>
          <p:nvPr/>
        </p:nvGrpSpPr>
        <p:grpSpPr>
          <a:xfrm>
            <a:off x="3476306" y="1421114"/>
            <a:ext cx="2533683" cy="2523843"/>
            <a:chOff x="12895386" y="-62366"/>
            <a:chExt cx="2208955" cy="2199699"/>
          </a:xfrm>
          <a:solidFill>
            <a:schemeClr val="accent1"/>
          </a:solidFill>
        </p:grpSpPr>
        <p:sp>
          <p:nvSpPr>
            <p:cNvPr id="937" name="Freeform 711"/>
            <p:cNvSpPr>
              <a:spLocks/>
            </p:cNvSpPr>
            <p:nvPr/>
          </p:nvSpPr>
          <p:spPr bwMode="auto">
            <a:xfrm>
              <a:off x="13222410" y="1838075"/>
              <a:ext cx="37022" cy="30851"/>
            </a:xfrm>
            <a:custGeom>
              <a:avLst/>
              <a:gdLst>
                <a:gd name="T0" fmla="*/ 3 w 5"/>
                <a:gd name="T1" fmla="*/ 0 h 4"/>
                <a:gd name="T2" fmla="*/ 0 w 5"/>
                <a:gd name="T3" fmla="*/ 1 h 4"/>
                <a:gd name="T4" fmla="*/ 3 w 5"/>
                <a:gd name="T5" fmla="*/ 4 h 4"/>
                <a:gd name="T6" fmla="*/ 5 w 5"/>
                <a:gd name="T7" fmla="*/ 3 h 4"/>
                <a:gd name="T8" fmla="*/ 4 w 5"/>
                <a:gd name="T9" fmla="*/ 1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0" y="1"/>
                    <a:pt x="0" y="1"/>
                    <a:pt x="0" y="1"/>
                  </a:cubicBezTo>
                  <a:cubicBezTo>
                    <a:pt x="3" y="4"/>
                    <a:pt x="3" y="4"/>
                    <a:pt x="3" y="4"/>
                  </a:cubicBezTo>
                  <a:cubicBezTo>
                    <a:pt x="5" y="3"/>
                    <a:pt x="5" y="3"/>
                    <a:pt x="5" y="3"/>
                  </a:cubicBezTo>
                  <a:cubicBezTo>
                    <a:pt x="4" y="1"/>
                    <a:pt x="4" y="1"/>
                    <a:pt x="4" y="1"/>
                  </a:cubicBezTo>
                  <a:cubicBezTo>
                    <a:pt x="4" y="1"/>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8" name="Freeform 750"/>
            <p:cNvSpPr>
              <a:spLocks noEditPoints="1"/>
            </p:cNvSpPr>
            <p:nvPr/>
          </p:nvSpPr>
          <p:spPr bwMode="auto">
            <a:xfrm>
              <a:off x="12895386" y="-62366"/>
              <a:ext cx="2208955" cy="2199699"/>
            </a:xfrm>
            <a:custGeom>
              <a:avLst/>
              <a:gdLst>
                <a:gd name="T0" fmla="*/ 122 w 303"/>
                <a:gd name="T1" fmla="*/ 295 h 302"/>
                <a:gd name="T2" fmla="*/ 203 w 303"/>
                <a:gd name="T3" fmla="*/ 293 h 302"/>
                <a:gd name="T4" fmla="*/ 143 w 303"/>
                <a:gd name="T5" fmla="*/ 282 h 302"/>
                <a:gd name="T6" fmla="*/ 103 w 303"/>
                <a:gd name="T7" fmla="*/ 291 h 302"/>
                <a:gd name="T8" fmla="*/ 103 w 303"/>
                <a:gd name="T9" fmla="*/ 272 h 302"/>
                <a:gd name="T10" fmla="*/ 150 w 303"/>
                <a:gd name="T11" fmla="*/ 270 h 302"/>
                <a:gd name="T12" fmla="*/ 169 w 303"/>
                <a:gd name="T13" fmla="*/ 268 h 302"/>
                <a:gd name="T14" fmla="*/ 197 w 303"/>
                <a:gd name="T15" fmla="*/ 295 h 302"/>
                <a:gd name="T16" fmla="*/ 93 w 303"/>
                <a:gd name="T17" fmla="*/ 253 h 302"/>
                <a:gd name="T18" fmla="*/ 70 w 303"/>
                <a:gd name="T19" fmla="*/ 250 h 302"/>
                <a:gd name="T20" fmla="*/ 228 w 303"/>
                <a:gd name="T21" fmla="*/ 281 h 302"/>
                <a:gd name="T22" fmla="*/ 73 w 303"/>
                <a:gd name="T23" fmla="*/ 249 h 302"/>
                <a:gd name="T24" fmla="*/ 221 w 303"/>
                <a:gd name="T25" fmla="*/ 247 h 302"/>
                <a:gd name="T26" fmla="*/ 35 w 303"/>
                <a:gd name="T27" fmla="*/ 247 h 302"/>
                <a:gd name="T28" fmla="*/ 270 w 303"/>
                <a:gd name="T29" fmla="*/ 240 h 302"/>
                <a:gd name="T30" fmla="*/ 233 w 303"/>
                <a:gd name="T31" fmla="*/ 241 h 302"/>
                <a:gd name="T32" fmla="*/ 260 w 303"/>
                <a:gd name="T33" fmla="*/ 237 h 302"/>
                <a:gd name="T34" fmla="*/ 52 w 303"/>
                <a:gd name="T35" fmla="*/ 264 h 302"/>
                <a:gd name="T36" fmla="*/ 53 w 303"/>
                <a:gd name="T37" fmla="*/ 260 h 302"/>
                <a:gd name="T38" fmla="*/ 275 w 303"/>
                <a:gd name="T39" fmla="*/ 230 h 302"/>
                <a:gd name="T40" fmla="*/ 47 w 303"/>
                <a:gd name="T41" fmla="*/ 218 h 302"/>
                <a:gd name="T42" fmla="*/ 30 w 303"/>
                <a:gd name="T43" fmla="*/ 188 h 302"/>
                <a:gd name="T44" fmla="*/ 9 w 303"/>
                <a:gd name="T45" fmla="*/ 182 h 302"/>
                <a:gd name="T46" fmla="*/ 5 w 303"/>
                <a:gd name="T47" fmla="*/ 188 h 302"/>
                <a:gd name="T48" fmla="*/ 286 w 303"/>
                <a:gd name="T49" fmla="*/ 210 h 302"/>
                <a:gd name="T50" fmla="*/ 268 w 303"/>
                <a:gd name="T51" fmla="*/ 189 h 302"/>
                <a:gd name="T52" fmla="*/ 274 w 303"/>
                <a:gd name="T53" fmla="*/ 163 h 302"/>
                <a:gd name="T54" fmla="*/ 0 w 303"/>
                <a:gd name="T55" fmla="*/ 151 h 302"/>
                <a:gd name="T56" fmla="*/ 290 w 303"/>
                <a:gd name="T57" fmla="*/ 157 h 302"/>
                <a:gd name="T58" fmla="*/ 5 w 303"/>
                <a:gd name="T59" fmla="*/ 152 h 302"/>
                <a:gd name="T60" fmla="*/ 26 w 303"/>
                <a:gd name="T61" fmla="*/ 141 h 302"/>
                <a:gd name="T62" fmla="*/ 32 w 303"/>
                <a:gd name="T63" fmla="*/ 126 h 302"/>
                <a:gd name="T64" fmla="*/ 279 w 303"/>
                <a:gd name="T65" fmla="*/ 118 h 302"/>
                <a:gd name="T66" fmla="*/ 300 w 303"/>
                <a:gd name="T67" fmla="*/ 125 h 302"/>
                <a:gd name="T68" fmla="*/ 253 w 303"/>
                <a:gd name="T69" fmla="*/ 87 h 302"/>
                <a:gd name="T70" fmla="*/ 253 w 303"/>
                <a:gd name="T71" fmla="*/ 87 h 302"/>
                <a:gd name="T72" fmla="*/ 33 w 303"/>
                <a:gd name="T73" fmla="*/ 122 h 302"/>
                <a:gd name="T74" fmla="*/ 261 w 303"/>
                <a:gd name="T75" fmla="*/ 75 h 302"/>
                <a:gd name="T76" fmla="*/ 21 w 303"/>
                <a:gd name="T77" fmla="*/ 82 h 302"/>
                <a:gd name="T78" fmla="*/ 59 w 303"/>
                <a:gd name="T79" fmla="*/ 70 h 302"/>
                <a:gd name="T80" fmla="*/ 69 w 303"/>
                <a:gd name="T81" fmla="*/ 61 h 302"/>
                <a:gd name="T82" fmla="*/ 26 w 303"/>
                <a:gd name="T83" fmla="*/ 66 h 302"/>
                <a:gd name="T84" fmla="*/ 79 w 303"/>
                <a:gd name="T85" fmla="*/ 52 h 302"/>
                <a:gd name="T86" fmla="*/ 277 w 303"/>
                <a:gd name="T87" fmla="*/ 66 h 302"/>
                <a:gd name="T88" fmla="*/ 227 w 303"/>
                <a:gd name="T89" fmla="*/ 50 h 302"/>
                <a:gd name="T90" fmla="*/ 238 w 303"/>
                <a:gd name="T91" fmla="*/ 43 h 302"/>
                <a:gd name="T92" fmla="*/ 251 w 303"/>
                <a:gd name="T93" fmla="*/ 37 h 302"/>
                <a:gd name="T94" fmla="*/ 200 w 303"/>
                <a:gd name="T95" fmla="*/ 38 h 302"/>
                <a:gd name="T96" fmla="*/ 146 w 303"/>
                <a:gd name="T97" fmla="*/ 29 h 302"/>
                <a:gd name="T98" fmla="*/ 83 w 303"/>
                <a:gd name="T99" fmla="*/ 53 h 302"/>
                <a:gd name="T100" fmla="*/ 154 w 303"/>
                <a:gd name="T101" fmla="*/ 32 h 302"/>
                <a:gd name="T102" fmla="*/ 86 w 303"/>
                <a:gd name="T103" fmla="*/ 15 h 302"/>
                <a:gd name="T104" fmla="*/ 202 w 303"/>
                <a:gd name="T105" fmla="*/ 9 h 302"/>
                <a:gd name="T106" fmla="*/ 105 w 303"/>
                <a:gd name="T107" fmla="*/ 11 h 302"/>
                <a:gd name="T108" fmla="*/ 162 w 303"/>
                <a:gd name="T109" fmla="*/ 5 h 302"/>
                <a:gd name="T110" fmla="*/ 196 w 303"/>
                <a:gd name="T111" fmla="*/ 10 h 302"/>
                <a:gd name="T112" fmla="*/ 162 w 303"/>
                <a:gd name="T11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122" y="295"/>
                  </a:moveTo>
                  <a:cubicBezTo>
                    <a:pt x="126" y="300"/>
                    <a:pt x="126" y="300"/>
                    <a:pt x="126" y="300"/>
                  </a:cubicBezTo>
                  <a:cubicBezTo>
                    <a:pt x="129" y="300"/>
                    <a:pt x="134" y="301"/>
                    <a:pt x="138" y="301"/>
                  </a:cubicBezTo>
                  <a:cubicBezTo>
                    <a:pt x="140" y="302"/>
                    <a:pt x="140" y="302"/>
                    <a:pt x="140" y="302"/>
                  </a:cubicBezTo>
                  <a:cubicBezTo>
                    <a:pt x="136" y="297"/>
                    <a:pt x="136" y="297"/>
                    <a:pt x="136" y="297"/>
                  </a:cubicBezTo>
                  <a:cubicBezTo>
                    <a:pt x="136" y="297"/>
                    <a:pt x="136" y="297"/>
                    <a:pt x="136" y="297"/>
                  </a:cubicBezTo>
                  <a:cubicBezTo>
                    <a:pt x="131" y="297"/>
                    <a:pt x="127" y="296"/>
                    <a:pt x="122" y="295"/>
                  </a:cubicBezTo>
                  <a:moveTo>
                    <a:pt x="100" y="292"/>
                  </a:moveTo>
                  <a:cubicBezTo>
                    <a:pt x="99" y="293"/>
                    <a:pt x="99" y="293"/>
                    <a:pt x="99" y="293"/>
                  </a:cubicBezTo>
                  <a:cubicBezTo>
                    <a:pt x="101" y="293"/>
                    <a:pt x="101" y="293"/>
                    <a:pt x="101" y="293"/>
                  </a:cubicBezTo>
                  <a:cubicBezTo>
                    <a:pt x="100" y="292"/>
                    <a:pt x="100" y="292"/>
                    <a:pt x="100" y="292"/>
                  </a:cubicBezTo>
                  <a:moveTo>
                    <a:pt x="211" y="285"/>
                  </a:moveTo>
                  <a:cubicBezTo>
                    <a:pt x="208" y="287"/>
                    <a:pt x="204" y="288"/>
                    <a:pt x="201" y="289"/>
                  </a:cubicBezTo>
                  <a:cubicBezTo>
                    <a:pt x="203" y="293"/>
                    <a:pt x="203" y="293"/>
                    <a:pt x="203" y="293"/>
                  </a:cubicBezTo>
                  <a:cubicBezTo>
                    <a:pt x="207" y="291"/>
                    <a:pt x="210" y="290"/>
                    <a:pt x="213" y="289"/>
                  </a:cubicBezTo>
                  <a:cubicBezTo>
                    <a:pt x="211" y="285"/>
                    <a:pt x="211" y="285"/>
                    <a:pt x="211" y="285"/>
                  </a:cubicBezTo>
                  <a:moveTo>
                    <a:pt x="143" y="282"/>
                  </a:moveTo>
                  <a:cubicBezTo>
                    <a:pt x="138" y="294"/>
                    <a:pt x="138" y="294"/>
                    <a:pt x="138" y="294"/>
                  </a:cubicBezTo>
                  <a:cubicBezTo>
                    <a:pt x="140" y="297"/>
                    <a:pt x="140" y="297"/>
                    <a:pt x="140" y="297"/>
                  </a:cubicBezTo>
                  <a:cubicBezTo>
                    <a:pt x="145" y="286"/>
                    <a:pt x="145" y="286"/>
                    <a:pt x="145" y="286"/>
                  </a:cubicBezTo>
                  <a:cubicBezTo>
                    <a:pt x="143" y="282"/>
                    <a:pt x="143" y="282"/>
                    <a:pt x="143" y="282"/>
                  </a:cubicBezTo>
                  <a:moveTo>
                    <a:pt x="223" y="279"/>
                  </a:moveTo>
                  <a:cubicBezTo>
                    <a:pt x="220" y="281"/>
                    <a:pt x="217" y="282"/>
                    <a:pt x="214" y="284"/>
                  </a:cubicBezTo>
                  <a:cubicBezTo>
                    <a:pt x="216" y="287"/>
                    <a:pt x="216" y="287"/>
                    <a:pt x="216" y="287"/>
                  </a:cubicBezTo>
                  <a:cubicBezTo>
                    <a:pt x="219" y="286"/>
                    <a:pt x="223" y="284"/>
                    <a:pt x="226" y="282"/>
                  </a:cubicBezTo>
                  <a:cubicBezTo>
                    <a:pt x="223" y="279"/>
                    <a:pt x="223" y="279"/>
                    <a:pt x="223" y="279"/>
                  </a:cubicBezTo>
                  <a:moveTo>
                    <a:pt x="103" y="272"/>
                  </a:moveTo>
                  <a:cubicBezTo>
                    <a:pt x="103" y="291"/>
                    <a:pt x="103" y="291"/>
                    <a:pt x="103" y="291"/>
                  </a:cubicBezTo>
                  <a:cubicBezTo>
                    <a:pt x="105" y="295"/>
                    <a:pt x="105" y="295"/>
                    <a:pt x="105" y="295"/>
                  </a:cubicBezTo>
                  <a:cubicBezTo>
                    <a:pt x="110" y="296"/>
                    <a:pt x="115" y="298"/>
                    <a:pt x="120" y="299"/>
                  </a:cubicBezTo>
                  <a:cubicBezTo>
                    <a:pt x="121" y="299"/>
                    <a:pt x="121" y="299"/>
                    <a:pt x="121" y="299"/>
                  </a:cubicBezTo>
                  <a:cubicBezTo>
                    <a:pt x="118" y="294"/>
                    <a:pt x="118" y="294"/>
                    <a:pt x="118" y="294"/>
                  </a:cubicBezTo>
                  <a:cubicBezTo>
                    <a:pt x="114" y="293"/>
                    <a:pt x="110" y="292"/>
                    <a:pt x="107" y="291"/>
                  </a:cubicBezTo>
                  <a:cubicBezTo>
                    <a:pt x="107" y="278"/>
                    <a:pt x="107" y="278"/>
                    <a:pt x="107" y="278"/>
                  </a:cubicBezTo>
                  <a:cubicBezTo>
                    <a:pt x="103" y="272"/>
                    <a:pt x="103" y="272"/>
                    <a:pt x="103" y="272"/>
                  </a:cubicBezTo>
                  <a:moveTo>
                    <a:pt x="150" y="270"/>
                  </a:moveTo>
                  <a:cubicBezTo>
                    <a:pt x="148" y="270"/>
                    <a:pt x="148" y="270"/>
                    <a:pt x="148" y="270"/>
                  </a:cubicBezTo>
                  <a:cubicBezTo>
                    <a:pt x="144" y="279"/>
                    <a:pt x="144" y="279"/>
                    <a:pt x="144" y="279"/>
                  </a:cubicBezTo>
                  <a:cubicBezTo>
                    <a:pt x="147" y="283"/>
                    <a:pt x="147" y="283"/>
                    <a:pt x="147" y="283"/>
                  </a:cubicBezTo>
                  <a:cubicBezTo>
                    <a:pt x="151" y="274"/>
                    <a:pt x="151" y="274"/>
                    <a:pt x="151" y="274"/>
                  </a:cubicBezTo>
                  <a:cubicBezTo>
                    <a:pt x="153" y="273"/>
                    <a:pt x="153" y="273"/>
                    <a:pt x="153" y="273"/>
                  </a:cubicBezTo>
                  <a:cubicBezTo>
                    <a:pt x="150" y="270"/>
                    <a:pt x="150" y="270"/>
                    <a:pt x="150" y="270"/>
                  </a:cubicBezTo>
                  <a:moveTo>
                    <a:pt x="166" y="268"/>
                  </a:moveTo>
                  <a:cubicBezTo>
                    <a:pt x="154" y="269"/>
                    <a:pt x="154" y="269"/>
                    <a:pt x="154" y="269"/>
                  </a:cubicBezTo>
                  <a:cubicBezTo>
                    <a:pt x="156" y="273"/>
                    <a:pt x="156" y="273"/>
                    <a:pt x="156" y="273"/>
                  </a:cubicBezTo>
                  <a:cubicBezTo>
                    <a:pt x="168" y="272"/>
                    <a:pt x="168" y="272"/>
                    <a:pt x="168" y="272"/>
                  </a:cubicBezTo>
                  <a:cubicBezTo>
                    <a:pt x="166" y="268"/>
                    <a:pt x="166" y="268"/>
                    <a:pt x="166" y="268"/>
                  </a:cubicBezTo>
                  <a:moveTo>
                    <a:pt x="180" y="266"/>
                  </a:moveTo>
                  <a:cubicBezTo>
                    <a:pt x="169" y="268"/>
                    <a:pt x="169" y="268"/>
                    <a:pt x="169" y="268"/>
                  </a:cubicBezTo>
                  <a:cubicBezTo>
                    <a:pt x="172" y="271"/>
                    <a:pt x="172" y="271"/>
                    <a:pt x="172" y="271"/>
                  </a:cubicBezTo>
                  <a:cubicBezTo>
                    <a:pt x="178" y="271"/>
                    <a:pt x="178" y="271"/>
                    <a:pt x="178" y="271"/>
                  </a:cubicBezTo>
                  <a:cubicBezTo>
                    <a:pt x="186" y="282"/>
                    <a:pt x="186" y="282"/>
                    <a:pt x="186" y="282"/>
                  </a:cubicBezTo>
                  <a:cubicBezTo>
                    <a:pt x="189" y="286"/>
                    <a:pt x="189" y="286"/>
                    <a:pt x="189" y="286"/>
                  </a:cubicBezTo>
                  <a:cubicBezTo>
                    <a:pt x="194" y="293"/>
                    <a:pt x="194" y="293"/>
                    <a:pt x="194" y="293"/>
                  </a:cubicBezTo>
                  <a:cubicBezTo>
                    <a:pt x="193" y="296"/>
                    <a:pt x="193" y="296"/>
                    <a:pt x="193" y="296"/>
                  </a:cubicBezTo>
                  <a:cubicBezTo>
                    <a:pt x="197" y="295"/>
                    <a:pt x="197" y="295"/>
                    <a:pt x="197" y="295"/>
                  </a:cubicBezTo>
                  <a:cubicBezTo>
                    <a:pt x="198" y="295"/>
                    <a:pt x="199" y="294"/>
                    <a:pt x="201" y="294"/>
                  </a:cubicBezTo>
                  <a:cubicBezTo>
                    <a:pt x="198" y="290"/>
                    <a:pt x="198" y="290"/>
                    <a:pt x="198" y="290"/>
                  </a:cubicBezTo>
                  <a:cubicBezTo>
                    <a:pt x="198" y="290"/>
                    <a:pt x="198" y="290"/>
                    <a:pt x="198" y="291"/>
                  </a:cubicBezTo>
                  <a:cubicBezTo>
                    <a:pt x="191" y="282"/>
                    <a:pt x="191" y="282"/>
                    <a:pt x="191" y="282"/>
                  </a:cubicBezTo>
                  <a:cubicBezTo>
                    <a:pt x="191" y="282"/>
                    <a:pt x="191" y="282"/>
                    <a:pt x="191" y="282"/>
                  </a:cubicBezTo>
                  <a:cubicBezTo>
                    <a:pt x="180" y="266"/>
                    <a:pt x="180" y="266"/>
                    <a:pt x="180" y="266"/>
                  </a:cubicBezTo>
                  <a:moveTo>
                    <a:pt x="93" y="253"/>
                  </a:moveTo>
                  <a:cubicBezTo>
                    <a:pt x="98" y="261"/>
                    <a:pt x="98" y="261"/>
                    <a:pt x="98" y="261"/>
                  </a:cubicBezTo>
                  <a:cubicBezTo>
                    <a:pt x="102" y="264"/>
                    <a:pt x="102" y="264"/>
                    <a:pt x="102" y="264"/>
                  </a:cubicBezTo>
                  <a:cubicBezTo>
                    <a:pt x="103" y="267"/>
                    <a:pt x="103" y="267"/>
                    <a:pt x="103" y="267"/>
                  </a:cubicBezTo>
                  <a:cubicBezTo>
                    <a:pt x="107" y="273"/>
                    <a:pt x="107" y="273"/>
                    <a:pt x="107" y="273"/>
                  </a:cubicBezTo>
                  <a:cubicBezTo>
                    <a:pt x="106" y="261"/>
                    <a:pt x="106" y="261"/>
                    <a:pt x="106" y="261"/>
                  </a:cubicBezTo>
                  <a:cubicBezTo>
                    <a:pt x="93" y="253"/>
                    <a:pt x="93" y="253"/>
                    <a:pt x="93" y="253"/>
                  </a:cubicBezTo>
                  <a:moveTo>
                    <a:pt x="70" y="250"/>
                  </a:moveTo>
                  <a:cubicBezTo>
                    <a:pt x="61" y="256"/>
                    <a:pt x="61" y="256"/>
                    <a:pt x="61" y="256"/>
                  </a:cubicBezTo>
                  <a:cubicBezTo>
                    <a:pt x="63" y="259"/>
                    <a:pt x="63" y="259"/>
                    <a:pt x="63" y="259"/>
                  </a:cubicBezTo>
                  <a:cubicBezTo>
                    <a:pt x="73" y="253"/>
                    <a:pt x="73" y="253"/>
                    <a:pt x="73" y="253"/>
                  </a:cubicBezTo>
                  <a:cubicBezTo>
                    <a:pt x="70" y="250"/>
                    <a:pt x="70" y="250"/>
                    <a:pt x="70" y="250"/>
                  </a:cubicBezTo>
                  <a:moveTo>
                    <a:pt x="219" y="249"/>
                  </a:moveTo>
                  <a:cubicBezTo>
                    <a:pt x="225" y="276"/>
                    <a:pt x="225" y="276"/>
                    <a:pt x="225" y="276"/>
                  </a:cubicBezTo>
                  <a:cubicBezTo>
                    <a:pt x="228" y="281"/>
                    <a:pt x="228" y="281"/>
                    <a:pt x="228" y="281"/>
                  </a:cubicBezTo>
                  <a:cubicBezTo>
                    <a:pt x="228" y="281"/>
                    <a:pt x="229" y="281"/>
                    <a:pt x="229" y="281"/>
                  </a:cubicBezTo>
                  <a:cubicBezTo>
                    <a:pt x="233" y="278"/>
                    <a:pt x="233" y="278"/>
                    <a:pt x="233" y="278"/>
                  </a:cubicBezTo>
                  <a:cubicBezTo>
                    <a:pt x="229" y="277"/>
                    <a:pt x="229" y="277"/>
                    <a:pt x="229" y="277"/>
                  </a:cubicBezTo>
                  <a:cubicBezTo>
                    <a:pt x="225" y="258"/>
                    <a:pt x="225" y="258"/>
                    <a:pt x="225" y="258"/>
                  </a:cubicBezTo>
                  <a:cubicBezTo>
                    <a:pt x="219" y="249"/>
                    <a:pt x="219" y="249"/>
                    <a:pt x="219" y="249"/>
                  </a:cubicBezTo>
                  <a:moveTo>
                    <a:pt x="79" y="245"/>
                  </a:moveTo>
                  <a:cubicBezTo>
                    <a:pt x="73" y="249"/>
                    <a:pt x="73" y="249"/>
                    <a:pt x="73" y="249"/>
                  </a:cubicBezTo>
                  <a:cubicBezTo>
                    <a:pt x="75" y="252"/>
                    <a:pt x="75" y="252"/>
                    <a:pt x="75" y="252"/>
                  </a:cubicBezTo>
                  <a:cubicBezTo>
                    <a:pt x="79" y="250"/>
                    <a:pt x="79" y="250"/>
                    <a:pt x="79" y="250"/>
                  </a:cubicBezTo>
                  <a:cubicBezTo>
                    <a:pt x="92" y="257"/>
                    <a:pt x="92" y="257"/>
                    <a:pt x="92" y="257"/>
                  </a:cubicBezTo>
                  <a:cubicBezTo>
                    <a:pt x="86" y="250"/>
                    <a:pt x="86" y="250"/>
                    <a:pt x="86" y="250"/>
                  </a:cubicBezTo>
                  <a:cubicBezTo>
                    <a:pt x="79" y="245"/>
                    <a:pt x="79" y="245"/>
                    <a:pt x="79" y="245"/>
                  </a:cubicBezTo>
                  <a:moveTo>
                    <a:pt x="229" y="240"/>
                  </a:moveTo>
                  <a:cubicBezTo>
                    <a:pt x="221" y="247"/>
                    <a:pt x="221" y="247"/>
                    <a:pt x="221" y="247"/>
                  </a:cubicBezTo>
                  <a:cubicBezTo>
                    <a:pt x="223" y="250"/>
                    <a:pt x="223" y="250"/>
                    <a:pt x="223" y="250"/>
                  </a:cubicBezTo>
                  <a:cubicBezTo>
                    <a:pt x="223" y="250"/>
                    <a:pt x="223" y="250"/>
                    <a:pt x="223" y="250"/>
                  </a:cubicBezTo>
                  <a:cubicBezTo>
                    <a:pt x="231" y="243"/>
                    <a:pt x="231" y="243"/>
                    <a:pt x="231" y="243"/>
                  </a:cubicBezTo>
                  <a:cubicBezTo>
                    <a:pt x="229" y="240"/>
                    <a:pt x="229" y="240"/>
                    <a:pt x="229" y="240"/>
                  </a:cubicBezTo>
                  <a:moveTo>
                    <a:pt x="26" y="235"/>
                  </a:moveTo>
                  <a:cubicBezTo>
                    <a:pt x="28" y="239"/>
                    <a:pt x="28" y="239"/>
                    <a:pt x="28" y="239"/>
                  </a:cubicBezTo>
                  <a:cubicBezTo>
                    <a:pt x="30" y="242"/>
                    <a:pt x="33" y="244"/>
                    <a:pt x="35" y="247"/>
                  </a:cubicBezTo>
                  <a:cubicBezTo>
                    <a:pt x="26" y="235"/>
                    <a:pt x="26" y="235"/>
                    <a:pt x="26" y="235"/>
                  </a:cubicBezTo>
                  <a:cubicBezTo>
                    <a:pt x="26" y="235"/>
                    <a:pt x="26" y="235"/>
                    <a:pt x="26" y="235"/>
                  </a:cubicBezTo>
                  <a:moveTo>
                    <a:pt x="274" y="233"/>
                  </a:moveTo>
                  <a:cubicBezTo>
                    <a:pt x="273" y="234"/>
                    <a:pt x="272" y="235"/>
                    <a:pt x="271" y="237"/>
                  </a:cubicBezTo>
                  <a:cubicBezTo>
                    <a:pt x="261" y="233"/>
                    <a:pt x="261" y="233"/>
                    <a:pt x="261" y="233"/>
                  </a:cubicBezTo>
                  <a:cubicBezTo>
                    <a:pt x="265" y="239"/>
                    <a:pt x="265" y="239"/>
                    <a:pt x="265" y="239"/>
                  </a:cubicBezTo>
                  <a:cubicBezTo>
                    <a:pt x="270" y="240"/>
                    <a:pt x="270" y="240"/>
                    <a:pt x="270" y="240"/>
                  </a:cubicBezTo>
                  <a:cubicBezTo>
                    <a:pt x="271" y="244"/>
                    <a:pt x="271" y="244"/>
                    <a:pt x="271" y="244"/>
                  </a:cubicBezTo>
                  <a:cubicBezTo>
                    <a:pt x="273" y="240"/>
                    <a:pt x="273" y="240"/>
                    <a:pt x="273" y="240"/>
                  </a:cubicBezTo>
                  <a:cubicBezTo>
                    <a:pt x="274" y="239"/>
                    <a:pt x="275" y="238"/>
                    <a:pt x="276" y="236"/>
                  </a:cubicBezTo>
                  <a:cubicBezTo>
                    <a:pt x="274" y="233"/>
                    <a:pt x="274" y="233"/>
                    <a:pt x="274" y="233"/>
                  </a:cubicBezTo>
                  <a:moveTo>
                    <a:pt x="239" y="231"/>
                  </a:moveTo>
                  <a:cubicBezTo>
                    <a:pt x="231" y="238"/>
                    <a:pt x="231" y="238"/>
                    <a:pt x="231" y="238"/>
                  </a:cubicBezTo>
                  <a:cubicBezTo>
                    <a:pt x="233" y="241"/>
                    <a:pt x="233" y="241"/>
                    <a:pt x="233" y="241"/>
                  </a:cubicBezTo>
                  <a:cubicBezTo>
                    <a:pt x="241" y="234"/>
                    <a:pt x="241" y="234"/>
                    <a:pt x="241" y="234"/>
                  </a:cubicBezTo>
                  <a:cubicBezTo>
                    <a:pt x="239" y="231"/>
                    <a:pt x="239" y="231"/>
                    <a:pt x="239" y="231"/>
                  </a:cubicBezTo>
                  <a:moveTo>
                    <a:pt x="243" y="227"/>
                  </a:moveTo>
                  <a:cubicBezTo>
                    <a:pt x="241" y="229"/>
                    <a:pt x="241" y="229"/>
                    <a:pt x="241" y="229"/>
                  </a:cubicBezTo>
                  <a:cubicBezTo>
                    <a:pt x="243" y="232"/>
                    <a:pt x="243" y="232"/>
                    <a:pt x="243" y="232"/>
                  </a:cubicBezTo>
                  <a:cubicBezTo>
                    <a:pt x="244" y="232"/>
                    <a:pt x="244" y="232"/>
                    <a:pt x="244" y="232"/>
                  </a:cubicBezTo>
                  <a:cubicBezTo>
                    <a:pt x="260" y="237"/>
                    <a:pt x="260" y="237"/>
                    <a:pt x="260" y="237"/>
                  </a:cubicBezTo>
                  <a:cubicBezTo>
                    <a:pt x="256" y="232"/>
                    <a:pt x="256" y="232"/>
                    <a:pt x="256" y="232"/>
                  </a:cubicBezTo>
                  <a:cubicBezTo>
                    <a:pt x="243" y="227"/>
                    <a:pt x="243" y="227"/>
                    <a:pt x="243" y="227"/>
                  </a:cubicBezTo>
                  <a:moveTo>
                    <a:pt x="36" y="226"/>
                  </a:moveTo>
                  <a:cubicBezTo>
                    <a:pt x="30" y="235"/>
                    <a:pt x="30" y="235"/>
                    <a:pt x="30" y="235"/>
                  </a:cubicBezTo>
                  <a:cubicBezTo>
                    <a:pt x="49" y="262"/>
                    <a:pt x="49" y="262"/>
                    <a:pt x="49" y="262"/>
                  </a:cubicBezTo>
                  <a:cubicBezTo>
                    <a:pt x="50" y="263"/>
                    <a:pt x="50" y="263"/>
                    <a:pt x="51" y="264"/>
                  </a:cubicBezTo>
                  <a:cubicBezTo>
                    <a:pt x="51" y="264"/>
                    <a:pt x="51" y="264"/>
                    <a:pt x="52" y="264"/>
                  </a:cubicBezTo>
                  <a:cubicBezTo>
                    <a:pt x="52" y="265"/>
                    <a:pt x="52" y="265"/>
                    <a:pt x="52" y="265"/>
                  </a:cubicBezTo>
                  <a:cubicBezTo>
                    <a:pt x="55" y="268"/>
                    <a:pt x="55" y="268"/>
                    <a:pt x="55" y="268"/>
                  </a:cubicBezTo>
                  <a:cubicBezTo>
                    <a:pt x="55" y="264"/>
                    <a:pt x="55" y="264"/>
                    <a:pt x="55" y="264"/>
                  </a:cubicBezTo>
                  <a:cubicBezTo>
                    <a:pt x="56" y="263"/>
                    <a:pt x="56" y="263"/>
                    <a:pt x="56" y="263"/>
                  </a:cubicBezTo>
                  <a:cubicBezTo>
                    <a:pt x="61" y="260"/>
                    <a:pt x="61" y="260"/>
                    <a:pt x="61" y="260"/>
                  </a:cubicBezTo>
                  <a:cubicBezTo>
                    <a:pt x="58" y="257"/>
                    <a:pt x="58" y="257"/>
                    <a:pt x="58" y="257"/>
                  </a:cubicBezTo>
                  <a:cubicBezTo>
                    <a:pt x="53" y="260"/>
                    <a:pt x="53" y="260"/>
                    <a:pt x="53" y="260"/>
                  </a:cubicBezTo>
                  <a:cubicBezTo>
                    <a:pt x="53" y="260"/>
                    <a:pt x="53" y="260"/>
                    <a:pt x="53" y="260"/>
                  </a:cubicBezTo>
                  <a:cubicBezTo>
                    <a:pt x="52" y="260"/>
                    <a:pt x="52" y="259"/>
                    <a:pt x="51" y="259"/>
                  </a:cubicBezTo>
                  <a:cubicBezTo>
                    <a:pt x="45" y="253"/>
                    <a:pt x="38" y="245"/>
                    <a:pt x="33" y="238"/>
                  </a:cubicBezTo>
                  <a:cubicBezTo>
                    <a:pt x="39" y="229"/>
                    <a:pt x="39" y="229"/>
                    <a:pt x="39" y="229"/>
                  </a:cubicBezTo>
                  <a:cubicBezTo>
                    <a:pt x="36" y="226"/>
                    <a:pt x="36" y="226"/>
                    <a:pt x="36" y="226"/>
                  </a:cubicBezTo>
                  <a:moveTo>
                    <a:pt x="281" y="220"/>
                  </a:moveTo>
                  <a:cubicBezTo>
                    <a:pt x="279" y="224"/>
                    <a:pt x="277" y="227"/>
                    <a:pt x="275" y="230"/>
                  </a:cubicBezTo>
                  <a:cubicBezTo>
                    <a:pt x="278" y="234"/>
                    <a:pt x="278" y="234"/>
                    <a:pt x="278" y="234"/>
                  </a:cubicBezTo>
                  <a:cubicBezTo>
                    <a:pt x="280" y="230"/>
                    <a:pt x="282" y="227"/>
                    <a:pt x="284" y="224"/>
                  </a:cubicBezTo>
                  <a:cubicBezTo>
                    <a:pt x="281" y="220"/>
                    <a:pt x="281" y="220"/>
                    <a:pt x="281" y="220"/>
                  </a:cubicBezTo>
                  <a:moveTo>
                    <a:pt x="45" y="214"/>
                  </a:moveTo>
                  <a:cubicBezTo>
                    <a:pt x="38" y="223"/>
                    <a:pt x="38" y="223"/>
                    <a:pt x="38" y="223"/>
                  </a:cubicBezTo>
                  <a:cubicBezTo>
                    <a:pt x="41" y="227"/>
                    <a:pt x="41" y="227"/>
                    <a:pt x="41" y="227"/>
                  </a:cubicBezTo>
                  <a:cubicBezTo>
                    <a:pt x="47" y="218"/>
                    <a:pt x="47" y="218"/>
                    <a:pt x="47" y="218"/>
                  </a:cubicBezTo>
                  <a:cubicBezTo>
                    <a:pt x="45" y="214"/>
                    <a:pt x="45" y="214"/>
                    <a:pt x="45" y="214"/>
                  </a:cubicBezTo>
                  <a:moveTo>
                    <a:pt x="292" y="206"/>
                  </a:moveTo>
                  <a:cubicBezTo>
                    <a:pt x="291" y="206"/>
                    <a:pt x="291" y="206"/>
                    <a:pt x="291" y="206"/>
                  </a:cubicBezTo>
                  <a:cubicBezTo>
                    <a:pt x="292" y="207"/>
                    <a:pt x="292" y="207"/>
                    <a:pt x="292" y="207"/>
                  </a:cubicBezTo>
                  <a:cubicBezTo>
                    <a:pt x="292" y="206"/>
                    <a:pt x="292" y="206"/>
                    <a:pt x="292" y="206"/>
                  </a:cubicBezTo>
                  <a:moveTo>
                    <a:pt x="27" y="183"/>
                  </a:moveTo>
                  <a:cubicBezTo>
                    <a:pt x="30" y="188"/>
                    <a:pt x="30" y="188"/>
                    <a:pt x="30" y="188"/>
                  </a:cubicBezTo>
                  <a:cubicBezTo>
                    <a:pt x="34" y="188"/>
                    <a:pt x="34" y="188"/>
                    <a:pt x="34" y="188"/>
                  </a:cubicBezTo>
                  <a:cubicBezTo>
                    <a:pt x="42" y="205"/>
                    <a:pt x="42" y="205"/>
                    <a:pt x="42" y="205"/>
                  </a:cubicBezTo>
                  <a:cubicBezTo>
                    <a:pt x="49" y="215"/>
                    <a:pt x="49" y="215"/>
                    <a:pt x="49" y="215"/>
                  </a:cubicBezTo>
                  <a:cubicBezTo>
                    <a:pt x="50" y="214"/>
                    <a:pt x="50" y="214"/>
                    <a:pt x="50" y="214"/>
                  </a:cubicBezTo>
                  <a:cubicBezTo>
                    <a:pt x="37" y="184"/>
                    <a:pt x="37" y="184"/>
                    <a:pt x="37" y="184"/>
                  </a:cubicBezTo>
                  <a:cubicBezTo>
                    <a:pt x="27" y="183"/>
                    <a:pt x="27" y="183"/>
                    <a:pt x="27" y="183"/>
                  </a:cubicBezTo>
                  <a:moveTo>
                    <a:pt x="9" y="182"/>
                  </a:moveTo>
                  <a:cubicBezTo>
                    <a:pt x="12" y="186"/>
                    <a:pt x="12" y="186"/>
                    <a:pt x="12" y="186"/>
                  </a:cubicBezTo>
                  <a:cubicBezTo>
                    <a:pt x="26" y="187"/>
                    <a:pt x="26" y="187"/>
                    <a:pt x="26" y="187"/>
                  </a:cubicBezTo>
                  <a:cubicBezTo>
                    <a:pt x="23" y="183"/>
                    <a:pt x="23" y="183"/>
                    <a:pt x="23" y="183"/>
                  </a:cubicBezTo>
                  <a:cubicBezTo>
                    <a:pt x="9" y="182"/>
                    <a:pt x="9" y="182"/>
                    <a:pt x="9" y="182"/>
                  </a:cubicBezTo>
                  <a:moveTo>
                    <a:pt x="3" y="178"/>
                  </a:moveTo>
                  <a:cubicBezTo>
                    <a:pt x="3" y="180"/>
                    <a:pt x="3" y="182"/>
                    <a:pt x="4" y="184"/>
                  </a:cubicBezTo>
                  <a:cubicBezTo>
                    <a:pt x="5" y="188"/>
                    <a:pt x="5" y="188"/>
                    <a:pt x="5" y="188"/>
                  </a:cubicBezTo>
                  <a:cubicBezTo>
                    <a:pt x="7" y="185"/>
                    <a:pt x="7" y="185"/>
                    <a:pt x="7" y="185"/>
                  </a:cubicBezTo>
                  <a:cubicBezTo>
                    <a:pt x="8" y="185"/>
                    <a:pt x="8" y="185"/>
                    <a:pt x="8" y="185"/>
                  </a:cubicBezTo>
                  <a:cubicBezTo>
                    <a:pt x="3" y="178"/>
                    <a:pt x="3" y="178"/>
                    <a:pt x="3" y="178"/>
                  </a:cubicBezTo>
                  <a:moveTo>
                    <a:pt x="267" y="176"/>
                  </a:moveTo>
                  <a:cubicBezTo>
                    <a:pt x="264" y="190"/>
                    <a:pt x="264" y="190"/>
                    <a:pt x="264" y="190"/>
                  </a:cubicBezTo>
                  <a:cubicBezTo>
                    <a:pt x="264" y="191"/>
                    <a:pt x="264" y="191"/>
                    <a:pt x="264" y="191"/>
                  </a:cubicBezTo>
                  <a:cubicBezTo>
                    <a:pt x="286" y="210"/>
                    <a:pt x="286" y="210"/>
                    <a:pt x="286" y="210"/>
                  </a:cubicBezTo>
                  <a:cubicBezTo>
                    <a:pt x="285" y="213"/>
                    <a:pt x="284" y="215"/>
                    <a:pt x="283" y="217"/>
                  </a:cubicBezTo>
                  <a:cubicBezTo>
                    <a:pt x="285" y="221"/>
                    <a:pt x="285" y="221"/>
                    <a:pt x="285" y="221"/>
                  </a:cubicBezTo>
                  <a:cubicBezTo>
                    <a:pt x="287" y="217"/>
                    <a:pt x="289" y="214"/>
                    <a:pt x="290" y="210"/>
                  </a:cubicBezTo>
                  <a:cubicBezTo>
                    <a:pt x="290" y="210"/>
                    <a:pt x="290" y="210"/>
                    <a:pt x="290" y="210"/>
                  </a:cubicBezTo>
                  <a:cubicBezTo>
                    <a:pt x="289" y="207"/>
                    <a:pt x="289" y="207"/>
                    <a:pt x="289" y="207"/>
                  </a:cubicBezTo>
                  <a:cubicBezTo>
                    <a:pt x="288" y="207"/>
                    <a:pt x="288" y="207"/>
                    <a:pt x="288" y="207"/>
                  </a:cubicBezTo>
                  <a:cubicBezTo>
                    <a:pt x="268" y="189"/>
                    <a:pt x="268" y="189"/>
                    <a:pt x="268" y="189"/>
                  </a:cubicBezTo>
                  <a:cubicBezTo>
                    <a:pt x="270" y="181"/>
                    <a:pt x="270" y="181"/>
                    <a:pt x="270" y="181"/>
                  </a:cubicBezTo>
                  <a:cubicBezTo>
                    <a:pt x="267" y="176"/>
                    <a:pt x="267" y="176"/>
                    <a:pt x="267" y="176"/>
                  </a:cubicBezTo>
                  <a:moveTo>
                    <a:pt x="271" y="159"/>
                  </a:moveTo>
                  <a:cubicBezTo>
                    <a:pt x="270" y="159"/>
                    <a:pt x="270" y="159"/>
                    <a:pt x="270" y="159"/>
                  </a:cubicBezTo>
                  <a:cubicBezTo>
                    <a:pt x="267" y="172"/>
                    <a:pt x="267" y="172"/>
                    <a:pt x="267" y="172"/>
                  </a:cubicBezTo>
                  <a:cubicBezTo>
                    <a:pt x="271" y="177"/>
                    <a:pt x="271" y="177"/>
                    <a:pt x="271" y="177"/>
                  </a:cubicBezTo>
                  <a:cubicBezTo>
                    <a:pt x="274" y="163"/>
                    <a:pt x="274" y="163"/>
                    <a:pt x="274" y="163"/>
                  </a:cubicBezTo>
                  <a:cubicBezTo>
                    <a:pt x="271" y="159"/>
                    <a:pt x="271" y="159"/>
                    <a:pt x="271" y="159"/>
                  </a:cubicBezTo>
                  <a:moveTo>
                    <a:pt x="284" y="154"/>
                  </a:moveTo>
                  <a:cubicBezTo>
                    <a:pt x="274" y="158"/>
                    <a:pt x="274" y="158"/>
                    <a:pt x="274" y="158"/>
                  </a:cubicBezTo>
                  <a:cubicBezTo>
                    <a:pt x="276" y="161"/>
                    <a:pt x="276" y="161"/>
                    <a:pt x="276" y="161"/>
                  </a:cubicBezTo>
                  <a:cubicBezTo>
                    <a:pt x="287" y="158"/>
                    <a:pt x="287" y="158"/>
                    <a:pt x="287" y="158"/>
                  </a:cubicBezTo>
                  <a:cubicBezTo>
                    <a:pt x="284" y="154"/>
                    <a:pt x="284" y="154"/>
                    <a:pt x="284" y="154"/>
                  </a:cubicBezTo>
                  <a:moveTo>
                    <a:pt x="0" y="151"/>
                  </a:moveTo>
                  <a:cubicBezTo>
                    <a:pt x="0" y="158"/>
                    <a:pt x="1" y="165"/>
                    <a:pt x="2" y="172"/>
                  </a:cubicBezTo>
                  <a:cubicBezTo>
                    <a:pt x="7" y="179"/>
                    <a:pt x="7" y="179"/>
                    <a:pt x="7" y="179"/>
                  </a:cubicBezTo>
                  <a:cubicBezTo>
                    <a:pt x="5" y="172"/>
                    <a:pt x="5" y="164"/>
                    <a:pt x="4" y="157"/>
                  </a:cubicBezTo>
                  <a:cubicBezTo>
                    <a:pt x="0" y="151"/>
                    <a:pt x="0" y="151"/>
                    <a:pt x="0" y="151"/>
                  </a:cubicBezTo>
                  <a:moveTo>
                    <a:pt x="298" y="150"/>
                  </a:moveTo>
                  <a:cubicBezTo>
                    <a:pt x="287" y="153"/>
                    <a:pt x="287" y="153"/>
                    <a:pt x="287" y="153"/>
                  </a:cubicBezTo>
                  <a:cubicBezTo>
                    <a:pt x="290" y="157"/>
                    <a:pt x="290" y="157"/>
                    <a:pt x="290" y="157"/>
                  </a:cubicBezTo>
                  <a:cubicBezTo>
                    <a:pt x="300" y="154"/>
                    <a:pt x="300" y="154"/>
                    <a:pt x="300" y="154"/>
                  </a:cubicBezTo>
                  <a:cubicBezTo>
                    <a:pt x="301" y="155"/>
                    <a:pt x="301" y="155"/>
                    <a:pt x="301" y="155"/>
                  </a:cubicBezTo>
                  <a:cubicBezTo>
                    <a:pt x="298" y="150"/>
                    <a:pt x="298" y="150"/>
                    <a:pt x="298" y="150"/>
                  </a:cubicBezTo>
                  <a:moveTo>
                    <a:pt x="13" y="145"/>
                  </a:moveTo>
                  <a:cubicBezTo>
                    <a:pt x="3" y="149"/>
                    <a:pt x="3" y="149"/>
                    <a:pt x="3" y="149"/>
                  </a:cubicBezTo>
                  <a:cubicBezTo>
                    <a:pt x="0" y="146"/>
                    <a:pt x="0" y="146"/>
                    <a:pt x="0" y="146"/>
                  </a:cubicBezTo>
                  <a:cubicBezTo>
                    <a:pt x="5" y="152"/>
                    <a:pt x="5" y="152"/>
                    <a:pt x="5" y="152"/>
                  </a:cubicBezTo>
                  <a:cubicBezTo>
                    <a:pt x="15" y="149"/>
                    <a:pt x="15" y="149"/>
                    <a:pt x="15" y="149"/>
                  </a:cubicBezTo>
                  <a:cubicBezTo>
                    <a:pt x="13" y="145"/>
                    <a:pt x="13" y="145"/>
                    <a:pt x="13" y="145"/>
                  </a:cubicBezTo>
                  <a:moveTo>
                    <a:pt x="26" y="141"/>
                  </a:moveTo>
                  <a:cubicBezTo>
                    <a:pt x="16" y="144"/>
                    <a:pt x="16" y="144"/>
                    <a:pt x="16" y="144"/>
                  </a:cubicBezTo>
                  <a:cubicBezTo>
                    <a:pt x="18" y="148"/>
                    <a:pt x="18" y="148"/>
                    <a:pt x="18" y="148"/>
                  </a:cubicBezTo>
                  <a:cubicBezTo>
                    <a:pt x="28" y="144"/>
                    <a:pt x="28" y="144"/>
                    <a:pt x="28" y="144"/>
                  </a:cubicBezTo>
                  <a:cubicBezTo>
                    <a:pt x="26" y="141"/>
                    <a:pt x="26" y="141"/>
                    <a:pt x="26" y="141"/>
                  </a:cubicBezTo>
                  <a:moveTo>
                    <a:pt x="32" y="126"/>
                  </a:moveTo>
                  <a:cubicBezTo>
                    <a:pt x="29" y="140"/>
                    <a:pt x="29" y="140"/>
                    <a:pt x="29" y="140"/>
                  </a:cubicBezTo>
                  <a:cubicBezTo>
                    <a:pt x="29" y="140"/>
                    <a:pt x="29" y="140"/>
                    <a:pt x="29" y="140"/>
                  </a:cubicBezTo>
                  <a:cubicBezTo>
                    <a:pt x="31" y="143"/>
                    <a:pt x="31" y="143"/>
                    <a:pt x="31" y="143"/>
                  </a:cubicBezTo>
                  <a:cubicBezTo>
                    <a:pt x="33" y="143"/>
                    <a:pt x="33" y="143"/>
                    <a:pt x="33" y="143"/>
                  </a:cubicBezTo>
                  <a:cubicBezTo>
                    <a:pt x="35" y="130"/>
                    <a:pt x="35" y="130"/>
                    <a:pt x="35" y="130"/>
                  </a:cubicBezTo>
                  <a:cubicBezTo>
                    <a:pt x="32" y="126"/>
                    <a:pt x="32" y="126"/>
                    <a:pt x="32" y="126"/>
                  </a:cubicBezTo>
                  <a:moveTo>
                    <a:pt x="296" y="124"/>
                  </a:moveTo>
                  <a:cubicBezTo>
                    <a:pt x="297" y="131"/>
                    <a:pt x="298" y="139"/>
                    <a:pt x="298" y="146"/>
                  </a:cubicBezTo>
                  <a:cubicBezTo>
                    <a:pt x="303" y="151"/>
                    <a:pt x="303" y="151"/>
                    <a:pt x="303" y="151"/>
                  </a:cubicBezTo>
                  <a:cubicBezTo>
                    <a:pt x="303" y="145"/>
                    <a:pt x="302" y="138"/>
                    <a:pt x="301" y="131"/>
                  </a:cubicBezTo>
                  <a:cubicBezTo>
                    <a:pt x="296" y="124"/>
                    <a:pt x="296" y="124"/>
                    <a:pt x="296" y="124"/>
                  </a:cubicBezTo>
                  <a:moveTo>
                    <a:pt x="276" y="114"/>
                  </a:moveTo>
                  <a:cubicBezTo>
                    <a:pt x="279" y="118"/>
                    <a:pt x="279" y="118"/>
                    <a:pt x="279" y="118"/>
                  </a:cubicBezTo>
                  <a:cubicBezTo>
                    <a:pt x="293" y="120"/>
                    <a:pt x="293" y="120"/>
                    <a:pt x="293" y="120"/>
                  </a:cubicBezTo>
                  <a:cubicBezTo>
                    <a:pt x="290" y="115"/>
                    <a:pt x="290" y="115"/>
                    <a:pt x="290" y="115"/>
                  </a:cubicBezTo>
                  <a:cubicBezTo>
                    <a:pt x="276" y="114"/>
                    <a:pt x="276" y="114"/>
                    <a:pt x="276" y="114"/>
                  </a:cubicBezTo>
                  <a:moveTo>
                    <a:pt x="298" y="113"/>
                  </a:moveTo>
                  <a:cubicBezTo>
                    <a:pt x="295" y="116"/>
                    <a:pt x="295" y="116"/>
                    <a:pt x="295" y="116"/>
                  </a:cubicBezTo>
                  <a:cubicBezTo>
                    <a:pt x="294" y="116"/>
                    <a:pt x="294" y="116"/>
                    <a:pt x="294" y="116"/>
                  </a:cubicBezTo>
                  <a:cubicBezTo>
                    <a:pt x="300" y="125"/>
                    <a:pt x="300" y="125"/>
                    <a:pt x="300" y="125"/>
                  </a:cubicBezTo>
                  <a:cubicBezTo>
                    <a:pt x="300" y="122"/>
                    <a:pt x="299" y="120"/>
                    <a:pt x="299" y="117"/>
                  </a:cubicBezTo>
                  <a:cubicBezTo>
                    <a:pt x="298" y="113"/>
                    <a:pt x="298" y="113"/>
                    <a:pt x="298" y="113"/>
                  </a:cubicBezTo>
                  <a:moveTo>
                    <a:pt x="11" y="96"/>
                  </a:moveTo>
                  <a:cubicBezTo>
                    <a:pt x="10" y="96"/>
                    <a:pt x="10" y="96"/>
                    <a:pt x="10" y="96"/>
                  </a:cubicBezTo>
                  <a:cubicBezTo>
                    <a:pt x="11" y="96"/>
                    <a:pt x="11" y="96"/>
                    <a:pt x="11" y="96"/>
                  </a:cubicBezTo>
                  <a:cubicBezTo>
                    <a:pt x="11" y="96"/>
                    <a:pt x="11" y="96"/>
                    <a:pt x="11" y="96"/>
                  </a:cubicBezTo>
                  <a:moveTo>
                    <a:pt x="253" y="87"/>
                  </a:moveTo>
                  <a:cubicBezTo>
                    <a:pt x="252" y="88"/>
                    <a:pt x="252" y="88"/>
                    <a:pt x="252" y="88"/>
                  </a:cubicBezTo>
                  <a:cubicBezTo>
                    <a:pt x="265" y="117"/>
                    <a:pt x="265" y="117"/>
                    <a:pt x="265" y="117"/>
                  </a:cubicBezTo>
                  <a:cubicBezTo>
                    <a:pt x="275" y="118"/>
                    <a:pt x="275" y="118"/>
                    <a:pt x="275" y="118"/>
                  </a:cubicBezTo>
                  <a:cubicBezTo>
                    <a:pt x="272" y="113"/>
                    <a:pt x="272" y="113"/>
                    <a:pt x="272" y="113"/>
                  </a:cubicBezTo>
                  <a:cubicBezTo>
                    <a:pt x="268" y="113"/>
                    <a:pt x="268" y="113"/>
                    <a:pt x="268" y="113"/>
                  </a:cubicBezTo>
                  <a:cubicBezTo>
                    <a:pt x="262" y="100"/>
                    <a:pt x="262" y="100"/>
                    <a:pt x="262" y="100"/>
                  </a:cubicBezTo>
                  <a:cubicBezTo>
                    <a:pt x="253" y="87"/>
                    <a:pt x="253" y="87"/>
                    <a:pt x="253" y="87"/>
                  </a:cubicBezTo>
                  <a:moveTo>
                    <a:pt x="17" y="81"/>
                  </a:moveTo>
                  <a:cubicBezTo>
                    <a:pt x="15" y="85"/>
                    <a:pt x="14" y="88"/>
                    <a:pt x="12" y="92"/>
                  </a:cubicBezTo>
                  <a:cubicBezTo>
                    <a:pt x="12" y="92"/>
                    <a:pt x="12" y="92"/>
                    <a:pt x="12" y="92"/>
                  </a:cubicBezTo>
                  <a:cubicBezTo>
                    <a:pt x="14" y="95"/>
                    <a:pt x="14" y="95"/>
                    <a:pt x="14" y="95"/>
                  </a:cubicBezTo>
                  <a:cubicBezTo>
                    <a:pt x="14" y="95"/>
                    <a:pt x="14" y="95"/>
                    <a:pt x="14" y="95"/>
                  </a:cubicBezTo>
                  <a:cubicBezTo>
                    <a:pt x="35" y="113"/>
                    <a:pt x="35" y="113"/>
                    <a:pt x="35" y="113"/>
                  </a:cubicBezTo>
                  <a:cubicBezTo>
                    <a:pt x="33" y="122"/>
                    <a:pt x="33" y="122"/>
                    <a:pt x="33" y="122"/>
                  </a:cubicBezTo>
                  <a:cubicBezTo>
                    <a:pt x="36" y="126"/>
                    <a:pt x="36" y="126"/>
                    <a:pt x="36" y="126"/>
                  </a:cubicBezTo>
                  <a:cubicBezTo>
                    <a:pt x="39" y="112"/>
                    <a:pt x="39" y="112"/>
                    <a:pt x="39" y="112"/>
                  </a:cubicBezTo>
                  <a:cubicBezTo>
                    <a:pt x="38" y="110"/>
                    <a:pt x="38" y="110"/>
                    <a:pt x="38" y="110"/>
                  </a:cubicBezTo>
                  <a:cubicBezTo>
                    <a:pt x="17" y="92"/>
                    <a:pt x="17" y="92"/>
                    <a:pt x="17" y="92"/>
                  </a:cubicBezTo>
                  <a:cubicBezTo>
                    <a:pt x="18" y="90"/>
                    <a:pt x="19" y="87"/>
                    <a:pt x="20" y="85"/>
                  </a:cubicBezTo>
                  <a:cubicBezTo>
                    <a:pt x="17" y="81"/>
                    <a:pt x="17" y="81"/>
                    <a:pt x="17" y="81"/>
                  </a:cubicBezTo>
                  <a:moveTo>
                    <a:pt x="261" y="75"/>
                  </a:moveTo>
                  <a:cubicBezTo>
                    <a:pt x="255" y="84"/>
                    <a:pt x="255" y="84"/>
                    <a:pt x="255" y="84"/>
                  </a:cubicBezTo>
                  <a:cubicBezTo>
                    <a:pt x="257" y="88"/>
                    <a:pt x="257" y="88"/>
                    <a:pt x="257" y="88"/>
                  </a:cubicBezTo>
                  <a:cubicBezTo>
                    <a:pt x="264" y="79"/>
                    <a:pt x="264" y="79"/>
                    <a:pt x="264" y="79"/>
                  </a:cubicBezTo>
                  <a:cubicBezTo>
                    <a:pt x="261" y="75"/>
                    <a:pt x="261" y="75"/>
                    <a:pt x="261" y="75"/>
                  </a:cubicBezTo>
                  <a:moveTo>
                    <a:pt x="25" y="69"/>
                  </a:moveTo>
                  <a:cubicBezTo>
                    <a:pt x="22" y="72"/>
                    <a:pt x="20" y="75"/>
                    <a:pt x="19" y="78"/>
                  </a:cubicBezTo>
                  <a:cubicBezTo>
                    <a:pt x="21" y="82"/>
                    <a:pt x="21" y="82"/>
                    <a:pt x="21" y="82"/>
                  </a:cubicBezTo>
                  <a:cubicBezTo>
                    <a:pt x="23" y="79"/>
                    <a:pt x="25" y="75"/>
                    <a:pt x="27" y="72"/>
                  </a:cubicBezTo>
                  <a:cubicBezTo>
                    <a:pt x="25" y="69"/>
                    <a:pt x="25" y="69"/>
                    <a:pt x="25" y="69"/>
                  </a:cubicBezTo>
                  <a:moveTo>
                    <a:pt x="42" y="65"/>
                  </a:moveTo>
                  <a:cubicBezTo>
                    <a:pt x="46" y="70"/>
                    <a:pt x="46" y="70"/>
                    <a:pt x="46" y="70"/>
                  </a:cubicBezTo>
                  <a:cubicBezTo>
                    <a:pt x="60" y="75"/>
                    <a:pt x="60" y="75"/>
                    <a:pt x="60" y="75"/>
                  </a:cubicBezTo>
                  <a:cubicBezTo>
                    <a:pt x="61" y="73"/>
                    <a:pt x="61" y="73"/>
                    <a:pt x="61" y="73"/>
                  </a:cubicBezTo>
                  <a:cubicBezTo>
                    <a:pt x="59" y="70"/>
                    <a:pt x="59" y="70"/>
                    <a:pt x="59" y="70"/>
                  </a:cubicBezTo>
                  <a:cubicBezTo>
                    <a:pt x="42" y="65"/>
                    <a:pt x="42" y="65"/>
                    <a:pt x="42" y="65"/>
                  </a:cubicBezTo>
                  <a:moveTo>
                    <a:pt x="270" y="63"/>
                  </a:moveTo>
                  <a:cubicBezTo>
                    <a:pt x="263" y="73"/>
                    <a:pt x="263" y="73"/>
                    <a:pt x="263" y="73"/>
                  </a:cubicBezTo>
                  <a:cubicBezTo>
                    <a:pt x="266" y="76"/>
                    <a:pt x="266" y="76"/>
                    <a:pt x="266" y="76"/>
                  </a:cubicBezTo>
                  <a:cubicBezTo>
                    <a:pt x="272" y="67"/>
                    <a:pt x="272" y="67"/>
                    <a:pt x="272" y="67"/>
                  </a:cubicBezTo>
                  <a:cubicBezTo>
                    <a:pt x="270" y="63"/>
                    <a:pt x="270" y="63"/>
                    <a:pt x="270" y="63"/>
                  </a:cubicBezTo>
                  <a:moveTo>
                    <a:pt x="69" y="61"/>
                  </a:moveTo>
                  <a:cubicBezTo>
                    <a:pt x="61" y="68"/>
                    <a:pt x="61" y="68"/>
                    <a:pt x="61" y="68"/>
                  </a:cubicBezTo>
                  <a:cubicBezTo>
                    <a:pt x="63" y="71"/>
                    <a:pt x="63" y="71"/>
                    <a:pt x="63" y="71"/>
                  </a:cubicBezTo>
                  <a:cubicBezTo>
                    <a:pt x="71" y="64"/>
                    <a:pt x="71" y="64"/>
                    <a:pt x="71" y="64"/>
                  </a:cubicBezTo>
                  <a:cubicBezTo>
                    <a:pt x="69" y="61"/>
                    <a:pt x="69" y="61"/>
                    <a:pt x="69" y="61"/>
                  </a:cubicBezTo>
                  <a:moveTo>
                    <a:pt x="32" y="58"/>
                  </a:moveTo>
                  <a:cubicBezTo>
                    <a:pt x="29" y="62"/>
                    <a:pt x="29" y="62"/>
                    <a:pt x="29" y="62"/>
                  </a:cubicBezTo>
                  <a:cubicBezTo>
                    <a:pt x="28" y="63"/>
                    <a:pt x="27" y="64"/>
                    <a:pt x="26" y="66"/>
                  </a:cubicBezTo>
                  <a:cubicBezTo>
                    <a:pt x="29" y="69"/>
                    <a:pt x="29" y="69"/>
                    <a:pt x="29" y="69"/>
                  </a:cubicBezTo>
                  <a:cubicBezTo>
                    <a:pt x="30" y="68"/>
                    <a:pt x="31" y="67"/>
                    <a:pt x="31" y="66"/>
                  </a:cubicBezTo>
                  <a:cubicBezTo>
                    <a:pt x="41" y="69"/>
                    <a:pt x="41" y="69"/>
                    <a:pt x="41" y="69"/>
                  </a:cubicBezTo>
                  <a:cubicBezTo>
                    <a:pt x="37" y="63"/>
                    <a:pt x="37" y="63"/>
                    <a:pt x="37" y="63"/>
                  </a:cubicBezTo>
                  <a:cubicBezTo>
                    <a:pt x="33" y="62"/>
                    <a:pt x="33" y="62"/>
                    <a:pt x="33" y="62"/>
                  </a:cubicBezTo>
                  <a:cubicBezTo>
                    <a:pt x="32" y="58"/>
                    <a:pt x="32" y="58"/>
                    <a:pt x="32" y="58"/>
                  </a:cubicBezTo>
                  <a:moveTo>
                    <a:pt x="79" y="52"/>
                  </a:moveTo>
                  <a:cubicBezTo>
                    <a:pt x="71" y="59"/>
                    <a:pt x="71" y="59"/>
                    <a:pt x="71" y="59"/>
                  </a:cubicBezTo>
                  <a:cubicBezTo>
                    <a:pt x="73" y="62"/>
                    <a:pt x="73" y="62"/>
                    <a:pt x="73" y="62"/>
                  </a:cubicBezTo>
                  <a:cubicBezTo>
                    <a:pt x="81" y="55"/>
                    <a:pt x="81" y="55"/>
                    <a:pt x="81" y="55"/>
                  </a:cubicBezTo>
                  <a:cubicBezTo>
                    <a:pt x="79" y="52"/>
                    <a:pt x="79" y="52"/>
                    <a:pt x="79" y="52"/>
                  </a:cubicBezTo>
                  <a:moveTo>
                    <a:pt x="263" y="49"/>
                  </a:moveTo>
                  <a:cubicBezTo>
                    <a:pt x="275" y="66"/>
                    <a:pt x="275" y="66"/>
                    <a:pt x="275" y="66"/>
                  </a:cubicBezTo>
                  <a:cubicBezTo>
                    <a:pt x="277" y="66"/>
                    <a:pt x="277" y="66"/>
                    <a:pt x="277" y="66"/>
                  </a:cubicBezTo>
                  <a:cubicBezTo>
                    <a:pt x="274" y="63"/>
                    <a:pt x="274" y="63"/>
                    <a:pt x="274" y="63"/>
                  </a:cubicBezTo>
                  <a:cubicBezTo>
                    <a:pt x="271" y="58"/>
                    <a:pt x="267" y="54"/>
                    <a:pt x="263" y="49"/>
                  </a:cubicBezTo>
                  <a:moveTo>
                    <a:pt x="209" y="43"/>
                  </a:moveTo>
                  <a:cubicBezTo>
                    <a:pt x="215" y="51"/>
                    <a:pt x="215" y="51"/>
                    <a:pt x="215" y="51"/>
                  </a:cubicBezTo>
                  <a:cubicBezTo>
                    <a:pt x="224" y="56"/>
                    <a:pt x="224" y="56"/>
                    <a:pt x="224" y="56"/>
                  </a:cubicBezTo>
                  <a:cubicBezTo>
                    <a:pt x="229" y="53"/>
                    <a:pt x="229" y="53"/>
                    <a:pt x="229" y="53"/>
                  </a:cubicBezTo>
                  <a:cubicBezTo>
                    <a:pt x="227" y="50"/>
                    <a:pt x="227" y="50"/>
                    <a:pt x="227" y="50"/>
                  </a:cubicBezTo>
                  <a:cubicBezTo>
                    <a:pt x="224" y="52"/>
                    <a:pt x="224" y="52"/>
                    <a:pt x="224" y="52"/>
                  </a:cubicBezTo>
                  <a:cubicBezTo>
                    <a:pt x="209" y="43"/>
                    <a:pt x="209" y="43"/>
                    <a:pt x="209" y="43"/>
                  </a:cubicBezTo>
                  <a:moveTo>
                    <a:pt x="238" y="43"/>
                  </a:moveTo>
                  <a:cubicBezTo>
                    <a:pt x="229" y="48"/>
                    <a:pt x="229" y="48"/>
                    <a:pt x="229" y="48"/>
                  </a:cubicBezTo>
                  <a:cubicBezTo>
                    <a:pt x="232" y="51"/>
                    <a:pt x="232" y="51"/>
                    <a:pt x="232" y="51"/>
                  </a:cubicBezTo>
                  <a:cubicBezTo>
                    <a:pt x="241" y="46"/>
                    <a:pt x="241" y="46"/>
                    <a:pt x="241" y="46"/>
                  </a:cubicBezTo>
                  <a:cubicBezTo>
                    <a:pt x="238" y="43"/>
                    <a:pt x="238" y="43"/>
                    <a:pt x="238" y="43"/>
                  </a:cubicBezTo>
                  <a:moveTo>
                    <a:pt x="247" y="34"/>
                  </a:moveTo>
                  <a:cubicBezTo>
                    <a:pt x="247" y="38"/>
                    <a:pt x="247" y="38"/>
                    <a:pt x="247" y="38"/>
                  </a:cubicBezTo>
                  <a:cubicBezTo>
                    <a:pt x="241" y="41"/>
                    <a:pt x="241" y="41"/>
                    <a:pt x="241" y="41"/>
                  </a:cubicBezTo>
                  <a:cubicBezTo>
                    <a:pt x="243" y="45"/>
                    <a:pt x="243" y="45"/>
                    <a:pt x="243" y="45"/>
                  </a:cubicBezTo>
                  <a:cubicBezTo>
                    <a:pt x="249" y="41"/>
                    <a:pt x="249" y="41"/>
                    <a:pt x="249" y="41"/>
                  </a:cubicBezTo>
                  <a:cubicBezTo>
                    <a:pt x="256" y="47"/>
                    <a:pt x="263" y="54"/>
                    <a:pt x="268" y="61"/>
                  </a:cubicBezTo>
                  <a:cubicBezTo>
                    <a:pt x="251" y="37"/>
                    <a:pt x="251" y="37"/>
                    <a:pt x="251" y="37"/>
                  </a:cubicBezTo>
                  <a:cubicBezTo>
                    <a:pt x="251" y="37"/>
                    <a:pt x="251" y="37"/>
                    <a:pt x="251" y="37"/>
                  </a:cubicBezTo>
                  <a:cubicBezTo>
                    <a:pt x="247" y="34"/>
                    <a:pt x="247" y="34"/>
                    <a:pt x="247" y="34"/>
                  </a:cubicBezTo>
                  <a:moveTo>
                    <a:pt x="196" y="29"/>
                  </a:moveTo>
                  <a:cubicBezTo>
                    <a:pt x="196" y="40"/>
                    <a:pt x="196" y="40"/>
                    <a:pt x="196" y="40"/>
                  </a:cubicBezTo>
                  <a:cubicBezTo>
                    <a:pt x="209" y="48"/>
                    <a:pt x="209" y="48"/>
                    <a:pt x="209" y="48"/>
                  </a:cubicBezTo>
                  <a:cubicBezTo>
                    <a:pt x="203" y="40"/>
                    <a:pt x="203" y="40"/>
                    <a:pt x="203" y="40"/>
                  </a:cubicBezTo>
                  <a:cubicBezTo>
                    <a:pt x="200" y="38"/>
                    <a:pt x="200" y="38"/>
                    <a:pt x="200" y="38"/>
                  </a:cubicBezTo>
                  <a:cubicBezTo>
                    <a:pt x="200" y="35"/>
                    <a:pt x="200" y="35"/>
                    <a:pt x="200" y="35"/>
                  </a:cubicBezTo>
                  <a:cubicBezTo>
                    <a:pt x="196" y="29"/>
                    <a:pt x="196" y="29"/>
                    <a:pt x="196" y="29"/>
                  </a:cubicBezTo>
                  <a:moveTo>
                    <a:pt x="146" y="29"/>
                  </a:moveTo>
                  <a:cubicBezTo>
                    <a:pt x="134" y="30"/>
                    <a:pt x="134" y="30"/>
                    <a:pt x="134" y="30"/>
                  </a:cubicBezTo>
                  <a:cubicBezTo>
                    <a:pt x="136" y="34"/>
                    <a:pt x="136" y="34"/>
                    <a:pt x="136" y="34"/>
                  </a:cubicBezTo>
                  <a:cubicBezTo>
                    <a:pt x="148" y="32"/>
                    <a:pt x="148" y="32"/>
                    <a:pt x="148" y="32"/>
                  </a:cubicBezTo>
                  <a:cubicBezTo>
                    <a:pt x="146" y="29"/>
                    <a:pt x="146" y="29"/>
                    <a:pt x="146" y="29"/>
                  </a:cubicBezTo>
                  <a:moveTo>
                    <a:pt x="74" y="21"/>
                  </a:moveTo>
                  <a:cubicBezTo>
                    <a:pt x="74" y="21"/>
                    <a:pt x="74" y="21"/>
                    <a:pt x="73" y="21"/>
                  </a:cubicBezTo>
                  <a:cubicBezTo>
                    <a:pt x="70" y="24"/>
                    <a:pt x="70" y="24"/>
                    <a:pt x="70" y="24"/>
                  </a:cubicBezTo>
                  <a:cubicBezTo>
                    <a:pt x="73" y="25"/>
                    <a:pt x="73" y="25"/>
                    <a:pt x="73" y="25"/>
                  </a:cubicBezTo>
                  <a:cubicBezTo>
                    <a:pt x="78" y="45"/>
                    <a:pt x="78" y="45"/>
                    <a:pt x="78" y="45"/>
                  </a:cubicBezTo>
                  <a:cubicBezTo>
                    <a:pt x="83" y="53"/>
                    <a:pt x="83" y="53"/>
                    <a:pt x="83" y="53"/>
                  </a:cubicBezTo>
                  <a:cubicBezTo>
                    <a:pt x="83" y="53"/>
                    <a:pt x="83" y="53"/>
                    <a:pt x="83" y="53"/>
                  </a:cubicBezTo>
                  <a:cubicBezTo>
                    <a:pt x="78" y="26"/>
                    <a:pt x="78" y="26"/>
                    <a:pt x="78" y="26"/>
                  </a:cubicBezTo>
                  <a:cubicBezTo>
                    <a:pt x="74" y="21"/>
                    <a:pt x="74" y="21"/>
                    <a:pt x="74" y="21"/>
                  </a:cubicBezTo>
                  <a:moveTo>
                    <a:pt x="155" y="19"/>
                  </a:moveTo>
                  <a:cubicBezTo>
                    <a:pt x="151" y="28"/>
                    <a:pt x="151" y="28"/>
                    <a:pt x="151" y="28"/>
                  </a:cubicBezTo>
                  <a:cubicBezTo>
                    <a:pt x="149" y="28"/>
                    <a:pt x="149" y="28"/>
                    <a:pt x="149" y="28"/>
                  </a:cubicBezTo>
                  <a:cubicBezTo>
                    <a:pt x="152" y="32"/>
                    <a:pt x="152" y="32"/>
                    <a:pt x="152" y="32"/>
                  </a:cubicBezTo>
                  <a:cubicBezTo>
                    <a:pt x="154" y="32"/>
                    <a:pt x="154" y="32"/>
                    <a:pt x="154" y="32"/>
                  </a:cubicBezTo>
                  <a:cubicBezTo>
                    <a:pt x="158" y="23"/>
                    <a:pt x="158" y="23"/>
                    <a:pt x="158" y="23"/>
                  </a:cubicBezTo>
                  <a:cubicBezTo>
                    <a:pt x="155" y="19"/>
                    <a:pt x="155" y="19"/>
                    <a:pt x="155" y="19"/>
                  </a:cubicBezTo>
                  <a:moveTo>
                    <a:pt x="86" y="15"/>
                  </a:moveTo>
                  <a:cubicBezTo>
                    <a:pt x="83" y="16"/>
                    <a:pt x="80" y="18"/>
                    <a:pt x="76" y="20"/>
                  </a:cubicBezTo>
                  <a:cubicBezTo>
                    <a:pt x="79" y="23"/>
                    <a:pt x="79" y="23"/>
                    <a:pt x="79" y="23"/>
                  </a:cubicBezTo>
                  <a:cubicBezTo>
                    <a:pt x="82" y="21"/>
                    <a:pt x="85" y="19"/>
                    <a:pt x="88" y="18"/>
                  </a:cubicBezTo>
                  <a:cubicBezTo>
                    <a:pt x="86" y="15"/>
                    <a:pt x="86" y="15"/>
                    <a:pt x="86" y="15"/>
                  </a:cubicBezTo>
                  <a:moveTo>
                    <a:pt x="99" y="9"/>
                  </a:moveTo>
                  <a:cubicBezTo>
                    <a:pt x="95" y="10"/>
                    <a:pt x="92" y="12"/>
                    <a:pt x="89" y="13"/>
                  </a:cubicBezTo>
                  <a:cubicBezTo>
                    <a:pt x="91" y="17"/>
                    <a:pt x="91" y="17"/>
                    <a:pt x="91" y="17"/>
                  </a:cubicBezTo>
                  <a:cubicBezTo>
                    <a:pt x="94" y="15"/>
                    <a:pt x="98" y="14"/>
                    <a:pt x="101" y="13"/>
                  </a:cubicBezTo>
                  <a:cubicBezTo>
                    <a:pt x="99" y="9"/>
                    <a:pt x="99" y="9"/>
                    <a:pt x="99" y="9"/>
                  </a:cubicBezTo>
                  <a:moveTo>
                    <a:pt x="201" y="8"/>
                  </a:moveTo>
                  <a:cubicBezTo>
                    <a:pt x="202" y="9"/>
                    <a:pt x="202" y="9"/>
                    <a:pt x="202" y="9"/>
                  </a:cubicBezTo>
                  <a:cubicBezTo>
                    <a:pt x="203" y="9"/>
                    <a:pt x="203" y="9"/>
                    <a:pt x="203" y="9"/>
                  </a:cubicBezTo>
                  <a:cubicBezTo>
                    <a:pt x="201" y="8"/>
                    <a:pt x="201" y="8"/>
                    <a:pt x="201" y="8"/>
                  </a:cubicBezTo>
                  <a:moveTo>
                    <a:pt x="110" y="5"/>
                  </a:moveTo>
                  <a:cubicBezTo>
                    <a:pt x="105" y="7"/>
                    <a:pt x="105" y="7"/>
                    <a:pt x="105" y="7"/>
                  </a:cubicBezTo>
                  <a:cubicBezTo>
                    <a:pt x="104" y="7"/>
                    <a:pt x="103" y="8"/>
                    <a:pt x="102" y="8"/>
                  </a:cubicBezTo>
                  <a:cubicBezTo>
                    <a:pt x="104" y="12"/>
                    <a:pt x="104" y="12"/>
                    <a:pt x="104" y="12"/>
                  </a:cubicBezTo>
                  <a:cubicBezTo>
                    <a:pt x="104" y="11"/>
                    <a:pt x="104" y="11"/>
                    <a:pt x="105" y="11"/>
                  </a:cubicBezTo>
                  <a:cubicBezTo>
                    <a:pt x="122" y="35"/>
                    <a:pt x="122" y="35"/>
                    <a:pt x="122" y="35"/>
                  </a:cubicBezTo>
                  <a:cubicBezTo>
                    <a:pt x="133" y="34"/>
                    <a:pt x="133" y="34"/>
                    <a:pt x="133" y="34"/>
                  </a:cubicBezTo>
                  <a:cubicBezTo>
                    <a:pt x="130" y="30"/>
                    <a:pt x="130" y="30"/>
                    <a:pt x="130" y="30"/>
                  </a:cubicBezTo>
                  <a:cubicBezTo>
                    <a:pt x="124" y="31"/>
                    <a:pt x="124" y="31"/>
                    <a:pt x="124" y="31"/>
                  </a:cubicBezTo>
                  <a:cubicBezTo>
                    <a:pt x="108" y="9"/>
                    <a:pt x="108" y="9"/>
                    <a:pt x="108" y="9"/>
                  </a:cubicBezTo>
                  <a:cubicBezTo>
                    <a:pt x="110" y="5"/>
                    <a:pt x="110" y="5"/>
                    <a:pt x="110" y="5"/>
                  </a:cubicBezTo>
                  <a:moveTo>
                    <a:pt x="162" y="5"/>
                  </a:moveTo>
                  <a:cubicBezTo>
                    <a:pt x="157" y="16"/>
                    <a:pt x="157" y="16"/>
                    <a:pt x="157" y="16"/>
                  </a:cubicBezTo>
                  <a:cubicBezTo>
                    <a:pt x="159" y="20"/>
                    <a:pt x="159" y="20"/>
                    <a:pt x="159" y="20"/>
                  </a:cubicBezTo>
                  <a:cubicBezTo>
                    <a:pt x="164" y="8"/>
                    <a:pt x="164" y="8"/>
                    <a:pt x="164" y="8"/>
                  </a:cubicBezTo>
                  <a:cubicBezTo>
                    <a:pt x="162" y="5"/>
                    <a:pt x="162" y="5"/>
                    <a:pt x="162" y="5"/>
                  </a:cubicBezTo>
                  <a:moveTo>
                    <a:pt x="180" y="3"/>
                  </a:moveTo>
                  <a:cubicBezTo>
                    <a:pt x="184" y="7"/>
                    <a:pt x="184" y="7"/>
                    <a:pt x="184" y="7"/>
                  </a:cubicBezTo>
                  <a:cubicBezTo>
                    <a:pt x="188" y="8"/>
                    <a:pt x="192" y="9"/>
                    <a:pt x="196" y="10"/>
                  </a:cubicBezTo>
                  <a:cubicBezTo>
                    <a:pt x="196" y="24"/>
                    <a:pt x="196" y="24"/>
                    <a:pt x="196" y="24"/>
                  </a:cubicBezTo>
                  <a:cubicBezTo>
                    <a:pt x="200" y="30"/>
                    <a:pt x="200" y="30"/>
                    <a:pt x="200" y="30"/>
                  </a:cubicBezTo>
                  <a:cubicBezTo>
                    <a:pt x="200" y="11"/>
                    <a:pt x="200" y="11"/>
                    <a:pt x="200" y="11"/>
                  </a:cubicBezTo>
                  <a:cubicBezTo>
                    <a:pt x="196" y="6"/>
                    <a:pt x="196" y="6"/>
                    <a:pt x="196" y="6"/>
                  </a:cubicBezTo>
                  <a:cubicBezTo>
                    <a:pt x="192" y="5"/>
                    <a:pt x="187" y="4"/>
                    <a:pt x="183" y="3"/>
                  </a:cubicBezTo>
                  <a:cubicBezTo>
                    <a:pt x="182" y="3"/>
                    <a:pt x="181" y="3"/>
                    <a:pt x="180" y="3"/>
                  </a:cubicBezTo>
                  <a:moveTo>
                    <a:pt x="162" y="0"/>
                  </a:moveTo>
                  <a:cubicBezTo>
                    <a:pt x="166" y="5"/>
                    <a:pt x="166" y="5"/>
                    <a:pt x="166" y="5"/>
                  </a:cubicBezTo>
                  <a:cubicBezTo>
                    <a:pt x="166" y="4"/>
                    <a:pt x="166" y="4"/>
                    <a:pt x="166" y="4"/>
                  </a:cubicBezTo>
                  <a:cubicBezTo>
                    <a:pt x="171" y="5"/>
                    <a:pt x="175" y="6"/>
                    <a:pt x="180" y="6"/>
                  </a:cubicBezTo>
                  <a:cubicBezTo>
                    <a:pt x="176" y="2"/>
                    <a:pt x="176" y="2"/>
                    <a:pt x="176" y="2"/>
                  </a:cubicBezTo>
                  <a:cubicBezTo>
                    <a:pt x="172" y="1"/>
                    <a:pt x="169" y="1"/>
                    <a:pt x="164" y="0"/>
                  </a:cubicBezTo>
                  <a:cubicBezTo>
                    <a:pt x="162" y="0"/>
                    <a:pt x="162" y="0"/>
                    <a:pt x="16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39" name="Freeform 751"/>
            <p:cNvSpPr>
              <a:spLocks/>
            </p:cNvSpPr>
            <p:nvPr/>
          </p:nvSpPr>
          <p:spPr bwMode="auto">
            <a:xfrm>
              <a:off x="13083579" y="1649882"/>
              <a:ext cx="166597" cy="197448"/>
            </a:xfrm>
            <a:custGeom>
              <a:avLst/>
              <a:gdLst>
                <a:gd name="T0" fmla="*/ 4 w 23"/>
                <a:gd name="T1" fmla="*/ 0 h 27"/>
                <a:gd name="T2" fmla="*/ 3 w 23"/>
                <a:gd name="T3" fmla="*/ 0 h 27"/>
                <a:gd name="T4" fmla="*/ 0 w 23"/>
                <a:gd name="T5" fmla="*/ 0 h 27"/>
                <a:gd name="T6" fmla="*/ 9 w 23"/>
                <a:gd name="T7" fmla="*/ 12 h 27"/>
                <a:gd name="T8" fmla="*/ 22 w 23"/>
                <a:gd name="T9" fmla="*/ 26 h 27"/>
                <a:gd name="T10" fmla="*/ 23 w 23"/>
                <a:gd name="T11" fmla="*/ 27 h 27"/>
                <a:gd name="T12" fmla="*/ 4 w 2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4" y="0"/>
                  </a:moveTo>
                  <a:cubicBezTo>
                    <a:pt x="3" y="0"/>
                    <a:pt x="3" y="0"/>
                    <a:pt x="3" y="0"/>
                  </a:cubicBezTo>
                  <a:cubicBezTo>
                    <a:pt x="0" y="0"/>
                    <a:pt x="0" y="0"/>
                    <a:pt x="0" y="0"/>
                  </a:cubicBezTo>
                  <a:cubicBezTo>
                    <a:pt x="9" y="12"/>
                    <a:pt x="9" y="12"/>
                    <a:pt x="9" y="12"/>
                  </a:cubicBezTo>
                  <a:cubicBezTo>
                    <a:pt x="13" y="17"/>
                    <a:pt x="17" y="21"/>
                    <a:pt x="22" y="26"/>
                  </a:cubicBezTo>
                  <a:cubicBezTo>
                    <a:pt x="22" y="26"/>
                    <a:pt x="23" y="27"/>
                    <a:pt x="23" y="27"/>
                  </a:cubicBezTo>
                  <a:cubicBezTo>
                    <a:pt x="4" y="0"/>
                    <a:pt x="4" y="0"/>
                    <a:pt x="4"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0" name="Freeform 752"/>
            <p:cNvSpPr>
              <a:spLocks noEditPoints="1"/>
            </p:cNvSpPr>
            <p:nvPr/>
          </p:nvSpPr>
          <p:spPr bwMode="auto">
            <a:xfrm>
              <a:off x="12907726" y="1190197"/>
              <a:ext cx="447344" cy="641707"/>
            </a:xfrm>
            <a:custGeom>
              <a:avLst/>
              <a:gdLst>
                <a:gd name="T0" fmla="*/ 59 w 61"/>
                <a:gd name="T1" fmla="*/ 84 h 88"/>
                <a:gd name="T2" fmla="*/ 56 w 61"/>
                <a:gd name="T3" fmla="*/ 85 h 88"/>
                <a:gd name="T4" fmla="*/ 59 w 61"/>
                <a:gd name="T5" fmla="*/ 88 h 88"/>
                <a:gd name="T6" fmla="*/ 61 w 61"/>
                <a:gd name="T7" fmla="*/ 87 h 88"/>
                <a:gd name="T8" fmla="*/ 59 w 61"/>
                <a:gd name="T9" fmla="*/ 84 h 88"/>
                <a:gd name="T10" fmla="*/ 36 w 61"/>
                <a:gd name="T11" fmla="*/ 51 h 88"/>
                <a:gd name="T12" fmla="*/ 34 w 61"/>
                <a:gd name="T13" fmla="*/ 54 h 88"/>
                <a:gd name="T14" fmla="*/ 37 w 61"/>
                <a:gd name="T15" fmla="*/ 57 h 88"/>
                <a:gd name="T16" fmla="*/ 39 w 61"/>
                <a:gd name="T17" fmla="*/ 55 h 88"/>
                <a:gd name="T18" fmla="*/ 36 w 61"/>
                <a:gd name="T19" fmla="*/ 51 h 88"/>
                <a:gd name="T20" fmla="*/ 0 w 61"/>
                <a:gd name="T21" fmla="*/ 0 h 88"/>
                <a:gd name="T22" fmla="*/ 1 w 61"/>
                <a:gd name="T23" fmla="*/ 6 h 88"/>
                <a:gd name="T24" fmla="*/ 6 w 61"/>
                <a:gd name="T25" fmla="*/ 13 h 88"/>
                <a:gd name="T26" fmla="*/ 10 w 61"/>
                <a:gd name="T27" fmla="*/ 14 h 88"/>
                <a:gd name="T28" fmla="*/ 7 w 61"/>
                <a:gd name="T29" fmla="*/ 10 h 88"/>
                <a:gd name="T30" fmla="*/ 5 w 61"/>
                <a:gd name="T31" fmla="*/ 9 h 88"/>
                <a:gd name="T32" fmla="*/ 5 w 61"/>
                <a:gd name="T33" fmla="*/ 7 h 88"/>
                <a:gd name="T34" fmla="*/ 0 w 61"/>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8">
                  <a:moveTo>
                    <a:pt x="59" y="84"/>
                  </a:moveTo>
                  <a:cubicBezTo>
                    <a:pt x="56" y="85"/>
                    <a:pt x="56" y="85"/>
                    <a:pt x="56" y="85"/>
                  </a:cubicBezTo>
                  <a:cubicBezTo>
                    <a:pt x="59" y="88"/>
                    <a:pt x="59" y="88"/>
                    <a:pt x="59" y="88"/>
                  </a:cubicBezTo>
                  <a:cubicBezTo>
                    <a:pt x="61" y="87"/>
                    <a:pt x="61" y="87"/>
                    <a:pt x="61" y="87"/>
                  </a:cubicBezTo>
                  <a:cubicBezTo>
                    <a:pt x="59" y="84"/>
                    <a:pt x="59" y="84"/>
                    <a:pt x="59" y="84"/>
                  </a:cubicBezTo>
                  <a:moveTo>
                    <a:pt x="36" y="51"/>
                  </a:moveTo>
                  <a:cubicBezTo>
                    <a:pt x="34" y="54"/>
                    <a:pt x="34" y="54"/>
                    <a:pt x="34" y="54"/>
                  </a:cubicBezTo>
                  <a:cubicBezTo>
                    <a:pt x="37" y="57"/>
                    <a:pt x="37" y="57"/>
                    <a:pt x="37" y="57"/>
                  </a:cubicBezTo>
                  <a:cubicBezTo>
                    <a:pt x="39" y="55"/>
                    <a:pt x="39" y="55"/>
                    <a:pt x="39" y="55"/>
                  </a:cubicBezTo>
                  <a:cubicBezTo>
                    <a:pt x="36" y="51"/>
                    <a:pt x="36" y="51"/>
                    <a:pt x="36" y="51"/>
                  </a:cubicBezTo>
                  <a:moveTo>
                    <a:pt x="0" y="0"/>
                  </a:moveTo>
                  <a:cubicBezTo>
                    <a:pt x="0" y="2"/>
                    <a:pt x="0" y="4"/>
                    <a:pt x="1" y="6"/>
                  </a:cubicBezTo>
                  <a:cubicBezTo>
                    <a:pt x="6" y="13"/>
                    <a:pt x="6" y="13"/>
                    <a:pt x="6" y="13"/>
                  </a:cubicBezTo>
                  <a:cubicBezTo>
                    <a:pt x="10" y="14"/>
                    <a:pt x="10" y="14"/>
                    <a:pt x="10" y="14"/>
                  </a:cubicBezTo>
                  <a:cubicBezTo>
                    <a:pt x="7" y="10"/>
                    <a:pt x="7" y="10"/>
                    <a:pt x="7" y="10"/>
                  </a:cubicBezTo>
                  <a:cubicBezTo>
                    <a:pt x="5" y="9"/>
                    <a:pt x="5" y="9"/>
                    <a:pt x="5" y="9"/>
                  </a:cubicBezTo>
                  <a:cubicBezTo>
                    <a:pt x="5" y="9"/>
                    <a:pt x="5" y="8"/>
                    <a:pt x="5" y="7"/>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1" name="Freeform 753"/>
            <p:cNvSpPr>
              <a:spLocks noEditPoints="1"/>
            </p:cNvSpPr>
            <p:nvPr/>
          </p:nvSpPr>
          <p:spPr bwMode="auto">
            <a:xfrm>
              <a:off x="12895386" y="1002004"/>
              <a:ext cx="765113" cy="1085966"/>
            </a:xfrm>
            <a:custGeom>
              <a:avLst/>
              <a:gdLst>
                <a:gd name="T0" fmla="*/ 103 w 105"/>
                <a:gd name="T1" fmla="*/ 145 h 149"/>
                <a:gd name="T2" fmla="*/ 103 w 105"/>
                <a:gd name="T3" fmla="*/ 145 h 149"/>
                <a:gd name="T4" fmla="*/ 100 w 105"/>
                <a:gd name="T5" fmla="*/ 146 h 149"/>
                <a:gd name="T6" fmla="*/ 101 w 105"/>
                <a:gd name="T7" fmla="*/ 147 h 149"/>
                <a:gd name="T8" fmla="*/ 103 w 105"/>
                <a:gd name="T9" fmla="*/ 148 h 149"/>
                <a:gd name="T10" fmla="*/ 105 w 105"/>
                <a:gd name="T11" fmla="*/ 149 h 149"/>
                <a:gd name="T12" fmla="*/ 103 w 105"/>
                <a:gd name="T13" fmla="*/ 145 h 149"/>
                <a:gd name="T14" fmla="*/ 73 w 105"/>
                <a:gd name="T15" fmla="*/ 103 h 149"/>
                <a:gd name="T16" fmla="*/ 70 w 105"/>
                <a:gd name="T17" fmla="*/ 104 h 149"/>
                <a:gd name="T18" fmla="*/ 73 w 105"/>
                <a:gd name="T19" fmla="*/ 107 h 149"/>
                <a:gd name="T20" fmla="*/ 75 w 105"/>
                <a:gd name="T21" fmla="*/ 106 h 149"/>
                <a:gd name="T22" fmla="*/ 73 w 105"/>
                <a:gd name="T23" fmla="*/ 103 h 149"/>
                <a:gd name="T24" fmla="*/ 42 w 105"/>
                <a:gd name="T25" fmla="*/ 59 h 149"/>
                <a:gd name="T26" fmla="*/ 46 w 105"/>
                <a:gd name="T27" fmla="*/ 67 h 149"/>
                <a:gd name="T28" fmla="*/ 45 w 105"/>
                <a:gd name="T29" fmla="*/ 68 h 149"/>
                <a:gd name="T30" fmla="*/ 47 w 105"/>
                <a:gd name="T31" fmla="*/ 72 h 149"/>
                <a:gd name="T32" fmla="*/ 49 w 105"/>
                <a:gd name="T33" fmla="*/ 69 h 149"/>
                <a:gd name="T34" fmla="*/ 42 w 105"/>
                <a:gd name="T35" fmla="*/ 59 h 149"/>
                <a:gd name="T36" fmla="*/ 23 w 105"/>
                <a:gd name="T37" fmla="*/ 37 h 149"/>
                <a:gd name="T38" fmla="*/ 26 w 105"/>
                <a:gd name="T39" fmla="*/ 41 h 149"/>
                <a:gd name="T40" fmla="*/ 30 w 105"/>
                <a:gd name="T41" fmla="*/ 42 h 149"/>
                <a:gd name="T42" fmla="*/ 27 w 105"/>
                <a:gd name="T43" fmla="*/ 37 h 149"/>
                <a:gd name="T44" fmla="*/ 23 w 105"/>
                <a:gd name="T45" fmla="*/ 37 h 149"/>
                <a:gd name="T46" fmla="*/ 0 w 105"/>
                <a:gd name="T47" fmla="*/ 0 h 149"/>
                <a:gd name="T48" fmla="*/ 0 w 105"/>
                <a:gd name="T49" fmla="*/ 4 h 149"/>
                <a:gd name="T50" fmla="*/ 0 w 105"/>
                <a:gd name="T51" fmla="*/ 5 h 149"/>
                <a:gd name="T52" fmla="*/ 4 w 105"/>
                <a:gd name="T53" fmla="*/ 11 h 149"/>
                <a:gd name="T54" fmla="*/ 4 w 105"/>
                <a:gd name="T55" fmla="*/ 6 h 149"/>
                <a:gd name="T56" fmla="*/ 5 w 105"/>
                <a:gd name="T57" fmla="*/ 6 h 149"/>
                <a:gd name="T58" fmla="*/ 0 w 105"/>
                <a:gd name="T59" fmla="*/ 0 h 149"/>
                <a:gd name="T60" fmla="*/ 0 w 105"/>
                <a:gd name="T6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49">
                  <a:moveTo>
                    <a:pt x="103" y="145"/>
                  </a:moveTo>
                  <a:cubicBezTo>
                    <a:pt x="103" y="145"/>
                    <a:pt x="103" y="145"/>
                    <a:pt x="103" y="145"/>
                  </a:cubicBezTo>
                  <a:cubicBezTo>
                    <a:pt x="100" y="146"/>
                    <a:pt x="100" y="146"/>
                    <a:pt x="100" y="146"/>
                  </a:cubicBezTo>
                  <a:cubicBezTo>
                    <a:pt x="101" y="147"/>
                    <a:pt x="101" y="147"/>
                    <a:pt x="101" y="147"/>
                  </a:cubicBezTo>
                  <a:cubicBezTo>
                    <a:pt x="103" y="148"/>
                    <a:pt x="103" y="148"/>
                    <a:pt x="103" y="148"/>
                  </a:cubicBezTo>
                  <a:cubicBezTo>
                    <a:pt x="104" y="148"/>
                    <a:pt x="105" y="149"/>
                    <a:pt x="105" y="149"/>
                  </a:cubicBezTo>
                  <a:cubicBezTo>
                    <a:pt x="103" y="145"/>
                    <a:pt x="103" y="145"/>
                    <a:pt x="103" y="145"/>
                  </a:cubicBezTo>
                  <a:moveTo>
                    <a:pt x="73" y="103"/>
                  </a:moveTo>
                  <a:cubicBezTo>
                    <a:pt x="70" y="104"/>
                    <a:pt x="70" y="104"/>
                    <a:pt x="70" y="104"/>
                  </a:cubicBezTo>
                  <a:cubicBezTo>
                    <a:pt x="73" y="107"/>
                    <a:pt x="73" y="107"/>
                    <a:pt x="73" y="107"/>
                  </a:cubicBezTo>
                  <a:cubicBezTo>
                    <a:pt x="75" y="106"/>
                    <a:pt x="75" y="106"/>
                    <a:pt x="75" y="106"/>
                  </a:cubicBezTo>
                  <a:cubicBezTo>
                    <a:pt x="73" y="103"/>
                    <a:pt x="73" y="103"/>
                    <a:pt x="73" y="103"/>
                  </a:cubicBezTo>
                  <a:moveTo>
                    <a:pt x="42" y="59"/>
                  </a:moveTo>
                  <a:cubicBezTo>
                    <a:pt x="46" y="67"/>
                    <a:pt x="46" y="67"/>
                    <a:pt x="46" y="67"/>
                  </a:cubicBezTo>
                  <a:cubicBezTo>
                    <a:pt x="45" y="68"/>
                    <a:pt x="45" y="68"/>
                    <a:pt x="45" y="68"/>
                  </a:cubicBezTo>
                  <a:cubicBezTo>
                    <a:pt x="47" y="72"/>
                    <a:pt x="47" y="72"/>
                    <a:pt x="47" y="72"/>
                  </a:cubicBezTo>
                  <a:cubicBezTo>
                    <a:pt x="49" y="69"/>
                    <a:pt x="49" y="69"/>
                    <a:pt x="49" y="69"/>
                  </a:cubicBezTo>
                  <a:cubicBezTo>
                    <a:pt x="42" y="59"/>
                    <a:pt x="42" y="59"/>
                    <a:pt x="42" y="59"/>
                  </a:cubicBezTo>
                  <a:moveTo>
                    <a:pt x="23" y="37"/>
                  </a:moveTo>
                  <a:cubicBezTo>
                    <a:pt x="26" y="41"/>
                    <a:pt x="26" y="41"/>
                    <a:pt x="26" y="41"/>
                  </a:cubicBezTo>
                  <a:cubicBezTo>
                    <a:pt x="30" y="42"/>
                    <a:pt x="30" y="42"/>
                    <a:pt x="30" y="42"/>
                  </a:cubicBezTo>
                  <a:cubicBezTo>
                    <a:pt x="27" y="37"/>
                    <a:pt x="27" y="37"/>
                    <a:pt x="27" y="37"/>
                  </a:cubicBezTo>
                  <a:cubicBezTo>
                    <a:pt x="23" y="37"/>
                    <a:pt x="23" y="37"/>
                    <a:pt x="23" y="37"/>
                  </a:cubicBezTo>
                  <a:moveTo>
                    <a:pt x="0" y="0"/>
                  </a:moveTo>
                  <a:cubicBezTo>
                    <a:pt x="0" y="4"/>
                    <a:pt x="0" y="4"/>
                    <a:pt x="0" y="4"/>
                  </a:cubicBezTo>
                  <a:cubicBezTo>
                    <a:pt x="0" y="5"/>
                    <a:pt x="0" y="5"/>
                    <a:pt x="0" y="5"/>
                  </a:cubicBezTo>
                  <a:cubicBezTo>
                    <a:pt x="4" y="11"/>
                    <a:pt x="4" y="11"/>
                    <a:pt x="4" y="11"/>
                  </a:cubicBezTo>
                  <a:cubicBezTo>
                    <a:pt x="4" y="10"/>
                    <a:pt x="4" y="8"/>
                    <a:pt x="4" y="6"/>
                  </a:cubicBezTo>
                  <a:cubicBezTo>
                    <a:pt x="5" y="6"/>
                    <a:pt x="5" y="6"/>
                    <a:pt x="5" y="6"/>
                  </a:cubicBezTo>
                  <a:cubicBezTo>
                    <a:pt x="0" y="0"/>
                    <a:pt x="0" y="0"/>
                    <a:pt x="0" y="0"/>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2" name="Freeform 754"/>
            <p:cNvSpPr>
              <a:spLocks noEditPoints="1"/>
            </p:cNvSpPr>
            <p:nvPr/>
          </p:nvSpPr>
          <p:spPr bwMode="auto">
            <a:xfrm>
              <a:off x="12987940" y="986579"/>
              <a:ext cx="826816" cy="1138414"/>
            </a:xfrm>
            <a:custGeom>
              <a:avLst/>
              <a:gdLst>
                <a:gd name="T0" fmla="*/ 105 w 113"/>
                <a:gd name="T1" fmla="*/ 150 h 156"/>
                <a:gd name="T2" fmla="*/ 108 w 113"/>
                <a:gd name="T3" fmla="*/ 155 h 156"/>
                <a:gd name="T4" fmla="*/ 113 w 113"/>
                <a:gd name="T5" fmla="*/ 156 h 156"/>
                <a:gd name="T6" fmla="*/ 109 w 113"/>
                <a:gd name="T7" fmla="*/ 151 h 156"/>
                <a:gd name="T8" fmla="*/ 108 w 113"/>
                <a:gd name="T9" fmla="*/ 151 h 156"/>
                <a:gd name="T10" fmla="*/ 105 w 113"/>
                <a:gd name="T11" fmla="*/ 150 h 156"/>
                <a:gd name="T12" fmla="*/ 90 w 113"/>
                <a:gd name="T13" fmla="*/ 123 h 156"/>
                <a:gd name="T14" fmla="*/ 90 w 113"/>
                <a:gd name="T15" fmla="*/ 128 h 156"/>
                <a:gd name="T16" fmla="*/ 94 w 113"/>
                <a:gd name="T17" fmla="*/ 134 h 156"/>
                <a:gd name="T18" fmla="*/ 94 w 113"/>
                <a:gd name="T19" fmla="*/ 129 h 156"/>
                <a:gd name="T20" fmla="*/ 90 w 113"/>
                <a:gd name="T21" fmla="*/ 123 h 156"/>
                <a:gd name="T22" fmla="*/ 73 w 113"/>
                <a:gd name="T23" fmla="*/ 106 h 156"/>
                <a:gd name="T24" fmla="*/ 79 w 113"/>
                <a:gd name="T25" fmla="*/ 113 h 156"/>
                <a:gd name="T26" fmla="*/ 85 w 113"/>
                <a:gd name="T27" fmla="*/ 117 h 156"/>
                <a:gd name="T28" fmla="*/ 80 w 113"/>
                <a:gd name="T29" fmla="*/ 109 h 156"/>
                <a:gd name="T30" fmla="*/ 73 w 113"/>
                <a:gd name="T31" fmla="*/ 106 h 156"/>
                <a:gd name="T32" fmla="*/ 3 w 113"/>
                <a:gd name="T33" fmla="*/ 0 h 156"/>
                <a:gd name="T34" fmla="*/ 0 w 113"/>
                <a:gd name="T35" fmla="*/ 1 h 156"/>
                <a:gd name="T36" fmla="*/ 2 w 113"/>
                <a:gd name="T37" fmla="*/ 5 h 156"/>
                <a:gd name="T38" fmla="*/ 5 w 113"/>
                <a:gd name="T39" fmla="*/ 4 h 156"/>
                <a:gd name="T40" fmla="*/ 3 w 113"/>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 h="156">
                  <a:moveTo>
                    <a:pt x="105" y="150"/>
                  </a:moveTo>
                  <a:cubicBezTo>
                    <a:pt x="108" y="155"/>
                    <a:pt x="108" y="155"/>
                    <a:pt x="108" y="155"/>
                  </a:cubicBezTo>
                  <a:cubicBezTo>
                    <a:pt x="110" y="155"/>
                    <a:pt x="111" y="156"/>
                    <a:pt x="113" y="156"/>
                  </a:cubicBezTo>
                  <a:cubicBezTo>
                    <a:pt x="109" y="151"/>
                    <a:pt x="109" y="151"/>
                    <a:pt x="109" y="151"/>
                  </a:cubicBezTo>
                  <a:cubicBezTo>
                    <a:pt x="109" y="151"/>
                    <a:pt x="108" y="151"/>
                    <a:pt x="108" y="151"/>
                  </a:cubicBezTo>
                  <a:cubicBezTo>
                    <a:pt x="107" y="151"/>
                    <a:pt x="106" y="150"/>
                    <a:pt x="105" y="150"/>
                  </a:cubicBezTo>
                  <a:moveTo>
                    <a:pt x="90" y="123"/>
                  </a:moveTo>
                  <a:cubicBezTo>
                    <a:pt x="90" y="128"/>
                    <a:pt x="90" y="128"/>
                    <a:pt x="90" y="128"/>
                  </a:cubicBezTo>
                  <a:cubicBezTo>
                    <a:pt x="94" y="134"/>
                    <a:pt x="94" y="134"/>
                    <a:pt x="94" y="134"/>
                  </a:cubicBezTo>
                  <a:cubicBezTo>
                    <a:pt x="94" y="129"/>
                    <a:pt x="94" y="129"/>
                    <a:pt x="94" y="129"/>
                  </a:cubicBezTo>
                  <a:cubicBezTo>
                    <a:pt x="90" y="123"/>
                    <a:pt x="90" y="123"/>
                    <a:pt x="90" y="123"/>
                  </a:cubicBezTo>
                  <a:moveTo>
                    <a:pt x="73" y="106"/>
                  </a:moveTo>
                  <a:cubicBezTo>
                    <a:pt x="79" y="113"/>
                    <a:pt x="79" y="113"/>
                    <a:pt x="79" y="113"/>
                  </a:cubicBezTo>
                  <a:cubicBezTo>
                    <a:pt x="85" y="117"/>
                    <a:pt x="85" y="117"/>
                    <a:pt x="85" y="117"/>
                  </a:cubicBezTo>
                  <a:cubicBezTo>
                    <a:pt x="80" y="109"/>
                    <a:pt x="80" y="109"/>
                    <a:pt x="80" y="109"/>
                  </a:cubicBezTo>
                  <a:cubicBezTo>
                    <a:pt x="73" y="106"/>
                    <a:pt x="73" y="106"/>
                    <a:pt x="73" y="106"/>
                  </a:cubicBezTo>
                  <a:moveTo>
                    <a:pt x="3" y="0"/>
                  </a:moveTo>
                  <a:cubicBezTo>
                    <a:pt x="0" y="1"/>
                    <a:pt x="0" y="1"/>
                    <a:pt x="0" y="1"/>
                  </a:cubicBezTo>
                  <a:cubicBezTo>
                    <a:pt x="2" y="5"/>
                    <a:pt x="2" y="5"/>
                    <a:pt x="2" y="5"/>
                  </a:cubicBezTo>
                  <a:cubicBezTo>
                    <a:pt x="5" y="4"/>
                    <a:pt x="5" y="4"/>
                    <a:pt x="5"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3" name="Freeform 755"/>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close/>
                  <a:moveTo>
                    <a:pt x="7" y="0"/>
                  </a:moveTo>
                  <a:lnTo>
                    <a:pt x="0" y="3"/>
                  </a:lnTo>
                  <a:lnTo>
                    <a:pt x="5" y="10"/>
                  </a:lnTo>
                  <a:lnTo>
                    <a:pt x="12" y="7"/>
                  </a:lnTo>
                  <a:lnTo>
                    <a:pt x="7"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4" name="Freeform 756"/>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moveTo>
                    <a:pt x="7" y="0"/>
                  </a:moveTo>
                  <a:lnTo>
                    <a:pt x="0" y="3"/>
                  </a:lnTo>
                  <a:lnTo>
                    <a:pt x="5" y="10"/>
                  </a:lnTo>
                  <a:lnTo>
                    <a:pt x="12" y="7"/>
                  </a:lnTo>
                  <a:lnTo>
                    <a:pt x="7"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5" name="Freeform 757"/>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close/>
                  <a:moveTo>
                    <a:pt x="52" y="71"/>
                  </a:moveTo>
                  <a:lnTo>
                    <a:pt x="49" y="80"/>
                  </a:lnTo>
                  <a:lnTo>
                    <a:pt x="56" y="90"/>
                  </a:lnTo>
                  <a:lnTo>
                    <a:pt x="59" y="80"/>
                  </a:lnTo>
                  <a:lnTo>
                    <a:pt x="52" y="71"/>
                  </a:lnTo>
                  <a:close/>
                  <a:moveTo>
                    <a:pt x="2" y="0"/>
                  </a:moveTo>
                  <a:lnTo>
                    <a:pt x="0" y="9"/>
                  </a:lnTo>
                  <a:lnTo>
                    <a:pt x="0" y="9"/>
                  </a:lnTo>
                  <a:lnTo>
                    <a:pt x="7" y="7"/>
                  </a:lnTo>
                  <a:lnTo>
                    <a:pt x="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6" name="Freeform 758"/>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moveTo>
                    <a:pt x="52" y="71"/>
                  </a:moveTo>
                  <a:lnTo>
                    <a:pt x="49" y="80"/>
                  </a:lnTo>
                  <a:lnTo>
                    <a:pt x="56" y="90"/>
                  </a:lnTo>
                  <a:lnTo>
                    <a:pt x="59" y="80"/>
                  </a:lnTo>
                  <a:lnTo>
                    <a:pt x="52" y="71"/>
                  </a:lnTo>
                  <a:moveTo>
                    <a:pt x="2" y="0"/>
                  </a:moveTo>
                  <a:lnTo>
                    <a:pt x="0" y="9"/>
                  </a:lnTo>
                  <a:lnTo>
                    <a:pt x="0" y="9"/>
                  </a:lnTo>
                  <a:lnTo>
                    <a:pt x="7" y="7"/>
                  </a:lnTo>
                  <a:lnTo>
                    <a:pt x="2"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7" name="Freeform 759"/>
            <p:cNvSpPr>
              <a:spLocks noEditPoints="1"/>
            </p:cNvSpPr>
            <p:nvPr/>
          </p:nvSpPr>
          <p:spPr bwMode="auto">
            <a:xfrm>
              <a:off x="13018791" y="505298"/>
              <a:ext cx="1011924" cy="1422246"/>
            </a:xfrm>
            <a:custGeom>
              <a:avLst/>
              <a:gdLst>
                <a:gd name="T0" fmla="*/ 137 w 139"/>
                <a:gd name="T1" fmla="*/ 191 h 195"/>
                <a:gd name="T2" fmla="*/ 133 w 139"/>
                <a:gd name="T3" fmla="*/ 192 h 195"/>
                <a:gd name="T4" fmla="*/ 136 w 139"/>
                <a:gd name="T5" fmla="*/ 195 h 195"/>
                <a:gd name="T6" fmla="*/ 139 w 139"/>
                <a:gd name="T7" fmla="*/ 195 h 195"/>
                <a:gd name="T8" fmla="*/ 137 w 139"/>
                <a:gd name="T9" fmla="*/ 191 h 195"/>
                <a:gd name="T10" fmla="*/ 21 w 139"/>
                <a:gd name="T11" fmla="*/ 32 h 195"/>
                <a:gd name="T12" fmla="*/ 22 w 139"/>
                <a:gd name="T13" fmla="*/ 34 h 195"/>
                <a:gd name="T14" fmla="*/ 22 w 139"/>
                <a:gd name="T15" fmla="*/ 34 h 195"/>
                <a:gd name="T16" fmla="*/ 21 w 139"/>
                <a:gd name="T17" fmla="*/ 32 h 195"/>
                <a:gd name="T18" fmla="*/ 2 w 139"/>
                <a:gd name="T19" fmla="*/ 0 h 195"/>
                <a:gd name="T20" fmla="*/ 0 w 139"/>
                <a:gd name="T21" fmla="*/ 3 h 195"/>
                <a:gd name="T22" fmla="*/ 3 w 139"/>
                <a:gd name="T23" fmla="*/ 7 h 195"/>
                <a:gd name="T24" fmla="*/ 4 w 139"/>
                <a:gd name="T25" fmla="*/ 4 h 195"/>
                <a:gd name="T26" fmla="*/ 2 w 139"/>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5">
                  <a:moveTo>
                    <a:pt x="137" y="191"/>
                  </a:moveTo>
                  <a:cubicBezTo>
                    <a:pt x="133" y="192"/>
                    <a:pt x="133" y="192"/>
                    <a:pt x="133" y="192"/>
                  </a:cubicBezTo>
                  <a:cubicBezTo>
                    <a:pt x="136" y="195"/>
                    <a:pt x="136" y="195"/>
                    <a:pt x="136" y="195"/>
                  </a:cubicBezTo>
                  <a:cubicBezTo>
                    <a:pt x="139" y="195"/>
                    <a:pt x="139" y="195"/>
                    <a:pt x="139" y="195"/>
                  </a:cubicBezTo>
                  <a:cubicBezTo>
                    <a:pt x="137" y="191"/>
                    <a:pt x="137" y="191"/>
                    <a:pt x="137" y="191"/>
                  </a:cubicBezTo>
                  <a:moveTo>
                    <a:pt x="21" y="32"/>
                  </a:moveTo>
                  <a:cubicBezTo>
                    <a:pt x="22" y="34"/>
                    <a:pt x="22" y="34"/>
                    <a:pt x="22" y="34"/>
                  </a:cubicBezTo>
                  <a:cubicBezTo>
                    <a:pt x="22" y="34"/>
                    <a:pt x="22" y="34"/>
                    <a:pt x="22" y="34"/>
                  </a:cubicBezTo>
                  <a:cubicBezTo>
                    <a:pt x="21" y="32"/>
                    <a:pt x="21" y="32"/>
                    <a:pt x="21" y="32"/>
                  </a:cubicBezTo>
                  <a:moveTo>
                    <a:pt x="2" y="0"/>
                  </a:moveTo>
                  <a:cubicBezTo>
                    <a:pt x="1" y="1"/>
                    <a:pt x="1" y="2"/>
                    <a:pt x="0" y="3"/>
                  </a:cubicBezTo>
                  <a:cubicBezTo>
                    <a:pt x="3" y="7"/>
                    <a:pt x="3" y="7"/>
                    <a:pt x="3" y="7"/>
                  </a:cubicBezTo>
                  <a:cubicBezTo>
                    <a:pt x="3" y="6"/>
                    <a:pt x="4" y="5"/>
                    <a:pt x="4" y="4"/>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8" name="Freeform 760"/>
            <p:cNvSpPr>
              <a:spLocks noEditPoints="1"/>
            </p:cNvSpPr>
            <p:nvPr/>
          </p:nvSpPr>
          <p:spPr bwMode="auto">
            <a:xfrm>
              <a:off x="13077409" y="415829"/>
              <a:ext cx="1070541" cy="1502459"/>
            </a:xfrm>
            <a:custGeom>
              <a:avLst/>
              <a:gdLst>
                <a:gd name="T0" fmla="*/ 144 w 147"/>
                <a:gd name="T1" fmla="*/ 202 h 206"/>
                <a:gd name="T2" fmla="*/ 141 w 147"/>
                <a:gd name="T3" fmla="*/ 202 h 206"/>
                <a:gd name="T4" fmla="*/ 143 w 147"/>
                <a:gd name="T5" fmla="*/ 206 h 206"/>
                <a:gd name="T6" fmla="*/ 147 w 147"/>
                <a:gd name="T7" fmla="*/ 205 h 206"/>
                <a:gd name="T8" fmla="*/ 144 w 147"/>
                <a:gd name="T9" fmla="*/ 202 h 206"/>
                <a:gd name="T10" fmla="*/ 1 w 147"/>
                <a:gd name="T11" fmla="*/ 0 h 206"/>
                <a:gd name="T12" fmla="*/ 0 w 147"/>
                <a:gd name="T13" fmla="*/ 3 h 206"/>
                <a:gd name="T14" fmla="*/ 2 w 147"/>
                <a:gd name="T15" fmla="*/ 6 h 206"/>
                <a:gd name="T16" fmla="*/ 4 w 147"/>
                <a:gd name="T17" fmla="*/ 3 h 206"/>
                <a:gd name="T18" fmla="*/ 1 w 147"/>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206">
                  <a:moveTo>
                    <a:pt x="144" y="202"/>
                  </a:moveTo>
                  <a:cubicBezTo>
                    <a:pt x="141" y="202"/>
                    <a:pt x="141" y="202"/>
                    <a:pt x="141" y="202"/>
                  </a:cubicBezTo>
                  <a:cubicBezTo>
                    <a:pt x="143" y="206"/>
                    <a:pt x="143" y="206"/>
                    <a:pt x="143" y="206"/>
                  </a:cubicBezTo>
                  <a:cubicBezTo>
                    <a:pt x="147" y="205"/>
                    <a:pt x="147" y="205"/>
                    <a:pt x="147" y="205"/>
                  </a:cubicBezTo>
                  <a:cubicBezTo>
                    <a:pt x="144" y="202"/>
                    <a:pt x="144" y="202"/>
                    <a:pt x="144" y="202"/>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9" name="Freeform 761"/>
            <p:cNvSpPr>
              <a:spLocks noEditPoints="1"/>
            </p:cNvSpPr>
            <p:nvPr/>
          </p:nvSpPr>
          <p:spPr bwMode="auto">
            <a:xfrm>
              <a:off x="13163792" y="394234"/>
              <a:ext cx="1212457" cy="1684482"/>
            </a:xfrm>
            <a:custGeom>
              <a:avLst/>
              <a:gdLst>
                <a:gd name="T0" fmla="*/ 164 w 166"/>
                <a:gd name="T1" fmla="*/ 226 h 231"/>
                <a:gd name="T2" fmla="*/ 161 w 166"/>
                <a:gd name="T3" fmla="*/ 227 h 231"/>
                <a:gd name="T4" fmla="*/ 164 w 166"/>
                <a:gd name="T5" fmla="*/ 231 h 231"/>
                <a:gd name="T6" fmla="*/ 166 w 166"/>
                <a:gd name="T7" fmla="*/ 230 h 231"/>
                <a:gd name="T8" fmla="*/ 164 w 166"/>
                <a:gd name="T9" fmla="*/ 226 h 231"/>
                <a:gd name="T10" fmla="*/ 0 w 166"/>
                <a:gd name="T11" fmla="*/ 0 h 231"/>
                <a:gd name="T12" fmla="*/ 4 w 166"/>
                <a:gd name="T13" fmla="*/ 6 h 231"/>
                <a:gd name="T14" fmla="*/ 9 w 166"/>
                <a:gd name="T15" fmla="*/ 7 h 231"/>
                <a:gd name="T16" fmla="*/ 5 w 166"/>
                <a:gd name="T17" fmla="*/ 2 h 231"/>
                <a:gd name="T18" fmla="*/ 0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64" y="226"/>
                  </a:moveTo>
                  <a:cubicBezTo>
                    <a:pt x="163" y="227"/>
                    <a:pt x="162" y="227"/>
                    <a:pt x="161" y="227"/>
                  </a:cubicBezTo>
                  <a:cubicBezTo>
                    <a:pt x="164" y="231"/>
                    <a:pt x="164" y="231"/>
                    <a:pt x="164" y="231"/>
                  </a:cubicBezTo>
                  <a:cubicBezTo>
                    <a:pt x="165" y="230"/>
                    <a:pt x="165" y="230"/>
                    <a:pt x="166" y="230"/>
                  </a:cubicBezTo>
                  <a:cubicBezTo>
                    <a:pt x="164" y="226"/>
                    <a:pt x="164" y="226"/>
                    <a:pt x="164" y="226"/>
                  </a:cubicBezTo>
                  <a:moveTo>
                    <a:pt x="0" y="0"/>
                  </a:moveTo>
                  <a:cubicBezTo>
                    <a:pt x="4" y="6"/>
                    <a:pt x="4" y="6"/>
                    <a:pt x="4" y="6"/>
                  </a:cubicBezTo>
                  <a:cubicBezTo>
                    <a:pt x="9" y="7"/>
                    <a:pt x="9" y="7"/>
                    <a:pt x="9" y="7"/>
                  </a:cubicBezTo>
                  <a:cubicBezTo>
                    <a:pt x="5" y="2"/>
                    <a:pt x="5" y="2"/>
                    <a:pt x="5" y="2"/>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0" name="Freeform 762"/>
            <p:cNvSpPr>
              <a:spLocks noEditPoints="1"/>
            </p:cNvSpPr>
            <p:nvPr/>
          </p:nvSpPr>
          <p:spPr bwMode="auto">
            <a:xfrm>
              <a:off x="13324219" y="431255"/>
              <a:ext cx="1144584" cy="1613524"/>
            </a:xfrm>
            <a:custGeom>
              <a:avLst/>
              <a:gdLst>
                <a:gd name="T0" fmla="*/ 155 w 157"/>
                <a:gd name="T1" fmla="*/ 216 h 221"/>
                <a:gd name="T2" fmla="*/ 152 w 157"/>
                <a:gd name="T3" fmla="*/ 217 h 221"/>
                <a:gd name="T4" fmla="*/ 154 w 157"/>
                <a:gd name="T5" fmla="*/ 221 h 221"/>
                <a:gd name="T6" fmla="*/ 157 w 157"/>
                <a:gd name="T7" fmla="*/ 219 h 221"/>
                <a:gd name="T8" fmla="*/ 155 w 157"/>
                <a:gd name="T9" fmla="*/ 216 h 221"/>
                <a:gd name="T10" fmla="*/ 2 w 157"/>
                <a:gd name="T11" fmla="*/ 0 h 221"/>
                <a:gd name="T12" fmla="*/ 0 w 157"/>
                <a:gd name="T13" fmla="*/ 2 h 221"/>
                <a:gd name="T14" fmla="*/ 0 w 157"/>
                <a:gd name="T15" fmla="*/ 2 h 221"/>
                <a:gd name="T16" fmla="*/ 2 w 157"/>
                <a:gd name="T17" fmla="*/ 5 h 221"/>
                <a:gd name="T18" fmla="*/ 4 w 157"/>
                <a:gd name="T19" fmla="*/ 3 h 221"/>
                <a:gd name="T20" fmla="*/ 2 w 157"/>
                <a:gd name="T2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221">
                  <a:moveTo>
                    <a:pt x="155" y="216"/>
                  </a:moveTo>
                  <a:cubicBezTo>
                    <a:pt x="154" y="216"/>
                    <a:pt x="153" y="217"/>
                    <a:pt x="152" y="217"/>
                  </a:cubicBezTo>
                  <a:cubicBezTo>
                    <a:pt x="154" y="221"/>
                    <a:pt x="154" y="221"/>
                    <a:pt x="154" y="221"/>
                  </a:cubicBezTo>
                  <a:cubicBezTo>
                    <a:pt x="155" y="220"/>
                    <a:pt x="156" y="220"/>
                    <a:pt x="157" y="219"/>
                  </a:cubicBezTo>
                  <a:cubicBezTo>
                    <a:pt x="155" y="216"/>
                    <a:pt x="155" y="216"/>
                    <a:pt x="155" y="216"/>
                  </a:cubicBezTo>
                  <a:moveTo>
                    <a:pt x="2" y="0"/>
                  </a:moveTo>
                  <a:cubicBezTo>
                    <a:pt x="0" y="2"/>
                    <a:pt x="0" y="2"/>
                    <a:pt x="0" y="2"/>
                  </a:cubicBezTo>
                  <a:cubicBezTo>
                    <a:pt x="0" y="2"/>
                    <a:pt x="0" y="2"/>
                    <a:pt x="0" y="2"/>
                  </a:cubicBezTo>
                  <a:cubicBezTo>
                    <a:pt x="2" y="5"/>
                    <a:pt x="2" y="5"/>
                    <a:pt x="2" y="5"/>
                  </a:cubicBezTo>
                  <a:cubicBezTo>
                    <a:pt x="4" y="3"/>
                    <a:pt x="4" y="3"/>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1" name="Freeform 763"/>
            <p:cNvSpPr>
              <a:spLocks noEditPoints="1"/>
            </p:cNvSpPr>
            <p:nvPr/>
          </p:nvSpPr>
          <p:spPr bwMode="auto">
            <a:xfrm>
              <a:off x="13398263" y="366467"/>
              <a:ext cx="1160010" cy="1625864"/>
            </a:xfrm>
            <a:custGeom>
              <a:avLst/>
              <a:gdLst>
                <a:gd name="T0" fmla="*/ 156 w 159"/>
                <a:gd name="T1" fmla="*/ 217 h 223"/>
                <a:gd name="T2" fmla="*/ 156 w 159"/>
                <a:gd name="T3" fmla="*/ 219 h 223"/>
                <a:gd name="T4" fmla="*/ 154 w 159"/>
                <a:gd name="T5" fmla="*/ 220 h 223"/>
                <a:gd name="T6" fmla="*/ 157 w 159"/>
                <a:gd name="T7" fmla="*/ 223 h 223"/>
                <a:gd name="T8" fmla="*/ 159 w 159"/>
                <a:gd name="T9" fmla="*/ 222 h 223"/>
                <a:gd name="T10" fmla="*/ 156 w 159"/>
                <a:gd name="T11" fmla="*/ 217 h 223"/>
                <a:gd name="T12" fmla="*/ 2 w 159"/>
                <a:gd name="T13" fmla="*/ 0 h 223"/>
                <a:gd name="T14" fmla="*/ 0 w 159"/>
                <a:gd name="T15" fmla="*/ 2 h 223"/>
                <a:gd name="T16" fmla="*/ 2 w 159"/>
                <a:gd name="T17" fmla="*/ 5 h 223"/>
                <a:gd name="T18" fmla="*/ 4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6" y="217"/>
                  </a:moveTo>
                  <a:cubicBezTo>
                    <a:pt x="156" y="219"/>
                    <a:pt x="156" y="219"/>
                    <a:pt x="156" y="219"/>
                  </a:cubicBezTo>
                  <a:cubicBezTo>
                    <a:pt x="156" y="219"/>
                    <a:pt x="155" y="220"/>
                    <a:pt x="154" y="220"/>
                  </a:cubicBezTo>
                  <a:cubicBezTo>
                    <a:pt x="157" y="223"/>
                    <a:pt x="157" y="223"/>
                    <a:pt x="157" y="223"/>
                  </a:cubicBezTo>
                  <a:cubicBezTo>
                    <a:pt x="158" y="223"/>
                    <a:pt x="158" y="222"/>
                    <a:pt x="159" y="222"/>
                  </a:cubicBezTo>
                  <a:cubicBezTo>
                    <a:pt x="156" y="217"/>
                    <a:pt x="156" y="217"/>
                    <a:pt x="156" y="217"/>
                  </a:cubicBezTo>
                  <a:moveTo>
                    <a:pt x="2" y="0"/>
                  </a:moveTo>
                  <a:cubicBezTo>
                    <a:pt x="0" y="2"/>
                    <a:pt x="0" y="2"/>
                    <a:pt x="0" y="2"/>
                  </a:cubicBezTo>
                  <a:cubicBezTo>
                    <a:pt x="2" y="5"/>
                    <a:pt x="2" y="5"/>
                    <a:pt x="2" y="5"/>
                  </a:cubicBezTo>
                  <a:cubicBezTo>
                    <a:pt x="4" y="3"/>
                    <a:pt x="4" y="3"/>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2" name="Freeform 764"/>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close/>
                  <a:moveTo>
                    <a:pt x="0" y="0"/>
                  </a:moveTo>
                  <a:lnTo>
                    <a:pt x="2" y="16"/>
                  </a:lnTo>
                  <a:lnTo>
                    <a:pt x="2" y="16"/>
                  </a:lnTo>
                  <a:lnTo>
                    <a:pt x="7" y="24"/>
                  </a:lnTo>
                  <a:lnTo>
                    <a:pt x="12" y="19"/>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3" name="Freeform 765"/>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moveTo>
                    <a:pt x="0" y="0"/>
                  </a:moveTo>
                  <a:lnTo>
                    <a:pt x="2" y="16"/>
                  </a:lnTo>
                  <a:lnTo>
                    <a:pt x="2" y="16"/>
                  </a:lnTo>
                  <a:lnTo>
                    <a:pt x="7" y="24"/>
                  </a:lnTo>
                  <a:lnTo>
                    <a:pt x="12" y="19"/>
                  </a:lnTo>
                  <a:lnTo>
                    <a:pt x="0"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4" name="Freeform 766"/>
            <p:cNvSpPr>
              <a:spLocks noEditPoints="1"/>
            </p:cNvSpPr>
            <p:nvPr/>
          </p:nvSpPr>
          <p:spPr bwMode="auto">
            <a:xfrm>
              <a:off x="13435284" y="82635"/>
              <a:ext cx="1160010" cy="1625864"/>
            </a:xfrm>
            <a:custGeom>
              <a:avLst/>
              <a:gdLst>
                <a:gd name="T0" fmla="*/ 157 w 159"/>
                <a:gd name="T1" fmla="*/ 218 h 223"/>
                <a:gd name="T2" fmla="*/ 155 w 159"/>
                <a:gd name="T3" fmla="*/ 220 h 223"/>
                <a:gd name="T4" fmla="*/ 157 w 159"/>
                <a:gd name="T5" fmla="*/ 223 h 223"/>
                <a:gd name="T6" fmla="*/ 159 w 159"/>
                <a:gd name="T7" fmla="*/ 221 h 223"/>
                <a:gd name="T8" fmla="*/ 157 w 159"/>
                <a:gd name="T9" fmla="*/ 218 h 223"/>
                <a:gd name="T10" fmla="*/ 2 w 159"/>
                <a:gd name="T11" fmla="*/ 0 h 223"/>
                <a:gd name="T12" fmla="*/ 0 w 159"/>
                <a:gd name="T13" fmla="*/ 1 h 223"/>
                <a:gd name="T14" fmla="*/ 4 w 159"/>
                <a:gd name="T15" fmla="*/ 6 h 223"/>
                <a:gd name="T16" fmla="*/ 3 w 159"/>
                <a:gd name="T17" fmla="*/ 4 h 223"/>
                <a:gd name="T18" fmla="*/ 5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7" y="218"/>
                  </a:moveTo>
                  <a:cubicBezTo>
                    <a:pt x="155" y="220"/>
                    <a:pt x="155" y="220"/>
                    <a:pt x="155" y="220"/>
                  </a:cubicBezTo>
                  <a:cubicBezTo>
                    <a:pt x="157" y="223"/>
                    <a:pt x="157" y="223"/>
                    <a:pt x="157" y="223"/>
                  </a:cubicBezTo>
                  <a:cubicBezTo>
                    <a:pt x="159" y="221"/>
                    <a:pt x="159" y="221"/>
                    <a:pt x="159" y="221"/>
                  </a:cubicBezTo>
                  <a:cubicBezTo>
                    <a:pt x="157" y="218"/>
                    <a:pt x="157" y="218"/>
                    <a:pt x="157" y="218"/>
                  </a:cubicBezTo>
                  <a:moveTo>
                    <a:pt x="2" y="0"/>
                  </a:moveTo>
                  <a:cubicBezTo>
                    <a:pt x="2" y="0"/>
                    <a:pt x="1" y="1"/>
                    <a:pt x="0" y="1"/>
                  </a:cubicBezTo>
                  <a:cubicBezTo>
                    <a:pt x="4" y="6"/>
                    <a:pt x="4" y="6"/>
                    <a:pt x="4" y="6"/>
                  </a:cubicBezTo>
                  <a:cubicBezTo>
                    <a:pt x="3" y="4"/>
                    <a:pt x="3" y="4"/>
                    <a:pt x="3" y="4"/>
                  </a:cubicBezTo>
                  <a:cubicBezTo>
                    <a:pt x="4" y="3"/>
                    <a:pt x="4" y="3"/>
                    <a:pt x="5"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5" name="Freeform 767"/>
            <p:cNvSpPr>
              <a:spLocks noEditPoints="1"/>
            </p:cNvSpPr>
            <p:nvPr/>
          </p:nvSpPr>
          <p:spPr bwMode="auto">
            <a:xfrm>
              <a:off x="13521668" y="30188"/>
              <a:ext cx="1144584" cy="1613524"/>
            </a:xfrm>
            <a:custGeom>
              <a:avLst/>
              <a:gdLst>
                <a:gd name="T0" fmla="*/ 155 w 157"/>
                <a:gd name="T1" fmla="*/ 216 h 221"/>
                <a:gd name="T2" fmla="*/ 153 w 157"/>
                <a:gd name="T3" fmla="*/ 218 h 221"/>
                <a:gd name="T4" fmla="*/ 155 w 157"/>
                <a:gd name="T5" fmla="*/ 221 h 221"/>
                <a:gd name="T6" fmla="*/ 157 w 157"/>
                <a:gd name="T7" fmla="*/ 219 h 221"/>
                <a:gd name="T8" fmla="*/ 155 w 157"/>
                <a:gd name="T9" fmla="*/ 216 h 221"/>
                <a:gd name="T10" fmla="*/ 3 w 157"/>
                <a:gd name="T11" fmla="*/ 0 h 221"/>
                <a:gd name="T12" fmla="*/ 0 w 157"/>
                <a:gd name="T13" fmla="*/ 2 h 221"/>
                <a:gd name="T14" fmla="*/ 2 w 157"/>
                <a:gd name="T15" fmla="*/ 5 h 221"/>
                <a:gd name="T16" fmla="*/ 5 w 157"/>
                <a:gd name="T17" fmla="*/ 4 h 221"/>
                <a:gd name="T18" fmla="*/ 3 w 157"/>
                <a:gd name="T1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21">
                  <a:moveTo>
                    <a:pt x="155" y="216"/>
                  </a:moveTo>
                  <a:cubicBezTo>
                    <a:pt x="153" y="218"/>
                    <a:pt x="153" y="218"/>
                    <a:pt x="153" y="218"/>
                  </a:cubicBezTo>
                  <a:cubicBezTo>
                    <a:pt x="155" y="221"/>
                    <a:pt x="155" y="221"/>
                    <a:pt x="155" y="221"/>
                  </a:cubicBezTo>
                  <a:cubicBezTo>
                    <a:pt x="157" y="219"/>
                    <a:pt x="157" y="219"/>
                    <a:pt x="157" y="219"/>
                  </a:cubicBezTo>
                  <a:cubicBezTo>
                    <a:pt x="155" y="216"/>
                    <a:pt x="155" y="216"/>
                    <a:pt x="155" y="216"/>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6" name="Freeform 768"/>
            <p:cNvSpPr>
              <a:spLocks noEditPoints="1"/>
            </p:cNvSpPr>
            <p:nvPr/>
          </p:nvSpPr>
          <p:spPr bwMode="auto">
            <a:xfrm>
              <a:off x="13617307" y="-6834"/>
              <a:ext cx="1209372" cy="1684482"/>
            </a:xfrm>
            <a:custGeom>
              <a:avLst/>
              <a:gdLst>
                <a:gd name="T0" fmla="*/ 157 w 166"/>
                <a:gd name="T1" fmla="*/ 224 h 231"/>
                <a:gd name="T2" fmla="*/ 161 w 166"/>
                <a:gd name="T3" fmla="*/ 229 h 231"/>
                <a:gd name="T4" fmla="*/ 166 w 166"/>
                <a:gd name="T5" fmla="*/ 231 h 231"/>
                <a:gd name="T6" fmla="*/ 162 w 166"/>
                <a:gd name="T7" fmla="*/ 225 h 231"/>
                <a:gd name="T8" fmla="*/ 157 w 166"/>
                <a:gd name="T9" fmla="*/ 224 h 231"/>
                <a:gd name="T10" fmla="*/ 3 w 166"/>
                <a:gd name="T11" fmla="*/ 0 h 231"/>
                <a:gd name="T12" fmla="*/ 0 w 166"/>
                <a:gd name="T13" fmla="*/ 1 h 231"/>
                <a:gd name="T14" fmla="*/ 2 w 166"/>
                <a:gd name="T15" fmla="*/ 5 h 231"/>
                <a:gd name="T16" fmla="*/ 5 w 166"/>
                <a:gd name="T17" fmla="*/ 4 h 231"/>
                <a:gd name="T18" fmla="*/ 3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57" y="224"/>
                  </a:moveTo>
                  <a:cubicBezTo>
                    <a:pt x="161" y="229"/>
                    <a:pt x="161" y="229"/>
                    <a:pt x="161" y="229"/>
                  </a:cubicBezTo>
                  <a:cubicBezTo>
                    <a:pt x="166" y="231"/>
                    <a:pt x="166" y="231"/>
                    <a:pt x="166" y="231"/>
                  </a:cubicBezTo>
                  <a:cubicBezTo>
                    <a:pt x="162" y="225"/>
                    <a:pt x="162" y="225"/>
                    <a:pt x="162" y="225"/>
                  </a:cubicBezTo>
                  <a:cubicBezTo>
                    <a:pt x="157" y="224"/>
                    <a:pt x="157" y="224"/>
                    <a:pt x="157" y="224"/>
                  </a:cubicBezTo>
                  <a:moveTo>
                    <a:pt x="3" y="0"/>
                  </a:moveTo>
                  <a:cubicBezTo>
                    <a:pt x="2" y="1"/>
                    <a:pt x="1" y="1"/>
                    <a:pt x="0" y="1"/>
                  </a:cubicBezTo>
                  <a:cubicBezTo>
                    <a:pt x="2" y="5"/>
                    <a:pt x="2" y="5"/>
                    <a:pt x="2" y="5"/>
                  </a:cubicBezTo>
                  <a:cubicBezTo>
                    <a:pt x="3" y="4"/>
                    <a:pt x="4" y="4"/>
                    <a:pt x="5"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7" name="Freeform 769"/>
            <p:cNvSpPr>
              <a:spLocks noEditPoints="1"/>
            </p:cNvSpPr>
            <p:nvPr/>
          </p:nvSpPr>
          <p:spPr bwMode="auto">
            <a:xfrm>
              <a:off x="13842522" y="153593"/>
              <a:ext cx="1079796" cy="1502459"/>
            </a:xfrm>
            <a:custGeom>
              <a:avLst/>
              <a:gdLst>
                <a:gd name="T0" fmla="*/ 145 w 148"/>
                <a:gd name="T1" fmla="*/ 200 h 206"/>
                <a:gd name="T2" fmla="*/ 144 w 148"/>
                <a:gd name="T3" fmla="*/ 203 h 206"/>
                <a:gd name="T4" fmla="*/ 146 w 148"/>
                <a:gd name="T5" fmla="*/ 206 h 206"/>
                <a:gd name="T6" fmla="*/ 148 w 148"/>
                <a:gd name="T7" fmla="*/ 204 h 206"/>
                <a:gd name="T8" fmla="*/ 145 w 148"/>
                <a:gd name="T9" fmla="*/ 200 h 206"/>
                <a:gd name="T10" fmla="*/ 4 w 148"/>
                <a:gd name="T11" fmla="*/ 0 h 206"/>
                <a:gd name="T12" fmla="*/ 0 w 148"/>
                <a:gd name="T13" fmla="*/ 0 h 206"/>
                <a:gd name="T14" fmla="*/ 3 w 148"/>
                <a:gd name="T15" fmla="*/ 4 h 206"/>
                <a:gd name="T16" fmla="*/ 6 w 148"/>
                <a:gd name="T17" fmla="*/ 4 h 206"/>
                <a:gd name="T18" fmla="*/ 4 w 148"/>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206">
                  <a:moveTo>
                    <a:pt x="145" y="200"/>
                  </a:moveTo>
                  <a:cubicBezTo>
                    <a:pt x="145" y="201"/>
                    <a:pt x="144" y="202"/>
                    <a:pt x="144" y="203"/>
                  </a:cubicBezTo>
                  <a:cubicBezTo>
                    <a:pt x="146" y="206"/>
                    <a:pt x="146" y="206"/>
                    <a:pt x="146" y="206"/>
                  </a:cubicBezTo>
                  <a:cubicBezTo>
                    <a:pt x="147" y="205"/>
                    <a:pt x="147" y="205"/>
                    <a:pt x="148" y="204"/>
                  </a:cubicBezTo>
                  <a:cubicBezTo>
                    <a:pt x="145" y="200"/>
                    <a:pt x="145" y="200"/>
                    <a:pt x="145" y="200"/>
                  </a:cubicBezTo>
                  <a:moveTo>
                    <a:pt x="4" y="0"/>
                  </a:moveTo>
                  <a:cubicBezTo>
                    <a:pt x="0" y="0"/>
                    <a:pt x="0" y="0"/>
                    <a:pt x="0" y="0"/>
                  </a:cubicBezTo>
                  <a:cubicBezTo>
                    <a:pt x="3" y="4"/>
                    <a:pt x="3" y="4"/>
                    <a:pt x="3" y="4"/>
                  </a:cubicBezTo>
                  <a:cubicBezTo>
                    <a:pt x="6" y="4"/>
                    <a:pt x="6" y="4"/>
                    <a:pt x="6" y="4"/>
                  </a:cubicBezTo>
                  <a:cubicBezTo>
                    <a:pt x="4" y="0"/>
                    <a:pt x="4" y="0"/>
                    <a:pt x="4"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8" name="Freeform 770"/>
            <p:cNvSpPr>
              <a:spLocks noEditPoints="1"/>
            </p:cNvSpPr>
            <p:nvPr/>
          </p:nvSpPr>
          <p:spPr bwMode="auto">
            <a:xfrm>
              <a:off x="13959757" y="141253"/>
              <a:ext cx="1011924" cy="1428416"/>
            </a:xfrm>
            <a:custGeom>
              <a:avLst/>
              <a:gdLst>
                <a:gd name="T0" fmla="*/ 137 w 139"/>
                <a:gd name="T1" fmla="*/ 189 h 196"/>
                <a:gd name="T2" fmla="*/ 135 w 139"/>
                <a:gd name="T3" fmla="*/ 192 h 196"/>
                <a:gd name="T4" fmla="*/ 138 w 139"/>
                <a:gd name="T5" fmla="*/ 196 h 196"/>
                <a:gd name="T6" fmla="*/ 139 w 139"/>
                <a:gd name="T7" fmla="*/ 193 h 196"/>
                <a:gd name="T8" fmla="*/ 137 w 139"/>
                <a:gd name="T9" fmla="*/ 189 h 196"/>
                <a:gd name="T10" fmla="*/ 118 w 139"/>
                <a:gd name="T11" fmla="*/ 162 h 196"/>
                <a:gd name="T12" fmla="*/ 118 w 139"/>
                <a:gd name="T13" fmla="*/ 162 h 196"/>
                <a:gd name="T14" fmla="*/ 118 w 139"/>
                <a:gd name="T15" fmla="*/ 163 h 196"/>
                <a:gd name="T16" fmla="*/ 118 w 139"/>
                <a:gd name="T17" fmla="*/ 162 h 196"/>
                <a:gd name="T18" fmla="*/ 3 w 139"/>
                <a:gd name="T19" fmla="*/ 0 h 196"/>
                <a:gd name="T20" fmla="*/ 0 w 139"/>
                <a:gd name="T21" fmla="*/ 1 h 196"/>
                <a:gd name="T22" fmla="*/ 2 w 139"/>
                <a:gd name="T23" fmla="*/ 4 h 196"/>
                <a:gd name="T24" fmla="*/ 6 w 139"/>
                <a:gd name="T25" fmla="*/ 4 h 196"/>
                <a:gd name="T26" fmla="*/ 3 w 139"/>
                <a:gd name="T2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6">
                  <a:moveTo>
                    <a:pt x="137" y="189"/>
                  </a:moveTo>
                  <a:cubicBezTo>
                    <a:pt x="136" y="190"/>
                    <a:pt x="136" y="191"/>
                    <a:pt x="135" y="192"/>
                  </a:cubicBezTo>
                  <a:cubicBezTo>
                    <a:pt x="138" y="196"/>
                    <a:pt x="138" y="196"/>
                    <a:pt x="138" y="196"/>
                  </a:cubicBezTo>
                  <a:cubicBezTo>
                    <a:pt x="138" y="195"/>
                    <a:pt x="139" y="194"/>
                    <a:pt x="139" y="193"/>
                  </a:cubicBezTo>
                  <a:cubicBezTo>
                    <a:pt x="137" y="189"/>
                    <a:pt x="137" y="189"/>
                    <a:pt x="137" y="189"/>
                  </a:cubicBezTo>
                  <a:moveTo>
                    <a:pt x="118" y="162"/>
                  </a:moveTo>
                  <a:cubicBezTo>
                    <a:pt x="118" y="162"/>
                    <a:pt x="118" y="162"/>
                    <a:pt x="118" y="162"/>
                  </a:cubicBezTo>
                  <a:cubicBezTo>
                    <a:pt x="118" y="163"/>
                    <a:pt x="118" y="163"/>
                    <a:pt x="118" y="163"/>
                  </a:cubicBezTo>
                  <a:cubicBezTo>
                    <a:pt x="118" y="162"/>
                    <a:pt x="118" y="162"/>
                    <a:pt x="118" y="162"/>
                  </a:cubicBezTo>
                  <a:moveTo>
                    <a:pt x="3" y="0"/>
                  </a:moveTo>
                  <a:cubicBezTo>
                    <a:pt x="0" y="1"/>
                    <a:pt x="0" y="1"/>
                    <a:pt x="0" y="1"/>
                  </a:cubicBezTo>
                  <a:cubicBezTo>
                    <a:pt x="2" y="4"/>
                    <a:pt x="2" y="4"/>
                    <a:pt x="2" y="4"/>
                  </a:cubicBezTo>
                  <a:cubicBezTo>
                    <a:pt x="6" y="4"/>
                    <a:pt x="6" y="4"/>
                    <a:pt x="6"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9" name="Freeform 771"/>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close/>
                  <a:moveTo>
                    <a:pt x="265" y="369"/>
                  </a:moveTo>
                  <a:lnTo>
                    <a:pt x="265" y="378"/>
                  </a:lnTo>
                  <a:lnTo>
                    <a:pt x="272" y="390"/>
                  </a:lnTo>
                  <a:lnTo>
                    <a:pt x="274" y="381"/>
                  </a:lnTo>
                  <a:lnTo>
                    <a:pt x="265" y="369"/>
                  </a:lnTo>
                  <a:close/>
                  <a:moveTo>
                    <a:pt x="5" y="0"/>
                  </a:moveTo>
                  <a:lnTo>
                    <a:pt x="0" y="7"/>
                  </a:lnTo>
                  <a:lnTo>
                    <a:pt x="7" y="17"/>
                  </a:lnTo>
                  <a:lnTo>
                    <a:pt x="10" y="10"/>
                  </a:lnTo>
                  <a:lnTo>
                    <a:pt x="5"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0" name="Freeform 772"/>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moveTo>
                    <a:pt x="265" y="369"/>
                  </a:moveTo>
                  <a:lnTo>
                    <a:pt x="265" y="378"/>
                  </a:lnTo>
                  <a:lnTo>
                    <a:pt x="272" y="390"/>
                  </a:lnTo>
                  <a:lnTo>
                    <a:pt x="274" y="381"/>
                  </a:lnTo>
                  <a:lnTo>
                    <a:pt x="265" y="369"/>
                  </a:lnTo>
                  <a:moveTo>
                    <a:pt x="5" y="0"/>
                  </a:moveTo>
                  <a:lnTo>
                    <a:pt x="0" y="7"/>
                  </a:lnTo>
                  <a:lnTo>
                    <a:pt x="7" y="17"/>
                  </a:lnTo>
                  <a:lnTo>
                    <a:pt x="10" y="10"/>
                  </a:lnTo>
                  <a:lnTo>
                    <a:pt x="5"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1" name="Freeform 773"/>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close/>
                  <a:moveTo>
                    <a:pt x="0" y="0"/>
                  </a:moveTo>
                  <a:lnTo>
                    <a:pt x="5" y="7"/>
                  </a:lnTo>
                  <a:lnTo>
                    <a:pt x="5" y="11"/>
                  </a:lnTo>
                  <a:lnTo>
                    <a:pt x="9" y="18"/>
                  </a:lnTo>
                  <a:lnTo>
                    <a:pt x="14" y="11"/>
                  </a:lnTo>
                  <a:lnTo>
                    <a:pt x="5" y="0"/>
                  </a:ln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2" name="Freeform 774"/>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moveTo>
                    <a:pt x="0" y="0"/>
                  </a:moveTo>
                  <a:lnTo>
                    <a:pt x="5" y="7"/>
                  </a:lnTo>
                  <a:lnTo>
                    <a:pt x="5" y="11"/>
                  </a:lnTo>
                  <a:lnTo>
                    <a:pt x="9" y="18"/>
                  </a:lnTo>
                  <a:lnTo>
                    <a:pt x="14" y="11"/>
                  </a:lnTo>
                  <a:lnTo>
                    <a:pt x="5" y="0"/>
                  </a:lnTo>
                  <a:lnTo>
                    <a:pt x="0"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3" name="Freeform 775"/>
            <p:cNvSpPr>
              <a:spLocks noEditPoints="1"/>
            </p:cNvSpPr>
            <p:nvPr/>
          </p:nvSpPr>
          <p:spPr bwMode="auto">
            <a:xfrm>
              <a:off x="14178801" y="-50025"/>
              <a:ext cx="829901" cy="1138414"/>
            </a:xfrm>
            <a:custGeom>
              <a:avLst/>
              <a:gdLst>
                <a:gd name="T0" fmla="*/ 111 w 114"/>
                <a:gd name="T1" fmla="*/ 151 h 156"/>
                <a:gd name="T2" fmla="*/ 108 w 114"/>
                <a:gd name="T3" fmla="*/ 152 h 156"/>
                <a:gd name="T4" fmla="*/ 111 w 114"/>
                <a:gd name="T5" fmla="*/ 156 h 156"/>
                <a:gd name="T6" fmla="*/ 114 w 114"/>
                <a:gd name="T7" fmla="*/ 155 h 156"/>
                <a:gd name="T8" fmla="*/ 111 w 114"/>
                <a:gd name="T9" fmla="*/ 151 h 156"/>
                <a:gd name="T10" fmla="*/ 27 w 114"/>
                <a:gd name="T11" fmla="*/ 38 h 156"/>
                <a:gd name="T12" fmla="*/ 33 w 114"/>
                <a:gd name="T13" fmla="*/ 46 h 156"/>
                <a:gd name="T14" fmla="*/ 39 w 114"/>
                <a:gd name="T15" fmla="*/ 49 h 156"/>
                <a:gd name="T16" fmla="*/ 33 w 114"/>
                <a:gd name="T17" fmla="*/ 41 h 156"/>
                <a:gd name="T18" fmla="*/ 27 w 114"/>
                <a:gd name="T19" fmla="*/ 38 h 156"/>
                <a:gd name="T20" fmla="*/ 20 w 114"/>
                <a:gd name="T21" fmla="*/ 22 h 156"/>
                <a:gd name="T22" fmla="*/ 20 w 114"/>
                <a:gd name="T23" fmla="*/ 27 h 156"/>
                <a:gd name="T24" fmla="*/ 24 w 114"/>
                <a:gd name="T25" fmla="*/ 33 h 156"/>
                <a:gd name="T26" fmla="*/ 24 w 114"/>
                <a:gd name="T27" fmla="*/ 28 h 156"/>
                <a:gd name="T28" fmla="*/ 20 w 114"/>
                <a:gd name="T29" fmla="*/ 22 h 156"/>
                <a:gd name="T30" fmla="*/ 0 w 114"/>
                <a:gd name="T31" fmla="*/ 0 h 156"/>
                <a:gd name="T32" fmla="*/ 4 w 114"/>
                <a:gd name="T33" fmla="*/ 4 h 156"/>
                <a:gd name="T34" fmla="*/ 6 w 114"/>
                <a:gd name="T35" fmla="*/ 5 h 156"/>
                <a:gd name="T36" fmla="*/ 8 w 114"/>
                <a:gd name="T37" fmla="*/ 5 h 156"/>
                <a:gd name="T38" fmla="*/ 4 w 114"/>
                <a:gd name="T39" fmla="*/ 1 h 156"/>
                <a:gd name="T40" fmla="*/ 0 w 114"/>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56">
                  <a:moveTo>
                    <a:pt x="111" y="151"/>
                  </a:moveTo>
                  <a:cubicBezTo>
                    <a:pt x="108" y="152"/>
                    <a:pt x="108" y="152"/>
                    <a:pt x="108" y="152"/>
                  </a:cubicBezTo>
                  <a:cubicBezTo>
                    <a:pt x="111" y="156"/>
                    <a:pt x="111" y="156"/>
                    <a:pt x="111" y="156"/>
                  </a:cubicBezTo>
                  <a:cubicBezTo>
                    <a:pt x="114" y="155"/>
                    <a:pt x="114" y="155"/>
                    <a:pt x="114" y="155"/>
                  </a:cubicBezTo>
                  <a:cubicBezTo>
                    <a:pt x="111" y="151"/>
                    <a:pt x="111" y="151"/>
                    <a:pt x="111" y="151"/>
                  </a:cubicBezTo>
                  <a:moveTo>
                    <a:pt x="27" y="38"/>
                  </a:moveTo>
                  <a:cubicBezTo>
                    <a:pt x="33" y="46"/>
                    <a:pt x="33" y="46"/>
                    <a:pt x="33" y="46"/>
                  </a:cubicBezTo>
                  <a:cubicBezTo>
                    <a:pt x="39" y="49"/>
                    <a:pt x="39" y="49"/>
                    <a:pt x="39" y="49"/>
                  </a:cubicBezTo>
                  <a:cubicBezTo>
                    <a:pt x="33" y="41"/>
                    <a:pt x="33" y="41"/>
                    <a:pt x="33" y="41"/>
                  </a:cubicBezTo>
                  <a:cubicBezTo>
                    <a:pt x="27" y="38"/>
                    <a:pt x="27" y="38"/>
                    <a:pt x="27" y="38"/>
                  </a:cubicBezTo>
                  <a:moveTo>
                    <a:pt x="20" y="22"/>
                  </a:moveTo>
                  <a:cubicBezTo>
                    <a:pt x="20" y="27"/>
                    <a:pt x="20" y="27"/>
                    <a:pt x="20" y="27"/>
                  </a:cubicBezTo>
                  <a:cubicBezTo>
                    <a:pt x="24" y="33"/>
                    <a:pt x="24" y="33"/>
                    <a:pt x="24" y="33"/>
                  </a:cubicBezTo>
                  <a:cubicBezTo>
                    <a:pt x="24" y="28"/>
                    <a:pt x="24" y="28"/>
                    <a:pt x="24" y="28"/>
                  </a:cubicBezTo>
                  <a:cubicBezTo>
                    <a:pt x="20" y="22"/>
                    <a:pt x="20" y="22"/>
                    <a:pt x="20" y="22"/>
                  </a:cubicBezTo>
                  <a:moveTo>
                    <a:pt x="0" y="0"/>
                  </a:moveTo>
                  <a:cubicBezTo>
                    <a:pt x="4" y="4"/>
                    <a:pt x="4" y="4"/>
                    <a:pt x="4" y="4"/>
                  </a:cubicBezTo>
                  <a:cubicBezTo>
                    <a:pt x="4" y="5"/>
                    <a:pt x="5" y="5"/>
                    <a:pt x="6" y="5"/>
                  </a:cubicBezTo>
                  <a:cubicBezTo>
                    <a:pt x="6" y="5"/>
                    <a:pt x="7" y="5"/>
                    <a:pt x="8" y="5"/>
                  </a:cubicBezTo>
                  <a:cubicBezTo>
                    <a:pt x="4" y="1"/>
                    <a:pt x="4" y="1"/>
                    <a:pt x="4" y="1"/>
                  </a:cubicBezTo>
                  <a:cubicBezTo>
                    <a:pt x="3" y="0"/>
                    <a:pt x="2"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4" name="Freeform 776"/>
            <p:cNvSpPr>
              <a:spLocks noEditPoints="1"/>
            </p:cNvSpPr>
            <p:nvPr/>
          </p:nvSpPr>
          <p:spPr bwMode="auto">
            <a:xfrm>
              <a:off x="14323802" y="-19174"/>
              <a:ext cx="780539" cy="1092137"/>
            </a:xfrm>
            <a:custGeom>
              <a:avLst/>
              <a:gdLst>
                <a:gd name="T0" fmla="*/ 102 w 107"/>
                <a:gd name="T1" fmla="*/ 140 h 150"/>
                <a:gd name="T2" fmla="*/ 103 w 107"/>
                <a:gd name="T3" fmla="*/ 144 h 150"/>
                <a:gd name="T4" fmla="*/ 102 w 107"/>
                <a:gd name="T5" fmla="*/ 144 h 150"/>
                <a:gd name="T6" fmla="*/ 105 w 107"/>
                <a:gd name="T7" fmla="*/ 149 h 150"/>
                <a:gd name="T8" fmla="*/ 106 w 107"/>
                <a:gd name="T9" fmla="*/ 150 h 150"/>
                <a:gd name="T10" fmla="*/ 107 w 107"/>
                <a:gd name="T11" fmla="*/ 146 h 150"/>
                <a:gd name="T12" fmla="*/ 107 w 107"/>
                <a:gd name="T13" fmla="*/ 145 h 150"/>
                <a:gd name="T14" fmla="*/ 102 w 107"/>
                <a:gd name="T15" fmla="*/ 140 h 150"/>
                <a:gd name="T16" fmla="*/ 76 w 107"/>
                <a:gd name="T17" fmla="*/ 107 h 150"/>
                <a:gd name="T18" fmla="*/ 79 w 107"/>
                <a:gd name="T19" fmla="*/ 112 h 150"/>
                <a:gd name="T20" fmla="*/ 83 w 107"/>
                <a:gd name="T21" fmla="*/ 112 h 150"/>
                <a:gd name="T22" fmla="*/ 80 w 107"/>
                <a:gd name="T23" fmla="*/ 108 h 150"/>
                <a:gd name="T24" fmla="*/ 76 w 107"/>
                <a:gd name="T25" fmla="*/ 107 h 150"/>
                <a:gd name="T26" fmla="*/ 59 w 107"/>
                <a:gd name="T27" fmla="*/ 78 h 150"/>
                <a:gd name="T28" fmla="*/ 57 w 107"/>
                <a:gd name="T29" fmla="*/ 81 h 150"/>
                <a:gd name="T30" fmla="*/ 66 w 107"/>
                <a:gd name="T31" fmla="*/ 94 h 150"/>
                <a:gd name="T32" fmla="*/ 61 w 107"/>
                <a:gd name="T33" fmla="*/ 82 h 150"/>
                <a:gd name="T34" fmla="*/ 61 w 107"/>
                <a:gd name="T35" fmla="*/ 82 h 150"/>
                <a:gd name="T36" fmla="*/ 59 w 107"/>
                <a:gd name="T37" fmla="*/ 78 h 150"/>
                <a:gd name="T38" fmla="*/ 33 w 107"/>
                <a:gd name="T39" fmla="*/ 42 h 150"/>
                <a:gd name="T40" fmla="*/ 31 w 107"/>
                <a:gd name="T41" fmla="*/ 44 h 150"/>
                <a:gd name="T42" fmla="*/ 33 w 107"/>
                <a:gd name="T43" fmla="*/ 47 h 150"/>
                <a:gd name="T44" fmla="*/ 36 w 107"/>
                <a:gd name="T45" fmla="*/ 45 h 150"/>
                <a:gd name="T46" fmla="*/ 33 w 107"/>
                <a:gd name="T47" fmla="*/ 42 h 150"/>
                <a:gd name="T48" fmla="*/ 0 w 107"/>
                <a:gd name="T49" fmla="*/ 0 h 150"/>
                <a:gd name="T50" fmla="*/ 4 w 107"/>
                <a:gd name="T51" fmla="*/ 5 h 150"/>
                <a:gd name="T52" fmla="*/ 4 w 107"/>
                <a:gd name="T53" fmla="*/ 5 h 150"/>
                <a:gd name="T54" fmla="*/ 6 w 107"/>
                <a:gd name="T55" fmla="*/ 3 h 150"/>
                <a:gd name="T56" fmla="*/ 5 w 107"/>
                <a:gd name="T57" fmla="*/ 2 h 150"/>
                <a:gd name="T58" fmla="*/ 3 w 107"/>
                <a:gd name="T59" fmla="*/ 1 h 150"/>
                <a:gd name="T60" fmla="*/ 0 w 107"/>
                <a:gd name="T6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50">
                  <a:moveTo>
                    <a:pt x="102" y="140"/>
                  </a:moveTo>
                  <a:cubicBezTo>
                    <a:pt x="102" y="141"/>
                    <a:pt x="103" y="142"/>
                    <a:pt x="103" y="144"/>
                  </a:cubicBezTo>
                  <a:cubicBezTo>
                    <a:pt x="102" y="144"/>
                    <a:pt x="102" y="144"/>
                    <a:pt x="102" y="144"/>
                  </a:cubicBezTo>
                  <a:cubicBezTo>
                    <a:pt x="105" y="149"/>
                    <a:pt x="105" y="149"/>
                    <a:pt x="105" y="149"/>
                  </a:cubicBezTo>
                  <a:cubicBezTo>
                    <a:pt x="106" y="150"/>
                    <a:pt x="106" y="150"/>
                    <a:pt x="106" y="150"/>
                  </a:cubicBezTo>
                  <a:cubicBezTo>
                    <a:pt x="107" y="146"/>
                    <a:pt x="107" y="146"/>
                    <a:pt x="107" y="146"/>
                  </a:cubicBezTo>
                  <a:cubicBezTo>
                    <a:pt x="107" y="146"/>
                    <a:pt x="107" y="146"/>
                    <a:pt x="107" y="145"/>
                  </a:cubicBezTo>
                  <a:cubicBezTo>
                    <a:pt x="102" y="140"/>
                    <a:pt x="102" y="140"/>
                    <a:pt x="102" y="140"/>
                  </a:cubicBezTo>
                  <a:moveTo>
                    <a:pt x="76" y="107"/>
                  </a:moveTo>
                  <a:cubicBezTo>
                    <a:pt x="79" y="112"/>
                    <a:pt x="79" y="112"/>
                    <a:pt x="79" y="112"/>
                  </a:cubicBezTo>
                  <a:cubicBezTo>
                    <a:pt x="83" y="112"/>
                    <a:pt x="83" y="112"/>
                    <a:pt x="83" y="112"/>
                  </a:cubicBezTo>
                  <a:cubicBezTo>
                    <a:pt x="80" y="108"/>
                    <a:pt x="80" y="108"/>
                    <a:pt x="80" y="108"/>
                  </a:cubicBezTo>
                  <a:cubicBezTo>
                    <a:pt x="76" y="107"/>
                    <a:pt x="76" y="107"/>
                    <a:pt x="76" y="107"/>
                  </a:cubicBezTo>
                  <a:moveTo>
                    <a:pt x="59" y="78"/>
                  </a:moveTo>
                  <a:cubicBezTo>
                    <a:pt x="57" y="81"/>
                    <a:pt x="57" y="81"/>
                    <a:pt x="57" y="81"/>
                  </a:cubicBezTo>
                  <a:cubicBezTo>
                    <a:pt x="66" y="94"/>
                    <a:pt x="66" y="94"/>
                    <a:pt x="66" y="94"/>
                  </a:cubicBezTo>
                  <a:cubicBezTo>
                    <a:pt x="61" y="82"/>
                    <a:pt x="61" y="82"/>
                    <a:pt x="61" y="82"/>
                  </a:cubicBezTo>
                  <a:cubicBezTo>
                    <a:pt x="61" y="82"/>
                    <a:pt x="61" y="82"/>
                    <a:pt x="61" y="82"/>
                  </a:cubicBezTo>
                  <a:cubicBezTo>
                    <a:pt x="59" y="78"/>
                    <a:pt x="59" y="78"/>
                    <a:pt x="59" y="78"/>
                  </a:cubicBezTo>
                  <a:moveTo>
                    <a:pt x="33" y="42"/>
                  </a:moveTo>
                  <a:cubicBezTo>
                    <a:pt x="31" y="44"/>
                    <a:pt x="31" y="44"/>
                    <a:pt x="31" y="44"/>
                  </a:cubicBezTo>
                  <a:cubicBezTo>
                    <a:pt x="33" y="47"/>
                    <a:pt x="33" y="47"/>
                    <a:pt x="33" y="47"/>
                  </a:cubicBezTo>
                  <a:cubicBezTo>
                    <a:pt x="36" y="45"/>
                    <a:pt x="36" y="45"/>
                    <a:pt x="36" y="45"/>
                  </a:cubicBezTo>
                  <a:cubicBezTo>
                    <a:pt x="33" y="42"/>
                    <a:pt x="33" y="42"/>
                    <a:pt x="33" y="42"/>
                  </a:cubicBezTo>
                  <a:moveTo>
                    <a:pt x="0" y="0"/>
                  </a:moveTo>
                  <a:cubicBezTo>
                    <a:pt x="4" y="5"/>
                    <a:pt x="4" y="5"/>
                    <a:pt x="4" y="5"/>
                  </a:cubicBezTo>
                  <a:cubicBezTo>
                    <a:pt x="4" y="5"/>
                    <a:pt x="4" y="5"/>
                    <a:pt x="4" y="5"/>
                  </a:cubicBezTo>
                  <a:cubicBezTo>
                    <a:pt x="6" y="3"/>
                    <a:pt x="6" y="3"/>
                    <a:pt x="6" y="3"/>
                  </a:cubicBezTo>
                  <a:cubicBezTo>
                    <a:pt x="5" y="2"/>
                    <a:pt x="5" y="2"/>
                    <a:pt x="5" y="2"/>
                  </a:cubicBezTo>
                  <a:cubicBezTo>
                    <a:pt x="3" y="1"/>
                    <a:pt x="3" y="1"/>
                    <a:pt x="3" y="1"/>
                  </a:cubicBezTo>
                  <a:cubicBezTo>
                    <a:pt x="2" y="1"/>
                    <a:pt x="1" y="1"/>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5" name="Freeform 777"/>
            <p:cNvSpPr>
              <a:spLocks noEditPoints="1"/>
            </p:cNvSpPr>
            <p:nvPr/>
          </p:nvSpPr>
          <p:spPr bwMode="auto">
            <a:xfrm>
              <a:off x="14629230" y="233807"/>
              <a:ext cx="459685" cy="657133"/>
            </a:xfrm>
            <a:custGeom>
              <a:avLst/>
              <a:gdLst>
                <a:gd name="T0" fmla="*/ 52 w 63"/>
                <a:gd name="T1" fmla="*/ 74 h 90"/>
                <a:gd name="T2" fmla="*/ 55 w 63"/>
                <a:gd name="T3" fmla="*/ 79 h 90"/>
                <a:gd name="T4" fmla="*/ 57 w 63"/>
                <a:gd name="T5" fmla="*/ 79 h 90"/>
                <a:gd name="T6" fmla="*/ 58 w 63"/>
                <a:gd name="T7" fmla="*/ 83 h 90"/>
                <a:gd name="T8" fmla="*/ 63 w 63"/>
                <a:gd name="T9" fmla="*/ 90 h 90"/>
                <a:gd name="T10" fmla="*/ 62 w 63"/>
                <a:gd name="T11" fmla="*/ 84 h 90"/>
                <a:gd name="T12" fmla="*/ 56 w 63"/>
                <a:gd name="T13" fmla="*/ 75 h 90"/>
                <a:gd name="T14" fmla="*/ 52 w 63"/>
                <a:gd name="T15" fmla="*/ 74 h 90"/>
                <a:gd name="T16" fmla="*/ 25 w 63"/>
                <a:gd name="T17" fmla="*/ 32 h 90"/>
                <a:gd name="T18" fmla="*/ 23 w 63"/>
                <a:gd name="T19" fmla="*/ 34 h 90"/>
                <a:gd name="T20" fmla="*/ 26 w 63"/>
                <a:gd name="T21" fmla="*/ 38 h 90"/>
                <a:gd name="T22" fmla="*/ 28 w 63"/>
                <a:gd name="T23" fmla="*/ 35 h 90"/>
                <a:gd name="T24" fmla="*/ 25 w 63"/>
                <a:gd name="T25" fmla="*/ 32 h 90"/>
                <a:gd name="T26" fmla="*/ 3 w 63"/>
                <a:gd name="T27" fmla="*/ 0 h 90"/>
                <a:gd name="T28" fmla="*/ 0 w 63"/>
                <a:gd name="T29" fmla="*/ 2 h 90"/>
                <a:gd name="T30" fmla="*/ 3 w 63"/>
                <a:gd name="T31" fmla="*/ 5 h 90"/>
                <a:gd name="T32" fmla="*/ 5 w 63"/>
                <a:gd name="T33" fmla="*/ 4 h 90"/>
                <a:gd name="T34" fmla="*/ 3 w 63"/>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90">
                  <a:moveTo>
                    <a:pt x="52" y="74"/>
                  </a:moveTo>
                  <a:cubicBezTo>
                    <a:pt x="55" y="79"/>
                    <a:pt x="55" y="79"/>
                    <a:pt x="55" y="79"/>
                  </a:cubicBezTo>
                  <a:cubicBezTo>
                    <a:pt x="57" y="79"/>
                    <a:pt x="57" y="79"/>
                    <a:pt x="57" y="79"/>
                  </a:cubicBezTo>
                  <a:cubicBezTo>
                    <a:pt x="57" y="80"/>
                    <a:pt x="58" y="82"/>
                    <a:pt x="58" y="83"/>
                  </a:cubicBezTo>
                  <a:cubicBezTo>
                    <a:pt x="63" y="90"/>
                    <a:pt x="63" y="90"/>
                    <a:pt x="63" y="90"/>
                  </a:cubicBezTo>
                  <a:cubicBezTo>
                    <a:pt x="63" y="88"/>
                    <a:pt x="63" y="86"/>
                    <a:pt x="62" y="84"/>
                  </a:cubicBezTo>
                  <a:cubicBezTo>
                    <a:pt x="56" y="75"/>
                    <a:pt x="56" y="75"/>
                    <a:pt x="56" y="75"/>
                  </a:cubicBezTo>
                  <a:cubicBezTo>
                    <a:pt x="52" y="74"/>
                    <a:pt x="52" y="74"/>
                    <a:pt x="52" y="74"/>
                  </a:cubicBezTo>
                  <a:moveTo>
                    <a:pt x="25" y="32"/>
                  </a:moveTo>
                  <a:cubicBezTo>
                    <a:pt x="23" y="34"/>
                    <a:pt x="23" y="34"/>
                    <a:pt x="23" y="34"/>
                  </a:cubicBezTo>
                  <a:cubicBezTo>
                    <a:pt x="26" y="38"/>
                    <a:pt x="26" y="38"/>
                    <a:pt x="26" y="38"/>
                  </a:cubicBezTo>
                  <a:cubicBezTo>
                    <a:pt x="28" y="35"/>
                    <a:pt x="28" y="35"/>
                    <a:pt x="28" y="35"/>
                  </a:cubicBezTo>
                  <a:cubicBezTo>
                    <a:pt x="25" y="32"/>
                    <a:pt x="25" y="32"/>
                    <a:pt x="25" y="32"/>
                  </a:cubicBezTo>
                  <a:moveTo>
                    <a:pt x="3" y="0"/>
                  </a:moveTo>
                  <a:cubicBezTo>
                    <a:pt x="0" y="2"/>
                    <a:pt x="0" y="2"/>
                    <a:pt x="0" y="2"/>
                  </a:cubicBezTo>
                  <a:cubicBezTo>
                    <a:pt x="3" y="5"/>
                    <a:pt x="3" y="5"/>
                    <a:pt x="3" y="5"/>
                  </a:cubicBezTo>
                  <a:cubicBezTo>
                    <a:pt x="5" y="4"/>
                    <a:pt x="5" y="4"/>
                    <a:pt x="5"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6" name="Freeform 778"/>
            <p:cNvSpPr>
              <a:spLocks/>
            </p:cNvSpPr>
            <p:nvPr/>
          </p:nvSpPr>
          <p:spPr bwMode="auto">
            <a:xfrm>
              <a:off x="14724870" y="206040"/>
              <a:ext cx="175853" cy="219044"/>
            </a:xfrm>
            <a:custGeom>
              <a:avLst/>
              <a:gdLst>
                <a:gd name="T0" fmla="*/ 0 w 24"/>
                <a:gd name="T1" fmla="*/ 0 h 30"/>
                <a:gd name="T2" fmla="*/ 17 w 24"/>
                <a:gd name="T3" fmla="*/ 24 h 30"/>
                <a:gd name="T4" fmla="*/ 19 w 24"/>
                <a:gd name="T5" fmla="*/ 26 h 30"/>
                <a:gd name="T6" fmla="*/ 19 w 24"/>
                <a:gd name="T7" fmla="*/ 26 h 30"/>
                <a:gd name="T8" fmla="*/ 21 w 24"/>
                <a:gd name="T9" fmla="*/ 30 h 30"/>
                <a:gd name="T10" fmla="*/ 22 w 24"/>
                <a:gd name="T11" fmla="*/ 29 h 30"/>
                <a:gd name="T12" fmla="*/ 24 w 24"/>
                <a:gd name="T13" fmla="*/ 29 h 30"/>
                <a:gd name="T14" fmla="*/ 12 w 24"/>
                <a:gd name="T15" fmla="*/ 12 h 30"/>
                <a:gd name="T16" fmla="*/ 0 w 2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0" y="0"/>
                  </a:moveTo>
                  <a:cubicBezTo>
                    <a:pt x="17" y="24"/>
                    <a:pt x="17" y="24"/>
                    <a:pt x="17" y="24"/>
                  </a:cubicBezTo>
                  <a:cubicBezTo>
                    <a:pt x="18" y="25"/>
                    <a:pt x="18" y="26"/>
                    <a:pt x="19" y="26"/>
                  </a:cubicBezTo>
                  <a:cubicBezTo>
                    <a:pt x="19" y="26"/>
                    <a:pt x="19" y="26"/>
                    <a:pt x="19" y="26"/>
                  </a:cubicBezTo>
                  <a:cubicBezTo>
                    <a:pt x="21" y="30"/>
                    <a:pt x="21" y="30"/>
                    <a:pt x="21" y="30"/>
                  </a:cubicBezTo>
                  <a:cubicBezTo>
                    <a:pt x="22" y="29"/>
                    <a:pt x="22" y="29"/>
                    <a:pt x="22" y="29"/>
                  </a:cubicBezTo>
                  <a:cubicBezTo>
                    <a:pt x="24" y="29"/>
                    <a:pt x="24" y="29"/>
                    <a:pt x="24" y="29"/>
                  </a:cubicBezTo>
                  <a:cubicBezTo>
                    <a:pt x="12" y="12"/>
                    <a:pt x="12" y="12"/>
                    <a:pt x="12" y="12"/>
                  </a:cubicBezTo>
                  <a:cubicBezTo>
                    <a:pt x="9" y="8"/>
                    <a:pt x="5" y="4"/>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7" name="Freeform 779"/>
            <p:cNvSpPr>
              <a:spLocks noEditPoints="1"/>
            </p:cNvSpPr>
            <p:nvPr/>
          </p:nvSpPr>
          <p:spPr bwMode="auto">
            <a:xfrm>
              <a:off x="13345815" y="388063"/>
              <a:ext cx="1305011" cy="1298840"/>
            </a:xfrm>
            <a:custGeom>
              <a:avLst/>
              <a:gdLst>
                <a:gd name="T0" fmla="*/ 85 w 179"/>
                <a:gd name="T1" fmla="*/ 175 h 178"/>
                <a:gd name="T2" fmla="*/ 89 w 179"/>
                <a:gd name="T3" fmla="*/ 178 h 178"/>
                <a:gd name="T4" fmla="*/ 67 w 179"/>
                <a:gd name="T5" fmla="*/ 172 h 178"/>
                <a:gd name="T6" fmla="*/ 82 w 179"/>
                <a:gd name="T7" fmla="*/ 175 h 178"/>
                <a:gd name="T8" fmla="*/ 113 w 179"/>
                <a:gd name="T9" fmla="*/ 172 h 178"/>
                <a:gd name="T10" fmla="*/ 114 w 179"/>
                <a:gd name="T11" fmla="*/ 174 h 178"/>
                <a:gd name="T12" fmla="*/ 116 w 179"/>
                <a:gd name="T13" fmla="*/ 171 h 178"/>
                <a:gd name="T14" fmla="*/ 126 w 179"/>
                <a:gd name="T15" fmla="*/ 167 h 178"/>
                <a:gd name="T16" fmla="*/ 65 w 179"/>
                <a:gd name="T17" fmla="*/ 174 h 178"/>
                <a:gd name="T18" fmla="*/ 138 w 179"/>
                <a:gd name="T19" fmla="*/ 160 h 178"/>
                <a:gd name="T20" fmla="*/ 139 w 179"/>
                <a:gd name="T21" fmla="*/ 163 h 178"/>
                <a:gd name="T22" fmla="*/ 140 w 179"/>
                <a:gd name="T23" fmla="*/ 158 h 178"/>
                <a:gd name="T24" fmla="*/ 150 w 179"/>
                <a:gd name="T25" fmla="*/ 154 h 178"/>
                <a:gd name="T26" fmla="*/ 150 w 179"/>
                <a:gd name="T27" fmla="*/ 150 h 178"/>
                <a:gd name="T28" fmla="*/ 158 w 179"/>
                <a:gd name="T29" fmla="*/ 141 h 178"/>
                <a:gd name="T30" fmla="*/ 161 w 179"/>
                <a:gd name="T31" fmla="*/ 141 h 178"/>
                <a:gd name="T32" fmla="*/ 172 w 179"/>
                <a:gd name="T33" fmla="*/ 114 h 178"/>
                <a:gd name="T34" fmla="*/ 174 w 179"/>
                <a:gd name="T35" fmla="*/ 117 h 178"/>
                <a:gd name="T36" fmla="*/ 20 w 179"/>
                <a:gd name="T37" fmla="*/ 144 h 178"/>
                <a:gd name="T38" fmla="*/ 8 w 179"/>
                <a:gd name="T39" fmla="*/ 118 h 178"/>
                <a:gd name="T40" fmla="*/ 174 w 179"/>
                <a:gd name="T41" fmla="*/ 107 h 178"/>
                <a:gd name="T42" fmla="*/ 178 w 179"/>
                <a:gd name="T43" fmla="*/ 100 h 178"/>
                <a:gd name="T44" fmla="*/ 1 w 179"/>
                <a:gd name="T45" fmla="*/ 103 h 178"/>
                <a:gd name="T46" fmla="*/ 0 w 179"/>
                <a:gd name="T47" fmla="*/ 84 h 178"/>
                <a:gd name="T48" fmla="*/ 178 w 179"/>
                <a:gd name="T49" fmla="*/ 95 h 178"/>
                <a:gd name="T50" fmla="*/ 4 w 179"/>
                <a:gd name="T51" fmla="*/ 65 h 178"/>
                <a:gd name="T52" fmla="*/ 3 w 179"/>
                <a:gd name="T53" fmla="*/ 82 h 178"/>
                <a:gd name="T54" fmla="*/ 4 w 179"/>
                <a:gd name="T55" fmla="*/ 65 h 178"/>
                <a:gd name="T56" fmla="*/ 7 w 179"/>
                <a:gd name="T57" fmla="*/ 64 h 178"/>
                <a:gd name="T58" fmla="*/ 17 w 179"/>
                <a:gd name="T59" fmla="*/ 37 h 178"/>
                <a:gd name="T60" fmla="*/ 19 w 179"/>
                <a:gd name="T61" fmla="*/ 39 h 178"/>
                <a:gd name="T62" fmla="*/ 19 w 179"/>
                <a:gd name="T63" fmla="*/ 34 h 178"/>
                <a:gd name="T64" fmla="*/ 26 w 179"/>
                <a:gd name="T65" fmla="*/ 26 h 178"/>
                <a:gd name="T66" fmla="*/ 28 w 179"/>
                <a:gd name="T67" fmla="*/ 24 h 178"/>
                <a:gd name="T68" fmla="*/ 36 w 179"/>
                <a:gd name="T69" fmla="*/ 17 h 178"/>
                <a:gd name="T70" fmla="*/ 162 w 179"/>
                <a:gd name="T71" fmla="*/ 42 h 178"/>
                <a:gd name="T72" fmla="*/ 159 w 179"/>
                <a:gd name="T73" fmla="*/ 33 h 178"/>
                <a:gd name="T74" fmla="*/ 39 w 179"/>
                <a:gd name="T75" fmla="*/ 15 h 178"/>
                <a:gd name="T76" fmla="*/ 48 w 179"/>
                <a:gd name="T77" fmla="*/ 10 h 178"/>
                <a:gd name="T78" fmla="*/ 52 w 179"/>
                <a:gd name="T79" fmla="*/ 11 h 178"/>
                <a:gd name="T80" fmla="*/ 113 w 179"/>
                <a:gd name="T81" fmla="*/ 3 h 178"/>
                <a:gd name="T82" fmla="*/ 131 w 179"/>
                <a:gd name="T83" fmla="*/ 10 h 178"/>
                <a:gd name="T84" fmla="*/ 64 w 179"/>
                <a:gd name="T85" fmla="*/ 4 h 178"/>
                <a:gd name="T86" fmla="*/ 75 w 179"/>
                <a:gd name="T87" fmla="*/ 1 h 178"/>
                <a:gd name="T88" fmla="*/ 107 w 179"/>
                <a:gd name="T89" fmla="*/ 4 h 178"/>
                <a:gd name="T90" fmla="*/ 94 w 179"/>
                <a:gd name="T91" fmla="*/ 0 h 178"/>
                <a:gd name="T92" fmla="*/ 80 w 179"/>
                <a:gd name="T93" fmla="*/ 3 h 178"/>
                <a:gd name="T94" fmla="*/ 90 w 179"/>
                <a:gd name="T9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8">
                  <a:moveTo>
                    <a:pt x="98" y="175"/>
                  </a:moveTo>
                  <a:cubicBezTo>
                    <a:pt x="95" y="175"/>
                    <a:pt x="92" y="175"/>
                    <a:pt x="89" y="175"/>
                  </a:cubicBezTo>
                  <a:cubicBezTo>
                    <a:pt x="88" y="175"/>
                    <a:pt x="87" y="175"/>
                    <a:pt x="85" y="175"/>
                  </a:cubicBezTo>
                  <a:cubicBezTo>
                    <a:pt x="87" y="178"/>
                    <a:pt x="87" y="178"/>
                    <a:pt x="87" y="178"/>
                  </a:cubicBezTo>
                  <a:cubicBezTo>
                    <a:pt x="88" y="178"/>
                    <a:pt x="89" y="178"/>
                    <a:pt x="89" y="178"/>
                  </a:cubicBezTo>
                  <a:cubicBezTo>
                    <a:pt x="89" y="178"/>
                    <a:pt x="89" y="178"/>
                    <a:pt x="89" y="178"/>
                  </a:cubicBezTo>
                  <a:cubicBezTo>
                    <a:pt x="93" y="178"/>
                    <a:pt x="96" y="178"/>
                    <a:pt x="100" y="177"/>
                  </a:cubicBezTo>
                  <a:cubicBezTo>
                    <a:pt x="98" y="175"/>
                    <a:pt x="98" y="175"/>
                    <a:pt x="98" y="175"/>
                  </a:cubicBezTo>
                  <a:moveTo>
                    <a:pt x="67" y="172"/>
                  </a:moveTo>
                  <a:cubicBezTo>
                    <a:pt x="69" y="176"/>
                    <a:pt x="69" y="176"/>
                    <a:pt x="69" y="176"/>
                  </a:cubicBezTo>
                  <a:cubicBezTo>
                    <a:pt x="74" y="177"/>
                    <a:pt x="79" y="177"/>
                    <a:pt x="84" y="178"/>
                  </a:cubicBezTo>
                  <a:cubicBezTo>
                    <a:pt x="82" y="175"/>
                    <a:pt x="82" y="175"/>
                    <a:pt x="82" y="175"/>
                  </a:cubicBezTo>
                  <a:cubicBezTo>
                    <a:pt x="78" y="174"/>
                    <a:pt x="75" y="174"/>
                    <a:pt x="71" y="173"/>
                  </a:cubicBezTo>
                  <a:cubicBezTo>
                    <a:pt x="70" y="173"/>
                    <a:pt x="68" y="172"/>
                    <a:pt x="67" y="172"/>
                  </a:cubicBezTo>
                  <a:moveTo>
                    <a:pt x="113" y="172"/>
                  </a:moveTo>
                  <a:cubicBezTo>
                    <a:pt x="109" y="173"/>
                    <a:pt x="105" y="174"/>
                    <a:pt x="101" y="174"/>
                  </a:cubicBezTo>
                  <a:cubicBezTo>
                    <a:pt x="103" y="177"/>
                    <a:pt x="103" y="177"/>
                    <a:pt x="103" y="177"/>
                  </a:cubicBezTo>
                  <a:cubicBezTo>
                    <a:pt x="107" y="176"/>
                    <a:pt x="111" y="175"/>
                    <a:pt x="114" y="174"/>
                  </a:cubicBezTo>
                  <a:cubicBezTo>
                    <a:pt x="113" y="172"/>
                    <a:pt x="113" y="172"/>
                    <a:pt x="113" y="172"/>
                  </a:cubicBezTo>
                  <a:moveTo>
                    <a:pt x="126" y="167"/>
                  </a:moveTo>
                  <a:cubicBezTo>
                    <a:pt x="123" y="168"/>
                    <a:pt x="119" y="170"/>
                    <a:pt x="116" y="171"/>
                  </a:cubicBezTo>
                  <a:cubicBezTo>
                    <a:pt x="117" y="173"/>
                    <a:pt x="117" y="173"/>
                    <a:pt x="117" y="173"/>
                  </a:cubicBezTo>
                  <a:cubicBezTo>
                    <a:pt x="121" y="172"/>
                    <a:pt x="124" y="171"/>
                    <a:pt x="128" y="169"/>
                  </a:cubicBezTo>
                  <a:cubicBezTo>
                    <a:pt x="126" y="167"/>
                    <a:pt x="126" y="167"/>
                    <a:pt x="126" y="167"/>
                  </a:cubicBezTo>
                  <a:moveTo>
                    <a:pt x="43" y="161"/>
                  </a:moveTo>
                  <a:cubicBezTo>
                    <a:pt x="47" y="167"/>
                    <a:pt x="47" y="167"/>
                    <a:pt x="47" y="167"/>
                  </a:cubicBezTo>
                  <a:cubicBezTo>
                    <a:pt x="52" y="170"/>
                    <a:pt x="58" y="173"/>
                    <a:pt x="65" y="174"/>
                  </a:cubicBezTo>
                  <a:cubicBezTo>
                    <a:pt x="62" y="171"/>
                    <a:pt x="62" y="171"/>
                    <a:pt x="62" y="171"/>
                  </a:cubicBezTo>
                  <a:cubicBezTo>
                    <a:pt x="55" y="168"/>
                    <a:pt x="49" y="165"/>
                    <a:pt x="43" y="161"/>
                  </a:cubicBezTo>
                  <a:moveTo>
                    <a:pt x="138" y="160"/>
                  </a:moveTo>
                  <a:cubicBezTo>
                    <a:pt x="135" y="162"/>
                    <a:pt x="132" y="164"/>
                    <a:pt x="129" y="166"/>
                  </a:cubicBezTo>
                  <a:cubicBezTo>
                    <a:pt x="130" y="168"/>
                    <a:pt x="130" y="168"/>
                    <a:pt x="130" y="168"/>
                  </a:cubicBezTo>
                  <a:cubicBezTo>
                    <a:pt x="133" y="166"/>
                    <a:pt x="136" y="165"/>
                    <a:pt x="139" y="163"/>
                  </a:cubicBezTo>
                  <a:cubicBezTo>
                    <a:pt x="138" y="160"/>
                    <a:pt x="138" y="160"/>
                    <a:pt x="138" y="160"/>
                  </a:cubicBezTo>
                  <a:moveTo>
                    <a:pt x="148" y="152"/>
                  </a:moveTo>
                  <a:cubicBezTo>
                    <a:pt x="146" y="154"/>
                    <a:pt x="143" y="156"/>
                    <a:pt x="140" y="158"/>
                  </a:cubicBezTo>
                  <a:cubicBezTo>
                    <a:pt x="142" y="161"/>
                    <a:pt x="142" y="161"/>
                    <a:pt x="142" y="161"/>
                  </a:cubicBezTo>
                  <a:cubicBezTo>
                    <a:pt x="143" y="160"/>
                    <a:pt x="144" y="159"/>
                    <a:pt x="145" y="158"/>
                  </a:cubicBezTo>
                  <a:cubicBezTo>
                    <a:pt x="147" y="157"/>
                    <a:pt x="148" y="156"/>
                    <a:pt x="150" y="154"/>
                  </a:cubicBezTo>
                  <a:cubicBezTo>
                    <a:pt x="148" y="152"/>
                    <a:pt x="148" y="152"/>
                    <a:pt x="148" y="152"/>
                  </a:cubicBezTo>
                  <a:moveTo>
                    <a:pt x="158" y="141"/>
                  </a:moveTo>
                  <a:cubicBezTo>
                    <a:pt x="155" y="144"/>
                    <a:pt x="153" y="147"/>
                    <a:pt x="150" y="150"/>
                  </a:cubicBezTo>
                  <a:cubicBezTo>
                    <a:pt x="152" y="152"/>
                    <a:pt x="152" y="152"/>
                    <a:pt x="152" y="152"/>
                  </a:cubicBezTo>
                  <a:cubicBezTo>
                    <a:pt x="155" y="149"/>
                    <a:pt x="157" y="147"/>
                    <a:pt x="159" y="144"/>
                  </a:cubicBezTo>
                  <a:cubicBezTo>
                    <a:pt x="158" y="141"/>
                    <a:pt x="158" y="141"/>
                    <a:pt x="158" y="141"/>
                  </a:cubicBezTo>
                  <a:moveTo>
                    <a:pt x="165" y="129"/>
                  </a:moveTo>
                  <a:cubicBezTo>
                    <a:pt x="164" y="133"/>
                    <a:pt x="162" y="136"/>
                    <a:pt x="159" y="139"/>
                  </a:cubicBezTo>
                  <a:cubicBezTo>
                    <a:pt x="161" y="141"/>
                    <a:pt x="161" y="141"/>
                    <a:pt x="161" y="141"/>
                  </a:cubicBezTo>
                  <a:cubicBezTo>
                    <a:pt x="163" y="138"/>
                    <a:pt x="166" y="135"/>
                    <a:pt x="167" y="132"/>
                  </a:cubicBezTo>
                  <a:cubicBezTo>
                    <a:pt x="165" y="129"/>
                    <a:pt x="165" y="129"/>
                    <a:pt x="165" y="129"/>
                  </a:cubicBezTo>
                  <a:moveTo>
                    <a:pt x="172" y="114"/>
                  </a:moveTo>
                  <a:cubicBezTo>
                    <a:pt x="170" y="119"/>
                    <a:pt x="169" y="122"/>
                    <a:pt x="167" y="126"/>
                  </a:cubicBezTo>
                  <a:cubicBezTo>
                    <a:pt x="169" y="129"/>
                    <a:pt x="169" y="129"/>
                    <a:pt x="169" y="129"/>
                  </a:cubicBezTo>
                  <a:cubicBezTo>
                    <a:pt x="171" y="125"/>
                    <a:pt x="172" y="121"/>
                    <a:pt x="174" y="117"/>
                  </a:cubicBezTo>
                  <a:cubicBezTo>
                    <a:pt x="172" y="114"/>
                    <a:pt x="172" y="114"/>
                    <a:pt x="172" y="114"/>
                  </a:cubicBezTo>
                  <a:moveTo>
                    <a:pt x="3" y="110"/>
                  </a:moveTo>
                  <a:cubicBezTo>
                    <a:pt x="6" y="123"/>
                    <a:pt x="12" y="134"/>
                    <a:pt x="20" y="144"/>
                  </a:cubicBezTo>
                  <a:cubicBezTo>
                    <a:pt x="26" y="152"/>
                    <a:pt x="33" y="158"/>
                    <a:pt x="40" y="163"/>
                  </a:cubicBezTo>
                  <a:cubicBezTo>
                    <a:pt x="35" y="156"/>
                    <a:pt x="35" y="156"/>
                    <a:pt x="35" y="156"/>
                  </a:cubicBezTo>
                  <a:cubicBezTo>
                    <a:pt x="23" y="146"/>
                    <a:pt x="13" y="133"/>
                    <a:pt x="8" y="118"/>
                  </a:cubicBezTo>
                  <a:cubicBezTo>
                    <a:pt x="3" y="110"/>
                    <a:pt x="3" y="110"/>
                    <a:pt x="3" y="110"/>
                  </a:cubicBezTo>
                  <a:moveTo>
                    <a:pt x="175" y="96"/>
                  </a:moveTo>
                  <a:cubicBezTo>
                    <a:pt x="175" y="100"/>
                    <a:pt x="174" y="103"/>
                    <a:pt x="174" y="107"/>
                  </a:cubicBezTo>
                  <a:cubicBezTo>
                    <a:pt x="173" y="108"/>
                    <a:pt x="173" y="109"/>
                    <a:pt x="173" y="111"/>
                  </a:cubicBezTo>
                  <a:cubicBezTo>
                    <a:pt x="175" y="114"/>
                    <a:pt x="175" y="114"/>
                    <a:pt x="175" y="114"/>
                  </a:cubicBezTo>
                  <a:cubicBezTo>
                    <a:pt x="176" y="109"/>
                    <a:pt x="177" y="105"/>
                    <a:pt x="178" y="100"/>
                  </a:cubicBezTo>
                  <a:cubicBezTo>
                    <a:pt x="175" y="96"/>
                    <a:pt x="175" y="96"/>
                    <a:pt x="175" y="96"/>
                  </a:cubicBezTo>
                  <a:moveTo>
                    <a:pt x="0" y="84"/>
                  </a:moveTo>
                  <a:cubicBezTo>
                    <a:pt x="0" y="90"/>
                    <a:pt x="0" y="97"/>
                    <a:pt x="1" y="103"/>
                  </a:cubicBezTo>
                  <a:cubicBezTo>
                    <a:pt x="5" y="109"/>
                    <a:pt x="5" y="109"/>
                    <a:pt x="5" y="109"/>
                  </a:cubicBezTo>
                  <a:cubicBezTo>
                    <a:pt x="4" y="102"/>
                    <a:pt x="3" y="95"/>
                    <a:pt x="3" y="87"/>
                  </a:cubicBezTo>
                  <a:cubicBezTo>
                    <a:pt x="0" y="84"/>
                    <a:pt x="0" y="84"/>
                    <a:pt x="0" y="84"/>
                  </a:cubicBezTo>
                  <a:moveTo>
                    <a:pt x="174" y="70"/>
                  </a:moveTo>
                  <a:cubicBezTo>
                    <a:pt x="175" y="77"/>
                    <a:pt x="176" y="84"/>
                    <a:pt x="176" y="91"/>
                  </a:cubicBezTo>
                  <a:cubicBezTo>
                    <a:pt x="178" y="95"/>
                    <a:pt x="178" y="95"/>
                    <a:pt x="178" y="95"/>
                  </a:cubicBezTo>
                  <a:cubicBezTo>
                    <a:pt x="179" y="89"/>
                    <a:pt x="178" y="82"/>
                    <a:pt x="177" y="76"/>
                  </a:cubicBezTo>
                  <a:cubicBezTo>
                    <a:pt x="174" y="70"/>
                    <a:pt x="174" y="70"/>
                    <a:pt x="174" y="70"/>
                  </a:cubicBezTo>
                  <a:moveTo>
                    <a:pt x="4" y="65"/>
                  </a:moveTo>
                  <a:cubicBezTo>
                    <a:pt x="2" y="69"/>
                    <a:pt x="1" y="74"/>
                    <a:pt x="1" y="79"/>
                  </a:cubicBezTo>
                  <a:cubicBezTo>
                    <a:pt x="1" y="79"/>
                    <a:pt x="1" y="79"/>
                    <a:pt x="1" y="79"/>
                  </a:cubicBezTo>
                  <a:cubicBezTo>
                    <a:pt x="3" y="82"/>
                    <a:pt x="3" y="82"/>
                    <a:pt x="3" y="82"/>
                  </a:cubicBezTo>
                  <a:cubicBezTo>
                    <a:pt x="4" y="79"/>
                    <a:pt x="4" y="75"/>
                    <a:pt x="5" y="71"/>
                  </a:cubicBezTo>
                  <a:cubicBezTo>
                    <a:pt x="5" y="70"/>
                    <a:pt x="5" y="69"/>
                    <a:pt x="6" y="68"/>
                  </a:cubicBezTo>
                  <a:cubicBezTo>
                    <a:pt x="4" y="65"/>
                    <a:pt x="4" y="65"/>
                    <a:pt x="4" y="65"/>
                  </a:cubicBezTo>
                  <a:moveTo>
                    <a:pt x="9" y="49"/>
                  </a:moveTo>
                  <a:cubicBezTo>
                    <a:pt x="8" y="53"/>
                    <a:pt x="6" y="57"/>
                    <a:pt x="5" y="61"/>
                  </a:cubicBezTo>
                  <a:cubicBezTo>
                    <a:pt x="7" y="64"/>
                    <a:pt x="7" y="64"/>
                    <a:pt x="7" y="64"/>
                  </a:cubicBezTo>
                  <a:cubicBezTo>
                    <a:pt x="8" y="60"/>
                    <a:pt x="10" y="56"/>
                    <a:pt x="11" y="52"/>
                  </a:cubicBezTo>
                  <a:cubicBezTo>
                    <a:pt x="9" y="49"/>
                    <a:pt x="9" y="49"/>
                    <a:pt x="9" y="49"/>
                  </a:cubicBezTo>
                  <a:moveTo>
                    <a:pt x="17" y="37"/>
                  </a:moveTo>
                  <a:cubicBezTo>
                    <a:pt x="15" y="40"/>
                    <a:pt x="13" y="43"/>
                    <a:pt x="11" y="46"/>
                  </a:cubicBezTo>
                  <a:cubicBezTo>
                    <a:pt x="13" y="49"/>
                    <a:pt x="13" y="49"/>
                    <a:pt x="13" y="49"/>
                  </a:cubicBezTo>
                  <a:cubicBezTo>
                    <a:pt x="15" y="46"/>
                    <a:pt x="17" y="42"/>
                    <a:pt x="19" y="39"/>
                  </a:cubicBezTo>
                  <a:cubicBezTo>
                    <a:pt x="17" y="37"/>
                    <a:pt x="17" y="37"/>
                    <a:pt x="17" y="37"/>
                  </a:cubicBezTo>
                  <a:moveTo>
                    <a:pt x="26" y="26"/>
                  </a:moveTo>
                  <a:cubicBezTo>
                    <a:pt x="24" y="29"/>
                    <a:pt x="21" y="31"/>
                    <a:pt x="19" y="34"/>
                  </a:cubicBezTo>
                  <a:cubicBezTo>
                    <a:pt x="21" y="37"/>
                    <a:pt x="21" y="37"/>
                    <a:pt x="21" y="37"/>
                  </a:cubicBezTo>
                  <a:cubicBezTo>
                    <a:pt x="23" y="34"/>
                    <a:pt x="25" y="31"/>
                    <a:pt x="28" y="29"/>
                  </a:cubicBezTo>
                  <a:cubicBezTo>
                    <a:pt x="26" y="26"/>
                    <a:pt x="26" y="26"/>
                    <a:pt x="26" y="26"/>
                  </a:cubicBezTo>
                  <a:moveTo>
                    <a:pt x="36" y="17"/>
                  </a:moveTo>
                  <a:cubicBezTo>
                    <a:pt x="36" y="18"/>
                    <a:pt x="35" y="19"/>
                    <a:pt x="34" y="19"/>
                  </a:cubicBezTo>
                  <a:cubicBezTo>
                    <a:pt x="32" y="21"/>
                    <a:pt x="30" y="22"/>
                    <a:pt x="28" y="24"/>
                  </a:cubicBezTo>
                  <a:cubicBezTo>
                    <a:pt x="30" y="26"/>
                    <a:pt x="30" y="26"/>
                    <a:pt x="30" y="26"/>
                  </a:cubicBezTo>
                  <a:cubicBezTo>
                    <a:pt x="33" y="24"/>
                    <a:pt x="35" y="22"/>
                    <a:pt x="38" y="20"/>
                  </a:cubicBezTo>
                  <a:cubicBezTo>
                    <a:pt x="36" y="17"/>
                    <a:pt x="36" y="17"/>
                    <a:pt x="36" y="17"/>
                  </a:cubicBezTo>
                  <a:moveTo>
                    <a:pt x="137" y="14"/>
                  </a:moveTo>
                  <a:cubicBezTo>
                    <a:pt x="142" y="20"/>
                    <a:pt x="142" y="20"/>
                    <a:pt x="142" y="20"/>
                  </a:cubicBezTo>
                  <a:cubicBezTo>
                    <a:pt x="149" y="26"/>
                    <a:pt x="156" y="33"/>
                    <a:pt x="162" y="42"/>
                  </a:cubicBezTo>
                  <a:cubicBezTo>
                    <a:pt x="166" y="48"/>
                    <a:pt x="169" y="55"/>
                    <a:pt x="171" y="62"/>
                  </a:cubicBezTo>
                  <a:cubicBezTo>
                    <a:pt x="176" y="69"/>
                    <a:pt x="176" y="69"/>
                    <a:pt x="176" y="69"/>
                  </a:cubicBezTo>
                  <a:cubicBezTo>
                    <a:pt x="173" y="56"/>
                    <a:pt x="167" y="44"/>
                    <a:pt x="159" y="33"/>
                  </a:cubicBezTo>
                  <a:cubicBezTo>
                    <a:pt x="153" y="25"/>
                    <a:pt x="145" y="19"/>
                    <a:pt x="137" y="14"/>
                  </a:cubicBezTo>
                  <a:moveTo>
                    <a:pt x="48" y="10"/>
                  </a:moveTo>
                  <a:cubicBezTo>
                    <a:pt x="45" y="12"/>
                    <a:pt x="42" y="13"/>
                    <a:pt x="39" y="15"/>
                  </a:cubicBezTo>
                  <a:cubicBezTo>
                    <a:pt x="40" y="18"/>
                    <a:pt x="40" y="18"/>
                    <a:pt x="40" y="18"/>
                  </a:cubicBezTo>
                  <a:cubicBezTo>
                    <a:pt x="43" y="16"/>
                    <a:pt x="46" y="14"/>
                    <a:pt x="50" y="12"/>
                  </a:cubicBezTo>
                  <a:cubicBezTo>
                    <a:pt x="48" y="10"/>
                    <a:pt x="48" y="10"/>
                    <a:pt x="48" y="10"/>
                  </a:cubicBezTo>
                  <a:moveTo>
                    <a:pt x="61" y="4"/>
                  </a:moveTo>
                  <a:cubicBezTo>
                    <a:pt x="57" y="6"/>
                    <a:pt x="54" y="7"/>
                    <a:pt x="51" y="9"/>
                  </a:cubicBezTo>
                  <a:cubicBezTo>
                    <a:pt x="52" y="11"/>
                    <a:pt x="52" y="11"/>
                    <a:pt x="52" y="11"/>
                  </a:cubicBezTo>
                  <a:cubicBezTo>
                    <a:pt x="56" y="9"/>
                    <a:pt x="59" y="8"/>
                    <a:pt x="62" y="7"/>
                  </a:cubicBezTo>
                  <a:cubicBezTo>
                    <a:pt x="61" y="4"/>
                    <a:pt x="61" y="4"/>
                    <a:pt x="61" y="4"/>
                  </a:cubicBezTo>
                  <a:moveTo>
                    <a:pt x="113" y="3"/>
                  </a:moveTo>
                  <a:cubicBezTo>
                    <a:pt x="116" y="7"/>
                    <a:pt x="116" y="7"/>
                    <a:pt x="116" y="7"/>
                  </a:cubicBezTo>
                  <a:cubicBezTo>
                    <a:pt x="122" y="9"/>
                    <a:pt x="129" y="12"/>
                    <a:pt x="135" y="15"/>
                  </a:cubicBezTo>
                  <a:cubicBezTo>
                    <a:pt x="131" y="10"/>
                    <a:pt x="131" y="10"/>
                    <a:pt x="131" y="10"/>
                  </a:cubicBezTo>
                  <a:cubicBezTo>
                    <a:pt x="125" y="7"/>
                    <a:pt x="119" y="5"/>
                    <a:pt x="113" y="3"/>
                  </a:cubicBezTo>
                  <a:moveTo>
                    <a:pt x="75" y="1"/>
                  </a:moveTo>
                  <a:cubicBezTo>
                    <a:pt x="71" y="2"/>
                    <a:pt x="67" y="2"/>
                    <a:pt x="64" y="4"/>
                  </a:cubicBezTo>
                  <a:cubicBezTo>
                    <a:pt x="65" y="6"/>
                    <a:pt x="65" y="6"/>
                    <a:pt x="65" y="6"/>
                  </a:cubicBezTo>
                  <a:cubicBezTo>
                    <a:pt x="69" y="5"/>
                    <a:pt x="73" y="4"/>
                    <a:pt x="76" y="4"/>
                  </a:cubicBezTo>
                  <a:cubicBezTo>
                    <a:pt x="75" y="1"/>
                    <a:pt x="75" y="1"/>
                    <a:pt x="75" y="1"/>
                  </a:cubicBezTo>
                  <a:moveTo>
                    <a:pt x="94" y="0"/>
                  </a:moveTo>
                  <a:cubicBezTo>
                    <a:pt x="96" y="3"/>
                    <a:pt x="96" y="3"/>
                    <a:pt x="96" y="3"/>
                  </a:cubicBezTo>
                  <a:cubicBezTo>
                    <a:pt x="100" y="3"/>
                    <a:pt x="104" y="4"/>
                    <a:pt x="107" y="4"/>
                  </a:cubicBezTo>
                  <a:cubicBezTo>
                    <a:pt x="108" y="5"/>
                    <a:pt x="110" y="5"/>
                    <a:pt x="111" y="5"/>
                  </a:cubicBezTo>
                  <a:cubicBezTo>
                    <a:pt x="108" y="2"/>
                    <a:pt x="108" y="2"/>
                    <a:pt x="108" y="2"/>
                  </a:cubicBezTo>
                  <a:cubicBezTo>
                    <a:pt x="104" y="1"/>
                    <a:pt x="99" y="0"/>
                    <a:pt x="94" y="0"/>
                  </a:cubicBezTo>
                  <a:moveTo>
                    <a:pt x="89" y="0"/>
                  </a:moveTo>
                  <a:cubicBezTo>
                    <a:pt x="85" y="0"/>
                    <a:pt x="82" y="0"/>
                    <a:pt x="78" y="0"/>
                  </a:cubicBezTo>
                  <a:cubicBezTo>
                    <a:pt x="80" y="3"/>
                    <a:pt x="80" y="3"/>
                    <a:pt x="80" y="3"/>
                  </a:cubicBezTo>
                  <a:cubicBezTo>
                    <a:pt x="83" y="3"/>
                    <a:pt x="86" y="3"/>
                    <a:pt x="89" y="3"/>
                  </a:cubicBezTo>
                  <a:cubicBezTo>
                    <a:pt x="90" y="3"/>
                    <a:pt x="91" y="3"/>
                    <a:pt x="92" y="3"/>
                  </a:cubicBezTo>
                  <a:cubicBezTo>
                    <a:pt x="90" y="0"/>
                    <a:pt x="90" y="0"/>
                    <a:pt x="90" y="0"/>
                  </a:cubicBezTo>
                  <a:cubicBezTo>
                    <a:pt x="90" y="0"/>
                    <a:pt x="90" y="0"/>
                    <a:pt x="89"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8" name="Freeform 780"/>
            <p:cNvSpPr>
              <a:spLocks noEditPoints="1"/>
            </p:cNvSpPr>
            <p:nvPr/>
          </p:nvSpPr>
          <p:spPr bwMode="auto">
            <a:xfrm>
              <a:off x="13355071" y="1137750"/>
              <a:ext cx="333194" cy="468940"/>
            </a:xfrm>
            <a:custGeom>
              <a:avLst/>
              <a:gdLst>
                <a:gd name="T0" fmla="*/ 34 w 46"/>
                <a:gd name="T1" fmla="*/ 53 h 64"/>
                <a:gd name="T2" fmla="*/ 39 w 46"/>
                <a:gd name="T3" fmla="*/ 60 h 64"/>
                <a:gd name="T4" fmla="*/ 46 w 46"/>
                <a:gd name="T5" fmla="*/ 64 h 64"/>
                <a:gd name="T6" fmla="*/ 42 w 46"/>
                <a:gd name="T7" fmla="*/ 58 h 64"/>
                <a:gd name="T8" fmla="*/ 34 w 46"/>
                <a:gd name="T9" fmla="*/ 53 h 64"/>
                <a:gd name="T10" fmla="*/ 0 w 46"/>
                <a:gd name="T11" fmla="*/ 0 h 64"/>
                <a:gd name="T12" fmla="*/ 2 w 46"/>
                <a:gd name="T13" fmla="*/ 7 h 64"/>
                <a:gd name="T14" fmla="*/ 7 w 46"/>
                <a:gd name="T15" fmla="*/ 15 h 64"/>
                <a:gd name="T16" fmla="*/ 4 w 46"/>
                <a:gd name="T17" fmla="*/ 6 h 64"/>
                <a:gd name="T18" fmla="*/ 0 w 4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4">
                  <a:moveTo>
                    <a:pt x="34" y="53"/>
                  </a:moveTo>
                  <a:cubicBezTo>
                    <a:pt x="39" y="60"/>
                    <a:pt x="39" y="60"/>
                    <a:pt x="39" y="60"/>
                  </a:cubicBezTo>
                  <a:cubicBezTo>
                    <a:pt x="41" y="61"/>
                    <a:pt x="43" y="63"/>
                    <a:pt x="46" y="64"/>
                  </a:cubicBezTo>
                  <a:cubicBezTo>
                    <a:pt x="42" y="58"/>
                    <a:pt x="42" y="58"/>
                    <a:pt x="42" y="58"/>
                  </a:cubicBezTo>
                  <a:cubicBezTo>
                    <a:pt x="39" y="57"/>
                    <a:pt x="36" y="55"/>
                    <a:pt x="34" y="53"/>
                  </a:cubicBezTo>
                  <a:moveTo>
                    <a:pt x="0" y="0"/>
                  </a:moveTo>
                  <a:cubicBezTo>
                    <a:pt x="1" y="3"/>
                    <a:pt x="1" y="5"/>
                    <a:pt x="2" y="7"/>
                  </a:cubicBezTo>
                  <a:cubicBezTo>
                    <a:pt x="7" y="15"/>
                    <a:pt x="7" y="15"/>
                    <a:pt x="7" y="15"/>
                  </a:cubicBezTo>
                  <a:cubicBezTo>
                    <a:pt x="6" y="12"/>
                    <a:pt x="5" y="9"/>
                    <a:pt x="4" y="6"/>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69" name="Freeform 781"/>
            <p:cNvSpPr>
              <a:spLocks noEditPoints="1"/>
            </p:cNvSpPr>
            <p:nvPr/>
          </p:nvSpPr>
          <p:spPr bwMode="auto">
            <a:xfrm>
              <a:off x="13345815" y="964983"/>
              <a:ext cx="502877" cy="706495"/>
            </a:xfrm>
            <a:custGeom>
              <a:avLst/>
              <a:gdLst>
                <a:gd name="T0" fmla="*/ 62 w 69"/>
                <a:gd name="T1" fmla="*/ 92 h 97"/>
                <a:gd name="T2" fmla="*/ 65 w 69"/>
                <a:gd name="T3" fmla="*/ 95 h 97"/>
                <a:gd name="T4" fmla="*/ 69 w 69"/>
                <a:gd name="T5" fmla="*/ 97 h 97"/>
                <a:gd name="T6" fmla="*/ 67 w 69"/>
                <a:gd name="T7" fmla="*/ 93 h 97"/>
                <a:gd name="T8" fmla="*/ 62 w 69"/>
                <a:gd name="T9" fmla="*/ 92 h 97"/>
                <a:gd name="T10" fmla="*/ 1 w 69"/>
                <a:gd name="T11" fmla="*/ 0 h 97"/>
                <a:gd name="T12" fmla="*/ 0 w 69"/>
                <a:gd name="T13" fmla="*/ 5 h 97"/>
                <a:gd name="T14" fmla="*/ 3 w 69"/>
                <a:gd name="T15" fmla="*/ 8 h 97"/>
                <a:gd name="T16" fmla="*/ 3 w 69"/>
                <a:gd name="T17" fmla="*/ 3 h 97"/>
                <a:gd name="T18" fmla="*/ 1 w 69"/>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62" y="92"/>
                  </a:moveTo>
                  <a:cubicBezTo>
                    <a:pt x="65" y="95"/>
                    <a:pt x="65" y="95"/>
                    <a:pt x="65" y="95"/>
                  </a:cubicBezTo>
                  <a:cubicBezTo>
                    <a:pt x="66" y="96"/>
                    <a:pt x="68" y="96"/>
                    <a:pt x="69" y="97"/>
                  </a:cubicBezTo>
                  <a:cubicBezTo>
                    <a:pt x="67" y="93"/>
                    <a:pt x="67" y="93"/>
                    <a:pt x="67" y="93"/>
                  </a:cubicBezTo>
                  <a:cubicBezTo>
                    <a:pt x="65" y="93"/>
                    <a:pt x="64" y="92"/>
                    <a:pt x="62" y="92"/>
                  </a:cubicBezTo>
                  <a:moveTo>
                    <a:pt x="1" y="0"/>
                  </a:moveTo>
                  <a:cubicBezTo>
                    <a:pt x="1" y="1"/>
                    <a:pt x="1" y="3"/>
                    <a:pt x="0" y="5"/>
                  </a:cubicBezTo>
                  <a:cubicBezTo>
                    <a:pt x="3" y="8"/>
                    <a:pt x="3" y="8"/>
                    <a:pt x="3" y="8"/>
                  </a:cubicBezTo>
                  <a:cubicBezTo>
                    <a:pt x="3" y="7"/>
                    <a:pt x="3" y="5"/>
                    <a:pt x="3" y="3"/>
                  </a:cubicBezTo>
                  <a:cubicBezTo>
                    <a:pt x="1" y="0"/>
                    <a:pt x="1"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0" name="Freeform 782"/>
            <p:cNvSpPr>
              <a:spLocks noEditPoints="1"/>
            </p:cNvSpPr>
            <p:nvPr/>
          </p:nvSpPr>
          <p:spPr bwMode="auto">
            <a:xfrm>
              <a:off x="13376667" y="832322"/>
              <a:ext cx="604686" cy="854582"/>
            </a:xfrm>
            <a:custGeom>
              <a:avLst/>
              <a:gdLst>
                <a:gd name="T0" fmla="*/ 78 w 83"/>
                <a:gd name="T1" fmla="*/ 114 h 117"/>
                <a:gd name="T2" fmla="*/ 80 w 83"/>
                <a:gd name="T3" fmla="*/ 117 h 117"/>
                <a:gd name="T4" fmla="*/ 83 w 83"/>
                <a:gd name="T5" fmla="*/ 117 h 117"/>
                <a:gd name="T6" fmla="*/ 81 w 83"/>
                <a:gd name="T7" fmla="*/ 114 h 117"/>
                <a:gd name="T8" fmla="*/ 78 w 83"/>
                <a:gd name="T9" fmla="*/ 114 h 117"/>
                <a:gd name="T10" fmla="*/ 1 w 83"/>
                <a:gd name="T11" fmla="*/ 0 h 117"/>
                <a:gd name="T12" fmla="*/ 0 w 83"/>
                <a:gd name="T13" fmla="*/ 4 h 117"/>
                <a:gd name="T14" fmla="*/ 2 w 83"/>
                <a:gd name="T15" fmla="*/ 7 h 117"/>
                <a:gd name="T16" fmla="*/ 3 w 83"/>
                <a:gd name="T17" fmla="*/ 3 h 117"/>
                <a:gd name="T18" fmla="*/ 1 w 83"/>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117">
                  <a:moveTo>
                    <a:pt x="78" y="114"/>
                  </a:moveTo>
                  <a:cubicBezTo>
                    <a:pt x="80" y="117"/>
                    <a:pt x="80" y="117"/>
                    <a:pt x="80" y="117"/>
                  </a:cubicBezTo>
                  <a:cubicBezTo>
                    <a:pt x="81" y="117"/>
                    <a:pt x="82" y="117"/>
                    <a:pt x="83" y="117"/>
                  </a:cubicBezTo>
                  <a:cubicBezTo>
                    <a:pt x="81" y="114"/>
                    <a:pt x="81" y="114"/>
                    <a:pt x="81" y="114"/>
                  </a:cubicBezTo>
                  <a:cubicBezTo>
                    <a:pt x="80" y="114"/>
                    <a:pt x="79" y="114"/>
                    <a:pt x="78" y="114"/>
                  </a:cubicBezTo>
                  <a:moveTo>
                    <a:pt x="1" y="0"/>
                  </a:moveTo>
                  <a:cubicBezTo>
                    <a:pt x="0" y="1"/>
                    <a:pt x="0" y="2"/>
                    <a:pt x="0" y="4"/>
                  </a:cubicBezTo>
                  <a:cubicBezTo>
                    <a:pt x="2" y="7"/>
                    <a:pt x="2" y="7"/>
                    <a:pt x="2" y="7"/>
                  </a:cubicBezTo>
                  <a:cubicBezTo>
                    <a:pt x="2" y="5"/>
                    <a:pt x="2" y="4"/>
                    <a:pt x="3" y="3"/>
                  </a:cubicBezTo>
                  <a:cubicBezTo>
                    <a:pt x="1" y="0"/>
                    <a:pt x="1"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1" name="Freeform 783"/>
            <p:cNvSpPr>
              <a:spLocks noEditPoints="1"/>
            </p:cNvSpPr>
            <p:nvPr/>
          </p:nvSpPr>
          <p:spPr bwMode="auto">
            <a:xfrm>
              <a:off x="13413688" y="724343"/>
              <a:ext cx="684899" cy="953306"/>
            </a:xfrm>
            <a:custGeom>
              <a:avLst/>
              <a:gdLst>
                <a:gd name="T0" fmla="*/ 92 w 94"/>
                <a:gd name="T1" fmla="*/ 128 h 131"/>
                <a:gd name="T2" fmla="*/ 89 w 94"/>
                <a:gd name="T3" fmla="*/ 129 h 131"/>
                <a:gd name="T4" fmla="*/ 91 w 94"/>
                <a:gd name="T5" fmla="*/ 131 h 131"/>
                <a:gd name="T6" fmla="*/ 94 w 94"/>
                <a:gd name="T7" fmla="*/ 131 h 131"/>
                <a:gd name="T8" fmla="*/ 92 w 94"/>
                <a:gd name="T9" fmla="*/ 128 h 131"/>
                <a:gd name="T10" fmla="*/ 2 w 94"/>
                <a:gd name="T11" fmla="*/ 0 h 131"/>
                <a:gd name="T12" fmla="*/ 0 w 94"/>
                <a:gd name="T13" fmla="*/ 3 h 131"/>
                <a:gd name="T14" fmla="*/ 2 w 94"/>
                <a:gd name="T15" fmla="*/ 6 h 131"/>
                <a:gd name="T16" fmla="*/ 4 w 94"/>
                <a:gd name="T17" fmla="*/ 3 h 131"/>
                <a:gd name="T18" fmla="*/ 2 w 94"/>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1">
                  <a:moveTo>
                    <a:pt x="92" y="128"/>
                  </a:moveTo>
                  <a:cubicBezTo>
                    <a:pt x="91" y="128"/>
                    <a:pt x="90" y="129"/>
                    <a:pt x="89" y="129"/>
                  </a:cubicBezTo>
                  <a:cubicBezTo>
                    <a:pt x="91" y="131"/>
                    <a:pt x="91" y="131"/>
                    <a:pt x="91" y="131"/>
                  </a:cubicBezTo>
                  <a:cubicBezTo>
                    <a:pt x="92" y="131"/>
                    <a:pt x="93" y="131"/>
                    <a:pt x="94" y="131"/>
                  </a:cubicBezTo>
                  <a:cubicBezTo>
                    <a:pt x="92" y="128"/>
                    <a:pt x="92" y="128"/>
                    <a:pt x="92" y="128"/>
                  </a:cubicBezTo>
                  <a:moveTo>
                    <a:pt x="2" y="0"/>
                  </a:moveTo>
                  <a:cubicBezTo>
                    <a:pt x="1" y="1"/>
                    <a:pt x="1" y="2"/>
                    <a:pt x="0" y="3"/>
                  </a:cubicBezTo>
                  <a:cubicBezTo>
                    <a:pt x="2" y="6"/>
                    <a:pt x="2" y="6"/>
                    <a:pt x="2" y="6"/>
                  </a:cubicBezTo>
                  <a:cubicBezTo>
                    <a:pt x="3" y="5"/>
                    <a:pt x="3" y="4"/>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2" name="Freeform 784"/>
            <p:cNvSpPr>
              <a:spLocks noEditPoints="1"/>
            </p:cNvSpPr>
            <p:nvPr/>
          </p:nvSpPr>
          <p:spPr bwMode="auto">
            <a:xfrm>
              <a:off x="13469221" y="634874"/>
              <a:ext cx="731176" cy="1021179"/>
            </a:xfrm>
            <a:custGeom>
              <a:avLst/>
              <a:gdLst>
                <a:gd name="T0" fmla="*/ 99 w 100"/>
                <a:gd name="T1" fmla="*/ 137 h 140"/>
                <a:gd name="T2" fmla="*/ 96 w 100"/>
                <a:gd name="T3" fmla="*/ 138 h 140"/>
                <a:gd name="T4" fmla="*/ 97 w 100"/>
                <a:gd name="T5" fmla="*/ 140 h 140"/>
                <a:gd name="T6" fmla="*/ 100 w 100"/>
                <a:gd name="T7" fmla="*/ 139 h 140"/>
                <a:gd name="T8" fmla="*/ 99 w 100"/>
                <a:gd name="T9" fmla="*/ 137 h 140"/>
                <a:gd name="T10" fmla="*/ 2 w 100"/>
                <a:gd name="T11" fmla="*/ 0 h 140"/>
                <a:gd name="T12" fmla="*/ 0 w 100"/>
                <a:gd name="T13" fmla="*/ 3 h 140"/>
                <a:gd name="T14" fmla="*/ 2 w 100"/>
                <a:gd name="T15" fmla="*/ 5 h 140"/>
                <a:gd name="T16" fmla="*/ 4 w 100"/>
                <a:gd name="T17" fmla="*/ 3 h 140"/>
                <a:gd name="T18" fmla="*/ 2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9" y="137"/>
                  </a:moveTo>
                  <a:cubicBezTo>
                    <a:pt x="98" y="137"/>
                    <a:pt x="97" y="138"/>
                    <a:pt x="96" y="138"/>
                  </a:cubicBezTo>
                  <a:cubicBezTo>
                    <a:pt x="97" y="140"/>
                    <a:pt x="97" y="140"/>
                    <a:pt x="97" y="140"/>
                  </a:cubicBezTo>
                  <a:cubicBezTo>
                    <a:pt x="98" y="140"/>
                    <a:pt x="99" y="140"/>
                    <a:pt x="100" y="139"/>
                  </a:cubicBezTo>
                  <a:cubicBezTo>
                    <a:pt x="99" y="137"/>
                    <a:pt x="99" y="137"/>
                    <a:pt x="99" y="137"/>
                  </a:cubicBezTo>
                  <a:moveTo>
                    <a:pt x="2" y="0"/>
                  </a:moveTo>
                  <a:cubicBezTo>
                    <a:pt x="1" y="1"/>
                    <a:pt x="1" y="2"/>
                    <a:pt x="0" y="3"/>
                  </a:cubicBezTo>
                  <a:cubicBezTo>
                    <a:pt x="2" y="5"/>
                    <a:pt x="2" y="5"/>
                    <a:pt x="2" y="5"/>
                  </a:cubicBezTo>
                  <a:cubicBezTo>
                    <a:pt x="2" y="4"/>
                    <a:pt x="3" y="4"/>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3" name="Freeform 785"/>
            <p:cNvSpPr>
              <a:spLocks noEditPoints="1"/>
            </p:cNvSpPr>
            <p:nvPr/>
          </p:nvSpPr>
          <p:spPr bwMode="auto">
            <a:xfrm>
              <a:off x="13537093" y="563916"/>
              <a:ext cx="758943" cy="1055115"/>
            </a:xfrm>
            <a:custGeom>
              <a:avLst/>
              <a:gdLst>
                <a:gd name="T0" fmla="*/ 103 w 104"/>
                <a:gd name="T1" fmla="*/ 142 h 145"/>
                <a:gd name="T2" fmla="*/ 100 w 104"/>
                <a:gd name="T3" fmla="*/ 143 h 145"/>
                <a:gd name="T4" fmla="*/ 102 w 104"/>
                <a:gd name="T5" fmla="*/ 145 h 145"/>
                <a:gd name="T6" fmla="*/ 104 w 104"/>
                <a:gd name="T7" fmla="*/ 144 h 145"/>
                <a:gd name="T8" fmla="*/ 103 w 104"/>
                <a:gd name="T9" fmla="*/ 142 h 145"/>
                <a:gd name="T10" fmla="*/ 2 w 104"/>
                <a:gd name="T11" fmla="*/ 0 h 145"/>
                <a:gd name="T12" fmla="*/ 0 w 104"/>
                <a:gd name="T13" fmla="*/ 2 h 145"/>
                <a:gd name="T14" fmla="*/ 2 w 104"/>
                <a:gd name="T15" fmla="*/ 5 h 145"/>
                <a:gd name="T16" fmla="*/ 4 w 104"/>
                <a:gd name="T17" fmla="*/ 2 h 145"/>
                <a:gd name="T18" fmla="*/ 2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3" y="142"/>
                  </a:moveTo>
                  <a:cubicBezTo>
                    <a:pt x="102" y="142"/>
                    <a:pt x="101" y="142"/>
                    <a:pt x="100" y="143"/>
                  </a:cubicBezTo>
                  <a:cubicBezTo>
                    <a:pt x="102" y="145"/>
                    <a:pt x="102" y="145"/>
                    <a:pt x="102" y="145"/>
                  </a:cubicBezTo>
                  <a:cubicBezTo>
                    <a:pt x="102" y="145"/>
                    <a:pt x="103" y="144"/>
                    <a:pt x="104" y="144"/>
                  </a:cubicBezTo>
                  <a:cubicBezTo>
                    <a:pt x="103" y="142"/>
                    <a:pt x="103" y="142"/>
                    <a:pt x="103" y="142"/>
                  </a:cubicBezTo>
                  <a:moveTo>
                    <a:pt x="2" y="0"/>
                  </a:moveTo>
                  <a:cubicBezTo>
                    <a:pt x="2" y="1"/>
                    <a:pt x="1" y="1"/>
                    <a:pt x="0" y="2"/>
                  </a:cubicBezTo>
                  <a:cubicBezTo>
                    <a:pt x="2" y="5"/>
                    <a:pt x="2" y="5"/>
                    <a:pt x="2" y="5"/>
                  </a:cubicBezTo>
                  <a:cubicBezTo>
                    <a:pt x="3" y="4"/>
                    <a:pt x="3" y="3"/>
                    <a:pt x="4" y="2"/>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4" name="Freeform 786"/>
            <p:cNvSpPr>
              <a:spLocks noEditPoints="1"/>
            </p:cNvSpPr>
            <p:nvPr/>
          </p:nvSpPr>
          <p:spPr bwMode="auto">
            <a:xfrm>
              <a:off x="13608052" y="496043"/>
              <a:ext cx="774368" cy="1079796"/>
            </a:xfrm>
            <a:custGeom>
              <a:avLst/>
              <a:gdLst>
                <a:gd name="T0" fmla="*/ 104 w 106"/>
                <a:gd name="T1" fmla="*/ 143 h 148"/>
                <a:gd name="T2" fmla="*/ 102 w 106"/>
                <a:gd name="T3" fmla="*/ 145 h 148"/>
                <a:gd name="T4" fmla="*/ 103 w 106"/>
                <a:gd name="T5" fmla="*/ 148 h 148"/>
                <a:gd name="T6" fmla="*/ 106 w 106"/>
                <a:gd name="T7" fmla="*/ 146 h 148"/>
                <a:gd name="T8" fmla="*/ 104 w 106"/>
                <a:gd name="T9" fmla="*/ 143 h 148"/>
                <a:gd name="T10" fmla="*/ 3 w 106"/>
                <a:gd name="T11" fmla="*/ 0 h 148"/>
                <a:gd name="T12" fmla="*/ 0 w 106"/>
                <a:gd name="T13" fmla="*/ 2 h 148"/>
                <a:gd name="T14" fmla="*/ 2 w 106"/>
                <a:gd name="T15" fmla="*/ 5 h 148"/>
                <a:gd name="T16" fmla="*/ 4 w 106"/>
                <a:gd name="T17" fmla="*/ 3 h 148"/>
                <a:gd name="T18" fmla="*/ 3 w 106"/>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8">
                  <a:moveTo>
                    <a:pt x="104" y="143"/>
                  </a:moveTo>
                  <a:cubicBezTo>
                    <a:pt x="103" y="144"/>
                    <a:pt x="102" y="145"/>
                    <a:pt x="102" y="145"/>
                  </a:cubicBezTo>
                  <a:cubicBezTo>
                    <a:pt x="103" y="148"/>
                    <a:pt x="103" y="148"/>
                    <a:pt x="103" y="148"/>
                  </a:cubicBezTo>
                  <a:cubicBezTo>
                    <a:pt x="104" y="147"/>
                    <a:pt x="105" y="146"/>
                    <a:pt x="106" y="146"/>
                  </a:cubicBezTo>
                  <a:cubicBezTo>
                    <a:pt x="104" y="143"/>
                    <a:pt x="104" y="143"/>
                    <a:pt x="104" y="143"/>
                  </a:cubicBezTo>
                  <a:moveTo>
                    <a:pt x="3" y="0"/>
                  </a:moveTo>
                  <a:cubicBezTo>
                    <a:pt x="2" y="1"/>
                    <a:pt x="1" y="2"/>
                    <a:pt x="0" y="2"/>
                  </a:cubicBezTo>
                  <a:cubicBezTo>
                    <a:pt x="2" y="5"/>
                    <a:pt x="2" y="5"/>
                    <a:pt x="2" y="5"/>
                  </a:cubicBezTo>
                  <a:cubicBezTo>
                    <a:pt x="3" y="4"/>
                    <a:pt x="4" y="3"/>
                    <a:pt x="4" y="3"/>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5" name="Freeform 787"/>
            <p:cNvSpPr>
              <a:spLocks noEditPoints="1"/>
            </p:cNvSpPr>
            <p:nvPr/>
          </p:nvSpPr>
          <p:spPr bwMode="auto">
            <a:xfrm>
              <a:off x="13697520" y="452851"/>
              <a:ext cx="758943" cy="1058200"/>
            </a:xfrm>
            <a:custGeom>
              <a:avLst/>
              <a:gdLst>
                <a:gd name="T0" fmla="*/ 102 w 104"/>
                <a:gd name="T1" fmla="*/ 141 h 145"/>
                <a:gd name="T2" fmla="*/ 100 w 104"/>
                <a:gd name="T3" fmla="*/ 143 h 145"/>
                <a:gd name="T4" fmla="*/ 102 w 104"/>
                <a:gd name="T5" fmla="*/ 145 h 145"/>
                <a:gd name="T6" fmla="*/ 104 w 104"/>
                <a:gd name="T7" fmla="*/ 143 h 145"/>
                <a:gd name="T8" fmla="*/ 102 w 104"/>
                <a:gd name="T9" fmla="*/ 141 h 145"/>
                <a:gd name="T10" fmla="*/ 3 w 104"/>
                <a:gd name="T11" fmla="*/ 0 h 145"/>
                <a:gd name="T12" fmla="*/ 0 w 104"/>
                <a:gd name="T13" fmla="*/ 1 h 145"/>
                <a:gd name="T14" fmla="*/ 2 w 104"/>
                <a:gd name="T15" fmla="*/ 3 h 145"/>
                <a:gd name="T16" fmla="*/ 4 w 104"/>
                <a:gd name="T17" fmla="*/ 2 h 145"/>
                <a:gd name="T18" fmla="*/ 3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2" y="141"/>
                  </a:moveTo>
                  <a:cubicBezTo>
                    <a:pt x="102" y="141"/>
                    <a:pt x="101" y="142"/>
                    <a:pt x="100" y="143"/>
                  </a:cubicBezTo>
                  <a:cubicBezTo>
                    <a:pt x="102" y="145"/>
                    <a:pt x="102" y="145"/>
                    <a:pt x="102" y="145"/>
                  </a:cubicBezTo>
                  <a:cubicBezTo>
                    <a:pt x="103" y="144"/>
                    <a:pt x="103" y="144"/>
                    <a:pt x="104" y="143"/>
                  </a:cubicBezTo>
                  <a:cubicBezTo>
                    <a:pt x="102" y="141"/>
                    <a:pt x="102" y="141"/>
                    <a:pt x="102" y="141"/>
                  </a:cubicBezTo>
                  <a:moveTo>
                    <a:pt x="3" y="0"/>
                  </a:moveTo>
                  <a:cubicBezTo>
                    <a:pt x="2" y="0"/>
                    <a:pt x="1" y="0"/>
                    <a:pt x="0" y="1"/>
                  </a:cubicBezTo>
                  <a:cubicBezTo>
                    <a:pt x="2" y="3"/>
                    <a:pt x="2" y="3"/>
                    <a:pt x="2" y="3"/>
                  </a:cubicBezTo>
                  <a:cubicBezTo>
                    <a:pt x="2" y="3"/>
                    <a:pt x="3" y="2"/>
                    <a:pt x="4" y="2"/>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6" name="Freeform 788"/>
            <p:cNvSpPr>
              <a:spLocks noEditPoints="1"/>
            </p:cNvSpPr>
            <p:nvPr/>
          </p:nvSpPr>
          <p:spPr bwMode="auto">
            <a:xfrm>
              <a:off x="13790074" y="415829"/>
              <a:ext cx="731176" cy="1021179"/>
            </a:xfrm>
            <a:custGeom>
              <a:avLst/>
              <a:gdLst>
                <a:gd name="T0" fmla="*/ 98 w 100"/>
                <a:gd name="T1" fmla="*/ 135 h 140"/>
                <a:gd name="T2" fmla="*/ 97 w 100"/>
                <a:gd name="T3" fmla="*/ 137 h 140"/>
                <a:gd name="T4" fmla="*/ 98 w 100"/>
                <a:gd name="T5" fmla="*/ 140 h 140"/>
                <a:gd name="T6" fmla="*/ 100 w 100"/>
                <a:gd name="T7" fmla="*/ 137 h 140"/>
                <a:gd name="T8" fmla="*/ 98 w 100"/>
                <a:gd name="T9" fmla="*/ 135 h 140"/>
                <a:gd name="T10" fmla="*/ 3 w 100"/>
                <a:gd name="T11" fmla="*/ 0 h 140"/>
                <a:gd name="T12" fmla="*/ 0 w 100"/>
                <a:gd name="T13" fmla="*/ 0 h 140"/>
                <a:gd name="T14" fmla="*/ 1 w 100"/>
                <a:gd name="T15" fmla="*/ 3 h 140"/>
                <a:gd name="T16" fmla="*/ 4 w 100"/>
                <a:gd name="T17" fmla="*/ 2 h 140"/>
                <a:gd name="T18" fmla="*/ 3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8" y="135"/>
                  </a:moveTo>
                  <a:cubicBezTo>
                    <a:pt x="98" y="136"/>
                    <a:pt x="97" y="137"/>
                    <a:pt x="97" y="137"/>
                  </a:cubicBezTo>
                  <a:cubicBezTo>
                    <a:pt x="98" y="140"/>
                    <a:pt x="98" y="140"/>
                    <a:pt x="98" y="140"/>
                  </a:cubicBezTo>
                  <a:cubicBezTo>
                    <a:pt x="99" y="139"/>
                    <a:pt x="100" y="138"/>
                    <a:pt x="100" y="137"/>
                  </a:cubicBezTo>
                  <a:cubicBezTo>
                    <a:pt x="98" y="135"/>
                    <a:pt x="98" y="135"/>
                    <a:pt x="98" y="135"/>
                  </a:cubicBezTo>
                  <a:moveTo>
                    <a:pt x="3" y="0"/>
                  </a:moveTo>
                  <a:cubicBezTo>
                    <a:pt x="2" y="0"/>
                    <a:pt x="1" y="0"/>
                    <a:pt x="0" y="0"/>
                  </a:cubicBezTo>
                  <a:cubicBezTo>
                    <a:pt x="1" y="3"/>
                    <a:pt x="1" y="3"/>
                    <a:pt x="1" y="3"/>
                  </a:cubicBezTo>
                  <a:cubicBezTo>
                    <a:pt x="2" y="3"/>
                    <a:pt x="3" y="2"/>
                    <a:pt x="4" y="2"/>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7" name="Freeform 789"/>
            <p:cNvSpPr>
              <a:spLocks noEditPoints="1"/>
            </p:cNvSpPr>
            <p:nvPr/>
          </p:nvSpPr>
          <p:spPr bwMode="auto">
            <a:xfrm>
              <a:off x="13894969" y="388063"/>
              <a:ext cx="684899" cy="962561"/>
            </a:xfrm>
            <a:custGeom>
              <a:avLst/>
              <a:gdLst>
                <a:gd name="T0" fmla="*/ 92 w 94"/>
                <a:gd name="T1" fmla="*/ 126 h 132"/>
                <a:gd name="T2" fmla="*/ 90 w 94"/>
                <a:gd name="T3" fmla="*/ 129 h 132"/>
                <a:gd name="T4" fmla="*/ 92 w 94"/>
                <a:gd name="T5" fmla="*/ 132 h 132"/>
                <a:gd name="T6" fmla="*/ 94 w 94"/>
                <a:gd name="T7" fmla="*/ 129 h 132"/>
                <a:gd name="T8" fmla="*/ 92 w 94"/>
                <a:gd name="T9" fmla="*/ 126 h 132"/>
                <a:gd name="T10" fmla="*/ 3 w 94"/>
                <a:gd name="T11" fmla="*/ 0 h 132"/>
                <a:gd name="T12" fmla="*/ 0 w 94"/>
                <a:gd name="T13" fmla="*/ 1 h 132"/>
                <a:gd name="T14" fmla="*/ 1 w 94"/>
                <a:gd name="T15" fmla="*/ 4 h 132"/>
                <a:gd name="T16" fmla="*/ 5 w 94"/>
                <a:gd name="T17" fmla="*/ 3 h 132"/>
                <a:gd name="T18" fmla="*/ 3 w 94"/>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2">
                  <a:moveTo>
                    <a:pt x="92" y="126"/>
                  </a:moveTo>
                  <a:cubicBezTo>
                    <a:pt x="91" y="127"/>
                    <a:pt x="91" y="128"/>
                    <a:pt x="90" y="129"/>
                  </a:cubicBezTo>
                  <a:cubicBezTo>
                    <a:pt x="92" y="132"/>
                    <a:pt x="92" y="132"/>
                    <a:pt x="92" y="132"/>
                  </a:cubicBezTo>
                  <a:cubicBezTo>
                    <a:pt x="93" y="131"/>
                    <a:pt x="93" y="130"/>
                    <a:pt x="94" y="129"/>
                  </a:cubicBezTo>
                  <a:cubicBezTo>
                    <a:pt x="92" y="126"/>
                    <a:pt x="92" y="126"/>
                    <a:pt x="92" y="126"/>
                  </a:cubicBezTo>
                  <a:moveTo>
                    <a:pt x="3" y="0"/>
                  </a:moveTo>
                  <a:cubicBezTo>
                    <a:pt x="2" y="1"/>
                    <a:pt x="1" y="1"/>
                    <a:pt x="0" y="1"/>
                  </a:cubicBezTo>
                  <a:cubicBezTo>
                    <a:pt x="1" y="4"/>
                    <a:pt x="1" y="4"/>
                    <a:pt x="1" y="4"/>
                  </a:cubicBezTo>
                  <a:cubicBezTo>
                    <a:pt x="3" y="3"/>
                    <a:pt x="4" y="3"/>
                    <a:pt x="5" y="3"/>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8" name="Freeform 790"/>
            <p:cNvSpPr>
              <a:spLocks noEditPoints="1"/>
            </p:cNvSpPr>
            <p:nvPr/>
          </p:nvSpPr>
          <p:spPr bwMode="auto">
            <a:xfrm>
              <a:off x="14002949" y="388063"/>
              <a:ext cx="620112" cy="854582"/>
            </a:xfrm>
            <a:custGeom>
              <a:avLst/>
              <a:gdLst>
                <a:gd name="T0" fmla="*/ 83 w 85"/>
                <a:gd name="T1" fmla="*/ 111 h 117"/>
                <a:gd name="T2" fmla="*/ 82 w 85"/>
                <a:gd name="T3" fmla="*/ 114 h 117"/>
                <a:gd name="T4" fmla="*/ 84 w 85"/>
                <a:gd name="T5" fmla="*/ 117 h 117"/>
                <a:gd name="T6" fmla="*/ 85 w 85"/>
                <a:gd name="T7" fmla="*/ 114 h 117"/>
                <a:gd name="T8" fmla="*/ 83 w 85"/>
                <a:gd name="T9" fmla="*/ 111 h 117"/>
                <a:gd name="T10" fmla="*/ 0 w 85"/>
                <a:gd name="T11" fmla="*/ 0 h 117"/>
                <a:gd name="T12" fmla="*/ 2 w 85"/>
                <a:gd name="T13" fmla="*/ 3 h 117"/>
                <a:gd name="T14" fmla="*/ 6 w 85"/>
                <a:gd name="T15" fmla="*/ 3 h 117"/>
                <a:gd name="T16" fmla="*/ 4 w 85"/>
                <a:gd name="T17" fmla="*/ 0 h 117"/>
                <a:gd name="T18" fmla="*/ 0 w 85"/>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7">
                  <a:moveTo>
                    <a:pt x="83" y="111"/>
                  </a:moveTo>
                  <a:cubicBezTo>
                    <a:pt x="82" y="112"/>
                    <a:pt x="82" y="113"/>
                    <a:pt x="82" y="114"/>
                  </a:cubicBezTo>
                  <a:cubicBezTo>
                    <a:pt x="84" y="117"/>
                    <a:pt x="84" y="117"/>
                    <a:pt x="84" y="117"/>
                  </a:cubicBezTo>
                  <a:cubicBezTo>
                    <a:pt x="84" y="116"/>
                    <a:pt x="84" y="115"/>
                    <a:pt x="85" y="114"/>
                  </a:cubicBezTo>
                  <a:cubicBezTo>
                    <a:pt x="83" y="111"/>
                    <a:pt x="83" y="111"/>
                    <a:pt x="83" y="111"/>
                  </a:cubicBezTo>
                  <a:moveTo>
                    <a:pt x="0" y="0"/>
                  </a:moveTo>
                  <a:cubicBezTo>
                    <a:pt x="2" y="3"/>
                    <a:pt x="2" y="3"/>
                    <a:pt x="2" y="3"/>
                  </a:cubicBezTo>
                  <a:cubicBezTo>
                    <a:pt x="4" y="3"/>
                    <a:pt x="5" y="3"/>
                    <a:pt x="6" y="3"/>
                  </a:cubicBezTo>
                  <a:cubicBezTo>
                    <a:pt x="4" y="0"/>
                    <a:pt x="4" y="0"/>
                    <a:pt x="4" y="0"/>
                  </a:cubicBezTo>
                  <a:cubicBezTo>
                    <a:pt x="3" y="0"/>
                    <a:pt x="2"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79" name="Freeform 791"/>
            <p:cNvSpPr>
              <a:spLocks noEditPoints="1"/>
            </p:cNvSpPr>
            <p:nvPr/>
          </p:nvSpPr>
          <p:spPr bwMode="auto">
            <a:xfrm>
              <a:off x="14135609" y="403489"/>
              <a:ext cx="509047" cy="712665"/>
            </a:xfrm>
            <a:custGeom>
              <a:avLst/>
              <a:gdLst>
                <a:gd name="T0" fmla="*/ 68 w 70"/>
                <a:gd name="T1" fmla="*/ 89 h 98"/>
                <a:gd name="T2" fmla="*/ 67 w 70"/>
                <a:gd name="T3" fmla="*/ 94 h 98"/>
                <a:gd name="T4" fmla="*/ 70 w 70"/>
                <a:gd name="T5" fmla="*/ 98 h 98"/>
                <a:gd name="T6" fmla="*/ 70 w 70"/>
                <a:gd name="T7" fmla="*/ 97 h 98"/>
                <a:gd name="T8" fmla="*/ 70 w 70"/>
                <a:gd name="T9" fmla="*/ 93 h 98"/>
                <a:gd name="T10" fmla="*/ 68 w 70"/>
                <a:gd name="T11" fmla="*/ 89 h 98"/>
                <a:gd name="T12" fmla="*/ 0 w 70"/>
                <a:gd name="T13" fmla="*/ 0 h 98"/>
                <a:gd name="T14" fmla="*/ 3 w 70"/>
                <a:gd name="T15" fmla="*/ 3 h 98"/>
                <a:gd name="T16" fmla="*/ 8 w 70"/>
                <a:gd name="T17" fmla="*/ 5 h 98"/>
                <a:gd name="T18" fmla="*/ 5 w 70"/>
                <a:gd name="T19" fmla="*/ 1 h 98"/>
                <a:gd name="T20" fmla="*/ 0 w 7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8">
                  <a:moveTo>
                    <a:pt x="68" y="89"/>
                  </a:moveTo>
                  <a:cubicBezTo>
                    <a:pt x="67" y="91"/>
                    <a:pt x="67" y="93"/>
                    <a:pt x="67" y="94"/>
                  </a:cubicBezTo>
                  <a:cubicBezTo>
                    <a:pt x="70" y="98"/>
                    <a:pt x="70" y="98"/>
                    <a:pt x="70" y="98"/>
                  </a:cubicBezTo>
                  <a:cubicBezTo>
                    <a:pt x="70" y="97"/>
                    <a:pt x="70" y="97"/>
                    <a:pt x="70" y="97"/>
                  </a:cubicBezTo>
                  <a:cubicBezTo>
                    <a:pt x="70" y="96"/>
                    <a:pt x="70" y="94"/>
                    <a:pt x="70" y="93"/>
                  </a:cubicBezTo>
                  <a:cubicBezTo>
                    <a:pt x="68" y="89"/>
                    <a:pt x="68" y="89"/>
                    <a:pt x="68" y="89"/>
                  </a:cubicBezTo>
                  <a:moveTo>
                    <a:pt x="0" y="0"/>
                  </a:moveTo>
                  <a:cubicBezTo>
                    <a:pt x="3" y="3"/>
                    <a:pt x="3" y="3"/>
                    <a:pt x="3" y="3"/>
                  </a:cubicBezTo>
                  <a:cubicBezTo>
                    <a:pt x="4" y="4"/>
                    <a:pt x="6" y="4"/>
                    <a:pt x="8" y="5"/>
                  </a:cubicBezTo>
                  <a:cubicBezTo>
                    <a:pt x="5" y="1"/>
                    <a:pt x="5" y="1"/>
                    <a:pt x="5" y="1"/>
                  </a:cubicBezTo>
                  <a:cubicBezTo>
                    <a:pt x="3" y="0"/>
                    <a:pt x="2"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0" name="Freeform 792"/>
            <p:cNvSpPr>
              <a:spLocks noEditPoints="1"/>
            </p:cNvSpPr>
            <p:nvPr/>
          </p:nvSpPr>
          <p:spPr bwMode="auto">
            <a:xfrm>
              <a:off x="14302206" y="462106"/>
              <a:ext cx="336279" cy="481281"/>
            </a:xfrm>
            <a:custGeom>
              <a:avLst/>
              <a:gdLst>
                <a:gd name="T0" fmla="*/ 40 w 46"/>
                <a:gd name="T1" fmla="*/ 52 h 66"/>
                <a:gd name="T2" fmla="*/ 43 w 46"/>
                <a:gd name="T3" fmla="*/ 60 h 66"/>
                <a:gd name="T4" fmla="*/ 46 w 46"/>
                <a:gd name="T5" fmla="*/ 66 h 66"/>
                <a:gd name="T6" fmla="*/ 45 w 46"/>
                <a:gd name="T7" fmla="*/ 59 h 66"/>
                <a:gd name="T8" fmla="*/ 40 w 46"/>
                <a:gd name="T9" fmla="*/ 52 h 66"/>
                <a:gd name="T10" fmla="*/ 0 w 46"/>
                <a:gd name="T11" fmla="*/ 0 h 66"/>
                <a:gd name="T12" fmla="*/ 4 w 46"/>
                <a:gd name="T13" fmla="*/ 5 h 66"/>
                <a:gd name="T14" fmla="*/ 11 w 46"/>
                <a:gd name="T15" fmla="*/ 10 h 66"/>
                <a:gd name="T16" fmla="*/ 6 w 46"/>
                <a:gd name="T17" fmla="*/ 4 h 66"/>
                <a:gd name="T18" fmla="*/ 0 w 46"/>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6">
                  <a:moveTo>
                    <a:pt x="40" y="52"/>
                  </a:moveTo>
                  <a:cubicBezTo>
                    <a:pt x="41" y="55"/>
                    <a:pt x="42" y="58"/>
                    <a:pt x="43" y="60"/>
                  </a:cubicBezTo>
                  <a:cubicBezTo>
                    <a:pt x="46" y="66"/>
                    <a:pt x="46" y="66"/>
                    <a:pt x="46" y="66"/>
                  </a:cubicBezTo>
                  <a:cubicBezTo>
                    <a:pt x="46" y="64"/>
                    <a:pt x="46" y="61"/>
                    <a:pt x="45" y="59"/>
                  </a:cubicBezTo>
                  <a:cubicBezTo>
                    <a:pt x="40" y="52"/>
                    <a:pt x="40" y="52"/>
                    <a:pt x="40" y="52"/>
                  </a:cubicBezTo>
                  <a:moveTo>
                    <a:pt x="0" y="0"/>
                  </a:moveTo>
                  <a:cubicBezTo>
                    <a:pt x="4" y="5"/>
                    <a:pt x="4" y="5"/>
                    <a:pt x="4" y="5"/>
                  </a:cubicBezTo>
                  <a:cubicBezTo>
                    <a:pt x="6" y="7"/>
                    <a:pt x="8" y="9"/>
                    <a:pt x="11" y="10"/>
                  </a:cubicBezTo>
                  <a:cubicBezTo>
                    <a:pt x="6" y="4"/>
                    <a:pt x="6" y="4"/>
                    <a:pt x="6" y="4"/>
                  </a:cubicBezTo>
                  <a:cubicBezTo>
                    <a:pt x="4" y="2"/>
                    <a:pt x="2" y="1"/>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1" name="Freeform 793"/>
            <p:cNvSpPr>
              <a:spLocks noEditPoints="1"/>
            </p:cNvSpPr>
            <p:nvPr/>
          </p:nvSpPr>
          <p:spPr bwMode="auto">
            <a:xfrm>
              <a:off x="13318049" y="360297"/>
              <a:ext cx="1363629" cy="1354373"/>
            </a:xfrm>
            <a:custGeom>
              <a:avLst/>
              <a:gdLst>
                <a:gd name="T0" fmla="*/ 93 w 187"/>
                <a:gd name="T1" fmla="*/ 182 h 186"/>
                <a:gd name="T2" fmla="*/ 107 w 187"/>
                <a:gd name="T3" fmla="*/ 185 h 186"/>
                <a:gd name="T4" fmla="*/ 77 w 187"/>
                <a:gd name="T5" fmla="*/ 184 h 186"/>
                <a:gd name="T6" fmla="*/ 73 w 187"/>
                <a:gd name="T7" fmla="*/ 180 h 186"/>
                <a:gd name="T8" fmla="*/ 110 w 187"/>
                <a:gd name="T9" fmla="*/ 184 h 186"/>
                <a:gd name="T10" fmla="*/ 132 w 187"/>
                <a:gd name="T11" fmla="*/ 173 h 186"/>
                <a:gd name="T12" fmla="*/ 134 w 187"/>
                <a:gd name="T13" fmla="*/ 177 h 186"/>
                <a:gd name="T14" fmla="*/ 55 w 187"/>
                <a:gd name="T15" fmla="*/ 178 h 186"/>
                <a:gd name="T16" fmla="*/ 51 w 187"/>
                <a:gd name="T17" fmla="*/ 171 h 186"/>
                <a:gd name="T18" fmla="*/ 137 w 187"/>
                <a:gd name="T19" fmla="*/ 175 h 186"/>
                <a:gd name="T20" fmla="*/ 154 w 187"/>
                <a:gd name="T21" fmla="*/ 158 h 186"/>
                <a:gd name="T22" fmla="*/ 148 w 187"/>
                <a:gd name="T23" fmla="*/ 168 h 186"/>
                <a:gd name="T24" fmla="*/ 154 w 187"/>
                <a:gd name="T25" fmla="*/ 158 h 186"/>
                <a:gd name="T26" fmla="*/ 158 w 187"/>
                <a:gd name="T27" fmla="*/ 159 h 186"/>
                <a:gd name="T28" fmla="*/ 171 w 187"/>
                <a:gd name="T29" fmla="*/ 136 h 186"/>
                <a:gd name="T30" fmla="*/ 174 w 187"/>
                <a:gd name="T31" fmla="*/ 139 h 186"/>
                <a:gd name="T32" fmla="*/ 173 w 187"/>
                <a:gd name="T33" fmla="*/ 133 h 186"/>
                <a:gd name="T34" fmla="*/ 178 w 187"/>
                <a:gd name="T35" fmla="*/ 121 h 186"/>
                <a:gd name="T36" fmla="*/ 50 w 187"/>
                <a:gd name="T37" fmla="*/ 175 h 186"/>
                <a:gd name="T38" fmla="*/ 7 w 187"/>
                <a:gd name="T39" fmla="*/ 114 h 186"/>
                <a:gd name="T40" fmla="*/ 179 w 187"/>
                <a:gd name="T41" fmla="*/ 118 h 186"/>
                <a:gd name="T42" fmla="*/ 182 w 187"/>
                <a:gd name="T43" fmla="*/ 104 h 186"/>
                <a:gd name="T44" fmla="*/ 5 w 187"/>
                <a:gd name="T45" fmla="*/ 107 h 186"/>
                <a:gd name="T46" fmla="*/ 181 w 187"/>
                <a:gd name="T47" fmla="*/ 80 h 186"/>
                <a:gd name="T48" fmla="*/ 186 w 187"/>
                <a:gd name="T49" fmla="*/ 103 h 186"/>
                <a:gd name="T50" fmla="*/ 5 w 187"/>
                <a:gd name="T51" fmla="*/ 64 h 186"/>
                <a:gd name="T52" fmla="*/ 5 w 187"/>
                <a:gd name="T53" fmla="*/ 83 h 186"/>
                <a:gd name="T54" fmla="*/ 11 w 187"/>
                <a:gd name="T55" fmla="*/ 50 h 186"/>
                <a:gd name="T56" fmla="*/ 13 w 187"/>
                <a:gd name="T57" fmla="*/ 53 h 186"/>
                <a:gd name="T58" fmla="*/ 12 w 187"/>
                <a:gd name="T59" fmla="*/ 47 h 186"/>
                <a:gd name="T60" fmla="*/ 19 w 187"/>
                <a:gd name="T61" fmla="*/ 37 h 186"/>
                <a:gd name="T62" fmla="*/ 23 w 187"/>
                <a:gd name="T63" fmla="*/ 38 h 186"/>
                <a:gd name="T64" fmla="*/ 38 w 187"/>
                <a:gd name="T65" fmla="*/ 18 h 186"/>
                <a:gd name="T66" fmla="*/ 32 w 187"/>
                <a:gd name="T67" fmla="*/ 28 h 186"/>
                <a:gd name="T68" fmla="*/ 38 w 187"/>
                <a:gd name="T69" fmla="*/ 18 h 186"/>
                <a:gd name="T70" fmla="*/ 43 w 187"/>
                <a:gd name="T71" fmla="*/ 19 h 186"/>
                <a:gd name="T72" fmla="*/ 135 w 187"/>
                <a:gd name="T73" fmla="*/ 10 h 186"/>
                <a:gd name="T74" fmla="*/ 180 w 187"/>
                <a:gd name="T75" fmla="*/ 73 h 186"/>
                <a:gd name="T76" fmla="*/ 166 w 187"/>
                <a:gd name="T77" fmla="*/ 35 h 186"/>
                <a:gd name="T78" fmla="*/ 62 w 187"/>
                <a:gd name="T79" fmla="*/ 5 h 186"/>
                <a:gd name="T80" fmla="*/ 65 w 187"/>
                <a:gd name="T81" fmla="*/ 8 h 186"/>
                <a:gd name="T82" fmla="*/ 117 w 187"/>
                <a:gd name="T83" fmla="*/ 7 h 186"/>
                <a:gd name="T84" fmla="*/ 113 w 187"/>
                <a:gd name="T85" fmla="*/ 2 h 186"/>
                <a:gd name="T86" fmla="*/ 68 w 187"/>
                <a:gd name="T87" fmla="*/ 8 h 186"/>
                <a:gd name="T88" fmla="*/ 95 w 187"/>
                <a:gd name="T89" fmla="*/ 0 h 186"/>
                <a:gd name="T90" fmla="*/ 109 w 187"/>
                <a:gd name="T91" fmla="*/ 1 h 186"/>
                <a:gd name="T92" fmla="*/ 79 w 187"/>
                <a:gd name="T93" fmla="*/ 1 h 186"/>
                <a:gd name="T94" fmla="*/ 94 w 187"/>
                <a:gd name="T95"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186">
                  <a:moveTo>
                    <a:pt x="104" y="181"/>
                  </a:moveTo>
                  <a:cubicBezTo>
                    <a:pt x="100" y="182"/>
                    <a:pt x="97" y="182"/>
                    <a:pt x="93" y="182"/>
                  </a:cubicBezTo>
                  <a:cubicBezTo>
                    <a:pt x="93" y="182"/>
                    <a:pt x="93" y="182"/>
                    <a:pt x="93" y="182"/>
                  </a:cubicBezTo>
                  <a:cubicBezTo>
                    <a:pt x="93" y="182"/>
                    <a:pt x="92" y="182"/>
                    <a:pt x="91" y="182"/>
                  </a:cubicBezTo>
                  <a:cubicBezTo>
                    <a:pt x="94" y="186"/>
                    <a:pt x="94" y="186"/>
                    <a:pt x="94" y="186"/>
                  </a:cubicBezTo>
                  <a:cubicBezTo>
                    <a:pt x="98" y="186"/>
                    <a:pt x="103" y="186"/>
                    <a:pt x="107" y="185"/>
                  </a:cubicBezTo>
                  <a:cubicBezTo>
                    <a:pt x="104" y="181"/>
                    <a:pt x="104" y="181"/>
                    <a:pt x="104" y="181"/>
                  </a:cubicBezTo>
                  <a:moveTo>
                    <a:pt x="73" y="180"/>
                  </a:moveTo>
                  <a:cubicBezTo>
                    <a:pt x="77" y="184"/>
                    <a:pt x="77" y="184"/>
                    <a:pt x="77" y="184"/>
                  </a:cubicBezTo>
                  <a:cubicBezTo>
                    <a:pt x="81" y="185"/>
                    <a:pt x="86" y="186"/>
                    <a:pt x="91" y="186"/>
                  </a:cubicBezTo>
                  <a:cubicBezTo>
                    <a:pt x="88" y="182"/>
                    <a:pt x="88" y="182"/>
                    <a:pt x="88" y="182"/>
                  </a:cubicBezTo>
                  <a:cubicBezTo>
                    <a:pt x="83" y="181"/>
                    <a:pt x="78" y="181"/>
                    <a:pt x="73" y="180"/>
                  </a:cubicBezTo>
                  <a:moveTo>
                    <a:pt x="118" y="178"/>
                  </a:moveTo>
                  <a:cubicBezTo>
                    <a:pt x="115" y="179"/>
                    <a:pt x="111" y="180"/>
                    <a:pt x="107" y="181"/>
                  </a:cubicBezTo>
                  <a:cubicBezTo>
                    <a:pt x="110" y="184"/>
                    <a:pt x="110" y="184"/>
                    <a:pt x="110" y="184"/>
                  </a:cubicBezTo>
                  <a:cubicBezTo>
                    <a:pt x="114" y="184"/>
                    <a:pt x="117" y="183"/>
                    <a:pt x="121" y="182"/>
                  </a:cubicBezTo>
                  <a:cubicBezTo>
                    <a:pt x="118" y="178"/>
                    <a:pt x="118" y="178"/>
                    <a:pt x="118" y="178"/>
                  </a:cubicBezTo>
                  <a:moveTo>
                    <a:pt x="132" y="173"/>
                  </a:moveTo>
                  <a:cubicBezTo>
                    <a:pt x="128" y="175"/>
                    <a:pt x="125" y="176"/>
                    <a:pt x="121" y="177"/>
                  </a:cubicBezTo>
                  <a:cubicBezTo>
                    <a:pt x="124" y="181"/>
                    <a:pt x="124" y="181"/>
                    <a:pt x="124" y="181"/>
                  </a:cubicBezTo>
                  <a:cubicBezTo>
                    <a:pt x="127" y="180"/>
                    <a:pt x="131" y="178"/>
                    <a:pt x="134" y="177"/>
                  </a:cubicBezTo>
                  <a:cubicBezTo>
                    <a:pt x="132" y="173"/>
                    <a:pt x="132" y="173"/>
                    <a:pt x="132" y="173"/>
                  </a:cubicBezTo>
                  <a:moveTo>
                    <a:pt x="51" y="171"/>
                  </a:moveTo>
                  <a:cubicBezTo>
                    <a:pt x="55" y="178"/>
                    <a:pt x="55" y="178"/>
                    <a:pt x="55" y="178"/>
                  </a:cubicBezTo>
                  <a:cubicBezTo>
                    <a:pt x="61" y="180"/>
                    <a:pt x="67" y="182"/>
                    <a:pt x="72" y="183"/>
                  </a:cubicBezTo>
                  <a:cubicBezTo>
                    <a:pt x="69" y="178"/>
                    <a:pt x="69" y="178"/>
                    <a:pt x="69" y="178"/>
                  </a:cubicBezTo>
                  <a:cubicBezTo>
                    <a:pt x="62" y="177"/>
                    <a:pt x="56" y="174"/>
                    <a:pt x="51" y="171"/>
                  </a:cubicBezTo>
                  <a:moveTo>
                    <a:pt x="143" y="167"/>
                  </a:moveTo>
                  <a:cubicBezTo>
                    <a:pt x="140" y="169"/>
                    <a:pt x="137" y="170"/>
                    <a:pt x="134" y="172"/>
                  </a:cubicBezTo>
                  <a:cubicBezTo>
                    <a:pt x="137" y="175"/>
                    <a:pt x="137" y="175"/>
                    <a:pt x="137" y="175"/>
                  </a:cubicBezTo>
                  <a:cubicBezTo>
                    <a:pt x="140" y="174"/>
                    <a:pt x="143" y="172"/>
                    <a:pt x="146" y="170"/>
                  </a:cubicBezTo>
                  <a:cubicBezTo>
                    <a:pt x="143" y="167"/>
                    <a:pt x="143" y="167"/>
                    <a:pt x="143" y="167"/>
                  </a:cubicBezTo>
                  <a:moveTo>
                    <a:pt x="154" y="158"/>
                  </a:moveTo>
                  <a:cubicBezTo>
                    <a:pt x="152" y="160"/>
                    <a:pt x="151" y="161"/>
                    <a:pt x="149" y="162"/>
                  </a:cubicBezTo>
                  <a:cubicBezTo>
                    <a:pt x="148" y="163"/>
                    <a:pt x="147" y="164"/>
                    <a:pt x="146" y="165"/>
                  </a:cubicBezTo>
                  <a:cubicBezTo>
                    <a:pt x="148" y="168"/>
                    <a:pt x="148" y="168"/>
                    <a:pt x="148" y="168"/>
                  </a:cubicBezTo>
                  <a:cubicBezTo>
                    <a:pt x="149" y="167"/>
                    <a:pt x="150" y="166"/>
                    <a:pt x="151" y="166"/>
                  </a:cubicBezTo>
                  <a:cubicBezTo>
                    <a:pt x="153" y="164"/>
                    <a:pt x="155" y="163"/>
                    <a:pt x="156" y="161"/>
                  </a:cubicBezTo>
                  <a:cubicBezTo>
                    <a:pt x="154" y="158"/>
                    <a:pt x="154" y="158"/>
                    <a:pt x="154" y="158"/>
                  </a:cubicBezTo>
                  <a:moveTo>
                    <a:pt x="163" y="148"/>
                  </a:moveTo>
                  <a:cubicBezTo>
                    <a:pt x="161" y="151"/>
                    <a:pt x="159" y="153"/>
                    <a:pt x="156" y="156"/>
                  </a:cubicBezTo>
                  <a:cubicBezTo>
                    <a:pt x="158" y="159"/>
                    <a:pt x="158" y="159"/>
                    <a:pt x="158" y="159"/>
                  </a:cubicBezTo>
                  <a:cubicBezTo>
                    <a:pt x="161" y="157"/>
                    <a:pt x="163" y="154"/>
                    <a:pt x="166" y="151"/>
                  </a:cubicBezTo>
                  <a:cubicBezTo>
                    <a:pt x="163" y="148"/>
                    <a:pt x="163" y="148"/>
                    <a:pt x="163" y="148"/>
                  </a:cubicBezTo>
                  <a:moveTo>
                    <a:pt x="171" y="136"/>
                  </a:moveTo>
                  <a:cubicBezTo>
                    <a:pt x="170" y="139"/>
                    <a:pt x="167" y="142"/>
                    <a:pt x="165" y="145"/>
                  </a:cubicBezTo>
                  <a:cubicBezTo>
                    <a:pt x="168" y="149"/>
                    <a:pt x="168" y="149"/>
                    <a:pt x="168" y="149"/>
                  </a:cubicBezTo>
                  <a:cubicBezTo>
                    <a:pt x="170" y="146"/>
                    <a:pt x="172" y="143"/>
                    <a:pt x="174" y="139"/>
                  </a:cubicBezTo>
                  <a:cubicBezTo>
                    <a:pt x="171" y="136"/>
                    <a:pt x="171" y="136"/>
                    <a:pt x="171" y="136"/>
                  </a:cubicBezTo>
                  <a:moveTo>
                    <a:pt x="178" y="121"/>
                  </a:moveTo>
                  <a:cubicBezTo>
                    <a:pt x="176" y="125"/>
                    <a:pt x="175" y="129"/>
                    <a:pt x="173" y="133"/>
                  </a:cubicBezTo>
                  <a:cubicBezTo>
                    <a:pt x="175" y="137"/>
                    <a:pt x="175" y="137"/>
                    <a:pt x="175" y="137"/>
                  </a:cubicBezTo>
                  <a:cubicBezTo>
                    <a:pt x="177" y="133"/>
                    <a:pt x="179" y="129"/>
                    <a:pt x="181" y="125"/>
                  </a:cubicBezTo>
                  <a:cubicBezTo>
                    <a:pt x="178" y="121"/>
                    <a:pt x="178" y="121"/>
                    <a:pt x="178" y="121"/>
                  </a:cubicBezTo>
                  <a:moveTo>
                    <a:pt x="1" y="106"/>
                  </a:moveTo>
                  <a:cubicBezTo>
                    <a:pt x="4" y="123"/>
                    <a:pt x="10" y="138"/>
                    <a:pt x="21" y="151"/>
                  </a:cubicBezTo>
                  <a:cubicBezTo>
                    <a:pt x="29" y="161"/>
                    <a:pt x="39" y="169"/>
                    <a:pt x="50" y="175"/>
                  </a:cubicBezTo>
                  <a:cubicBezTo>
                    <a:pt x="44" y="167"/>
                    <a:pt x="44" y="167"/>
                    <a:pt x="44" y="167"/>
                  </a:cubicBezTo>
                  <a:cubicBezTo>
                    <a:pt x="37" y="162"/>
                    <a:pt x="30" y="156"/>
                    <a:pt x="24" y="148"/>
                  </a:cubicBezTo>
                  <a:cubicBezTo>
                    <a:pt x="16" y="138"/>
                    <a:pt x="10" y="127"/>
                    <a:pt x="7" y="114"/>
                  </a:cubicBezTo>
                  <a:cubicBezTo>
                    <a:pt x="1" y="106"/>
                    <a:pt x="1" y="106"/>
                    <a:pt x="1" y="106"/>
                  </a:cubicBezTo>
                  <a:moveTo>
                    <a:pt x="182" y="104"/>
                  </a:moveTo>
                  <a:cubicBezTo>
                    <a:pt x="181" y="109"/>
                    <a:pt x="180" y="113"/>
                    <a:pt x="179" y="118"/>
                  </a:cubicBezTo>
                  <a:cubicBezTo>
                    <a:pt x="182" y="122"/>
                    <a:pt x="182" y="122"/>
                    <a:pt x="182" y="122"/>
                  </a:cubicBezTo>
                  <a:cubicBezTo>
                    <a:pt x="183" y="118"/>
                    <a:pt x="184" y="113"/>
                    <a:pt x="185" y="108"/>
                  </a:cubicBezTo>
                  <a:cubicBezTo>
                    <a:pt x="182" y="104"/>
                    <a:pt x="182" y="104"/>
                    <a:pt x="182" y="104"/>
                  </a:cubicBezTo>
                  <a:moveTo>
                    <a:pt x="1" y="82"/>
                  </a:moveTo>
                  <a:cubicBezTo>
                    <a:pt x="0" y="88"/>
                    <a:pt x="0" y="94"/>
                    <a:pt x="1" y="100"/>
                  </a:cubicBezTo>
                  <a:cubicBezTo>
                    <a:pt x="5" y="107"/>
                    <a:pt x="5" y="107"/>
                    <a:pt x="5" y="107"/>
                  </a:cubicBezTo>
                  <a:cubicBezTo>
                    <a:pt x="4" y="101"/>
                    <a:pt x="4" y="94"/>
                    <a:pt x="4" y="88"/>
                  </a:cubicBezTo>
                  <a:cubicBezTo>
                    <a:pt x="1" y="82"/>
                    <a:pt x="1" y="82"/>
                    <a:pt x="1" y="82"/>
                  </a:cubicBezTo>
                  <a:moveTo>
                    <a:pt x="181" y="80"/>
                  </a:moveTo>
                  <a:cubicBezTo>
                    <a:pt x="182" y="86"/>
                    <a:pt x="183" y="93"/>
                    <a:pt x="182" y="99"/>
                  </a:cubicBezTo>
                  <a:cubicBezTo>
                    <a:pt x="186" y="104"/>
                    <a:pt x="186" y="104"/>
                    <a:pt x="186" y="104"/>
                  </a:cubicBezTo>
                  <a:cubicBezTo>
                    <a:pt x="186" y="104"/>
                    <a:pt x="186" y="103"/>
                    <a:pt x="186" y="103"/>
                  </a:cubicBezTo>
                  <a:cubicBezTo>
                    <a:pt x="186" y="98"/>
                    <a:pt x="187" y="92"/>
                    <a:pt x="186" y="87"/>
                  </a:cubicBezTo>
                  <a:cubicBezTo>
                    <a:pt x="181" y="80"/>
                    <a:pt x="181" y="80"/>
                    <a:pt x="181" y="80"/>
                  </a:cubicBezTo>
                  <a:moveTo>
                    <a:pt x="5" y="64"/>
                  </a:moveTo>
                  <a:cubicBezTo>
                    <a:pt x="3" y="69"/>
                    <a:pt x="2" y="73"/>
                    <a:pt x="1" y="78"/>
                  </a:cubicBezTo>
                  <a:cubicBezTo>
                    <a:pt x="5" y="83"/>
                    <a:pt x="5" y="83"/>
                    <a:pt x="5" y="83"/>
                  </a:cubicBezTo>
                  <a:cubicBezTo>
                    <a:pt x="5" y="83"/>
                    <a:pt x="5" y="83"/>
                    <a:pt x="5" y="83"/>
                  </a:cubicBezTo>
                  <a:cubicBezTo>
                    <a:pt x="5" y="78"/>
                    <a:pt x="6" y="73"/>
                    <a:pt x="8" y="69"/>
                  </a:cubicBezTo>
                  <a:cubicBezTo>
                    <a:pt x="5" y="64"/>
                    <a:pt x="5" y="64"/>
                    <a:pt x="5" y="64"/>
                  </a:cubicBezTo>
                  <a:moveTo>
                    <a:pt x="11" y="50"/>
                  </a:moveTo>
                  <a:cubicBezTo>
                    <a:pt x="9" y="53"/>
                    <a:pt x="7" y="57"/>
                    <a:pt x="6" y="61"/>
                  </a:cubicBezTo>
                  <a:cubicBezTo>
                    <a:pt x="9" y="65"/>
                    <a:pt x="9" y="65"/>
                    <a:pt x="9" y="65"/>
                  </a:cubicBezTo>
                  <a:cubicBezTo>
                    <a:pt x="10" y="61"/>
                    <a:pt x="12" y="57"/>
                    <a:pt x="13" y="53"/>
                  </a:cubicBezTo>
                  <a:cubicBezTo>
                    <a:pt x="11" y="50"/>
                    <a:pt x="11" y="50"/>
                    <a:pt x="11" y="50"/>
                  </a:cubicBezTo>
                  <a:moveTo>
                    <a:pt x="19" y="37"/>
                  </a:moveTo>
                  <a:cubicBezTo>
                    <a:pt x="16" y="40"/>
                    <a:pt x="14" y="43"/>
                    <a:pt x="12" y="47"/>
                  </a:cubicBezTo>
                  <a:cubicBezTo>
                    <a:pt x="15" y="50"/>
                    <a:pt x="15" y="50"/>
                    <a:pt x="15" y="50"/>
                  </a:cubicBezTo>
                  <a:cubicBezTo>
                    <a:pt x="17" y="47"/>
                    <a:pt x="19" y="44"/>
                    <a:pt x="21" y="41"/>
                  </a:cubicBezTo>
                  <a:cubicBezTo>
                    <a:pt x="19" y="37"/>
                    <a:pt x="19" y="37"/>
                    <a:pt x="19" y="37"/>
                  </a:cubicBezTo>
                  <a:moveTo>
                    <a:pt x="28" y="27"/>
                  </a:moveTo>
                  <a:cubicBezTo>
                    <a:pt x="25" y="29"/>
                    <a:pt x="23" y="32"/>
                    <a:pt x="21" y="35"/>
                  </a:cubicBezTo>
                  <a:cubicBezTo>
                    <a:pt x="23" y="38"/>
                    <a:pt x="23" y="38"/>
                    <a:pt x="23" y="38"/>
                  </a:cubicBezTo>
                  <a:cubicBezTo>
                    <a:pt x="25" y="35"/>
                    <a:pt x="28" y="33"/>
                    <a:pt x="30" y="30"/>
                  </a:cubicBezTo>
                  <a:cubicBezTo>
                    <a:pt x="28" y="27"/>
                    <a:pt x="28" y="27"/>
                    <a:pt x="28" y="27"/>
                  </a:cubicBezTo>
                  <a:moveTo>
                    <a:pt x="38" y="18"/>
                  </a:moveTo>
                  <a:cubicBezTo>
                    <a:pt x="37" y="19"/>
                    <a:pt x="36" y="19"/>
                    <a:pt x="35" y="20"/>
                  </a:cubicBezTo>
                  <a:cubicBezTo>
                    <a:pt x="33" y="22"/>
                    <a:pt x="32" y="23"/>
                    <a:pt x="30" y="25"/>
                  </a:cubicBezTo>
                  <a:cubicBezTo>
                    <a:pt x="32" y="28"/>
                    <a:pt x="32" y="28"/>
                    <a:pt x="32" y="28"/>
                  </a:cubicBezTo>
                  <a:cubicBezTo>
                    <a:pt x="34" y="26"/>
                    <a:pt x="36" y="25"/>
                    <a:pt x="38" y="23"/>
                  </a:cubicBezTo>
                  <a:cubicBezTo>
                    <a:pt x="39" y="23"/>
                    <a:pt x="40" y="22"/>
                    <a:pt x="40" y="21"/>
                  </a:cubicBezTo>
                  <a:cubicBezTo>
                    <a:pt x="38" y="18"/>
                    <a:pt x="38" y="18"/>
                    <a:pt x="38" y="18"/>
                  </a:cubicBezTo>
                  <a:moveTo>
                    <a:pt x="50" y="11"/>
                  </a:moveTo>
                  <a:cubicBezTo>
                    <a:pt x="46" y="12"/>
                    <a:pt x="43" y="14"/>
                    <a:pt x="40" y="16"/>
                  </a:cubicBezTo>
                  <a:cubicBezTo>
                    <a:pt x="43" y="19"/>
                    <a:pt x="43" y="19"/>
                    <a:pt x="43" y="19"/>
                  </a:cubicBezTo>
                  <a:cubicBezTo>
                    <a:pt x="46" y="17"/>
                    <a:pt x="49" y="16"/>
                    <a:pt x="52" y="14"/>
                  </a:cubicBezTo>
                  <a:cubicBezTo>
                    <a:pt x="50" y="11"/>
                    <a:pt x="50" y="11"/>
                    <a:pt x="50" y="11"/>
                  </a:cubicBezTo>
                  <a:moveTo>
                    <a:pt x="135" y="10"/>
                  </a:moveTo>
                  <a:cubicBezTo>
                    <a:pt x="141" y="18"/>
                    <a:pt x="141" y="18"/>
                    <a:pt x="141" y="18"/>
                  </a:cubicBezTo>
                  <a:cubicBezTo>
                    <a:pt x="149" y="23"/>
                    <a:pt x="157" y="29"/>
                    <a:pt x="163" y="37"/>
                  </a:cubicBezTo>
                  <a:cubicBezTo>
                    <a:pt x="171" y="48"/>
                    <a:pt x="177" y="60"/>
                    <a:pt x="180" y="73"/>
                  </a:cubicBezTo>
                  <a:cubicBezTo>
                    <a:pt x="186" y="81"/>
                    <a:pt x="186" y="81"/>
                    <a:pt x="186" y="81"/>
                  </a:cubicBezTo>
                  <a:cubicBezTo>
                    <a:pt x="184" y="67"/>
                    <a:pt x="179" y="55"/>
                    <a:pt x="172" y="43"/>
                  </a:cubicBezTo>
                  <a:cubicBezTo>
                    <a:pt x="166" y="35"/>
                    <a:pt x="166" y="35"/>
                    <a:pt x="166" y="35"/>
                  </a:cubicBezTo>
                  <a:cubicBezTo>
                    <a:pt x="166" y="35"/>
                    <a:pt x="166" y="35"/>
                    <a:pt x="166" y="35"/>
                  </a:cubicBezTo>
                  <a:cubicBezTo>
                    <a:pt x="158" y="24"/>
                    <a:pt x="147" y="16"/>
                    <a:pt x="135" y="10"/>
                  </a:cubicBezTo>
                  <a:moveTo>
                    <a:pt x="62" y="5"/>
                  </a:moveTo>
                  <a:cubicBezTo>
                    <a:pt x="59" y="6"/>
                    <a:pt x="55" y="8"/>
                    <a:pt x="52" y="9"/>
                  </a:cubicBezTo>
                  <a:cubicBezTo>
                    <a:pt x="55" y="13"/>
                    <a:pt x="55" y="13"/>
                    <a:pt x="55" y="13"/>
                  </a:cubicBezTo>
                  <a:cubicBezTo>
                    <a:pt x="58" y="11"/>
                    <a:pt x="61" y="10"/>
                    <a:pt x="65" y="8"/>
                  </a:cubicBezTo>
                  <a:cubicBezTo>
                    <a:pt x="62" y="5"/>
                    <a:pt x="62" y="5"/>
                    <a:pt x="62" y="5"/>
                  </a:cubicBezTo>
                  <a:moveTo>
                    <a:pt x="113" y="2"/>
                  </a:moveTo>
                  <a:cubicBezTo>
                    <a:pt x="117" y="7"/>
                    <a:pt x="117" y="7"/>
                    <a:pt x="117" y="7"/>
                  </a:cubicBezTo>
                  <a:cubicBezTo>
                    <a:pt x="123" y="9"/>
                    <a:pt x="129" y="11"/>
                    <a:pt x="135" y="14"/>
                  </a:cubicBezTo>
                  <a:cubicBezTo>
                    <a:pt x="130" y="7"/>
                    <a:pt x="130" y="7"/>
                    <a:pt x="130" y="7"/>
                  </a:cubicBezTo>
                  <a:cubicBezTo>
                    <a:pt x="125" y="5"/>
                    <a:pt x="119" y="3"/>
                    <a:pt x="113" y="2"/>
                  </a:cubicBezTo>
                  <a:moveTo>
                    <a:pt x="76" y="1"/>
                  </a:moveTo>
                  <a:cubicBezTo>
                    <a:pt x="72" y="2"/>
                    <a:pt x="69" y="3"/>
                    <a:pt x="65" y="4"/>
                  </a:cubicBezTo>
                  <a:cubicBezTo>
                    <a:pt x="68" y="8"/>
                    <a:pt x="68" y="8"/>
                    <a:pt x="68" y="8"/>
                  </a:cubicBezTo>
                  <a:cubicBezTo>
                    <a:pt x="71" y="6"/>
                    <a:pt x="75" y="6"/>
                    <a:pt x="79" y="5"/>
                  </a:cubicBezTo>
                  <a:cubicBezTo>
                    <a:pt x="76" y="1"/>
                    <a:pt x="76" y="1"/>
                    <a:pt x="76" y="1"/>
                  </a:cubicBezTo>
                  <a:moveTo>
                    <a:pt x="95" y="0"/>
                  </a:moveTo>
                  <a:cubicBezTo>
                    <a:pt x="98" y="4"/>
                    <a:pt x="98" y="4"/>
                    <a:pt x="98" y="4"/>
                  </a:cubicBezTo>
                  <a:cubicBezTo>
                    <a:pt x="103" y="4"/>
                    <a:pt x="108" y="5"/>
                    <a:pt x="112" y="6"/>
                  </a:cubicBezTo>
                  <a:cubicBezTo>
                    <a:pt x="109" y="1"/>
                    <a:pt x="109" y="1"/>
                    <a:pt x="109" y="1"/>
                  </a:cubicBezTo>
                  <a:cubicBezTo>
                    <a:pt x="105" y="0"/>
                    <a:pt x="100" y="0"/>
                    <a:pt x="95" y="0"/>
                  </a:cubicBezTo>
                  <a:moveTo>
                    <a:pt x="92" y="0"/>
                  </a:moveTo>
                  <a:cubicBezTo>
                    <a:pt x="87" y="0"/>
                    <a:pt x="83" y="0"/>
                    <a:pt x="79" y="1"/>
                  </a:cubicBezTo>
                  <a:cubicBezTo>
                    <a:pt x="82" y="4"/>
                    <a:pt x="82" y="4"/>
                    <a:pt x="82" y="4"/>
                  </a:cubicBezTo>
                  <a:cubicBezTo>
                    <a:pt x="86" y="4"/>
                    <a:pt x="89" y="4"/>
                    <a:pt x="93" y="4"/>
                  </a:cubicBezTo>
                  <a:cubicBezTo>
                    <a:pt x="94" y="4"/>
                    <a:pt x="94" y="4"/>
                    <a:pt x="94" y="4"/>
                  </a:cubicBezTo>
                  <a:cubicBezTo>
                    <a:pt x="92" y="0"/>
                    <a:pt x="92" y="0"/>
                    <a:pt x="9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2" name="Freeform 794"/>
            <p:cNvSpPr>
              <a:spLocks noEditPoints="1"/>
            </p:cNvSpPr>
            <p:nvPr/>
          </p:nvSpPr>
          <p:spPr bwMode="auto">
            <a:xfrm>
              <a:off x="13324219" y="1088388"/>
              <a:ext cx="394897" cy="567664"/>
            </a:xfrm>
            <a:custGeom>
              <a:avLst/>
              <a:gdLst>
                <a:gd name="T0" fmla="*/ 43 w 54"/>
                <a:gd name="T1" fmla="*/ 67 h 78"/>
                <a:gd name="T2" fmla="*/ 49 w 54"/>
                <a:gd name="T3" fmla="*/ 75 h 78"/>
                <a:gd name="T4" fmla="*/ 54 w 54"/>
                <a:gd name="T5" fmla="*/ 78 h 78"/>
                <a:gd name="T6" fmla="*/ 50 w 54"/>
                <a:gd name="T7" fmla="*/ 71 h 78"/>
                <a:gd name="T8" fmla="*/ 43 w 54"/>
                <a:gd name="T9" fmla="*/ 67 h 78"/>
                <a:gd name="T10" fmla="*/ 0 w 54"/>
                <a:gd name="T11" fmla="*/ 0 h 78"/>
                <a:gd name="T12" fmla="*/ 0 w 54"/>
                <a:gd name="T13" fmla="*/ 6 h 78"/>
                <a:gd name="T14" fmla="*/ 6 w 54"/>
                <a:gd name="T15" fmla="*/ 14 h 78"/>
                <a:gd name="T16" fmla="*/ 4 w 54"/>
                <a:gd name="T17" fmla="*/ 7 h 78"/>
                <a:gd name="T18" fmla="*/ 0 w 54"/>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78">
                  <a:moveTo>
                    <a:pt x="43" y="67"/>
                  </a:moveTo>
                  <a:cubicBezTo>
                    <a:pt x="49" y="75"/>
                    <a:pt x="49" y="75"/>
                    <a:pt x="49" y="75"/>
                  </a:cubicBezTo>
                  <a:cubicBezTo>
                    <a:pt x="51" y="76"/>
                    <a:pt x="53" y="77"/>
                    <a:pt x="54" y="78"/>
                  </a:cubicBezTo>
                  <a:cubicBezTo>
                    <a:pt x="50" y="71"/>
                    <a:pt x="50" y="71"/>
                    <a:pt x="50" y="71"/>
                  </a:cubicBezTo>
                  <a:cubicBezTo>
                    <a:pt x="47" y="70"/>
                    <a:pt x="45" y="68"/>
                    <a:pt x="43" y="67"/>
                  </a:cubicBezTo>
                  <a:moveTo>
                    <a:pt x="0" y="0"/>
                  </a:moveTo>
                  <a:cubicBezTo>
                    <a:pt x="0" y="2"/>
                    <a:pt x="0" y="4"/>
                    <a:pt x="0" y="6"/>
                  </a:cubicBezTo>
                  <a:cubicBezTo>
                    <a:pt x="6" y="14"/>
                    <a:pt x="6" y="14"/>
                    <a:pt x="6" y="14"/>
                  </a:cubicBezTo>
                  <a:cubicBezTo>
                    <a:pt x="5" y="12"/>
                    <a:pt x="5" y="10"/>
                    <a:pt x="4" y="7"/>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3" name="Freeform 795"/>
            <p:cNvSpPr>
              <a:spLocks noEditPoints="1"/>
            </p:cNvSpPr>
            <p:nvPr/>
          </p:nvSpPr>
          <p:spPr bwMode="auto">
            <a:xfrm>
              <a:off x="13324219" y="927961"/>
              <a:ext cx="555324" cy="771283"/>
            </a:xfrm>
            <a:custGeom>
              <a:avLst/>
              <a:gdLst>
                <a:gd name="T0" fmla="*/ 68 w 76"/>
                <a:gd name="T1" fmla="*/ 100 h 106"/>
                <a:gd name="T2" fmla="*/ 71 w 76"/>
                <a:gd name="T3" fmla="*/ 105 h 106"/>
                <a:gd name="T4" fmla="*/ 76 w 76"/>
                <a:gd name="T5" fmla="*/ 106 h 106"/>
                <a:gd name="T6" fmla="*/ 72 w 76"/>
                <a:gd name="T7" fmla="*/ 102 h 106"/>
                <a:gd name="T8" fmla="*/ 68 w 76"/>
                <a:gd name="T9" fmla="*/ 100 h 106"/>
                <a:gd name="T10" fmla="*/ 0 w 76"/>
                <a:gd name="T11" fmla="*/ 0 h 106"/>
                <a:gd name="T12" fmla="*/ 0 w 76"/>
                <a:gd name="T13" fmla="*/ 4 h 106"/>
                <a:gd name="T14" fmla="*/ 0 w 76"/>
                <a:gd name="T15" fmla="*/ 4 h 106"/>
                <a:gd name="T16" fmla="*/ 3 w 76"/>
                <a:gd name="T17" fmla="*/ 10 h 106"/>
                <a:gd name="T18" fmla="*/ 4 w 76"/>
                <a:gd name="T19" fmla="*/ 5 h 106"/>
                <a:gd name="T20" fmla="*/ 0 w 76"/>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6">
                  <a:moveTo>
                    <a:pt x="68" y="100"/>
                  </a:moveTo>
                  <a:cubicBezTo>
                    <a:pt x="71" y="105"/>
                    <a:pt x="71" y="105"/>
                    <a:pt x="71" y="105"/>
                  </a:cubicBezTo>
                  <a:cubicBezTo>
                    <a:pt x="73" y="106"/>
                    <a:pt x="74" y="106"/>
                    <a:pt x="76" y="106"/>
                  </a:cubicBezTo>
                  <a:cubicBezTo>
                    <a:pt x="72" y="102"/>
                    <a:pt x="72" y="102"/>
                    <a:pt x="72" y="102"/>
                  </a:cubicBezTo>
                  <a:cubicBezTo>
                    <a:pt x="71" y="101"/>
                    <a:pt x="69" y="101"/>
                    <a:pt x="68" y="100"/>
                  </a:cubicBezTo>
                  <a:moveTo>
                    <a:pt x="0" y="0"/>
                  </a:moveTo>
                  <a:cubicBezTo>
                    <a:pt x="0" y="2"/>
                    <a:pt x="0" y="3"/>
                    <a:pt x="0" y="4"/>
                  </a:cubicBezTo>
                  <a:cubicBezTo>
                    <a:pt x="0" y="4"/>
                    <a:pt x="0" y="4"/>
                    <a:pt x="0" y="4"/>
                  </a:cubicBezTo>
                  <a:cubicBezTo>
                    <a:pt x="3" y="10"/>
                    <a:pt x="3" y="10"/>
                    <a:pt x="3" y="10"/>
                  </a:cubicBezTo>
                  <a:cubicBezTo>
                    <a:pt x="4" y="8"/>
                    <a:pt x="4" y="6"/>
                    <a:pt x="4" y="5"/>
                  </a:cubicBezTo>
                  <a:cubicBezTo>
                    <a:pt x="0" y="0"/>
                    <a:pt x="0"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4" name="Freeform 796"/>
            <p:cNvSpPr>
              <a:spLocks noEditPoints="1"/>
            </p:cNvSpPr>
            <p:nvPr/>
          </p:nvSpPr>
          <p:spPr bwMode="auto">
            <a:xfrm>
              <a:off x="13355071" y="804556"/>
              <a:ext cx="647878" cy="910114"/>
            </a:xfrm>
            <a:custGeom>
              <a:avLst/>
              <a:gdLst>
                <a:gd name="T0" fmla="*/ 83 w 89"/>
                <a:gd name="T1" fmla="*/ 121 h 125"/>
                <a:gd name="T2" fmla="*/ 86 w 89"/>
                <a:gd name="T3" fmla="*/ 125 h 125"/>
                <a:gd name="T4" fmla="*/ 88 w 89"/>
                <a:gd name="T5" fmla="*/ 125 h 125"/>
                <a:gd name="T6" fmla="*/ 88 w 89"/>
                <a:gd name="T7" fmla="*/ 125 h 125"/>
                <a:gd name="T8" fmla="*/ 89 w 89"/>
                <a:gd name="T9" fmla="*/ 125 h 125"/>
                <a:gd name="T10" fmla="*/ 86 w 89"/>
                <a:gd name="T11" fmla="*/ 121 h 125"/>
                <a:gd name="T12" fmla="*/ 83 w 89"/>
                <a:gd name="T13" fmla="*/ 121 h 125"/>
                <a:gd name="T14" fmla="*/ 1 w 89"/>
                <a:gd name="T15" fmla="*/ 0 h 125"/>
                <a:gd name="T16" fmla="*/ 0 w 89"/>
                <a:gd name="T17" fmla="*/ 3 h 125"/>
                <a:gd name="T18" fmla="*/ 3 w 89"/>
                <a:gd name="T19" fmla="*/ 8 h 125"/>
                <a:gd name="T20" fmla="*/ 4 w 89"/>
                <a:gd name="T21" fmla="*/ 4 h 125"/>
                <a:gd name="T22" fmla="*/ 1 w 89"/>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25">
                  <a:moveTo>
                    <a:pt x="83" y="121"/>
                  </a:moveTo>
                  <a:cubicBezTo>
                    <a:pt x="86" y="125"/>
                    <a:pt x="86" y="125"/>
                    <a:pt x="86" y="125"/>
                  </a:cubicBezTo>
                  <a:cubicBezTo>
                    <a:pt x="87" y="125"/>
                    <a:pt x="87" y="125"/>
                    <a:pt x="88" y="125"/>
                  </a:cubicBezTo>
                  <a:cubicBezTo>
                    <a:pt x="88" y="125"/>
                    <a:pt x="88" y="125"/>
                    <a:pt x="88" y="125"/>
                  </a:cubicBezTo>
                  <a:cubicBezTo>
                    <a:pt x="89" y="125"/>
                    <a:pt x="89" y="125"/>
                    <a:pt x="89" y="125"/>
                  </a:cubicBezTo>
                  <a:cubicBezTo>
                    <a:pt x="86" y="121"/>
                    <a:pt x="86" y="121"/>
                    <a:pt x="86" y="121"/>
                  </a:cubicBezTo>
                  <a:cubicBezTo>
                    <a:pt x="85" y="121"/>
                    <a:pt x="84" y="121"/>
                    <a:pt x="83" y="121"/>
                  </a:cubicBezTo>
                  <a:moveTo>
                    <a:pt x="1" y="0"/>
                  </a:moveTo>
                  <a:cubicBezTo>
                    <a:pt x="0" y="1"/>
                    <a:pt x="0" y="2"/>
                    <a:pt x="0" y="3"/>
                  </a:cubicBezTo>
                  <a:cubicBezTo>
                    <a:pt x="3" y="8"/>
                    <a:pt x="3" y="8"/>
                    <a:pt x="3" y="8"/>
                  </a:cubicBezTo>
                  <a:cubicBezTo>
                    <a:pt x="3" y="6"/>
                    <a:pt x="3" y="5"/>
                    <a:pt x="4" y="4"/>
                  </a:cubicBezTo>
                  <a:cubicBezTo>
                    <a:pt x="1" y="0"/>
                    <a:pt x="1"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5" name="Freeform 797"/>
            <p:cNvSpPr>
              <a:spLocks noEditPoints="1"/>
            </p:cNvSpPr>
            <p:nvPr/>
          </p:nvSpPr>
          <p:spPr bwMode="auto">
            <a:xfrm>
              <a:off x="13398263" y="702747"/>
              <a:ext cx="721921" cy="1005753"/>
            </a:xfrm>
            <a:custGeom>
              <a:avLst/>
              <a:gdLst>
                <a:gd name="T0" fmla="*/ 96 w 99"/>
                <a:gd name="T1" fmla="*/ 134 h 138"/>
                <a:gd name="T2" fmla="*/ 93 w 99"/>
                <a:gd name="T3" fmla="*/ 134 h 138"/>
                <a:gd name="T4" fmla="*/ 96 w 99"/>
                <a:gd name="T5" fmla="*/ 138 h 138"/>
                <a:gd name="T6" fmla="*/ 99 w 99"/>
                <a:gd name="T7" fmla="*/ 137 h 138"/>
                <a:gd name="T8" fmla="*/ 96 w 99"/>
                <a:gd name="T9" fmla="*/ 134 h 138"/>
                <a:gd name="T10" fmla="*/ 1 w 99"/>
                <a:gd name="T11" fmla="*/ 0 h 138"/>
                <a:gd name="T12" fmla="*/ 0 w 99"/>
                <a:gd name="T13" fmla="*/ 3 h 138"/>
                <a:gd name="T14" fmla="*/ 2 w 99"/>
                <a:gd name="T15" fmla="*/ 6 h 138"/>
                <a:gd name="T16" fmla="*/ 4 w 99"/>
                <a:gd name="T17" fmla="*/ 3 h 138"/>
                <a:gd name="T18" fmla="*/ 1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6" y="134"/>
                  </a:moveTo>
                  <a:cubicBezTo>
                    <a:pt x="95" y="134"/>
                    <a:pt x="94" y="134"/>
                    <a:pt x="93" y="134"/>
                  </a:cubicBezTo>
                  <a:cubicBezTo>
                    <a:pt x="96" y="138"/>
                    <a:pt x="96" y="138"/>
                    <a:pt x="96" y="138"/>
                  </a:cubicBezTo>
                  <a:cubicBezTo>
                    <a:pt x="97" y="138"/>
                    <a:pt x="98" y="138"/>
                    <a:pt x="99" y="137"/>
                  </a:cubicBezTo>
                  <a:cubicBezTo>
                    <a:pt x="96" y="134"/>
                    <a:pt x="96" y="134"/>
                    <a:pt x="96" y="134"/>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6" name="Freeform 798"/>
            <p:cNvSpPr>
              <a:spLocks noEditPoints="1"/>
            </p:cNvSpPr>
            <p:nvPr/>
          </p:nvSpPr>
          <p:spPr bwMode="auto">
            <a:xfrm>
              <a:off x="13456880" y="613278"/>
              <a:ext cx="765113" cy="1073626"/>
            </a:xfrm>
            <a:custGeom>
              <a:avLst/>
              <a:gdLst>
                <a:gd name="T0" fmla="*/ 102 w 105"/>
                <a:gd name="T1" fmla="*/ 142 h 147"/>
                <a:gd name="T2" fmla="*/ 99 w 105"/>
                <a:gd name="T3" fmla="*/ 143 h 147"/>
                <a:gd name="T4" fmla="*/ 102 w 105"/>
                <a:gd name="T5" fmla="*/ 147 h 147"/>
                <a:gd name="T6" fmla="*/ 105 w 105"/>
                <a:gd name="T7" fmla="*/ 146 h 147"/>
                <a:gd name="T8" fmla="*/ 102 w 105"/>
                <a:gd name="T9" fmla="*/ 142 h 147"/>
                <a:gd name="T10" fmla="*/ 2 w 105"/>
                <a:gd name="T11" fmla="*/ 0 h 147"/>
                <a:gd name="T12" fmla="*/ 0 w 105"/>
                <a:gd name="T13" fmla="*/ 2 h 147"/>
                <a:gd name="T14" fmla="*/ 2 w 105"/>
                <a:gd name="T15" fmla="*/ 6 h 147"/>
                <a:gd name="T16" fmla="*/ 4 w 105"/>
                <a:gd name="T17" fmla="*/ 3 h 147"/>
                <a:gd name="T18" fmla="*/ 2 w 105"/>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47">
                  <a:moveTo>
                    <a:pt x="102" y="142"/>
                  </a:moveTo>
                  <a:cubicBezTo>
                    <a:pt x="101" y="143"/>
                    <a:pt x="100" y="143"/>
                    <a:pt x="99" y="143"/>
                  </a:cubicBezTo>
                  <a:cubicBezTo>
                    <a:pt x="102" y="147"/>
                    <a:pt x="102" y="147"/>
                    <a:pt x="102" y="147"/>
                  </a:cubicBezTo>
                  <a:cubicBezTo>
                    <a:pt x="103" y="146"/>
                    <a:pt x="104" y="146"/>
                    <a:pt x="105" y="146"/>
                  </a:cubicBezTo>
                  <a:cubicBezTo>
                    <a:pt x="102" y="142"/>
                    <a:pt x="102" y="142"/>
                    <a:pt x="102" y="142"/>
                  </a:cubicBezTo>
                  <a:moveTo>
                    <a:pt x="2" y="0"/>
                  </a:moveTo>
                  <a:cubicBezTo>
                    <a:pt x="1" y="1"/>
                    <a:pt x="0" y="1"/>
                    <a:pt x="0" y="2"/>
                  </a:cubicBezTo>
                  <a:cubicBezTo>
                    <a:pt x="2" y="6"/>
                    <a:pt x="2" y="6"/>
                    <a:pt x="2" y="6"/>
                  </a:cubicBezTo>
                  <a:cubicBezTo>
                    <a:pt x="3" y="5"/>
                    <a:pt x="3" y="4"/>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7" name="Freeform 799"/>
            <p:cNvSpPr>
              <a:spLocks noEditPoints="1"/>
            </p:cNvSpPr>
            <p:nvPr/>
          </p:nvSpPr>
          <p:spPr bwMode="auto">
            <a:xfrm>
              <a:off x="13521668" y="542320"/>
              <a:ext cx="795964" cy="1107562"/>
            </a:xfrm>
            <a:custGeom>
              <a:avLst/>
              <a:gdLst>
                <a:gd name="T0" fmla="*/ 106 w 109"/>
                <a:gd name="T1" fmla="*/ 147 h 152"/>
                <a:gd name="T2" fmla="*/ 104 w 109"/>
                <a:gd name="T3" fmla="*/ 148 h 152"/>
                <a:gd name="T4" fmla="*/ 106 w 109"/>
                <a:gd name="T5" fmla="*/ 152 h 152"/>
                <a:gd name="T6" fmla="*/ 109 w 109"/>
                <a:gd name="T7" fmla="*/ 150 h 152"/>
                <a:gd name="T8" fmla="*/ 106 w 109"/>
                <a:gd name="T9" fmla="*/ 147 h 152"/>
                <a:gd name="T10" fmla="*/ 2 w 109"/>
                <a:gd name="T11" fmla="*/ 0 h 152"/>
                <a:gd name="T12" fmla="*/ 0 w 109"/>
                <a:gd name="T13" fmla="*/ 2 h 152"/>
                <a:gd name="T14" fmla="*/ 2 w 109"/>
                <a:gd name="T15" fmla="*/ 5 h 152"/>
                <a:gd name="T16" fmla="*/ 4 w 109"/>
                <a:gd name="T17" fmla="*/ 3 h 152"/>
                <a:gd name="T18" fmla="*/ 2 w 109"/>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52">
                  <a:moveTo>
                    <a:pt x="106" y="147"/>
                  </a:moveTo>
                  <a:cubicBezTo>
                    <a:pt x="105" y="147"/>
                    <a:pt x="104" y="148"/>
                    <a:pt x="104" y="148"/>
                  </a:cubicBezTo>
                  <a:cubicBezTo>
                    <a:pt x="106" y="152"/>
                    <a:pt x="106" y="152"/>
                    <a:pt x="106" y="152"/>
                  </a:cubicBezTo>
                  <a:cubicBezTo>
                    <a:pt x="107" y="151"/>
                    <a:pt x="108" y="151"/>
                    <a:pt x="109" y="150"/>
                  </a:cubicBezTo>
                  <a:cubicBezTo>
                    <a:pt x="106" y="147"/>
                    <a:pt x="106" y="147"/>
                    <a:pt x="106" y="147"/>
                  </a:cubicBezTo>
                  <a:moveTo>
                    <a:pt x="2" y="0"/>
                  </a:moveTo>
                  <a:cubicBezTo>
                    <a:pt x="1" y="0"/>
                    <a:pt x="0" y="1"/>
                    <a:pt x="0" y="2"/>
                  </a:cubicBezTo>
                  <a:cubicBezTo>
                    <a:pt x="2" y="5"/>
                    <a:pt x="2" y="5"/>
                    <a:pt x="2" y="5"/>
                  </a:cubicBezTo>
                  <a:cubicBezTo>
                    <a:pt x="3" y="4"/>
                    <a:pt x="4" y="4"/>
                    <a:pt x="4"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8" name="Freeform 800"/>
            <p:cNvSpPr>
              <a:spLocks noEditPoints="1"/>
            </p:cNvSpPr>
            <p:nvPr/>
          </p:nvSpPr>
          <p:spPr bwMode="auto">
            <a:xfrm>
              <a:off x="13595711" y="474447"/>
              <a:ext cx="802135" cy="1122988"/>
            </a:xfrm>
            <a:custGeom>
              <a:avLst/>
              <a:gdLst>
                <a:gd name="T0" fmla="*/ 108 w 110"/>
                <a:gd name="T1" fmla="*/ 149 h 154"/>
                <a:gd name="T2" fmla="*/ 105 w 110"/>
                <a:gd name="T3" fmla="*/ 151 h 154"/>
                <a:gd name="T4" fmla="*/ 108 w 110"/>
                <a:gd name="T5" fmla="*/ 154 h 154"/>
                <a:gd name="T6" fmla="*/ 110 w 110"/>
                <a:gd name="T7" fmla="*/ 152 h 154"/>
                <a:gd name="T8" fmla="*/ 108 w 110"/>
                <a:gd name="T9" fmla="*/ 149 h 154"/>
                <a:gd name="T10" fmla="*/ 2 w 110"/>
                <a:gd name="T11" fmla="*/ 0 h 154"/>
                <a:gd name="T12" fmla="*/ 0 w 110"/>
                <a:gd name="T13" fmla="*/ 2 h 154"/>
                <a:gd name="T14" fmla="*/ 2 w 110"/>
                <a:gd name="T15" fmla="*/ 5 h 154"/>
                <a:gd name="T16" fmla="*/ 5 w 110"/>
                <a:gd name="T17" fmla="*/ 3 h 154"/>
                <a:gd name="T18" fmla="*/ 2 w 11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54">
                  <a:moveTo>
                    <a:pt x="108" y="149"/>
                  </a:moveTo>
                  <a:cubicBezTo>
                    <a:pt x="107" y="149"/>
                    <a:pt x="106" y="150"/>
                    <a:pt x="105" y="151"/>
                  </a:cubicBezTo>
                  <a:cubicBezTo>
                    <a:pt x="108" y="154"/>
                    <a:pt x="108" y="154"/>
                    <a:pt x="108" y="154"/>
                  </a:cubicBezTo>
                  <a:cubicBezTo>
                    <a:pt x="108" y="153"/>
                    <a:pt x="109" y="153"/>
                    <a:pt x="110" y="152"/>
                  </a:cubicBezTo>
                  <a:cubicBezTo>
                    <a:pt x="108" y="149"/>
                    <a:pt x="108" y="149"/>
                    <a:pt x="108" y="149"/>
                  </a:cubicBezTo>
                  <a:moveTo>
                    <a:pt x="2" y="0"/>
                  </a:moveTo>
                  <a:cubicBezTo>
                    <a:pt x="2" y="1"/>
                    <a:pt x="1" y="1"/>
                    <a:pt x="0" y="2"/>
                  </a:cubicBezTo>
                  <a:cubicBezTo>
                    <a:pt x="2" y="5"/>
                    <a:pt x="2" y="5"/>
                    <a:pt x="2" y="5"/>
                  </a:cubicBezTo>
                  <a:cubicBezTo>
                    <a:pt x="3" y="5"/>
                    <a:pt x="4" y="4"/>
                    <a:pt x="5" y="3"/>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89" name="Freeform 801"/>
            <p:cNvSpPr>
              <a:spLocks noEditPoints="1"/>
            </p:cNvSpPr>
            <p:nvPr/>
          </p:nvSpPr>
          <p:spPr bwMode="auto">
            <a:xfrm>
              <a:off x="13682095" y="425085"/>
              <a:ext cx="786709" cy="1107562"/>
            </a:xfrm>
            <a:custGeom>
              <a:avLst/>
              <a:gdLst>
                <a:gd name="T0" fmla="*/ 106 w 108"/>
                <a:gd name="T1" fmla="*/ 147 h 152"/>
                <a:gd name="T2" fmla="*/ 104 w 108"/>
                <a:gd name="T3" fmla="*/ 149 h 152"/>
                <a:gd name="T4" fmla="*/ 106 w 108"/>
                <a:gd name="T5" fmla="*/ 152 h 152"/>
                <a:gd name="T6" fmla="*/ 108 w 108"/>
                <a:gd name="T7" fmla="*/ 150 h 152"/>
                <a:gd name="T8" fmla="*/ 106 w 108"/>
                <a:gd name="T9" fmla="*/ 147 h 152"/>
                <a:gd name="T10" fmla="*/ 2 w 108"/>
                <a:gd name="T11" fmla="*/ 0 h 152"/>
                <a:gd name="T12" fmla="*/ 0 w 108"/>
                <a:gd name="T13" fmla="*/ 2 h 152"/>
                <a:gd name="T14" fmla="*/ 2 w 108"/>
                <a:gd name="T15" fmla="*/ 5 h 152"/>
                <a:gd name="T16" fmla="*/ 5 w 108"/>
                <a:gd name="T17" fmla="*/ 4 h 152"/>
                <a:gd name="T18" fmla="*/ 2 w 10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52">
                  <a:moveTo>
                    <a:pt x="106" y="147"/>
                  </a:moveTo>
                  <a:cubicBezTo>
                    <a:pt x="105" y="148"/>
                    <a:pt x="105" y="148"/>
                    <a:pt x="104" y="149"/>
                  </a:cubicBezTo>
                  <a:cubicBezTo>
                    <a:pt x="106" y="152"/>
                    <a:pt x="106" y="152"/>
                    <a:pt x="106" y="152"/>
                  </a:cubicBezTo>
                  <a:cubicBezTo>
                    <a:pt x="107" y="152"/>
                    <a:pt x="108" y="151"/>
                    <a:pt x="108" y="150"/>
                  </a:cubicBezTo>
                  <a:cubicBezTo>
                    <a:pt x="106" y="147"/>
                    <a:pt x="106" y="147"/>
                    <a:pt x="106" y="147"/>
                  </a:cubicBezTo>
                  <a:moveTo>
                    <a:pt x="2" y="0"/>
                  </a:moveTo>
                  <a:cubicBezTo>
                    <a:pt x="1" y="1"/>
                    <a:pt x="0" y="1"/>
                    <a:pt x="0" y="2"/>
                  </a:cubicBezTo>
                  <a:cubicBezTo>
                    <a:pt x="2" y="5"/>
                    <a:pt x="2" y="5"/>
                    <a:pt x="2" y="5"/>
                  </a:cubicBezTo>
                  <a:cubicBezTo>
                    <a:pt x="3" y="4"/>
                    <a:pt x="4" y="4"/>
                    <a:pt x="5" y="4"/>
                  </a:cubicBezTo>
                  <a:cubicBezTo>
                    <a:pt x="2" y="0"/>
                    <a:pt x="2" y="0"/>
                    <a:pt x="2"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0" name="Freeform 802"/>
            <p:cNvSpPr>
              <a:spLocks noEditPoints="1"/>
            </p:cNvSpPr>
            <p:nvPr/>
          </p:nvSpPr>
          <p:spPr bwMode="auto">
            <a:xfrm>
              <a:off x="13768478" y="388063"/>
              <a:ext cx="774368" cy="1070541"/>
            </a:xfrm>
            <a:custGeom>
              <a:avLst/>
              <a:gdLst>
                <a:gd name="T0" fmla="*/ 103 w 106"/>
                <a:gd name="T1" fmla="*/ 141 h 147"/>
                <a:gd name="T2" fmla="*/ 101 w 106"/>
                <a:gd name="T3" fmla="*/ 144 h 147"/>
                <a:gd name="T4" fmla="*/ 104 w 106"/>
                <a:gd name="T5" fmla="*/ 147 h 147"/>
                <a:gd name="T6" fmla="*/ 106 w 106"/>
                <a:gd name="T7" fmla="*/ 145 h 147"/>
                <a:gd name="T8" fmla="*/ 103 w 106"/>
                <a:gd name="T9" fmla="*/ 141 h 147"/>
                <a:gd name="T10" fmla="*/ 3 w 106"/>
                <a:gd name="T11" fmla="*/ 0 h 147"/>
                <a:gd name="T12" fmla="*/ 0 w 106"/>
                <a:gd name="T13" fmla="*/ 1 h 147"/>
                <a:gd name="T14" fmla="*/ 3 w 106"/>
                <a:gd name="T15" fmla="*/ 4 h 147"/>
                <a:gd name="T16" fmla="*/ 6 w 106"/>
                <a:gd name="T17" fmla="*/ 4 h 147"/>
                <a:gd name="T18" fmla="*/ 3 w 106"/>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7">
                  <a:moveTo>
                    <a:pt x="103" y="141"/>
                  </a:moveTo>
                  <a:cubicBezTo>
                    <a:pt x="103" y="142"/>
                    <a:pt x="102" y="143"/>
                    <a:pt x="101" y="144"/>
                  </a:cubicBezTo>
                  <a:cubicBezTo>
                    <a:pt x="104" y="147"/>
                    <a:pt x="104" y="147"/>
                    <a:pt x="104" y="147"/>
                  </a:cubicBezTo>
                  <a:cubicBezTo>
                    <a:pt x="104" y="147"/>
                    <a:pt x="105" y="146"/>
                    <a:pt x="106" y="145"/>
                  </a:cubicBezTo>
                  <a:cubicBezTo>
                    <a:pt x="103" y="141"/>
                    <a:pt x="103" y="141"/>
                    <a:pt x="103" y="141"/>
                  </a:cubicBezTo>
                  <a:moveTo>
                    <a:pt x="3" y="0"/>
                  </a:moveTo>
                  <a:cubicBezTo>
                    <a:pt x="2" y="0"/>
                    <a:pt x="1" y="1"/>
                    <a:pt x="0" y="1"/>
                  </a:cubicBezTo>
                  <a:cubicBezTo>
                    <a:pt x="3" y="4"/>
                    <a:pt x="3" y="4"/>
                    <a:pt x="3" y="4"/>
                  </a:cubicBezTo>
                  <a:cubicBezTo>
                    <a:pt x="4" y="4"/>
                    <a:pt x="5" y="4"/>
                    <a:pt x="6" y="4"/>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1" name="Freeform 803"/>
            <p:cNvSpPr>
              <a:spLocks noEditPoints="1"/>
            </p:cNvSpPr>
            <p:nvPr/>
          </p:nvSpPr>
          <p:spPr bwMode="auto">
            <a:xfrm>
              <a:off x="13870288" y="366467"/>
              <a:ext cx="725006" cy="1005753"/>
            </a:xfrm>
            <a:custGeom>
              <a:avLst/>
              <a:gdLst>
                <a:gd name="T0" fmla="*/ 97 w 99"/>
                <a:gd name="T1" fmla="*/ 132 h 138"/>
                <a:gd name="T2" fmla="*/ 95 w 99"/>
                <a:gd name="T3" fmla="*/ 135 h 138"/>
                <a:gd name="T4" fmla="*/ 98 w 99"/>
                <a:gd name="T5" fmla="*/ 138 h 138"/>
                <a:gd name="T6" fmla="*/ 99 w 99"/>
                <a:gd name="T7" fmla="*/ 136 h 138"/>
                <a:gd name="T8" fmla="*/ 97 w 99"/>
                <a:gd name="T9" fmla="*/ 132 h 138"/>
                <a:gd name="T10" fmla="*/ 3 w 99"/>
                <a:gd name="T11" fmla="*/ 0 h 138"/>
                <a:gd name="T12" fmla="*/ 0 w 99"/>
                <a:gd name="T13" fmla="*/ 0 h 138"/>
                <a:gd name="T14" fmla="*/ 3 w 99"/>
                <a:gd name="T15" fmla="*/ 4 h 138"/>
                <a:gd name="T16" fmla="*/ 6 w 99"/>
                <a:gd name="T17" fmla="*/ 3 h 138"/>
                <a:gd name="T18" fmla="*/ 3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7" y="132"/>
                  </a:moveTo>
                  <a:cubicBezTo>
                    <a:pt x="96" y="133"/>
                    <a:pt x="96" y="134"/>
                    <a:pt x="95" y="135"/>
                  </a:cubicBezTo>
                  <a:cubicBezTo>
                    <a:pt x="98" y="138"/>
                    <a:pt x="98" y="138"/>
                    <a:pt x="98" y="138"/>
                  </a:cubicBezTo>
                  <a:cubicBezTo>
                    <a:pt x="98" y="138"/>
                    <a:pt x="99" y="137"/>
                    <a:pt x="99" y="136"/>
                  </a:cubicBezTo>
                  <a:cubicBezTo>
                    <a:pt x="97" y="132"/>
                    <a:pt x="97" y="132"/>
                    <a:pt x="97" y="132"/>
                  </a:cubicBezTo>
                  <a:moveTo>
                    <a:pt x="3" y="0"/>
                  </a:moveTo>
                  <a:cubicBezTo>
                    <a:pt x="2" y="0"/>
                    <a:pt x="1" y="0"/>
                    <a:pt x="0" y="0"/>
                  </a:cubicBezTo>
                  <a:cubicBezTo>
                    <a:pt x="3" y="4"/>
                    <a:pt x="3" y="4"/>
                    <a:pt x="3" y="4"/>
                  </a:cubicBezTo>
                  <a:cubicBezTo>
                    <a:pt x="4" y="4"/>
                    <a:pt x="5" y="4"/>
                    <a:pt x="6" y="3"/>
                  </a:cubicBezTo>
                  <a:cubicBezTo>
                    <a:pt x="3" y="0"/>
                    <a:pt x="3" y="0"/>
                    <a:pt x="3"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2" name="Freeform 804"/>
            <p:cNvSpPr>
              <a:spLocks noEditPoints="1"/>
            </p:cNvSpPr>
            <p:nvPr/>
          </p:nvSpPr>
          <p:spPr bwMode="auto">
            <a:xfrm>
              <a:off x="13987523" y="360297"/>
              <a:ext cx="657133" cy="910114"/>
            </a:xfrm>
            <a:custGeom>
              <a:avLst/>
              <a:gdLst>
                <a:gd name="T0" fmla="*/ 87 w 90"/>
                <a:gd name="T1" fmla="*/ 118 h 125"/>
                <a:gd name="T2" fmla="*/ 86 w 90"/>
                <a:gd name="T3" fmla="*/ 121 h 125"/>
                <a:gd name="T4" fmla="*/ 89 w 90"/>
                <a:gd name="T5" fmla="*/ 125 h 125"/>
                <a:gd name="T6" fmla="*/ 90 w 90"/>
                <a:gd name="T7" fmla="*/ 122 h 125"/>
                <a:gd name="T8" fmla="*/ 87 w 90"/>
                <a:gd name="T9" fmla="*/ 118 h 125"/>
                <a:gd name="T10" fmla="*/ 1 w 90"/>
                <a:gd name="T11" fmla="*/ 0 h 125"/>
                <a:gd name="T12" fmla="*/ 0 w 90"/>
                <a:gd name="T13" fmla="*/ 0 h 125"/>
                <a:gd name="T14" fmla="*/ 2 w 90"/>
                <a:gd name="T15" fmla="*/ 4 h 125"/>
                <a:gd name="T16" fmla="*/ 6 w 90"/>
                <a:gd name="T17" fmla="*/ 4 h 125"/>
                <a:gd name="T18" fmla="*/ 3 w 90"/>
                <a:gd name="T19" fmla="*/ 0 h 125"/>
                <a:gd name="T20" fmla="*/ 1 w 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125">
                  <a:moveTo>
                    <a:pt x="87" y="118"/>
                  </a:moveTo>
                  <a:cubicBezTo>
                    <a:pt x="86" y="119"/>
                    <a:pt x="86" y="120"/>
                    <a:pt x="86" y="121"/>
                  </a:cubicBezTo>
                  <a:cubicBezTo>
                    <a:pt x="89" y="125"/>
                    <a:pt x="89" y="125"/>
                    <a:pt x="89" y="125"/>
                  </a:cubicBezTo>
                  <a:cubicBezTo>
                    <a:pt x="89" y="124"/>
                    <a:pt x="89" y="123"/>
                    <a:pt x="90" y="122"/>
                  </a:cubicBezTo>
                  <a:cubicBezTo>
                    <a:pt x="87" y="118"/>
                    <a:pt x="87" y="118"/>
                    <a:pt x="87" y="118"/>
                  </a:cubicBezTo>
                  <a:moveTo>
                    <a:pt x="1" y="0"/>
                  </a:moveTo>
                  <a:cubicBezTo>
                    <a:pt x="1" y="0"/>
                    <a:pt x="0" y="0"/>
                    <a:pt x="0" y="0"/>
                  </a:cubicBezTo>
                  <a:cubicBezTo>
                    <a:pt x="2" y="4"/>
                    <a:pt x="2" y="4"/>
                    <a:pt x="2" y="4"/>
                  </a:cubicBezTo>
                  <a:cubicBezTo>
                    <a:pt x="4" y="4"/>
                    <a:pt x="5" y="4"/>
                    <a:pt x="6" y="4"/>
                  </a:cubicBezTo>
                  <a:cubicBezTo>
                    <a:pt x="3" y="0"/>
                    <a:pt x="3" y="0"/>
                    <a:pt x="3" y="0"/>
                  </a:cubicBezTo>
                  <a:cubicBezTo>
                    <a:pt x="3" y="0"/>
                    <a:pt x="2" y="0"/>
                    <a:pt x="1"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3" name="Freeform 805"/>
            <p:cNvSpPr>
              <a:spLocks noEditPoints="1"/>
            </p:cNvSpPr>
            <p:nvPr/>
          </p:nvSpPr>
          <p:spPr bwMode="auto">
            <a:xfrm>
              <a:off x="14110928" y="366467"/>
              <a:ext cx="564579" cy="780538"/>
            </a:xfrm>
            <a:custGeom>
              <a:avLst/>
              <a:gdLst>
                <a:gd name="T0" fmla="*/ 73 w 77"/>
                <a:gd name="T1" fmla="*/ 98 h 107"/>
                <a:gd name="T2" fmla="*/ 73 w 77"/>
                <a:gd name="T3" fmla="*/ 102 h 107"/>
                <a:gd name="T4" fmla="*/ 73 w 77"/>
                <a:gd name="T5" fmla="*/ 103 h 107"/>
                <a:gd name="T6" fmla="*/ 76 w 77"/>
                <a:gd name="T7" fmla="*/ 107 h 107"/>
                <a:gd name="T8" fmla="*/ 77 w 77"/>
                <a:gd name="T9" fmla="*/ 103 h 107"/>
                <a:gd name="T10" fmla="*/ 73 w 77"/>
                <a:gd name="T11" fmla="*/ 98 h 107"/>
                <a:gd name="T12" fmla="*/ 0 w 77"/>
                <a:gd name="T13" fmla="*/ 0 h 107"/>
                <a:gd name="T14" fmla="*/ 3 w 77"/>
                <a:gd name="T15" fmla="*/ 5 h 107"/>
                <a:gd name="T16" fmla="*/ 8 w 77"/>
                <a:gd name="T17" fmla="*/ 6 h 107"/>
                <a:gd name="T18" fmla="*/ 4 w 77"/>
                <a:gd name="T19" fmla="*/ 1 h 107"/>
                <a:gd name="T20" fmla="*/ 0 w 7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07">
                  <a:moveTo>
                    <a:pt x="73" y="98"/>
                  </a:moveTo>
                  <a:cubicBezTo>
                    <a:pt x="73" y="99"/>
                    <a:pt x="73" y="101"/>
                    <a:pt x="73" y="102"/>
                  </a:cubicBezTo>
                  <a:cubicBezTo>
                    <a:pt x="73" y="102"/>
                    <a:pt x="73" y="102"/>
                    <a:pt x="73" y="103"/>
                  </a:cubicBezTo>
                  <a:cubicBezTo>
                    <a:pt x="76" y="107"/>
                    <a:pt x="76" y="107"/>
                    <a:pt x="76" y="107"/>
                  </a:cubicBezTo>
                  <a:cubicBezTo>
                    <a:pt x="76" y="106"/>
                    <a:pt x="77" y="105"/>
                    <a:pt x="77" y="103"/>
                  </a:cubicBezTo>
                  <a:cubicBezTo>
                    <a:pt x="73" y="98"/>
                    <a:pt x="73" y="98"/>
                    <a:pt x="73" y="98"/>
                  </a:cubicBezTo>
                  <a:moveTo>
                    <a:pt x="0" y="0"/>
                  </a:moveTo>
                  <a:cubicBezTo>
                    <a:pt x="3" y="5"/>
                    <a:pt x="3" y="5"/>
                    <a:pt x="3" y="5"/>
                  </a:cubicBezTo>
                  <a:cubicBezTo>
                    <a:pt x="5" y="5"/>
                    <a:pt x="6" y="5"/>
                    <a:pt x="8" y="6"/>
                  </a:cubicBezTo>
                  <a:cubicBezTo>
                    <a:pt x="4" y="1"/>
                    <a:pt x="4" y="1"/>
                    <a:pt x="4" y="1"/>
                  </a:cubicBezTo>
                  <a:cubicBezTo>
                    <a:pt x="3" y="1"/>
                    <a:pt x="1" y="0"/>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4" name="Freeform 806"/>
            <p:cNvSpPr>
              <a:spLocks noEditPoints="1"/>
            </p:cNvSpPr>
            <p:nvPr/>
          </p:nvSpPr>
          <p:spPr bwMode="auto">
            <a:xfrm>
              <a:off x="14265185" y="409659"/>
              <a:ext cx="410323" cy="583090"/>
            </a:xfrm>
            <a:custGeom>
              <a:avLst/>
              <a:gdLst>
                <a:gd name="T0" fmla="*/ 50 w 56"/>
                <a:gd name="T1" fmla="*/ 66 h 80"/>
                <a:gd name="T2" fmla="*/ 51 w 56"/>
                <a:gd name="T3" fmla="*/ 73 h 80"/>
                <a:gd name="T4" fmla="*/ 56 w 56"/>
                <a:gd name="T5" fmla="*/ 80 h 80"/>
                <a:gd name="T6" fmla="*/ 56 w 56"/>
                <a:gd name="T7" fmla="*/ 74 h 80"/>
                <a:gd name="T8" fmla="*/ 50 w 56"/>
                <a:gd name="T9" fmla="*/ 66 h 80"/>
                <a:gd name="T10" fmla="*/ 0 w 56"/>
                <a:gd name="T11" fmla="*/ 0 h 80"/>
                <a:gd name="T12" fmla="*/ 5 w 56"/>
                <a:gd name="T13" fmla="*/ 7 h 80"/>
                <a:gd name="T14" fmla="*/ 11 w 56"/>
                <a:gd name="T15" fmla="*/ 11 h 80"/>
                <a:gd name="T16" fmla="*/ 5 w 56"/>
                <a:gd name="T17" fmla="*/ 3 h 80"/>
                <a:gd name="T18" fmla="*/ 0 w 56"/>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0" y="66"/>
                  </a:moveTo>
                  <a:cubicBezTo>
                    <a:pt x="51" y="68"/>
                    <a:pt x="51" y="71"/>
                    <a:pt x="51" y="73"/>
                  </a:cubicBezTo>
                  <a:cubicBezTo>
                    <a:pt x="56" y="80"/>
                    <a:pt x="56" y="80"/>
                    <a:pt x="56" y="80"/>
                  </a:cubicBezTo>
                  <a:cubicBezTo>
                    <a:pt x="56" y="78"/>
                    <a:pt x="56" y="76"/>
                    <a:pt x="56" y="74"/>
                  </a:cubicBezTo>
                  <a:cubicBezTo>
                    <a:pt x="50" y="66"/>
                    <a:pt x="50" y="66"/>
                    <a:pt x="50" y="66"/>
                  </a:cubicBezTo>
                  <a:moveTo>
                    <a:pt x="0" y="0"/>
                  </a:moveTo>
                  <a:cubicBezTo>
                    <a:pt x="5" y="7"/>
                    <a:pt x="5" y="7"/>
                    <a:pt x="5" y="7"/>
                  </a:cubicBezTo>
                  <a:cubicBezTo>
                    <a:pt x="7" y="8"/>
                    <a:pt x="9" y="9"/>
                    <a:pt x="11" y="11"/>
                  </a:cubicBezTo>
                  <a:cubicBezTo>
                    <a:pt x="5" y="3"/>
                    <a:pt x="5" y="3"/>
                    <a:pt x="5" y="3"/>
                  </a:cubicBezTo>
                  <a:cubicBezTo>
                    <a:pt x="4" y="2"/>
                    <a:pt x="2" y="1"/>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95" name="Freeform 807"/>
            <p:cNvSpPr>
              <a:spLocks/>
            </p:cNvSpPr>
            <p:nvPr/>
          </p:nvSpPr>
          <p:spPr bwMode="auto">
            <a:xfrm>
              <a:off x="14527421" y="613278"/>
              <a:ext cx="43192" cy="58618"/>
            </a:xfrm>
            <a:custGeom>
              <a:avLst/>
              <a:gdLst>
                <a:gd name="T0" fmla="*/ 0 w 6"/>
                <a:gd name="T1" fmla="*/ 0 h 8"/>
                <a:gd name="T2" fmla="*/ 6 w 6"/>
                <a:gd name="T3" fmla="*/ 8 h 8"/>
                <a:gd name="T4" fmla="*/ 0 w 6"/>
                <a:gd name="T5" fmla="*/ 0 h 8"/>
              </a:gdLst>
              <a:ahLst/>
              <a:cxnLst>
                <a:cxn ang="0">
                  <a:pos x="T0" y="T1"/>
                </a:cxn>
                <a:cxn ang="0">
                  <a:pos x="T2" y="T3"/>
                </a:cxn>
                <a:cxn ang="0">
                  <a:pos x="T4" y="T5"/>
                </a:cxn>
              </a:cxnLst>
              <a:rect l="0" t="0" r="r" b="b"/>
              <a:pathLst>
                <a:path w="6" h="8">
                  <a:moveTo>
                    <a:pt x="0" y="0"/>
                  </a:moveTo>
                  <a:cubicBezTo>
                    <a:pt x="6" y="8"/>
                    <a:pt x="6" y="8"/>
                    <a:pt x="6" y="8"/>
                  </a:cubicBezTo>
                  <a:cubicBezTo>
                    <a:pt x="4" y="5"/>
                    <a:pt x="2" y="3"/>
                    <a:pt x="0" y="0"/>
                  </a:cubicBez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5" name="组合 995"/>
            <p:cNvGrpSpPr/>
            <p:nvPr/>
          </p:nvGrpSpPr>
          <p:grpSpPr>
            <a:xfrm>
              <a:off x="13426027" y="462106"/>
              <a:ext cx="1144584" cy="1144585"/>
              <a:chOff x="5580783" y="1964978"/>
              <a:chExt cx="1144584" cy="1144585"/>
            </a:xfrm>
            <a:grpFill/>
          </p:grpSpPr>
          <p:sp>
            <p:nvSpPr>
              <p:cNvPr id="997" name="Freeform 809"/>
              <p:cNvSpPr>
                <a:spLocks noEditPoints="1"/>
              </p:cNvSpPr>
              <p:nvPr/>
            </p:nvSpPr>
            <p:spPr bwMode="auto">
              <a:xfrm>
                <a:off x="5580783" y="1964978"/>
                <a:ext cx="1144584" cy="1144584"/>
              </a:xfrm>
              <a:custGeom>
                <a:avLst/>
                <a:gdLst>
                  <a:gd name="T0" fmla="*/ 68 w 157"/>
                  <a:gd name="T1" fmla="*/ 157 h 157"/>
                  <a:gd name="T2" fmla="*/ 82 w 157"/>
                  <a:gd name="T3" fmla="*/ 157 h 157"/>
                  <a:gd name="T4" fmla="*/ 78 w 157"/>
                  <a:gd name="T5" fmla="*/ 153 h 157"/>
                  <a:gd name="T6" fmla="*/ 94 w 157"/>
                  <a:gd name="T7" fmla="*/ 152 h 157"/>
                  <a:gd name="T8" fmla="*/ 85 w 157"/>
                  <a:gd name="T9" fmla="*/ 157 h 157"/>
                  <a:gd name="T10" fmla="*/ 94 w 157"/>
                  <a:gd name="T11" fmla="*/ 152 h 157"/>
                  <a:gd name="T12" fmla="*/ 98 w 157"/>
                  <a:gd name="T13" fmla="*/ 151 h 157"/>
                  <a:gd name="T14" fmla="*/ 110 w 157"/>
                  <a:gd name="T15" fmla="*/ 150 h 157"/>
                  <a:gd name="T16" fmla="*/ 43 w 157"/>
                  <a:gd name="T17" fmla="*/ 145 h 157"/>
                  <a:gd name="T18" fmla="*/ 64 w 157"/>
                  <a:gd name="T19" fmla="*/ 156 h 157"/>
                  <a:gd name="T20" fmla="*/ 43 w 157"/>
                  <a:gd name="T21" fmla="*/ 145 h 157"/>
                  <a:gd name="T22" fmla="*/ 111 w 157"/>
                  <a:gd name="T23" fmla="*/ 146 h 157"/>
                  <a:gd name="T24" fmla="*/ 122 w 157"/>
                  <a:gd name="T25" fmla="*/ 144 h 157"/>
                  <a:gd name="T26" fmla="*/ 130 w 157"/>
                  <a:gd name="T27" fmla="*/ 132 h 157"/>
                  <a:gd name="T28" fmla="*/ 122 w 157"/>
                  <a:gd name="T29" fmla="*/ 139 h 157"/>
                  <a:gd name="T30" fmla="*/ 127 w 157"/>
                  <a:gd name="T31" fmla="*/ 140 h 157"/>
                  <a:gd name="T32" fmla="*/ 130 w 157"/>
                  <a:gd name="T33" fmla="*/ 132 h 157"/>
                  <a:gd name="T34" fmla="*/ 132 w 157"/>
                  <a:gd name="T35" fmla="*/ 130 h 157"/>
                  <a:gd name="T36" fmla="*/ 142 w 157"/>
                  <a:gd name="T37" fmla="*/ 125 h 157"/>
                  <a:gd name="T38" fmla="*/ 147 w 157"/>
                  <a:gd name="T39" fmla="*/ 108 h 157"/>
                  <a:gd name="T40" fmla="*/ 144 w 157"/>
                  <a:gd name="T41" fmla="*/ 122 h 157"/>
                  <a:gd name="T42" fmla="*/ 147 w 157"/>
                  <a:gd name="T43" fmla="*/ 108 h 157"/>
                  <a:gd name="T44" fmla="*/ 148 w 157"/>
                  <a:gd name="T45" fmla="*/ 105 h 157"/>
                  <a:gd name="T46" fmla="*/ 155 w 157"/>
                  <a:gd name="T47" fmla="*/ 96 h 157"/>
                  <a:gd name="T48" fmla="*/ 1 w 157"/>
                  <a:gd name="T49" fmla="*/ 89 h 157"/>
                  <a:gd name="T50" fmla="*/ 43 w 157"/>
                  <a:gd name="T51" fmla="*/ 149 h 157"/>
                  <a:gd name="T52" fmla="*/ 20 w 157"/>
                  <a:gd name="T53" fmla="*/ 125 h 157"/>
                  <a:gd name="T54" fmla="*/ 1 w 157"/>
                  <a:gd name="T55" fmla="*/ 89 h 157"/>
                  <a:gd name="T56" fmla="*/ 152 w 157"/>
                  <a:gd name="T57" fmla="*/ 87 h 157"/>
                  <a:gd name="T58" fmla="*/ 157 w 157"/>
                  <a:gd name="T59" fmla="*/ 75 h 157"/>
                  <a:gd name="T60" fmla="*/ 1 w 157"/>
                  <a:gd name="T61" fmla="*/ 66 h 157"/>
                  <a:gd name="T62" fmla="*/ 5 w 157"/>
                  <a:gd name="T63" fmla="*/ 90 h 157"/>
                  <a:gd name="T64" fmla="*/ 1 w 157"/>
                  <a:gd name="T65" fmla="*/ 66 h 157"/>
                  <a:gd name="T66" fmla="*/ 2 w 157"/>
                  <a:gd name="T67" fmla="*/ 62 h 157"/>
                  <a:gd name="T68" fmla="*/ 8 w 157"/>
                  <a:gd name="T69" fmla="*/ 53 h 157"/>
                  <a:gd name="T70" fmla="*/ 13 w 157"/>
                  <a:gd name="T71" fmla="*/ 36 h 157"/>
                  <a:gd name="T72" fmla="*/ 10 w 157"/>
                  <a:gd name="T73" fmla="*/ 50 h 157"/>
                  <a:gd name="T74" fmla="*/ 13 w 157"/>
                  <a:gd name="T75" fmla="*/ 36 h 157"/>
                  <a:gd name="T76" fmla="*/ 14 w 157"/>
                  <a:gd name="T77" fmla="*/ 33 h 157"/>
                  <a:gd name="T78" fmla="*/ 24 w 157"/>
                  <a:gd name="T79" fmla="*/ 28 h 157"/>
                  <a:gd name="T80" fmla="*/ 32 w 157"/>
                  <a:gd name="T81" fmla="*/ 16 h 157"/>
                  <a:gd name="T82" fmla="*/ 23 w 157"/>
                  <a:gd name="T83" fmla="*/ 23 h 157"/>
                  <a:gd name="T84" fmla="*/ 32 w 157"/>
                  <a:gd name="T85" fmla="*/ 21 h 157"/>
                  <a:gd name="T86" fmla="*/ 32 w 157"/>
                  <a:gd name="T87" fmla="*/ 16 h 157"/>
                  <a:gd name="T88" fmla="*/ 34 w 157"/>
                  <a:gd name="T89" fmla="*/ 14 h 157"/>
                  <a:gd name="T90" fmla="*/ 45 w 157"/>
                  <a:gd name="T91" fmla="*/ 12 h 157"/>
                  <a:gd name="T92" fmla="*/ 113 w 157"/>
                  <a:gd name="T93" fmla="*/ 8 h 157"/>
                  <a:gd name="T94" fmla="*/ 136 w 157"/>
                  <a:gd name="T95" fmla="*/ 32 h 157"/>
                  <a:gd name="T96" fmla="*/ 156 w 157"/>
                  <a:gd name="T97" fmla="*/ 70 h 157"/>
                  <a:gd name="T98" fmla="*/ 113 w 157"/>
                  <a:gd name="T99" fmla="*/ 8 h 157"/>
                  <a:gd name="T100" fmla="*/ 46 w 157"/>
                  <a:gd name="T101" fmla="*/ 7 h 157"/>
                  <a:gd name="T102" fmla="*/ 58 w 157"/>
                  <a:gd name="T103" fmla="*/ 7 h 157"/>
                  <a:gd name="T104" fmla="*/ 91 w 157"/>
                  <a:gd name="T105" fmla="*/ 1 h 157"/>
                  <a:gd name="T106" fmla="*/ 112 w 157"/>
                  <a:gd name="T107" fmla="*/ 12 h 157"/>
                  <a:gd name="T108" fmla="*/ 91 w 157"/>
                  <a:gd name="T109" fmla="*/ 1 h 157"/>
                  <a:gd name="T110" fmla="*/ 59 w 157"/>
                  <a:gd name="T111" fmla="*/ 3 h 157"/>
                  <a:gd name="T112" fmla="*/ 73 w 157"/>
                  <a:gd name="T113" fmla="*/ 5 h 157"/>
                  <a:gd name="T114" fmla="*/ 78 w 157"/>
                  <a:gd name="T115" fmla="*/ 0 h 157"/>
                  <a:gd name="T116" fmla="*/ 77 w 157"/>
                  <a:gd name="T117" fmla="*/ 4 h 157"/>
                  <a:gd name="T118" fmla="*/ 90 w 157"/>
                  <a:gd name="T119" fmla="*/ 5 h 157"/>
                  <a:gd name="T120" fmla="*/ 78 w 157"/>
                  <a:gd name="T12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57">
                    <a:moveTo>
                      <a:pt x="65" y="152"/>
                    </a:moveTo>
                    <a:cubicBezTo>
                      <a:pt x="68" y="157"/>
                      <a:pt x="68" y="157"/>
                      <a:pt x="68" y="157"/>
                    </a:cubicBezTo>
                    <a:cubicBezTo>
                      <a:pt x="72" y="157"/>
                      <a:pt x="75" y="157"/>
                      <a:pt x="78" y="157"/>
                    </a:cubicBezTo>
                    <a:cubicBezTo>
                      <a:pt x="80" y="157"/>
                      <a:pt x="81" y="157"/>
                      <a:pt x="82" y="157"/>
                    </a:cubicBezTo>
                    <a:cubicBezTo>
                      <a:pt x="79" y="153"/>
                      <a:pt x="79" y="153"/>
                      <a:pt x="79" y="153"/>
                    </a:cubicBezTo>
                    <a:cubicBezTo>
                      <a:pt x="79" y="153"/>
                      <a:pt x="79" y="153"/>
                      <a:pt x="78" y="153"/>
                    </a:cubicBezTo>
                    <a:cubicBezTo>
                      <a:pt x="74" y="153"/>
                      <a:pt x="70" y="153"/>
                      <a:pt x="65" y="152"/>
                    </a:cubicBezTo>
                    <a:moveTo>
                      <a:pt x="94" y="152"/>
                    </a:moveTo>
                    <a:cubicBezTo>
                      <a:pt x="91" y="152"/>
                      <a:pt x="87" y="153"/>
                      <a:pt x="83" y="153"/>
                    </a:cubicBezTo>
                    <a:cubicBezTo>
                      <a:pt x="85" y="157"/>
                      <a:pt x="85" y="157"/>
                      <a:pt x="85" y="157"/>
                    </a:cubicBezTo>
                    <a:cubicBezTo>
                      <a:pt x="89" y="157"/>
                      <a:pt x="93" y="156"/>
                      <a:pt x="97" y="155"/>
                    </a:cubicBezTo>
                    <a:cubicBezTo>
                      <a:pt x="94" y="152"/>
                      <a:pt x="94" y="152"/>
                      <a:pt x="94" y="152"/>
                    </a:cubicBezTo>
                    <a:moveTo>
                      <a:pt x="108" y="147"/>
                    </a:moveTo>
                    <a:cubicBezTo>
                      <a:pt x="105" y="149"/>
                      <a:pt x="101" y="150"/>
                      <a:pt x="98" y="151"/>
                    </a:cubicBezTo>
                    <a:cubicBezTo>
                      <a:pt x="100" y="154"/>
                      <a:pt x="100" y="154"/>
                      <a:pt x="100" y="154"/>
                    </a:cubicBezTo>
                    <a:cubicBezTo>
                      <a:pt x="103" y="153"/>
                      <a:pt x="107" y="152"/>
                      <a:pt x="110" y="150"/>
                    </a:cubicBezTo>
                    <a:cubicBezTo>
                      <a:pt x="108" y="147"/>
                      <a:pt x="108" y="147"/>
                      <a:pt x="108" y="147"/>
                    </a:cubicBezTo>
                    <a:moveTo>
                      <a:pt x="43" y="145"/>
                    </a:moveTo>
                    <a:cubicBezTo>
                      <a:pt x="48" y="151"/>
                      <a:pt x="48" y="151"/>
                      <a:pt x="48" y="151"/>
                    </a:cubicBezTo>
                    <a:cubicBezTo>
                      <a:pt x="53" y="153"/>
                      <a:pt x="59" y="155"/>
                      <a:pt x="64" y="156"/>
                    </a:cubicBezTo>
                    <a:cubicBezTo>
                      <a:pt x="61" y="151"/>
                      <a:pt x="61" y="151"/>
                      <a:pt x="61" y="151"/>
                    </a:cubicBezTo>
                    <a:cubicBezTo>
                      <a:pt x="55" y="150"/>
                      <a:pt x="49" y="147"/>
                      <a:pt x="43" y="145"/>
                    </a:cubicBezTo>
                    <a:moveTo>
                      <a:pt x="120" y="141"/>
                    </a:moveTo>
                    <a:cubicBezTo>
                      <a:pt x="117" y="143"/>
                      <a:pt x="114" y="144"/>
                      <a:pt x="111" y="146"/>
                    </a:cubicBezTo>
                    <a:cubicBezTo>
                      <a:pt x="113" y="149"/>
                      <a:pt x="113" y="149"/>
                      <a:pt x="113" y="149"/>
                    </a:cubicBezTo>
                    <a:cubicBezTo>
                      <a:pt x="116" y="148"/>
                      <a:pt x="119" y="146"/>
                      <a:pt x="122" y="144"/>
                    </a:cubicBezTo>
                    <a:cubicBezTo>
                      <a:pt x="120" y="141"/>
                      <a:pt x="120" y="141"/>
                      <a:pt x="120" y="141"/>
                    </a:cubicBezTo>
                    <a:moveTo>
                      <a:pt x="130" y="132"/>
                    </a:moveTo>
                    <a:cubicBezTo>
                      <a:pt x="129" y="134"/>
                      <a:pt x="127" y="135"/>
                      <a:pt x="125" y="137"/>
                    </a:cubicBezTo>
                    <a:cubicBezTo>
                      <a:pt x="124" y="138"/>
                      <a:pt x="123" y="138"/>
                      <a:pt x="122" y="139"/>
                    </a:cubicBezTo>
                    <a:cubicBezTo>
                      <a:pt x="125" y="142"/>
                      <a:pt x="125" y="142"/>
                      <a:pt x="125" y="142"/>
                    </a:cubicBezTo>
                    <a:cubicBezTo>
                      <a:pt x="125" y="141"/>
                      <a:pt x="126" y="141"/>
                      <a:pt x="127" y="140"/>
                    </a:cubicBezTo>
                    <a:cubicBezTo>
                      <a:pt x="129" y="139"/>
                      <a:pt x="131" y="137"/>
                      <a:pt x="133" y="135"/>
                    </a:cubicBezTo>
                    <a:cubicBezTo>
                      <a:pt x="130" y="132"/>
                      <a:pt x="130" y="132"/>
                      <a:pt x="130" y="132"/>
                    </a:cubicBezTo>
                    <a:moveTo>
                      <a:pt x="139" y="121"/>
                    </a:moveTo>
                    <a:cubicBezTo>
                      <a:pt x="137" y="124"/>
                      <a:pt x="135" y="127"/>
                      <a:pt x="132" y="130"/>
                    </a:cubicBezTo>
                    <a:cubicBezTo>
                      <a:pt x="135" y="133"/>
                      <a:pt x="135" y="133"/>
                      <a:pt x="135" y="133"/>
                    </a:cubicBezTo>
                    <a:cubicBezTo>
                      <a:pt x="137" y="131"/>
                      <a:pt x="140" y="128"/>
                      <a:pt x="142" y="125"/>
                    </a:cubicBezTo>
                    <a:cubicBezTo>
                      <a:pt x="139" y="121"/>
                      <a:pt x="139" y="121"/>
                      <a:pt x="139" y="121"/>
                    </a:cubicBezTo>
                    <a:moveTo>
                      <a:pt x="147" y="108"/>
                    </a:moveTo>
                    <a:cubicBezTo>
                      <a:pt x="145" y="112"/>
                      <a:pt x="143" y="115"/>
                      <a:pt x="141" y="119"/>
                    </a:cubicBezTo>
                    <a:cubicBezTo>
                      <a:pt x="144" y="122"/>
                      <a:pt x="144" y="122"/>
                      <a:pt x="144" y="122"/>
                    </a:cubicBezTo>
                    <a:cubicBezTo>
                      <a:pt x="146" y="119"/>
                      <a:pt x="148" y="116"/>
                      <a:pt x="149" y="112"/>
                    </a:cubicBezTo>
                    <a:cubicBezTo>
                      <a:pt x="147" y="108"/>
                      <a:pt x="147" y="108"/>
                      <a:pt x="147" y="108"/>
                    </a:cubicBezTo>
                    <a:moveTo>
                      <a:pt x="152" y="92"/>
                    </a:moveTo>
                    <a:cubicBezTo>
                      <a:pt x="151" y="96"/>
                      <a:pt x="150" y="101"/>
                      <a:pt x="148" y="105"/>
                    </a:cubicBezTo>
                    <a:cubicBezTo>
                      <a:pt x="151" y="109"/>
                      <a:pt x="151" y="109"/>
                      <a:pt x="151" y="109"/>
                    </a:cubicBezTo>
                    <a:cubicBezTo>
                      <a:pt x="152" y="105"/>
                      <a:pt x="154" y="100"/>
                      <a:pt x="155" y="96"/>
                    </a:cubicBezTo>
                    <a:cubicBezTo>
                      <a:pt x="152" y="92"/>
                      <a:pt x="152" y="92"/>
                      <a:pt x="152" y="92"/>
                    </a:cubicBezTo>
                    <a:moveTo>
                      <a:pt x="1" y="89"/>
                    </a:moveTo>
                    <a:cubicBezTo>
                      <a:pt x="2" y="103"/>
                      <a:pt x="8" y="116"/>
                      <a:pt x="17" y="128"/>
                    </a:cubicBezTo>
                    <a:cubicBezTo>
                      <a:pt x="24" y="137"/>
                      <a:pt x="33" y="144"/>
                      <a:pt x="43" y="149"/>
                    </a:cubicBezTo>
                    <a:cubicBezTo>
                      <a:pt x="37" y="141"/>
                      <a:pt x="37" y="141"/>
                      <a:pt x="37" y="141"/>
                    </a:cubicBezTo>
                    <a:cubicBezTo>
                      <a:pt x="31" y="137"/>
                      <a:pt x="25" y="131"/>
                      <a:pt x="20" y="125"/>
                    </a:cubicBezTo>
                    <a:cubicBezTo>
                      <a:pt x="13" y="117"/>
                      <a:pt x="9" y="107"/>
                      <a:pt x="6" y="97"/>
                    </a:cubicBezTo>
                    <a:cubicBezTo>
                      <a:pt x="1" y="89"/>
                      <a:pt x="1" y="89"/>
                      <a:pt x="1" y="89"/>
                    </a:cubicBezTo>
                    <a:moveTo>
                      <a:pt x="152" y="69"/>
                    </a:moveTo>
                    <a:cubicBezTo>
                      <a:pt x="153" y="75"/>
                      <a:pt x="153" y="81"/>
                      <a:pt x="152" y="87"/>
                    </a:cubicBezTo>
                    <a:cubicBezTo>
                      <a:pt x="156" y="92"/>
                      <a:pt x="156" y="92"/>
                      <a:pt x="156" y="92"/>
                    </a:cubicBezTo>
                    <a:cubicBezTo>
                      <a:pt x="156" y="87"/>
                      <a:pt x="157" y="81"/>
                      <a:pt x="157" y="75"/>
                    </a:cubicBezTo>
                    <a:cubicBezTo>
                      <a:pt x="152" y="69"/>
                      <a:pt x="152" y="69"/>
                      <a:pt x="152" y="69"/>
                    </a:cubicBezTo>
                    <a:moveTo>
                      <a:pt x="1" y="66"/>
                    </a:moveTo>
                    <a:cubicBezTo>
                      <a:pt x="0" y="72"/>
                      <a:pt x="0" y="78"/>
                      <a:pt x="0" y="83"/>
                    </a:cubicBezTo>
                    <a:cubicBezTo>
                      <a:pt x="5" y="90"/>
                      <a:pt x="5" y="90"/>
                      <a:pt x="5" y="90"/>
                    </a:cubicBezTo>
                    <a:cubicBezTo>
                      <a:pt x="4" y="84"/>
                      <a:pt x="4" y="77"/>
                      <a:pt x="4" y="71"/>
                    </a:cubicBezTo>
                    <a:cubicBezTo>
                      <a:pt x="1" y="66"/>
                      <a:pt x="1" y="66"/>
                      <a:pt x="1" y="66"/>
                    </a:cubicBezTo>
                    <a:moveTo>
                      <a:pt x="6" y="50"/>
                    </a:moveTo>
                    <a:cubicBezTo>
                      <a:pt x="4" y="54"/>
                      <a:pt x="3" y="58"/>
                      <a:pt x="2" y="62"/>
                    </a:cubicBezTo>
                    <a:cubicBezTo>
                      <a:pt x="5" y="67"/>
                      <a:pt x="5" y="67"/>
                      <a:pt x="5" y="67"/>
                    </a:cubicBezTo>
                    <a:cubicBezTo>
                      <a:pt x="6" y="62"/>
                      <a:pt x="7" y="58"/>
                      <a:pt x="8" y="53"/>
                    </a:cubicBezTo>
                    <a:cubicBezTo>
                      <a:pt x="6" y="50"/>
                      <a:pt x="6" y="50"/>
                      <a:pt x="6" y="50"/>
                    </a:cubicBezTo>
                    <a:moveTo>
                      <a:pt x="13" y="36"/>
                    </a:moveTo>
                    <a:cubicBezTo>
                      <a:pt x="10" y="39"/>
                      <a:pt x="9" y="43"/>
                      <a:pt x="7" y="46"/>
                    </a:cubicBezTo>
                    <a:cubicBezTo>
                      <a:pt x="10" y="50"/>
                      <a:pt x="10" y="50"/>
                      <a:pt x="10" y="50"/>
                    </a:cubicBezTo>
                    <a:cubicBezTo>
                      <a:pt x="11" y="46"/>
                      <a:pt x="13" y="43"/>
                      <a:pt x="15" y="40"/>
                    </a:cubicBezTo>
                    <a:cubicBezTo>
                      <a:pt x="13" y="36"/>
                      <a:pt x="13" y="36"/>
                      <a:pt x="13" y="36"/>
                    </a:cubicBezTo>
                    <a:moveTo>
                      <a:pt x="21" y="25"/>
                    </a:moveTo>
                    <a:cubicBezTo>
                      <a:pt x="19" y="28"/>
                      <a:pt x="16" y="30"/>
                      <a:pt x="14" y="33"/>
                    </a:cubicBezTo>
                    <a:cubicBezTo>
                      <a:pt x="17" y="37"/>
                      <a:pt x="17" y="37"/>
                      <a:pt x="17" y="37"/>
                    </a:cubicBezTo>
                    <a:cubicBezTo>
                      <a:pt x="19" y="34"/>
                      <a:pt x="21" y="31"/>
                      <a:pt x="24" y="28"/>
                    </a:cubicBezTo>
                    <a:cubicBezTo>
                      <a:pt x="21" y="25"/>
                      <a:pt x="21" y="25"/>
                      <a:pt x="21" y="25"/>
                    </a:cubicBezTo>
                    <a:moveTo>
                      <a:pt x="32" y="16"/>
                    </a:moveTo>
                    <a:cubicBezTo>
                      <a:pt x="31" y="16"/>
                      <a:pt x="30" y="17"/>
                      <a:pt x="29" y="17"/>
                    </a:cubicBezTo>
                    <a:cubicBezTo>
                      <a:pt x="27" y="19"/>
                      <a:pt x="25" y="21"/>
                      <a:pt x="23" y="23"/>
                    </a:cubicBezTo>
                    <a:cubicBezTo>
                      <a:pt x="26" y="26"/>
                      <a:pt x="26" y="26"/>
                      <a:pt x="26" y="26"/>
                    </a:cubicBezTo>
                    <a:cubicBezTo>
                      <a:pt x="28" y="24"/>
                      <a:pt x="30" y="22"/>
                      <a:pt x="32" y="21"/>
                    </a:cubicBezTo>
                    <a:cubicBezTo>
                      <a:pt x="33" y="20"/>
                      <a:pt x="33" y="20"/>
                      <a:pt x="34" y="19"/>
                    </a:cubicBezTo>
                    <a:cubicBezTo>
                      <a:pt x="32" y="16"/>
                      <a:pt x="32" y="16"/>
                      <a:pt x="32" y="16"/>
                    </a:cubicBezTo>
                    <a:moveTo>
                      <a:pt x="43" y="9"/>
                    </a:moveTo>
                    <a:cubicBezTo>
                      <a:pt x="40" y="10"/>
                      <a:pt x="37" y="12"/>
                      <a:pt x="34" y="14"/>
                    </a:cubicBezTo>
                    <a:cubicBezTo>
                      <a:pt x="36" y="17"/>
                      <a:pt x="36" y="17"/>
                      <a:pt x="36" y="17"/>
                    </a:cubicBezTo>
                    <a:cubicBezTo>
                      <a:pt x="39" y="15"/>
                      <a:pt x="42" y="14"/>
                      <a:pt x="45" y="12"/>
                    </a:cubicBezTo>
                    <a:cubicBezTo>
                      <a:pt x="43" y="9"/>
                      <a:pt x="43" y="9"/>
                      <a:pt x="43" y="9"/>
                    </a:cubicBezTo>
                    <a:moveTo>
                      <a:pt x="113" y="8"/>
                    </a:moveTo>
                    <a:cubicBezTo>
                      <a:pt x="118" y="16"/>
                      <a:pt x="118" y="16"/>
                      <a:pt x="118" y="16"/>
                    </a:cubicBezTo>
                    <a:cubicBezTo>
                      <a:pt x="125" y="20"/>
                      <a:pt x="131" y="26"/>
                      <a:pt x="136" y="32"/>
                    </a:cubicBezTo>
                    <a:cubicBezTo>
                      <a:pt x="144" y="41"/>
                      <a:pt x="148" y="52"/>
                      <a:pt x="151" y="62"/>
                    </a:cubicBezTo>
                    <a:cubicBezTo>
                      <a:pt x="156" y="70"/>
                      <a:pt x="156" y="70"/>
                      <a:pt x="156" y="70"/>
                    </a:cubicBezTo>
                    <a:cubicBezTo>
                      <a:pt x="155" y="56"/>
                      <a:pt x="149" y="42"/>
                      <a:pt x="140" y="30"/>
                    </a:cubicBezTo>
                    <a:cubicBezTo>
                      <a:pt x="132" y="21"/>
                      <a:pt x="123" y="13"/>
                      <a:pt x="113" y="8"/>
                    </a:cubicBezTo>
                    <a:moveTo>
                      <a:pt x="56" y="4"/>
                    </a:moveTo>
                    <a:cubicBezTo>
                      <a:pt x="53" y="5"/>
                      <a:pt x="49" y="6"/>
                      <a:pt x="46" y="7"/>
                    </a:cubicBezTo>
                    <a:cubicBezTo>
                      <a:pt x="48" y="11"/>
                      <a:pt x="48" y="11"/>
                      <a:pt x="48" y="11"/>
                    </a:cubicBezTo>
                    <a:cubicBezTo>
                      <a:pt x="51" y="9"/>
                      <a:pt x="55" y="8"/>
                      <a:pt x="58" y="7"/>
                    </a:cubicBezTo>
                    <a:cubicBezTo>
                      <a:pt x="56" y="4"/>
                      <a:pt x="56" y="4"/>
                      <a:pt x="56" y="4"/>
                    </a:cubicBezTo>
                    <a:moveTo>
                      <a:pt x="91" y="1"/>
                    </a:moveTo>
                    <a:cubicBezTo>
                      <a:pt x="95" y="6"/>
                      <a:pt x="95" y="6"/>
                      <a:pt x="95" y="6"/>
                    </a:cubicBezTo>
                    <a:cubicBezTo>
                      <a:pt x="101" y="8"/>
                      <a:pt x="106" y="10"/>
                      <a:pt x="112" y="12"/>
                    </a:cubicBezTo>
                    <a:cubicBezTo>
                      <a:pt x="107" y="6"/>
                      <a:pt x="107" y="6"/>
                      <a:pt x="107" y="6"/>
                    </a:cubicBezTo>
                    <a:cubicBezTo>
                      <a:pt x="102" y="4"/>
                      <a:pt x="97" y="2"/>
                      <a:pt x="91" y="1"/>
                    </a:cubicBezTo>
                    <a:moveTo>
                      <a:pt x="71" y="1"/>
                    </a:moveTo>
                    <a:cubicBezTo>
                      <a:pt x="67" y="1"/>
                      <a:pt x="63" y="2"/>
                      <a:pt x="59" y="3"/>
                    </a:cubicBezTo>
                    <a:cubicBezTo>
                      <a:pt x="62" y="6"/>
                      <a:pt x="62" y="6"/>
                      <a:pt x="62" y="6"/>
                    </a:cubicBezTo>
                    <a:cubicBezTo>
                      <a:pt x="65" y="5"/>
                      <a:pt x="69" y="5"/>
                      <a:pt x="73" y="5"/>
                    </a:cubicBezTo>
                    <a:cubicBezTo>
                      <a:pt x="71" y="1"/>
                      <a:pt x="71" y="1"/>
                      <a:pt x="71" y="1"/>
                    </a:cubicBezTo>
                    <a:moveTo>
                      <a:pt x="78" y="0"/>
                    </a:moveTo>
                    <a:cubicBezTo>
                      <a:pt x="77" y="0"/>
                      <a:pt x="75" y="0"/>
                      <a:pt x="74" y="0"/>
                    </a:cubicBezTo>
                    <a:cubicBezTo>
                      <a:pt x="77" y="4"/>
                      <a:pt x="77" y="4"/>
                      <a:pt x="77" y="4"/>
                    </a:cubicBezTo>
                    <a:cubicBezTo>
                      <a:pt x="77" y="4"/>
                      <a:pt x="78" y="4"/>
                      <a:pt x="78" y="4"/>
                    </a:cubicBezTo>
                    <a:cubicBezTo>
                      <a:pt x="82" y="4"/>
                      <a:pt x="86" y="5"/>
                      <a:pt x="90" y="5"/>
                    </a:cubicBezTo>
                    <a:cubicBezTo>
                      <a:pt x="87" y="1"/>
                      <a:pt x="87" y="1"/>
                      <a:pt x="87" y="1"/>
                    </a:cubicBezTo>
                    <a:cubicBezTo>
                      <a:pt x="84" y="1"/>
                      <a:pt x="81" y="0"/>
                      <a:pt x="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8" name="Freeform 810"/>
              <p:cNvSpPr>
                <a:spLocks noEditPoints="1"/>
              </p:cNvSpPr>
              <p:nvPr/>
            </p:nvSpPr>
            <p:spPr bwMode="auto">
              <a:xfrm>
                <a:off x="5580783" y="2569665"/>
                <a:ext cx="351705" cy="496706"/>
              </a:xfrm>
              <a:custGeom>
                <a:avLst/>
                <a:gdLst>
                  <a:gd name="T0" fmla="*/ 37 w 48"/>
                  <a:gd name="T1" fmla="*/ 58 h 68"/>
                  <a:gd name="T2" fmla="*/ 43 w 48"/>
                  <a:gd name="T3" fmla="*/ 66 h 68"/>
                  <a:gd name="T4" fmla="*/ 48 w 48"/>
                  <a:gd name="T5" fmla="*/ 68 h 68"/>
                  <a:gd name="T6" fmla="*/ 43 w 48"/>
                  <a:gd name="T7" fmla="*/ 62 h 68"/>
                  <a:gd name="T8" fmla="*/ 37 w 48"/>
                  <a:gd name="T9" fmla="*/ 58 h 68"/>
                  <a:gd name="T10" fmla="*/ 0 w 48"/>
                  <a:gd name="T11" fmla="*/ 0 h 68"/>
                  <a:gd name="T12" fmla="*/ 1 w 48"/>
                  <a:gd name="T13" fmla="*/ 6 h 68"/>
                  <a:gd name="T14" fmla="*/ 6 w 48"/>
                  <a:gd name="T15" fmla="*/ 14 h 68"/>
                  <a:gd name="T16" fmla="*/ 5 w 48"/>
                  <a:gd name="T17" fmla="*/ 7 h 68"/>
                  <a:gd name="T18" fmla="*/ 0 w 48"/>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8">
                    <a:moveTo>
                      <a:pt x="37" y="58"/>
                    </a:moveTo>
                    <a:cubicBezTo>
                      <a:pt x="43" y="66"/>
                      <a:pt x="43" y="66"/>
                      <a:pt x="43" y="66"/>
                    </a:cubicBezTo>
                    <a:cubicBezTo>
                      <a:pt x="44" y="67"/>
                      <a:pt x="46" y="67"/>
                      <a:pt x="48" y="68"/>
                    </a:cubicBezTo>
                    <a:cubicBezTo>
                      <a:pt x="43" y="62"/>
                      <a:pt x="43" y="62"/>
                      <a:pt x="43" y="62"/>
                    </a:cubicBezTo>
                    <a:cubicBezTo>
                      <a:pt x="41" y="60"/>
                      <a:pt x="39" y="59"/>
                      <a:pt x="37" y="58"/>
                    </a:cubicBezTo>
                    <a:moveTo>
                      <a:pt x="0" y="0"/>
                    </a:moveTo>
                    <a:cubicBezTo>
                      <a:pt x="0" y="2"/>
                      <a:pt x="0" y="4"/>
                      <a:pt x="1" y="6"/>
                    </a:cubicBezTo>
                    <a:cubicBezTo>
                      <a:pt x="6" y="14"/>
                      <a:pt x="6" y="14"/>
                      <a:pt x="6" y="14"/>
                    </a:cubicBezTo>
                    <a:cubicBezTo>
                      <a:pt x="6" y="12"/>
                      <a:pt x="5" y="9"/>
                      <a:pt x="5" y="7"/>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9" name="Freeform 811"/>
              <p:cNvSpPr>
                <a:spLocks noEditPoints="1"/>
              </p:cNvSpPr>
              <p:nvPr/>
            </p:nvSpPr>
            <p:spPr bwMode="auto">
              <a:xfrm>
                <a:off x="5590039" y="2415407"/>
                <a:ext cx="487451" cy="694155"/>
              </a:xfrm>
              <a:custGeom>
                <a:avLst/>
                <a:gdLst>
                  <a:gd name="T0" fmla="*/ 60 w 67"/>
                  <a:gd name="T1" fmla="*/ 89 h 95"/>
                  <a:gd name="T2" fmla="*/ 63 w 67"/>
                  <a:gd name="T3" fmla="*/ 94 h 95"/>
                  <a:gd name="T4" fmla="*/ 67 w 67"/>
                  <a:gd name="T5" fmla="*/ 95 h 95"/>
                  <a:gd name="T6" fmla="*/ 64 w 67"/>
                  <a:gd name="T7" fmla="*/ 90 h 95"/>
                  <a:gd name="T8" fmla="*/ 60 w 67"/>
                  <a:gd name="T9" fmla="*/ 89 h 95"/>
                  <a:gd name="T10" fmla="*/ 1 w 67"/>
                  <a:gd name="T11" fmla="*/ 0 h 95"/>
                  <a:gd name="T12" fmla="*/ 0 w 67"/>
                  <a:gd name="T13" fmla="*/ 4 h 95"/>
                  <a:gd name="T14" fmla="*/ 3 w 67"/>
                  <a:gd name="T15" fmla="*/ 9 h 95"/>
                  <a:gd name="T16" fmla="*/ 4 w 67"/>
                  <a:gd name="T17" fmla="*/ 5 h 95"/>
                  <a:gd name="T18" fmla="*/ 1 w 67"/>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95">
                    <a:moveTo>
                      <a:pt x="60" y="89"/>
                    </a:moveTo>
                    <a:cubicBezTo>
                      <a:pt x="63" y="94"/>
                      <a:pt x="63" y="94"/>
                      <a:pt x="63" y="94"/>
                    </a:cubicBezTo>
                    <a:cubicBezTo>
                      <a:pt x="65" y="94"/>
                      <a:pt x="66" y="94"/>
                      <a:pt x="67" y="95"/>
                    </a:cubicBezTo>
                    <a:cubicBezTo>
                      <a:pt x="64" y="90"/>
                      <a:pt x="64" y="90"/>
                      <a:pt x="64" y="90"/>
                    </a:cubicBezTo>
                    <a:cubicBezTo>
                      <a:pt x="63" y="90"/>
                      <a:pt x="61" y="90"/>
                      <a:pt x="60" y="89"/>
                    </a:cubicBezTo>
                    <a:moveTo>
                      <a:pt x="1" y="0"/>
                    </a:moveTo>
                    <a:cubicBezTo>
                      <a:pt x="0" y="2"/>
                      <a:pt x="0" y="3"/>
                      <a:pt x="0" y="4"/>
                    </a:cubicBezTo>
                    <a:cubicBezTo>
                      <a:pt x="3" y="9"/>
                      <a:pt x="3" y="9"/>
                      <a:pt x="3" y="9"/>
                    </a:cubicBezTo>
                    <a:cubicBezTo>
                      <a:pt x="3" y="8"/>
                      <a:pt x="4" y="6"/>
                      <a:pt x="4" y="5"/>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0" name="Freeform 812"/>
              <p:cNvSpPr>
                <a:spLocks noEditPoints="1"/>
              </p:cNvSpPr>
              <p:nvPr/>
            </p:nvSpPr>
            <p:spPr bwMode="auto">
              <a:xfrm>
                <a:off x="5623975" y="2298173"/>
                <a:ext cx="576920" cy="811390"/>
              </a:xfrm>
              <a:custGeom>
                <a:avLst/>
                <a:gdLst>
                  <a:gd name="T0" fmla="*/ 77 w 79"/>
                  <a:gd name="T1" fmla="*/ 107 h 111"/>
                  <a:gd name="T2" fmla="*/ 73 w 79"/>
                  <a:gd name="T3" fmla="*/ 107 h 111"/>
                  <a:gd name="T4" fmla="*/ 76 w 79"/>
                  <a:gd name="T5" fmla="*/ 111 h 111"/>
                  <a:gd name="T6" fmla="*/ 79 w 79"/>
                  <a:gd name="T7" fmla="*/ 111 h 111"/>
                  <a:gd name="T8" fmla="*/ 77 w 79"/>
                  <a:gd name="T9" fmla="*/ 107 h 111"/>
                  <a:gd name="T10" fmla="*/ 1 w 79"/>
                  <a:gd name="T11" fmla="*/ 0 h 111"/>
                  <a:gd name="T12" fmla="*/ 0 w 79"/>
                  <a:gd name="T13" fmla="*/ 4 h 111"/>
                  <a:gd name="T14" fmla="*/ 2 w 79"/>
                  <a:gd name="T15" fmla="*/ 7 h 111"/>
                  <a:gd name="T16" fmla="*/ 4 w 79"/>
                  <a:gd name="T17" fmla="*/ 4 h 111"/>
                  <a:gd name="T18" fmla="*/ 1 w 79"/>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1">
                    <a:moveTo>
                      <a:pt x="77" y="107"/>
                    </a:moveTo>
                    <a:cubicBezTo>
                      <a:pt x="75" y="107"/>
                      <a:pt x="74" y="107"/>
                      <a:pt x="73" y="107"/>
                    </a:cubicBezTo>
                    <a:cubicBezTo>
                      <a:pt x="76" y="111"/>
                      <a:pt x="76" y="111"/>
                      <a:pt x="76" y="111"/>
                    </a:cubicBezTo>
                    <a:cubicBezTo>
                      <a:pt x="77" y="111"/>
                      <a:pt x="78" y="111"/>
                      <a:pt x="79" y="111"/>
                    </a:cubicBezTo>
                    <a:cubicBezTo>
                      <a:pt x="77" y="107"/>
                      <a:pt x="77" y="107"/>
                      <a:pt x="77" y="107"/>
                    </a:cubicBezTo>
                    <a:moveTo>
                      <a:pt x="1" y="0"/>
                    </a:moveTo>
                    <a:cubicBezTo>
                      <a:pt x="0" y="1"/>
                      <a:pt x="0" y="2"/>
                      <a:pt x="0" y="4"/>
                    </a:cubicBezTo>
                    <a:cubicBezTo>
                      <a:pt x="2" y="7"/>
                      <a:pt x="2" y="7"/>
                      <a:pt x="2" y="7"/>
                    </a:cubicBezTo>
                    <a:cubicBezTo>
                      <a:pt x="3" y="6"/>
                      <a:pt x="3" y="5"/>
                      <a:pt x="4" y="4"/>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1" name="Freeform 813"/>
              <p:cNvSpPr>
                <a:spLocks noEditPoints="1"/>
              </p:cNvSpPr>
              <p:nvPr/>
            </p:nvSpPr>
            <p:spPr bwMode="auto">
              <a:xfrm>
                <a:off x="5676422" y="2205619"/>
                <a:ext cx="635537" cy="888518"/>
              </a:xfrm>
              <a:custGeom>
                <a:avLst/>
                <a:gdLst>
                  <a:gd name="T0" fmla="*/ 85 w 87"/>
                  <a:gd name="T1" fmla="*/ 118 h 122"/>
                  <a:gd name="T2" fmla="*/ 81 w 87"/>
                  <a:gd name="T3" fmla="*/ 119 h 122"/>
                  <a:gd name="T4" fmla="*/ 84 w 87"/>
                  <a:gd name="T5" fmla="*/ 122 h 122"/>
                  <a:gd name="T6" fmla="*/ 87 w 87"/>
                  <a:gd name="T7" fmla="*/ 121 h 122"/>
                  <a:gd name="T8" fmla="*/ 85 w 87"/>
                  <a:gd name="T9" fmla="*/ 118 h 122"/>
                  <a:gd name="T10" fmla="*/ 1 w 87"/>
                  <a:gd name="T11" fmla="*/ 0 h 122"/>
                  <a:gd name="T12" fmla="*/ 0 w 87"/>
                  <a:gd name="T13" fmla="*/ 3 h 122"/>
                  <a:gd name="T14" fmla="*/ 2 w 87"/>
                  <a:gd name="T15" fmla="*/ 7 h 122"/>
                  <a:gd name="T16" fmla="*/ 4 w 87"/>
                  <a:gd name="T17" fmla="*/ 4 h 122"/>
                  <a:gd name="T18" fmla="*/ 1 w 87"/>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122">
                    <a:moveTo>
                      <a:pt x="85" y="118"/>
                    </a:moveTo>
                    <a:cubicBezTo>
                      <a:pt x="83" y="118"/>
                      <a:pt x="82" y="118"/>
                      <a:pt x="81" y="119"/>
                    </a:cubicBezTo>
                    <a:cubicBezTo>
                      <a:pt x="84" y="122"/>
                      <a:pt x="84" y="122"/>
                      <a:pt x="84" y="122"/>
                    </a:cubicBezTo>
                    <a:cubicBezTo>
                      <a:pt x="85" y="122"/>
                      <a:pt x="86" y="122"/>
                      <a:pt x="87" y="121"/>
                    </a:cubicBezTo>
                    <a:cubicBezTo>
                      <a:pt x="85" y="118"/>
                      <a:pt x="85" y="118"/>
                      <a:pt x="85" y="118"/>
                    </a:cubicBezTo>
                    <a:moveTo>
                      <a:pt x="1" y="0"/>
                    </a:moveTo>
                    <a:cubicBezTo>
                      <a:pt x="1" y="1"/>
                      <a:pt x="0" y="2"/>
                      <a:pt x="0" y="3"/>
                    </a:cubicBezTo>
                    <a:cubicBezTo>
                      <a:pt x="2" y="7"/>
                      <a:pt x="2" y="7"/>
                      <a:pt x="2" y="7"/>
                    </a:cubicBezTo>
                    <a:cubicBezTo>
                      <a:pt x="3" y="6"/>
                      <a:pt x="3" y="5"/>
                      <a:pt x="4" y="4"/>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2" name="Freeform 814"/>
              <p:cNvSpPr>
                <a:spLocks noEditPoints="1"/>
              </p:cNvSpPr>
              <p:nvPr/>
            </p:nvSpPr>
            <p:spPr bwMode="auto">
              <a:xfrm>
                <a:off x="5735040" y="2131575"/>
                <a:ext cx="669473" cy="925540"/>
              </a:xfrm>
              <a:custGeom>
                <a:avLst/>
                <a:gdLst>
                  <a:gd name="T0" fmla="*/ 90 w 92"/>
                  <a:gd name="T1" fmla="*/ 123 h 127"/>
                  <a:gd name="T2" fmla="*/ 87 w 92"/>
                  <a:gd name="T3" fmla="*/ 124 h 127"/>
                  <a:gd name="T4" fmla="*/ 89 w 92"/>
                  <a:gd name="T5" fmla="*/ 127 h 127"/>
                  <a:gd name="T6" fmla="*/ 92 w 92"/>
                  <a:gd name="T7" fmla="*/ 126 h 127"/>
                  <a:gd name="T8" fmla="*/ 90 w 92"/>
                  <a:gd name="T9" fmla="*/ 123 h 127"/>
                  <a:gd name="T10" fmla="*/ 2 w 92"/>
                  <a:gd name="T11" fmla="*/ 0 h 127"/>
                  <a:gd name="T12" fmla="*/ 0 w 92"/>
                  <a:gd name="T13" fmla="*/ 2 h 127"/>
                  <a:gd name="T14" fmla="*/ 3 w 92"/>
                  <a:gd name="T15" fmla="*/ 5 h 127"/>
                  <a:gd name="T16" fmla="*/ 5 w 92"/>
                  <a:gd name="T17" fmla="*/ 3 h 127"/>
                  <a:gd name="T18" fmla="*/ 2 w 92"/>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90" y="123"/>
                    </a:moveTo>
                    <a:cubicBezTo>
                      <a:pt x="89" y="123"/>
                      <a:pt x="88" y="124"/>
                      <a:pt x="87" y="124"/>
                    </a:cubicBezTo>
                    <a:cubicBezTo>
                      <a:pt x="89" y="127"/>
                      <a:pt x="89" y="127"/>
                      <a:pt x="89" y="127"/>
                    </a:cubicBezTo>
                    <a:cubicBezTo>
                      <a:pt x="90" y="127"/>
                      <a:pt x="91" y="127"/>
                      <a:pt x="92" y="126"/>
                    </a:cubicBezTo>
                    <a:cubicBezTo>
                      <a:pt x="90" y="123"/>
                      <a:pt x="90" y="123"/>
                      <a:pt x="90" y="123"/>
                    </a:cubicBezTo>
                    <a:moveTo>
                      <a:pt x="2" y="0"/>
                    </a:moveTo>
                    <a:cubicBezTo>
                      <a:pt x="2" y="0"/>
                      <a:pt x="1" y="1"/>
                      <a:pt x="0" y="2"/>
                    </a:cubicBezTo>
                    <a:cubicBezTo>
                      <a:pt x="3" y="5"/>
                      <a:pt x="3" y="5"/>
                      <a:pt x="3" y="5"/>
                    </a:cubicBezTo>
                    <a:cubicBezTo>
                      <a:pt x="3" y="4"/>
                      <a:pt x="4" y="4"/>
                      <a:pt x="5" y="3"/>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3" name="Freeform 815"/>
              <p:cNvSpPr>
                <a:spLocks noEditPoints="1"/>
              </p:cNvSpPr>
              <p:nvPr/>
            </p:nvSpPr>
            <p:spPr bwMode="auto">
              <a:xfrm>
                <a:off x="5815253" y="2066788"/>
                <a:ext cx="678729" cy="947136"/>
              </a:xfrm>
              <a:custGeom>
                <a:avLst/>
                <a:gdLst>
                  <a:gd name="T0" fmla="*/ 90 w 93"/>
                  <a:gd name="T1" fmla="*/ 125 h 130"/>
                  <a:gd name="T2" fmla="*/ 88 w 93"/>
                  <a:gd name="T3" fmla="*/ 127 h 130"/>
                  <a:gd name="T4" fmla="*/ 90 w 93"/>
                  <a:gd name="T5" fmla="*/ 130 h 130"/>
                  <a:gd name="T6" fmla="*/ 93 w 93"/>
                  <a:gd name="T7" fmla="*/ 128 h 130"/>
                  <a:gd name="T8" fmla="*/ 90 w 93"/>
                  <a:gd name="T9" fmla="*/ 125 h 130"/>
                  <a:gd name="T10" fmla="*/ 2 w 93"/>
                  <a:gd name="T11" fmla="*/ 0 h 130"/>
                  <a:gd name="T12" fmla="*/ 0 w 93"/>
                  <a:gd name="T13" fmla="*/ 2 h 130"/>
                  <a:gd name="T14" fmla="*/ 2 w 93"/>
                  <a:gd name="T15" fmla="*/ 5 h 130"/>
                  <a:gd name="T16" fmla="*/ 4 w 93"/>
                  <a:gd name="T17" fmla="*/ 3 h 130"/>
                  <a:gd name="T18" fmla="*/ 2 w 93"/>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30">
                    <a:moveTo>
                      <a:pt x="90" y="125"/>
                    </a:moveTo>
                    <a:cubicBezTo>
                      <a:pt x="89" y="125"/>
                      <a:pt x="89" y="126"/>
                      <a:pt x="88" y="127"/>
                    </a:cubicBezTo>
                    <a:cubicBezTo>
                      <a:pt x="90" y="130"/>
                      <a:pt x="90" y="130"/>
                      <a:pt x="90" y="130"/>
                    </a:cubicBezTo>
                    <a:cubicBezTo>
                      <a:pt x="91" y="129"/>
                      <a:pt x="92" y="129"/>
                      <a:pt x="93" y="128"/>
                    </a:cubicBezTo>
                    <a:cubicBezTo>
                      <a:pt x="90" y="125"/>
                      <a:pt x="90" y="125"/>
                      <a:pt x="90" y="125"/>
                    </a:cubicBezTo>
                    <a:moveTo>
                      <a:pt x="2" y="0"/>
                    </a:moveTo>
                    <a:cubicBezTo>
                      <a:pt x="1" y="1"/>
                      <a:pt x="0" y="1"/>
                      <a:pt x="0" y="2"/>
                    </a:cubicBezTo>
                    <a:cubicBezTo>
                      <a:pt x="2" y="5"/>
                      <a:pt x="2" y="5"/>
                      <a:pt x="2" y="5"/>
                    </a:cubicBezTo>
                    <a:cubicBezTo>
                      <a:pt x="3" y="5"/>
                      <a:pt x="3" y="4"/>
                      <a:pt x="4" y="3"/>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4" name="Freeform 816"/>
              <p:cNvSpPr>
                <a:spLocks noEditPoints="1"/>
              </p:cNvSpPr>
              <p:nvPr/>
            </p:nvSpPr>
            <p:spPr bwMode="auto">
              <a:xfrm>
                <a:off x="5895467" y="2014340"/>
                <a:ext cx="669473" cy="934796"/>
              </a:xfrm>
              <a:custGeom>
                <a:avLst/>
                <a:gdLst>
                  <a:gd name="T0" fmla="*/ 89 w 92"/>
                  <a:gd name="T1" fmla="*/ 123 h 128"/>
                  <a:gd name="T2" fmla="*/ 87 w 92"/>
                  <a:gd name="T3" fmla="*/ 125 h 128"/>
                  <a:gd name="T4" fmla="*/ 90 w 92"/>
                  <a:gd name="T5" fmla="*/ 128 h 128"/>
                  <a:gd name="T6" fmla="*/ 92 w 92"/>
                  <a:gd name="T7" fmla="*/ 126 h 128"/>
                  <a:gd name="T8" fmla="*/ 89 w 92"/>
                  <a:gd name="T9" fmla="*/ 123 h 128"/>
                  <a:gd name="T10" fmla="*/ 3 w 92"/>
                  <a:gd name="T11" fmla="*/ 0 h 128"/>
                  <a:gd name="T12" fmla="*/ 0 w 92"/>
                  <a:gd name="T13" fmla="*/ 2 h 128"/>
                  <a:gd name="T14" fmla="*/ 2 w 92"/>
                  <a:gd name="T15" fmla="*/ 5 h 128"/>
                  <a:gd name="T16" fmla="*/ 5 w 92"/>
                  <a:gd name="T17" fmla="*/ 4 h 128"/>
                  <a:gd name="T18" fmla="*/ 3 w 9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8">
                    <a:moveTo>
                      <a:pt x="89" y="123"/>
                    </a:moveTo>
                    <a:cubicBezTo>
                      <a:pt x="89" y="124"/>
                      <a:pt x="88" y="124"/>
                      <a:pt x="87" y="125"/>
                    </a:cubicBezTo>
                    <a:cubicBezTo>
                      <a:pt x="90" y="128"/>
                      <a:pt x="90" y="128"/>
                      <a:pt x="90" y="128"/>
                    </a:cubicBezTo>
                    <a:cubicBezTo>
                      <a:pt x="90" y="128"/>
                      <a:pt x="91" y="127"/>
                      <a:pt x="92" y="126"/>
                    </a:cubicBezTo>
                    <a:cubicBezTo>
                      <a:pt x="89" y="123"/>
                      <a:pt x="89" y="123"/>
                      <a:pt x="89" y="123"/>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5" name="Freeform 817"/>
              <p:cNvSpPr>
                <a:spLocks noEditPoints="1"/>
              </p:cNvSpPr>
              <p:nvPr/>
            </p:nvSpPr>
            <p:spPr bwMode="auto">
              <a:xfrm>
                <a:off x="5991105" y="1986574"/>
                <a:ext cx="641708" cy="888518"/>
              </a:xfrm>
              <a:custGeom>
                <a:avLst/>
                <a:gdLst>
                  <a:gd name="T0" fmla="*/ 85 w 88"/>
                  <a:gd name="T1" fmla="*/ 116 h 122"/>
                  <a:gd name="T2" fmla="*/ 83 w 88"/>
                  <a:gd name="T3" fmla="*/ 118 h 122"/>
                  <a:gd name="T4" fmla="*/ 86 w 88"/>
                  <a:gd name="T5" fmla="*/ 122 h 122"/>
                  <a:gd name="T6" fmla="*/ 88 w 88"/>
                  <a:gd name="T7" fmla="*/ 119 h 122"/>
                  <a:gd name="T8" fmla="*/ 85 w 88"/>
                  <a:gd name="T9" fmla="*/ 116 h 122"/>
                  <a:gd name="T10" fmla="*/ 3 w 88"/>
                  <a:gd name="T11" fmla="*/ 0 h 122"/>
                  <a:gd name="T12" fmla="*/ 0 w 88"/>
                  <a:gd name="T13" fmla="*/ 1 h 122"/>
                  <a:gd name="T14" fmla="*/ 2 w 88"/>
                  <a:gd name="T15" fmla="*/ 4 h 122"/>
                  <a:gd name="T16" fmla="*/ 6 w 88"/>
                  <a:gd name="T17" fmla="*/ 3 h 122"/>
                  <a:gd name="T18" fmla="*/ 3 w 8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22">
                    <a:moveTo>
                      <a:pt x="85" y="116"/>
                    </a:moveTo>
                    <a:cubicBezTo>
                      <a:pt x="85" y="117"/>
                      <a:pt x="84" y="117"/>
                      <a:pt x="83" y="118"/>
                    </a:cubicBezTo>
                    <a:cubicBezTo>
                      <a:pt x="86" y="122"/>
                      <a:pt x="86" y="122"/>
                      <a:pt x="86" y="122"/>
                    </a:cubicBezTo>
                    <a:cubicBezTo>
                      <a:pt x="86" y="121"/>
                      <a:pt x="87" y="120"/>
                      <a:pt x="88" y="119"/>
                    </a:cubicBezTo>
                    <a:cubicBezTo>
                      <a:pt x="85" y="116"/>
                      <a:pt x="85" y="116"/>
                      <a:pt x="85" y="116"/>
                    </a:cubicBezTo>
                    <a:moveTo>
                      <a:pt x="3" y="0"/>
                    </a:moveTo>
                    <a:cubicBezTo>
                      <a:pt x="2" y="0"/>
                      <a:pt x="1" y="0"/>
                      <a:pt x="0" y="1"/>
                    </a:cubicBezTo>
                    <a:cubicBezTo>
                      <a:pt x="2" y="4"/>
                      <a:pt x="2" y="4"/>
                      <a:pt x="2" y="4"/>
                    </a:cubicBezTo>
                    <a:cubicBezTo>
                      <a:pt x="3" y="4"/>
                      <a:pt x="5" y="3"/>
                      <a:pt x="6" y="3"/>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6" name="Freeform 818"/>
              <p:cNvSpPr>
                <a:spLocks noEditPoints="1"/>
              </p:cNvSpPr>
              <p:nvPr/>
            </p:nvSpPr>
            <p:spPr bwMode="auto">
              <a:xfrm>
                <a:off x="6099085" y="1964978"/>
                <a:ext cx="583090" cy="814475"/>
              </a:xfrm>
              <a:custGeom>
                <a:avLst/>
                <a:gdLst>
                  <a:gd name="T0" fmla="*/ 77 w 80"/>
                  <a:gd name="T1" fmla="*/ 105 h 112"/>
                  <a:gd name="T2" fmla="*/ 76 w 80"/>
                  <a:gd name="T3" fmla="*/ 108 h 112"/>
                  <a:gd name="T4" fmla="*/ 78 w 80"/>
                  <a:gd name="T5" fmla="*/ 112 h 112"/>
                  <a:gd name="T6" fmla="*/ 80 w 80"/>
                  <a:gd name="T7" fmla="*/ 109 h 112"/>
                  <a:gd name="T8" fmla="*/ 77 w 80"/>
                  <a:gd name="T9" fmla="*/ 105 h 112"/>
                  <a:gd name="T10" fmla="*/ 3 w 80"/>
                  <a:gd name="T11" fmla="*/ 0 h 112"/>
                  <a:gd name="T12" fmla="*/ 0 w 80"/>
                  <a:gd name="T13" fmla="*/ 1 h 112"/>
                  <a:gd name="T14" fmla="*/ 2 w 80"/>
                  <a:gd name="T15" fmla="*/ 5 h 112"/>
                  <a:gd name="T16" fmla="*/ 6 w 80"/>
                  <a:gd name="T17" fmla="*/ 4 h 112"/>
                  <a:gd name="T18" fmla="*/ 3 w 80"/>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12">
                    <a:moveTo>
                      <a:pt x="77" y="105"/>
                    </a:moveTo>
                    <a:cubicBezTo>
                      <a:pt x="77" y="106"/>
                      <a:pt x="76" y="107"/>
                      <a:pt x="76" y="108"/>
                    </a:cubicBezTo>
                    <a:cubicBezTo>
                      <a:pt x="78" y="112"/>
                      <a:pt x="78" y="112"/>
                      <a:pt x="78" y="112"/>
                    </a:cubicBezTo>
                    <a:cubicBezTo>
                      <a:pt x="79" y="111"/>
                      <a:pt x="79" y="110"/>
                      <a:pt x="80" y="109"/>
                    </a:cubicBezTo>
                    <a:cubicBezTo>
                      <a:pt x="77" y="105"/>
                      <a:pt x="77" y="105"/>
                      <a:pt x="77" y="105"/>
                    </a:cubicBezTo>
                    <a:moveTo>
                      <a:pt x="3" y="0"/>
                    </a:moveTo>
                    <a:cubicBezTo>
                      <a:pt x="2" y="1"/>
                      <a:pt x="1" y="1"/>
                      <a:pt x="0" y="1"/>
                    </a:cubicBezTo>
                    <a:cubicBezTo>
                      <a:pt x="2" y="5"/>
                      <a:pt x="2" y="5"/>
                      <a:pt x="2" y="5"/>
                    </a:cubicBezTo>
                    <a:cubicBezTo>
                      <a:pt x="3" y="4"/>
                      <a:pt x="5" y="4"/>
                      <a:pt x="6" y="4"/>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7" name="Freeform 819"/>
              <p:cNvSpPr>
                <a:spLocks noEditPoints="1"/>
              </p:cNvSpPr>
              <p:nvPr/>
            </p:nvSpPr>
            <p:spPr bwMode="auto">
              <a:xfrm>
                <a:off x="6216320" y="1971149"/>
                <a:ext cx="502876" cy="694155"/>
              </a:xfrm>
              <a:custGeom>
                <a:avLst/>
                <a:gdLst>
                  <a:gd name="T0" fmla="*/ 65 w 69"/>
                  <a:gd name="T1" fmla="*/ 86 h 95"/>
                  <a:gd name="T2" fmla="*/ 65 w 69"/>
                  <a:gd name="T3" fmla="*/ 91 h 95"/>
                  <a:gd name="T4" fmla="*/ 68 w 69"/>
                  <a:gd name="T5" fmla="*/ 95 h 95"/>
                  <a:gd name="T6" fmla="*/ 69 w 69"/>
                  <a:gd name="T7" fmla="*/ 91 h 95"/>
                  <a:gd name="T8" fmla="*/ 65 w 69"/>
                  <a:gd name="T9" fmla="*/ 86 h 95"/>
                  <a:gd name="T10" fmla="*/ 0 w 69"/>
                  <a:gd name="T11" fmla="*/ 0 h 95"/>
                  <a:gd name="T12" fmla="*/ 3 w 69"/>
                  <a:gd name="T13" fmla="*/ 4 h 95"/>
                  <a:gd name="T14" fmla="*/ 8 w 69"/>
                  <a:gd name="T15" fmla="*/ 5 h 95"/>
                  <a:gd name="T16" fmla="*/ 4 w 69"/>
                  <a:gd name="T17" fmla="*/ 0 h 95"/>
                  <a:gd name="T18" fmla="*/ 0 w 69"/>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5">
                    <a:moveTo>
                      <a:pt x="65" y="86"/>
                    </a:moveTo>
                    <a:cubicBezTo>
                      <a:pt x="65" y="88"/>
                      <a:pt x="65" y="89"/>
                      <a:pt x="65" y="91"/>
                    </a:cubicBezTo>
                    <a:cubicBezTo>
                      <a:pt x="68" y="95"/>
                      <a:pt x="68" y="95"/>
                      <a:pt x="68" y="95"/>
                    </a:cubicBezTo>
                    <a:cubicBezTo>
                      <a:pt x="68" y="94"/>
                      <a:pt x="68" y="93"/>
                      <a:pt x="69" y="91"/>
                    </a:cubicBezTo>
                    <a:cubicBezTo>
                      <a:pt x="65" y="86"/>
                      <a:pt x="65" y="86"/>
                      <a:pt x="65" y="86"/>
                    </a:cubicBezTo>
                    <a:moveTo>
                      <a:pt x="0" y="0"/>
                    </a:moveTo>
                    <a:cubicBezTo>
                      <a:pt x="3" y="4"/>
                      <a:pt x="3" y="4"/>
                      <a:pt x="3" y="4"/>
                    </a:cubicBezTo>
                    <a:cubicBezTo>
                      <a:pt x="5" y="5"/>
                      <a:pt x="6" y="5"/>
                      <a:pt x="8" y="5"/>
                    </a:cubicBezTo>
                    <a:cubicBezTo>
                      <a:pt x="4" y="0"/>
                      <a:pt x="4" y="0"/>
                      <a:pt x="4" y="0"/>
                    </a:cubicBezTo>
                    <a:cubicBezTo>
                      <a:pt x="3" y="0"/>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8" name="Freeform 820"/>
              <p:cNvSpPr>
                <a:spLocks noEditPoints="1"/>
              </p:cNvSpPr>
              <p:nvPr/>
            </p:nvSpPr>
            <p:spPr bwMode="auto">
              <a:xfrm>
                <a:off x="6361322" y="2008170"/>
                <a:ext cx="364045" cy="502877"/>
              </a:xfrm>
              <a:custGeom>
                <a:avLst/>
                <a:gdLst>
                  <a:gd name="T0" fmla="*/ 44 w 50"/>
                  <a:gd name="T1" fmla="*/ 56 h 69"/>
                  <a:gd name="T2" fmla="*/ 45 w 50"/>
                  <a:gd name="T3" fmla="*/ 63 h 69"/>
                  <a:gd name="T4" fmla="*/ 50 w 50"/>
                  <a:gd name="T5" fmla="*/ 69 h 69"/>
                  <a:gd name="T6" fmla="*/ 49 w 50"/>
                  <a:gd name="T7" fmla="*/ 64 h 69"/>
                  <a:gd name="T8" fmla="*/ 44 w 50"/>
                  <a:gd name="T9" fmla="*/ 56 h 69"/>
                  <a:gd name="T10" fmla="*/ 0 w 50"/>
                  <a:gd name="T11" fmla="*/ 0 h 69"/>
                  <a:gd name="T12" fmla="*/ 5 w 50"/>
                  <a:gd name="T13" fmla="*/ 6 h 69"/>
                  <a:gd name="T14" fmla="*/ 11 w 50"/>
                  <a:gd name="T15" fmla="*/ 10 h 69"/>
                  <a:gd name="T16" fmla="*/ 6 w 50"/>
                  <a:gd name="T17" fmla="*/ 2 h 69"/>
                  <a:gd name="T18" fmla="*/ 0 w 50"/>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69">
                    <a:moveTo>
                      <a:pt x="44" y="56"/>
                    </a:moveTo>
                    <a:cubicBezTo>
                      <a:pt x="44" y="58"/>
                      <a:pt x="45" y="61"/>
                      <a:pt x="45" y="63"/>
                    </a:cubicBezTo>
                    <a:cubicBezTo>
                      <a:pt x="50" y="69"/>
                      <a:pt x="50" y="69"/>
                      <a:pt x="50" y="69"/>
                    </a:cubicBezTo>
                    <a:cubicBezTo>
                      <a:pt x="50" y="68"/>
                      <a:pt x="49" y="66"/>
                      <a:pt x="49" y="64"/>
                    </a:cubicBezTo>
                    <a:cubicBezTo>
                      <a:pt x="44" y="56"/>
                      <a:pt x="44" y="56"/>
                      <a:pt x="44" y="56"/>
                    </a:cubicBezTo>
                    <a:moveTo>
                      <a:pt x="0" y="0"/>
                    </a:moveTo>
                    <a:cubicBezTo>
                      <a:pt x="5" y="6"/>
                      <a:pt x="5" y="6"/>
                      <a:pt x="5" y="6"/>
                    </a:cubicBezTo>
                    <a:cubicBezTo>
                      <a:pt x="7" y="7"/>
                      <a:pt x="9" y="9"/>
                      <a:pt x="11" y="10"/>
                    </a:cubicBezTo>
                    <a:cubicBezTo>
                      <a:pt x="6" y="2"/>
                      <a:pt x="6" y="2"/>
                      <a:pt x="6" y="2"/>
                    </a:cubicBezTo>
                    <a:cubicBezTo>
                      <a:pt x="4" y="1"/>
                      <a:pt x="2"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9" name="Freeform 821"/>
              <p:cNvSpPr>
                <a:spLocks noEditPoints="1"/>
              </p:cNvSpPr>
              <p:nvPr/>
            </p:nvSpPr>
            <p:spPr bwMode="auto">
              <a:xfrm>
                <a:off x="5960254" y="2350620"/>
                <a:ext cx="379471" cy="379471"/>
              </a:xfrm>
              <a:custGeom>
                <a:avLst/>
                <a:gdLst>
                  <a:gd name="T0" fmla="*/ 37 w 52"/>
                  <a:gd name="T1" fmla="*/ 45 h 52"/>
                  <a:gd name="T2" fmla="*/ 27 w 52"/>
                  <a:gd name="T3" fmla="*/ 48 h 52"/>
                  <a:gd name="T4" fmla="*/ 29 w 52"/>
                  <a:gd name="T5" fmla="*/ 52 h 52"/>
                  <a:gd name="T6" fmla="*/ 40 w 52"/>
                  <a:gd name="T7" fmla="*/ 48 h 52"/>
                  <a:gd name="T8" fmla="*/ 37 w 52"/>
                  <a:gd name="T9" fmla="*/ 45 h 52"/>
                  <a:gd name="T10" fmla="*/ 47 w 52"/>
                  <a:gd name="T11" fmla="*/ 34 h 52"/>
                  <a:gd name="T12" fmla="*/ 40 w 52"/>
                  <a:gd name="T13" fmla="*/ 43 h 52"/>
                  <a:gd name="T14" fmla="*/ 40 w 52"/>
                  <a:gd name="T15" fmla="*/ 43 h 52"/>
                  <a:gd name="T16" fmla="*/ 42 w 52"/>
                  <a:gd name="T17" fmla="*/ 46 h 52"/>
                  <a:gd name="T18" fmla="*/ 43 w 52"/>
                  <a:gd name="T19" fmla="*/ 46 h 52"/>
                  <a:gd name="T20" fmla="*/ 49 w 52"/>
                  <a:gd name="T21" fmla="*/ 38 h 52"/>
                  <a:gd name="T22" fmla="*/ 47 w 52"/>
                  <a:gd name="T23" fmla="*/ 34 h 52"/>
                  <a:gd name="T24" fmla="*/ 2 w 52"/>
                  <a:gd name="T25" fmla="*/ 18 h 52"/>
                  <a:gd name="T26" fmla="*/ 1 w 52"/>
                  <a:gd name="T27" fmla="*/ 23 h 52"/>
                  <a:gd name="T28" fmla="*/ 0 w 52"/>
                  <a:gd name="T29" fmla="*/ 26 h 52"/>
                  <a:gd name="T30" fmla="*/ 5 w 52"/>
                  <a:gd name="T31" fmla="*/ 41 h 52"/>
                  <a:gd name="T32" fmla="*/ 5 w 52"/>
                  <a:gd name="T33" fmla="*/ 41 h 52"/>
                  <a:gd name="T34" fmla="*/ 6 w 52"/>
                  <a:gd name="T35" fmla="*/ 42 h 52"/>
                  <a:gd name="T36" fmla="*/ 26 w 52"/>
                  <a:gd name="T37" fmla="*/ 52 h 52"/>
                  <a:gd name="T38" fmla="*/ 23 w 52"/>
                  <a:gd name="T39" fmla="*/ 47 h 52"/>
                  <a:gd name="T40" fmla="*/ 9 w 52"/>
                  <a:gd name="T41" fmla="*/ 39 h 52"/>
                  <a:gd name="T42" fmla="*/ 4 w 52"/>
                  <a:gd name="T43" fmla="*/ 26 h 52"/>
                  <a:gd name="T44" fmla="*/ 5 w 52"/>
                  <a:gd name="T45" fmla="*/ 23 h 52"/>
                  <a:gd name="T46" fmla="*/ 5 w 52"/>
                  <a:gd name="T47" fmla="*/ 22 h 52"/>
                  <a:gd name="T48" fmla="*/ 2 w 52"/>
                  <a:gd name="T49" fmla="*/ 18 h 52"/>
                  <a:gd name="T50" fmla="*/ 10 w 52"/>
                  <a:gd name="T51" fmla="*/ 6 h 52"/>
                  <a:gd name="T52" fmla="*/ 3 w 52"/>
                  <a:gd name="T53" fmla="*/ 14 h 52"/>
                  <a:gd name="T54" fmla="*/ 6 w 52"/>
                  <a:gd name="T55" fmla="*/ 18 h 52"/>
                  <a:gd name="T56" fmla="*/ 12 w 52"/>
                  <a:gd name="T57" fmla="*/ 9 h 52"/>
                  <a:gd name="T58" fmla="*/ 10 w 52"/>
                  <a:gd name="T59" fmla="*/ 6 h 52"/>
                  <a:gd name="T60" fmla="*/ 23 w 52"/>
                  <a:gd name="T61" fmla="*/ 0 h 52"/>
                  <a:gd name="T62" fmla="*/ 12 w 52"/>
                  <a:gd name="T63" fmla="*/ 4 h 52"/>
                  <a:gd name="T64" fmla="*/ 15 w 52"/>
                  <a:gd name="T65" fmla="*/ 7 h 52"/>
                  <a:gd name="T66" fmla="*/ 25 w 52"/>
                  <a:gd name="T67" fmla="*/ 4 h 52"/>
                  <a:gd name="T68" fmla="*/ 23 w 52"/>
                  <a:gd name="T69" fmla="*/ 0 h 52"/>
                  <a:gd name="T70" fmla="*/ 26 w 52"/>
                  <a:gd name="T71" fmla="*/ 0 h 52"/>
                  <a:gd name="T72" fmla="*/ 26 w 52"/>
                  <a:gd name="T73" fmla="*/ 0 h 52"/>
                  <a:gd name="T74" fmla="*/ 29 w 52"/>
                  <a:gd name="T75" fmla="*/ 4 h 52"/>
                  <a:gd name="T76" fmla="*/ 43 w 52"/>
                  <a:gd name="T77" fmla="*/ 12 h 52"/>
                  <a:gd name="T78" fmla="*/ 48 w 52"/>
                  <a:gd name="T79" fmla="*/ 26 h 52"/>
                  <a:gd name="T80" fmla="*/ 48 w 52"/>
                  <a:gd name="T81" fmla="*/ 31 h 52"/>
                  <a:gd name="T82" fmla="*/ 51 w 52"/>
                  <a:gd name="T83" fmla="*/ 35 h 52"/>
                  <a:gd name="T84" fmla="*/ 52 w 52"/>
                  <a:gd name="T85" fmla="*/ 26 h 52"/>
                  <a:gd name="T86" fmla="*/ 50 w 52"/>
                  <a:gd name="T87" fmla="*/ 16 h 52"/>
                  <a:gd name="T88" fmla="*/ 44 w 52"/>
                  <a:gd name="T89" fmla="*/ 6 h 52"/>
                  <a:gd name="T90" fmla="*/ 26 w 52"/>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37" y="45"/>
                    </a:moveTo>
                    <a:cubicBezTo>
                      <a:pt x="34" y="47"/>
                      <a:pt x="31" y="48"/>
                      <a:pt x="27" y="48"/>
                    </a:cubicBezTo>
                    <a:cubicBezTo>
                      <a:pt x="29" y="52"/>
                      <a:pt x="29" y="52"/>
                      <a:pt x="29" y="52"/>
                    </a:cubicBezTo>
                    <a:cubicBezTo>
                      <a:pt x="33" y="51"/>
                      <a:pt x="37" y="50"/>
                      <a:pt x="40" y="48"/>
                    </a:cubicBezTo>
                    <a:cubicBezTo>
                      <a:pt x="37" y="45"/>
                      <a:pt x="37" y="45"/>
                      <a:pt x="37" y="45"/>
                    </a:cubicBezTo>
                    <a:moveTo>
                      <a:pt x="47" y="34"/>
                    </a:moveTo>
                    <a:cubicBezTo>
                      <a:pt x="45" y="37"/>
                      <a:pt x="43" y="41"/>
                      <a:pt x="40" y="43"/>
                    </a:cubicBezTo>
                    <a:cubicBezTo>
                      <a:pt x="40" y="43"/>
                      <a:pt x="40" y="43"/>
                      <a:pt x="40" y="43"/>
                    </a:cubicBezTo>
                    <a:cubicBezTo>
                      <a:pt x="42" y="46"/>
                      <a:pt x="42" y="46"/>
                      <a:pt x="42" y="46"/>
                    </a:cubicBezTo>
                    <a:cubicBezTo>
                      <a:pt x="42" y="46"/>
                      <a:pt x="42" y="46"/>
                      <a:pt x="43" y="46"/>
                    </a:cubicBezTo>
                    <a:cubicBezTo>
                      <a:pt x="45" y="44"/>
                      <a:pt x="48" y="41"/>
                      <a:pt x="49" y="38"/>
                    </a:cubicBezTo>
                    <a:cubicBezTo>
                      <a:pt x="47" y="34"/>
                      <a:pt x="47" y="34"/>
                      <a:pt x="47" y="34"/>
                    </a:cubicBezTo>
                    <a:moveTo>
                      <a:pt x="2" y="18"/>
                    </a:moveTo>
                    <a:cubicBezTo>
                      <a:pt x="1" y="19"/>
                      <a:pt x="1" y="21"/>
                      <a:pt x="1" y="23"/>
                    </a:cubicBezTo>
                    <a:cubicBezTo>
                      <a:pt x="0" y="24"/>
                      <a:pt x="0" y="25"/>
                      <a:pt x="0" y="26"/>
                    </a:cubicBezTo>
                    <a:cubicBezTo>
                      <a:pt x="0" y="31"/>
                      <a:pt x="2" y="36"/>
                      <a:pt x="5" y="41"/>
                    </a:cubicBezTo>
                    <a:cubicBezTo>
                      <a:pt x="5" y="41"/>
                      <a:pt x="5" y="41"/>
                      <a:pt x="5" y="41"/>
                    </a:cubicBezTo>
                    <a:cubicBezTo>
                      <a:pt x="6" y="41"/>
                      <a:pt x="6" y="42"/>
                      <a:pt x="6" y="42"/>
                    </a:cubicBezTo>
                    <a:cubicBezTo>
                      <a:pt x="11" y="48"/>
                      <a:pt x="18" y="52"/>
                      <a:pt x="26" y="52"/>
                    </a:cubicBezTo>
                    <a:cubicBezTo>
                      <a:pt x="23" y="47"/>
                      <a:pt x="23" y="47"/>
                      <a:pt x="23" y="47"/>
                    </a:cubicBezTo>
                    <a:cubicBezTo>
                      <a:pt x="17" y="47"/>
                      <a:pt x="13" y="44"/>
                      <a:pt x="9" y="39"/>
                    </a:cubicBezTo>
                    <a:cubicBezTo>
                      <a:pt x="6" y="36"/>
                      <a:pt x="4" y="31"/>
                      <a:pt x="4" y="26"/>
                    </a:cubicBezTo>
                    <a:cubicBezTo>
                      <a:pt x="4" y="25"/>
                      <a:pt x="4" y="24"/>
                      <a:pt x="5" y="23"/>
                    </a:cubicBezTo>
                    <a:cubicBezTo>
                      <a:pt x="5" y="23"/>
                      <a:pt x="5" y="22"/>
                      <a:pt x="5" y="22"/>
                    </a:cubicBezTo>
                    <a:cubicBezTo>
                      <a:pt x="2" y="18"/>
                      <a:pt x="2" y="18"/>
                      <a:pt x="2" y="18"/>
                    </a:cubicBezTo>
                    <a:moveTo>
                      <a:pt x="10" y="6"/>
                    </a:moveTo>
                    <a:cubicBezTo>
                      <a:pt x="7" y="8"/>
                      <a:pt x="5" y="11"/>
                      <a:pt x="3" y="14"/>
                    </a:cubicBezTo>
                    <a:cubicBezTo>
                      <a:pt x="6" y="18"/>
                      <a:pt x="6" y="18"/>
                      <a:pt x="6" y="18"/>
                    </a:cubicBezTo>
                    <a:cubicBezTo>
                      <a:pt x="7" y="15"/>
                      <a:pt x="9" y="12"/>
                      <a:pt x="12" y="9"/>
                    </a:cubicBezTo>
                    <a:cubicBezTo>
                      <a:pt x="10" y="6"/>
                      <a:pt x="10" y="6"/>
                      <a:pt x="10" y="6"/>
                    </a:cubicBezTo>
                    <a:moveTo>
                      <a:pt x="23" y="0"/>
                    </a:moveTo>
                    <a:cubicBezTo>
                      <a:pt x="19" y="1"/>
                      <a:pt x="15" y="2"/>
                      <a:pt x="12" y="4"/>
                    </a:cubicBezTo>
                    <a:cubicBezTo>
                      <a:pt x="15" y="7"/>
                      <a:pt x="15" y="7"/>
                      <a:pt x="15" y="7"/>
                    </a:cubicBezTo>
                    <a:cubicBezTo>
                      <a:pt x="18" y="5"/>
                      <a:pt x="21" y="4"/>
                      <a:pt x="25" y="4"/>
                    </a:cubicBezTo>
                    <a:cubicBezTo>
                      <a:pt x="23" y="0"/>
                      <a:pt x="23" y="0"/>
                      <a:pt x="23" y="0"/>
                    </a:cubicBezTo>
                    <a:moveTo>
                      <a:pt x="26" y="0"/>
                    </a:moveTo>
                    <a:cubicBezTo>
                      <a:pt x="26" y="0"/>
                      <a:pt x="26" y="0"/>
                      <a:pt x="26" y="0"/>
                    </a:cubicBezTo>
                    <a:cubicBezTo>
                      <a:pt x="29" y="4"/>
                      <a:pt x="29" y="4"/>
                      <a:pt x="29" y="4"/>
                    </a:cubicBezTo>
                    <a:cubicBezTo>
                      <a:pt x="35" y="5"/>
                      <a:pt x="40" y="8"/>
                      <a:pt x="43" y="12"/>
                    </a:cubicBezTo>
                    <a:cubicBezTo>
                      <a:pt x="47" y="16"/>
                      <a:pt x="48" y="21"/>
                      <a:pt x="48" y="26"/>
                    </a:cubicBezTo>
                    <a:cubicBezTo>
                      <a:pt x="48" y="27"/>
                      <a:pt x="48" y="29"/>
                      <a:pt x="48" y="31"/>
                    </a:cubicBezTo>
                    <a:cubicBezTo>
                      <a:pt x="51" y="35"/>
                      <a:pt x="51" y="35"/>
                      <a:pt x="51" y="35"/>
                    </a:cubicBezTo>
                    <a:cubicBezTo>
                      <a:pt x="52" y="32"/>
                      <a:pt x="52" y="29"/>
                      <a:pt x="52" y="26"/>
                    </a:cubicBezTo>
                    <a:cubicBezTo>
                      <a:pt x="52" y="22"/>
                      <a:pt x="52" y="19"/>
                      <a:pt x="50" y="16"/>
                    </a:cubicBezTo>
                    <a:cubicBezTo>
                      <a:pt x="44" y="6"/>
                      <a:pt x="44" y="6"/>
                      <a:pt x="44" y="6"/>
                    </a:cubicBezTo>
                    <a:cubicBezTo>
                      <a:pt x="39" y="2"/>
                      <a:pt x="33"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0" name="Freeform 822"/>
              <p:cNvSpPr>
                <a:spLocks/>
              </p:cNvSpPr>
              <p:nvPr/>
            </p:nvSpPr>
            <p:spPr bwMode="auto">
              <a:xfrm>
                <a:off x="5997276" y="26498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1" name="Freeform 823"/>
              <p:cNvSpPr>
                <a:spLocks noEditPoints="1"/>
              </p:cNvSpPr>
              <p:nvPr/>
            </p:nvSpPr>
            <p:spPr bwMode="auto">
              <a:xfrm>
                <a:off x="5975680" y="2452429"/>
                <a:ext cx="197448" cy="277662"/>
              </a:xfrm>
              <a:custGeom>
                <a:avLst/>
                <a:gdLst>
                  <a:gd name="T0" fmla="*/ 21 w 27"/>
                  <a:gd name="T1" fmla="*/ 33 h 38"/>
                  <a:gd name="T2" fmla="*/ 24 w 27"/>
                  <a:gd name="T3" fmla="*/ 38 h 38"/>
                  <a:gd name="T4" fmla="*/ 24 w 27"/>
                  <a:gd name="T5" fmla="*/ 38 h 38"/>
                  <a:gd name="T6" fmla="*/ 27 w 27"/>
                  <a:gd name="T7" fmla="*/ 38 h 38"/>
                  <a:gd name="T8" fmla="*/ 25 w 27"/>
                  <a:gd name="T9" fmla="*/ 34 h 38"/>
                  <a:gd name="T10" fmla="*/ 24 w 27"/>
                  <a:gd name="T11" fmla="*/ 34 h 38"/>
                  <a:gd name="T12" fmla="*/ 21 w 27"/>
                  <a:gd name="T13" fmla="*/ 33 h 38"/>
                  <a:gd name="T14" fmla="*/ 1 w 27"/>
                  <a:gd name="T15" fmla="*/ 0 h 38"/>
                  <a:gd name="T16" fmla="*/ 0 w 27"/>
                  <a:gd name="T17" fmla="*/ 4 h 38"/>
                  <a:gd name="T18" fmla="*/ 3 w 27"/>
                  <a:gd name="T19" fmla="*/ 8 h 38"/>
                  <a:gd name="T20" fmla="*/ 4 w 27"/>
                  <a:gd name="T21" fmla="*/ 4 h 38"/>
                  <a:gd name="T22" fmla="*/ 1 w 27"/>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8">
                    <a:moveTo>
                      <a:pt x="21" y="33"/>
                    </a:moveTo>
                    <a:cubicBezTo>
                      <a:pt x="24" y="38"/>
                      <a:pt x="24" y="38"/>
                      <a:pt x="24" y="38"/>
                    </a:cubicBezTo>
                    <a:cubicBezTo>
                      <a:pt x="24" y="38"/>
                      <a:pt x="24" y="38"/>
                      <a:pt x="24" y="38"/>
                    </a:cubicBezTo>
                    <a:cubicBezTo>
                      <a:pt x="25" y="38"/>
                      <a:pt x="26" y="38"/>
                      <a:pt x="27" y="38"/>
                    </a:cubicBezTo>
                    <a:cubicBezTo>
                      <a:pt x="25" y="34"/>
                      <a:pt x="25" y="34"/>
                      <a:pt x="25" y="34"/>
                    </a:cubicBezTo>
                    <a:cubicBezTo>
                      <a:pt x="25" y="34"/>
                      <a:pt x="24" y="34"/>
                      <a:pt x="24" y="34"/>
                    </a:cubicBezTo>
                    <a:cubicBezTo>
                      <a:pt x="23" y="34"/>
                      <a:pt x="22" y="34"/>
                      <a:pt x="21" y="33"/>
                    </a:cubicBezTo>
                    <a:moveTo>
                      <a:pt x="1" y="0"/>
                    </a:moveTo>
                    <a:cubicBezTo>
                      <a:pt x="1" y="1"/>
                      <a:pt x="0" y="2"/>
                      <a:pt x="0" y="4"/>
                    </a:cubicBezTo>
                    <a:cubicBezTo>
                      <a:pt x="3" y="8"/>
                      <a:pt x="3" y="8"/>
                      <a:pt x="3" y="8"/>
                    </a:cubicBezTo>
                    <a:cubicBezTo>
                      <a:pt x="3" y="7"/>
                      <a:pt x="3" y="5"/>
                      <a:pt x="4" y="4"/>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2" name="Freeform 824"/>
              <p:cNvSpPr>
                <a:spLocks noEditPoints="1"/>
              </p:cNvSpPr>
              <p:nvPr/>
            </p:nvSpPr>
            <p:spPr bwMode="auto">
              <a:xfrm>
                <a:off x="6034298" y="2378386"/>
                <a:ext cx="231385" cy="320854"/>
              </a:xfrm>
              <a:custGeom>
                <a:avLst/>
                <a:gdLst>
                  <a:gd name="T0" fmla="*/ 30 w 32"/>
                  <a:gd name="T1" fmla="*/ 39 h 44"/>
                  <a:gd name="T2" fmla="*/ 27 w 32"/>
                  <a:gd name="T3" fmla="*/ 41 h 44"/>
                  <a:gd name="T4" fmla="*/ 30 w 32"/>
                  <a:gd name="T5" fmla="*/ 44 h 44"/>
                  <a:gd name="T6" fmla="*/ 32 w 32"/>
                  <a:gd name="T7" fmla="*/ 42 h 44"/>
                  <a:gd name="T8" fmla="*/ 30 w 32"/>
                  <a:gd name="T9" fmla="*/ 39 h 44"/>
                  <a:gd name="T10" fmla="*/ 2 w 32"/>
                  <a:gd name="T11" fmla="*/ 0 h 44"/>
                  <a:gd name="T12" fmla="*/ 0 w 32"/>
                  <a:gd name="T13" fmla="*/ 2 h 44"/>
                  <a:gd name="T14" fmla="*/ 0 w 32"/>
                  <a:gd name="T15" fmla="*/ 2 h 44"/>
                  <a:gd name="T16" fmla="*/ 2 w 32"/>
                  <a:gd name="T17" fmla="*/ 5 h 44"/>
                  <a:gd name="T18" fmla="*/ 3 w 32"/>
                  <a:gd name="T19" fmla="*/ 5 h 44"/>
                  <a:gd name="T20" fmla="*/ 5 w 32"/>
                  <a:gd name="T21" fmla="*/ 3 h 44"/>
                  <a:gd name="T22" fmla="*/ 2 w 3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4">
                    <a:moveTo>
                      <a:pt x="30" y="39"/>
                    </a:moveTo>
                    <a:cubicBezTo>
                      <a:pt x="29" y="40"/>
                      <a:pt x="28" y="40"/>
                      <a:pt x="27" y="41"/>
                    </a:cubicBezTo>
                    <a:cubicBezTo>
                      <a:pt x="30" y="44"/>
                      <a:pt x="30" y="44"/>
                      <a:pt x="30" y="44"/>
                    </a:cubicBezTo>
                    <a:cubicBezTo>
                      <a:pt x="31" y="43"/>
                      <a:pt x="31" y="43"/>
                      <a:pt x="32" y="42"/>
                    </a:cubicBezTo>
                    <a:cubicBezTo>
                      <a:pt x="30" y="39"/>
                      <a:pt x="30" y="39"/>
                      <a:pt x="30" y="39"/>
                    </a:cubicBezTo>
                    <a:moveTo>
                      <a:pt x="2" y="0"/>
                    </a:moveTo>
                    <a:cubicBezTo>
                      <a:pt x="2" y="0"/>
                      <a:pt x="1" y="1"/>
                      <a:pt x="0" y="2"/>
                    </a:cubicBezTo>
                    <a:cubicBezTo>
                      <a:pt x="0" y="2"/>
                      <a:pt x="0" y="2"/>
                      <a:pt x="0" y="2"/>
                    </a:cubicBezTo>
                    <a:cubicBezTo>
                      <a:pt x="2" y="5"/>
                      <a:pt x="2" y="5"/>
                      <a:pt x="2" y="5"/>
                    </a:cubicBezTo>
                    <a:cubicBezTo>
                      <a:pt x="2" y="5"/>
                      <a:pt x="3" y="5"/>
                      <a:pt x="3" y="5"/>
                    </a:cubicBezTo>
                    <a:cubicBezTo>
                      <a:pt x="3" y="4"/>
                      <a:pt x="4" y="4"/>
                      <a:pt x="5" y="3"/>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3" name="Freeform 825"/>
              <p:cNvSpPr>
                <a:spLocks noEditPoints="1"/>
              </p:cNvSpPr>
              <p:nvPr/>
            </p:nvSpPr>
            <p:spPr bwMode="auto">
              <a:xfrm>
                <a:off x="6129937" y="2350620"/>
                <a:ext cx="203618" cy="277662"/>
              </a:xfrm>
              <a:custGeom>
                <a:avLst/>
                <a:gdLst>
                  <a:gd name="T0" fmla="*/ 25 w 28"/>
                  <a:gd name="T1" fmla="*/ 31 h 38"/>
                  <a:gd name="T2" fmla="*/ 24 w 28"/>
                  <a:gd name="T3" fmla="*/ 34 h 38"/>
                  <a:gd name="T4" fmla="*/ 26 w 28"/>
                  <a:gd name="T5" fmla="*/ 38 h 38"/>
                  <a:gd name="T6" fmla="*/ 28 w 28"/>
                  <a:gd name="T7" fmla="*/ 35 h 38"/>
                  <a:gd name="T8" fmla="*/ 25 w 28"/>
                  <a:gd name="T9" fmla="*/ 31 h 38"/>
                  <a:gd name="T10" fmla="*/ 3 w 28"/>
                  <a:gd name="T11" fmla="*/ 0 h 38"/>
                  <a:gd name="T12" fmla="*/ 0 w 28"/>
                  <a:gd name="T13" fmla="*/ 0 h 38"/>
                  <a:gd name="T14" fmla="*/ 2 w 28"/>
                  <a:gd name="T15" fmla="*/ 4 h 38"/>
                  <a:gd name="T16" fmla="*/ 3 w 28"/>
                  <a:gd name="T17" fmla="*/ 4 h 38"/>
                  <a:gd name="T18" fmla="*/ 6 w 28"/>
                  <a:gd name="T19" fmla="*/ 4 h 38"/>
                  <a:gd name="T20" fmla="*/ 3 w 2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5" y="31"/>
                    </a:moveTo>
                    <a:cubicBezTo>
                      <a:pt x="24" y="32"/>
                      <a:pt x="24" y="33"/>
                      <a:pt x="24" y="34"/>
                    </a:cubicBezTo>
                    <a:cubicBezTo>
                      <a:pt x="26" y="38"/>
                      <a:pt x="26" y="38"/>
                      <a:pt x="26" y="38"/>
                    </a:cubicBezTo>
                    <a:cubicBezTo>
                      <a:pt x="27" y="37"/>
                      <a:pt x="27" y="36"/>
                      <a:pt x="28" y="35"/>
                    </a:cubicBezTo>
                    <a:cubicBezTo>
                      <a:pt x="25" y="31"/>
                      <a:pt x="25" y="31"/>
                      <a:pt x="25" y="31"/>
                    </a:cubicBezTo>
                    <a:moveTo>
                      <a:pt x="3" y="0"/>
                    </a:moveTo>
                    <a:cubicBezTo>
                      <a:pt x="2" y="0"/>
                      <a:pt x="1" y="0"/>
                      <a:pt x="0" y="0"/>
                    </a:cubicBezTo>
                    <a:cubicBezTo>
                      <a:pt x="2" y="4"/>
                      <a:pt x="2" y="4"/>
                      <a:pt x="2" y="4"/>
                    </a:cubicBezTo>
                    <a:cubicBezTo>
                      <a:pt x="3" y="4"/>
                      <a:pt x="3" y="4"/>
                      <a:pt x="3" y="4"/>
                    </a:cubicBezTo>
                    <a:cubicBezTo>
                      <a:pt x="4" y="4"/>
                      <a:pt x="5" y="4"/>
                      <a:pt x="6" y="4"/>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4" name="Freeform 826"/>
              <p:cNvSpPr>
                <a:spLocks/>
              </p:cNvSpPr>
              <p:nvPr/>
            </p:nvSpPr>
            <p:spPr bwMode="auto">
              <a:xfrm>
                <a:off x="6281108" y="2393812"/>
                <a:ext cx="43192" cy="74043"/>
              </a:xfrm>
              <a:custGeom>
                <a:avLst/>
                <a:gdLst>
                  <a:gd name="T0" fmla="*/ 0 w 6"/>
                  <a:gd name="T1" fmla="*/ 0 h 10"/>
                  <a:gd name="T2" fmla="*/ 6 w 6"/>
                  <a:gd name="T3" fmla="*/ 10 h 10"/>
                  <a:gd name="T4" fmla="*/ 3 w 6"/>
                  <a:gd name="T5" fmla="*/ 4 h 10"/>
                  <a:gd name="T6" fmla="*/ 0 w 6"/>
                  <a:gd name="T7" fmla="*/ 0 h 10"/>
                </a:gdLst>
                <a:ahLst/>
                <a:cxnLst>
                  <a:cxn ang="0">
                    <a:pos x="T0" y="T1"/>
                  </a:cxn>
                  <a:cxn ang="0">
                    <a:pos x="T2" y="T3"/>
                  </a:cxn>
                  <a:cxn ang="0">
                    <a:pos x="T4" y="T5"/>
                  </a:cxn>
                  <a:cxn ang="0">
                    <a:pos x="T6" y="T7"/>
                  </a:cxn>
                </a:cxnLst>
                <a:rect l="0" t="0" r="r" b="b"/>
                <a:pathLst>
                  <a:path w="6" h="10">
                    <a:moveTo>
                      <a:pt x="0" y="0"/>
                    </a:moveTo>
                    <a:cubicBezTo>
                      <a:pt x="6" y="10"/>
                      <a:pt x="6" y="10"/>
                      <a:pt x="6" y="10"/>
                    </a:cubicBezTo>
                    <a:cubicBezTo>
                      <a:pt x="5" y="8"/>
                      <a:pt x="4" y="6"/>
                      <a:pt x="3" y="4"/>
                    </a:cubicBezTo>
                    <a:cubicBezTo>
                      <a:pt x="2" y="2"/>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 name="组合 697"/>
          <p:cNvGrpSpPr/>
          <p:nvPr/>
        </p:nvGrpSpPr>
        <p:grpSpPr>
          <a:xfrm>
            <a:off x="1620516" y="966871"/>
            <a:ext cx="1656716" cy="1650284"/>
            <a:chOff x="12895386" y="-62366"/>
            <a:chExt cx="2208955" cy="2199699"/>
          </a:xfrm>
        </p:grpSpPr>
        <p:sp>
          <p:nvSpPr>
            <p:cNvPr id="572" name="Freeform 711"/>
            <p:cNvSpPr>
              <a:spLocks/>
            </p:cNvSpPr>
            <p:nvPr/>
          </p:nvSpPr>
          <p:spPr bwMode="auto">
            <a:xfrm>
              <a:off x="13222410" y="1838075"/>
              <a:ext cx="37022" cy="30851"/>
            </a:xfrm>
            <a:custGeom>
              <a:avLst/>
              <a:gdLst>
                <a:gd name="T0" fmla="*/ 3 w 5"/>
                <a:gd name="T1" fmla="*/ 0 h 4"/>
                <a:gd name="T2" fmla="*/ 0 w 5"/>
                <a:gd name="T3" fmla="*/ 1 h 4"/>
                <a:gd name="T4" fmla="*/ 3 w 5"/>
                <a:gd name="T5" fmla="*/ 4 h 4"/>
                <a:gd name="T6" fmla="*/ 5 w 5"/>
                <a:gd name="T7" fmla="*/ 3 h 4"/>
                <a:gd name="T8" fmla="*/ 4 w 5"/>
                <a:gd name="T9" fmla="*/ 1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0" y="1"/>
                    <a:pt x="0" y="1"/>
                    <a:pt x="0" y="1"/>
                  </a:cubicBezTo>
                  <a:cubicBezTo>
                    <a:pt x="3" y="4"/>
                    <a:pt x="3" y="4"/>
                    <a:pt x="3" y="4"/>
                  </a:cubicBezTo>
                  <a:cubicBezTo>
                    <a:pt x="5" y="3"/>
                    <a:pt x="5" y="3"/>
                    <a:pt x="5" y="3"/>
                  </a:cubicBezTo>
                  <a:cubicBezTo>
                    <a:pt x="4" y="1"/>
                    <a:pt x="4" y="1"/>
                    <a:pt x="4" y="1"/>
                  </a:cubicBezTo>
                  <a:cubicBezTo>
                    <a:pt x="4" y="1"/>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1" name="Freeform 750"/>
            <p:cNvSpPr>
              <a:spLocks noEditPoints="1"/>
            </p:cNvSpPr>
            <p:nvPr/>
          </p:nvSpPr>
          <p:spPr bwMode="auto">
            <a:xfrm>
              <a:off x="12895386" y="-62366"/>
              <a:ext cx="2208955" cy="2199699"/>
            </a:xfrm>
            <a:custGeom>
              <a:avLst/>
              <a:gdLst>
                <a:gd name="T0" fmla="*/ 122 w 303"/>
                <a:gd name="T1" fmla="*/ 295 h 302"/>
                <a:gd name="T2" fmla="*/ 203 w 303"/>
                <a:gd name="T3" fmla="*/ 293 h 302"/>
                <a:gd name="T4" fmla="*/ 143 w 303"/>
                <a:gd name="T5" fmla="*/ 282 h 302"/>
                <a:gd name="T6" fmla="*/ 103 w 303"/>
                <a:gd name="T7" fmla="*/ 291 h 302"/>
                <a:gd name="T8" fmla="*/ 103 w 303"/>
                <a:gd name="T9" fmla="*/ 272 h 302"/>
                <a:gd name="T10" fmla="*/ 150 w 303"/>
                <a:gd name="T11" fmla="*/ 270 h 302"/>
                <a:gd name="T12" fmla="*/ 169 w 303"/>
                <a:gd name="T13" fmla="*/ 268 h 302"/>
                <a:gd name="T14" fmla="*/ 197 w 303"/>
                <a:gd name="T15" fmla="*/ 295 h 302"/>
                <a:gd name="T16" fmla="*/ 93 w 303"/>
                <a:gd name="T17" fmla="*/ 253 h 302"/>
                <a:gd name="T18" fmla="*/ 70 w 303"/>
                <a:gd name="T19" fmla="*/ 250 h 302"/>
                <a:gd name="T20" fmla="*/ 228 w 303"/>
                <a:gd name="T21" fmla="*/ 281 h 302"/>
                <a:gd name="T22" fmla="*/ 73 w 303"/>
                <a:gd name="T23" fmla="*/ 249 h 302"/>
                <a:gd name="T24" fmla="*/ 221 w 303"/>
                <a:gd name="T25" fmla="*/ 247 h 302"/>
                <a:gd name="T26" fmla="*/ 35 w 303"/>
                <a:gd name="T27" fmla="*/ 247 h 302"/>
                <a:gd name="T28" fmla="*/ 270 w 303"/>
                <a:gd name="T29" fmla="*/ 240 h 302"/>
                <a:gd name="T30" fmla="*/ 233 w 303"/>
                <a:gd name="T31" fmla="*/ 241 h 302"/>
                <a:gd name="T32" fmla="*/ 260 w 303"/>
                <a:gd name="T33" fmla="*/ 237 h 302"/>
                <a:gd name="T34" fmla="*/ 52 w 303"/>
                <a:gd name="T35" fmla="*/ 264 h 302"/>
                <a:gd name="T36" fmla="*/ 53 w 303"/>
                <a:gd name="T37" fmla="*/ 260 h 302"/>
                <a:gd name="T38" fmla="*/ 275 w 303"/>
                <a:gd name="T39" fmla="*/ 230 h 302"/>
                <a:gd name="T40" fmla="*/ 47 w 303"/>
                <a:gd name="T41" fmla="*/ 218 h 302"/>
                <a:gd name="T42" fmla="*/ 30 w 303"/>
                <a:gd name="T43" fmla="*/ 188 h 302"/>
                <a:gd name="T44" fmla="*/ 9 w 303"/>
                <a:gd name="T45" fmla="*/ 182 h 302"/>
                <a:gd name="T46" fmla="*/ 5 w 303"/>
                <a:gd name="T47" fmla="*/ 188 h 302"/>
                <a:gd name="T48" fmla="*/ 286 w 303"/>
                <a:gd name="T49" fmla="*/ 210 h 302"/>
                <a:gd name="T50" fmla="*/ 268 w 303"/>
                <a:gd name="T51" fmla="*/ 189 h 302"/>
                <a:gd name="T52" fmla="*/ 274 w 303"/>
                <a:gd name="T53" fmla="*/ 163 h 302"/>
                <a:gd name="T54" fmla="*/ 0 w 303"/>
                <a:gd name="T55" fmla="*/ 151 h 302"/>
                <a:gd name="T56" fmla="*/ 290 w 303"/>
                <a:gd name="T57" fmla="*/ 157 h 302"/>
                <a:gd name="T58" fmla="*/ 5 w 303"/>
                <a:gd name="T59" fmla="*/ 152 h 302"/>
                <a:gd name="T60" fmla="*/ 26 w 303"/>
                <a:gd name="T61" fmla="*/ 141 h 302"/>
                <a:gd name="T62" fmla="*/ 32 w 303"/>
                <a:gd name="T63" fmla="*/ 126 h 302"/>
                <a:gd name="T64" fmla="*/ 279 w 303"/>
                <a:gd name="T65" fmla="*/ 118 h 302"/>
                <a:gd name="T66" fmla="*/ 300 w 303"/>
                <a:gd name="T67" fmla="*/ 125 h 302"/>
                <a:gd name="T68" fmla="*/ 253 w 303"/>
                <a:gd name="T69" fmla="*/ 87 h 302"/>
                <a:gd name="T70" fmla="*/ 253 w 303"/>
                <a:gd name="T71" fmla="*/ 87 h 302"/>
                <a:gd name="T72" fmla="*/ 33 w 303"/>
                <a:gd name="T73" fmla="*/ 122 h 302"/>
                <a:gd name="T74" fmla="*/ 261 w 303"/>
                <a:gd name="T75" fmla="*/ 75 h 302"/>
                <a:gd name="T76" fmla="*/ 21 w 303"/>
                <a:gd name="T77" fmla="*/ 82 h 302"/>
                <a:gd name="T78" fmla="*/ 59 w 303"/>
                <a:gd name="T79" fmla="*/ 70 h 302"/>
                <a:gd name="T80" fmla="*/ 69 w 303"/>
                <a:gd name="T81" fmla="*/ 61 h 302"/>
                <a:gd name="T82" fmla="*/ 26 w 303"/>
                <a:gd name="T83" fmla="*/ 66 h 302"/>
                <a:gd name="T84" fmla="*/ 79 w 303"/>
                <a:gd name="T85" fmla="*/ 52 h 302"/>
                <a:gd name="T86" fmla="*/ 277 w 303"/>
                <a:gd name="T87" fmla="*/ 66 h 302"/>
                <a:gd name="T88" fmla="*/ 227 w 303"/>
                <a:gd name="T89" fmla="*/ 50 h 302"/>
                <a:gd name="T90" fmla="*/ 238 w 303"/>
                <a:gd name="T91" fmla="*/ 43 h 302"/>
                <a:gd name="T92" fmla="*/ 251 w 303"/>
                <a:gd name="T93" fmla="*/ 37 h 302"/>
                <a:gd name="T94" fmla="*/ 200 w 303"/>
                <a:gd name="T95" fmla="*/ 38 h 302"/>
                <a:gd name="T96" fmla="*/ 146 w 303"/>
                <a:gd name="T97" fmla="*/ 29 h 302"/>
                <a:gd name="T98" fmla="*/ 83 w 303"/>
                <a:gd name="T99" fmla="*/ 53 h 302"/>
                <a:gd name="T100" fmla="*/ 154 w 303"/>
                <a:gd name="T101" fmla="*/ 32 h 302"/>
                <a:gd name="T102" fmla="*/ 86 w 303"/>
                <a:gd name="T103" fmla="*/ 15 h 302"/>
                <a:gd name="T104" fmla="*/ 202 w 303"/>
                <a:gd name="T105" fmla="*/ 9 h 302"/>
                <a:gd name="T106" fmla="*/ 105 w 303"/>
                <a:gd name="T107" fmla="*/ 11 h 302"/>
                <a:gd name="T108" fmla="*/ 162 w 303"/>
                <a:gd name="T109" fmla="*/ 5 h 302"/>
                <a:gd name="T110" fmla="*/ 196 w 303"/>
                <a:gd name="T111" fmla="*/ 10 h 302"/>
                <a:gd name="T112" fmla="*/ 162 w 303"/>
                <a:gd name="T11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122" y="295"/>
                  </a:moveTo>
                  <a:cubicBezTo>
                    <a:pt x="126" y="300"/>
                    <a:pt x="126" y="300"/>
                    <a:pt x="126" y="300"/>
                  </a:cubicBezTo>
                  <a:cubicBezTo>
                    <a:pt x="129" y="300"/>
                    <a:pt x="134" y="301"/>
                    <a:pt x="138" y="301"/>
                  </a:cubicBezTo>
                  <a:cubicBezTo>
                    <a:pt x="140" y="302"/>
                    <a:pt x="140" y="302"/>
                    <a:pt x="140" y="302"/>
                  </a:cubicBezTo>
                  <a:cubicBezTo>
                    <a:pt x="136" y="297"/>
                    <a:pt x="136" y="297"/>
                    <a:pt x="136" y="297"/>
                  </a:cubicBezTo>
                  <a:cubicBezTo>
                    <a:pt x="136" y="297"/>
                    <a:pt x="136" y="297"/>
                    <a:pt x="136" y="297"/>
                  </a:cubicBezTo>
                  <a:cubicBezTo>
                    <a:pt x="131" y="297"/>
                    <a:pt x="127" y="296"/>
                    <a:pt x="122" y="295"/>
                  </a:cubicBezTo>
                  <a:moveTo>
                    <a:pt x="100" y="292"/>
                  </a:moveTo>
                  <a:cubicBezTo>
                    <a:pt x="99" y="293"/>
                    <a:pt x="99" y="293"/>
                    <a:pt x="99" y="293"/>
                  </a:cubicBezTo>
                  <a:cubicBezTo>
                    <a:pt x="101" y="293"/>
                    <a:pt x="101" y="293"/>
                    <a:pt x="101" y="293"/>
                  </a:cubicBezTo>
                  <a:cubicBezTo>
                    <a:pt x="100" y="292"/>
                    <a:pt x="100" y="292"/>
                    <a:pt x="100" y="292"/>
                  </a:cubicBezTo>
                  <a:moveTo>
                    <a:pt x="211" y="285"/>
                  </a:moveTo>
                  <a:cubicBezTo>
                    <a:pt x="208" y="287"/>
                    <a:pt x="204" y="288"/>
                    <a:pt x="201" y="289"/>
                  </a:cubicBezTo>
                  <a:cubicBezTo>
                    <a:pt x="203" y="293"/>
                    <a:pt x="203" y="293"/>
                    <a:pt x="203" y="293"/>
                  </a:cubicBezTo>
                  <a:cubicBezTo>
                    <a:pt x="207" y="291"/>
                    <a:pt x="210" y="290"/>
                    <a:pt x="213" y="289"/>
                  </a:cubicBezTo>
                  <a:cubicBezTo>
                    <a:pt x="211" y="285"/>
                    <a:pt x="211" y="285"/>
                    <a:pt x="211" y="285"/>
                  </a:cubicBezTo>
                  <a:moveTo>
                    <a:pt x="143" y="282"/>
                  </a:moveTo>
                  <a:cubicBezTo>
                    <a:pt x="138" y="294"/>
                    <a:pt x="138" y="294"/>
                    <a:pt x="138" y="294"/>
                  </a:cubicBezTo>
                  <a:cubicBezTo>
                    <a:pt x="140" y="297"/>
                    <a:pt x="140" y="297"/>
                    <a:pt x="140" y="297"/>
                  </a:cubicBezTo>
                  <a:cubicBezTo>
                    <a:pt x="145" y="286"/>
                    <a:pt x="145" y="286"/>
                    <a:pt x="145" y="286"/>
                  </a:cubicBezTo>
                  <a:cubicBezTo>
                    <a:pt x="143" y="282"/>
                    <a:pt x="143" y="282"/>
                    <a:pt x="143" y="282"/>
                  </a:cubicBezTo>
                  <a:moveTo>
                    <a:pt x="223" y="279"/>
                  </a:moveTo>
                  <a:cubicBezTo>
                    <a:pt x="220" y="281"/>
                    <a:pt x="217" y="282"/>
                    <a:pt x="214" y="284"/>
                  </a:cubicBezTo>
                  <a:cubicBezTo>
                    <a:pt x="216" y="287"/>
                    <a:pt x="216" y="287"/>
                    <a:pt x="216" y="287"/>
                  </a:cubicBezTo>
                  <a:cubicBezTo>
                    <a:pt x="219" y="286"/>
                    <a:pt x="223" y="284"/>
                    <a:pt x="226" y="282"/>
                  </a:cubicBezTo>
                  <a:cubicBezTo>
                    <a:pt x="223" y="279"/>
                    <a:pt x="223" y="279"/>
                    <a:pt x="223" y="279"/>
                  </a:cubicBezTo>
                  <a:moveTo>
                    <a:pt x="103" y="272"/>
                  </a:moveTo>
                  <a:cubicBezTo>
                    <a:pt x="103" y="291"/>
                    <a:pt x="103" y="291"/>
                    <a:pt x="103" y="291"/>
                  </a:cubicBezTo>
                  <a:cubicBezTo>
                    <a:pt x="105" y="295"/>
                    <a:pt x="105" y="295"/>
                    <a:pt x="105" y="295"/>
                  </a:cubicBezTo>
                  <a:cubicBezTo>
                    <a:pt x="110" y="296"/>
                    <a:pt x="115" y="298"/>
                    <a:pt x="120" y="299"/>
                  </a:cubicBezTo>
                  <a:cubicBezTo>
                    <a:pt x="121" y="299"/>
                    <a:pt x="121" y="299"/>
                    <a:pt x="121" y="299"/>
                  </a:cubicBezTo>
                  <a:cubicBezTo>
                    <a:pt x="118" y="294"/>
                    <a:pt x="118" y="294"/>
                    <a:pt x="118" y="294"/>
                  </a:cubicBezTo>
                  <a:cubicBezTo>
                    <a:pt x="114" y="293"/>
                    <a:pt x="110" y="292"/>
                    <a:pt x="107" y="291"/>
                  </a:cubicBezTo>
                  <a:cubicBezTo>
                    <a:pt x="107" y="278"/>
                    <a:pt x="107" y="278"/>
                    <a:pt x="107" y="278"/>
                  </a:cubicBezTo>
                  <a:cubicBezTo>
                    <a:pt x="103" y="272"/>
                    <a:pt x="103" y="272"/>
                    <a:pt x="103" y="272"/>
                  </a:cubicBezTo>
                  <a:moveTo>
                    <a:pt x="150" y="270"/>
                  </a:moveTo>
                  <a:cubicBezTo>
                    <a:pt x="148" y="270"/>
                    <a:pt x="148" y="270"/>
                    <a:pt x="148" y="270"/>
                  </a:cubicBezTo>
                  <a:cubicBezTo>
                    <a:pt x="144" y="279"/>
                    <a:pt x="144" y="279"/>
                    <a:pt x="144" y="279"/>
                  </a:cubicBezTo>
                  <a:cubicBezTo>
                    <a:pt x="147" y="283"/>
                    <a:pt x="147" y="283"/>
                    <a:pt x="147" y="283"/>
                  </a:cubicBezTo>
                  <a:cubicBezTo>
                    <a:pt x="151" y="274"/>
                    <a:pt x="151" y="274"/>
                    <a:pt x="151" y="274"/>
                  </a:cubicBezTo>
                  <a:cubicBezTo>
                    <a:pt x="153" y="273"/>
                    <a:pt x="153" y="273"/>
                    <a:pt x="153" y="273"/>
                  </a:cubicBezTo>
                  <a:cubicBezTo>
                    <a:pt x="150" y="270"/>
                    <a:pt x="150" y="270"/>
                    <a:pt x="150" y="270"/>
                  </a:cubicBezTo>
                  <a:moveTo>
                    <a:pt x="166" y="268"/>
                  </a:moveTo>
                  <a:cubicBezTo>
                    <a:pt x="154" y="269"/>
                    <a:pt x="154" y="269"/>
                    <a:pt x="154" y="269"/>
                  </a:cubicBezTo>
                  <a:cubicBezTo>
                    <a:pt x="156" y="273"/>
                    <a:pt x="156" y="273"/>
                    <a:pt x="156" y="273"/>
                  </a:cubicBezTo>
                  <a:cubicBezTo>
                    <a:pt x="168" y="272"/>
                    <a:pt x="168" y="272"/>
                    <a:pt x="168" y="272"/>
                  </a:cubicBezTo>
                  <a:cubicBezTo>
                    <a:pt x="166" y="268"/>
                    <a:pt x="166" y="268"/>
                    <a:pt x="166" y="268"/>
                  </a:cubicBezTo>
                  <a:moveTo>
                    <a:pt x="180" y="266"/>
                  </a:moveTo>
                  <a:cubicBezTo>
                    <a:pt x="169" y="268"/>
                    <a:pt x="169" y="268"/>
                    <a:pt x="169" y="268"/>
                  </a:cubicBezTo>
                  <a:cubicBezTo>
                    <a:pt x="172" y="271"/>
                    <a:pt x="172" y="271"/>
                    <a:pt x="172" y="271"/>
                  </a:cubicBezTo>
                  <a:cubicBezTo>
                    <a:pt x="178" y="271"/>
                    <a:pt x="178" y="271"/>
                    <a:pt x="178" y="271"/>
                  </a:cubicBezTo>
                  <a:cubicBezTo>
                    <a:pt x="186" y="282"/>
                    <a:pt x="186" y="282"/>
                    <a:pt x="186" y="282"/>
                  </a:cubicBezTo>
                  <a:cubicBezTo>
                    <a:pt x="189" y="286"/>
                    <a:pt x="189" y="286"/>
                    <a:pt x="189" y="286"/>
                  </a:cubicBezTo>
                  <a:cubicBezTo>
                    <a:pt x="194" y="293"/>
                    <a:pt x="194" y="293"/>
                    <a:pt x="194" y="293"/>
                  </a:cubicBezTo>
                  <a:cubicBezTo>
                    <a:pt x="193" y="296"/>
                    <a:pt x="193" y="296"/>
                    <a:pt x="193" y="296"/>
                  </a:cubicBezTo>
                  <a:cubicBezTo>
                    <a:pt x="197" y="295"/>
                    <a:pt x="197" y="295"/>
                    <a:pt x="197" y="295"/>
                  </a:cubicBezTo>
                  <a:cubicBezTo>
                    <a:pt x="198" y="295"/>
                    <a:pt x="199" y="294"/>
                    <a:pt x="201" y="294"/>
                  </a:cubicBezTo>
                  <a:cubicBezTo>
                    <a:pt x="198" y="290"/>
                    <a:pt x="198" y="290"/>
                    <a:pt x="198" y="290"/>
                  </a:cubicBezTo>
                  <a:cubicBezTo>
                    <a:pt x="198" y="290"/>
                    <a:pt x="198" y="290"/>
                    <a:pt x="198" y="291"/>
                  </a:cubicBezTo>
                  <a:cubicBezTo>
                    <a:pt x="191" y="282"/>
                    <a:pt x="191" y="282"/>
                    <a:pt x="191" y="282"/>
                  </a:cubicBezTo>
                  <a:cubicBezTo>
                    <a:pt x="191" y="282"/>
                    <a:pt x="191" y="282"/>
                    <a:pt x="191" y="282"/>
                  </a:cubicBezTo>
                  <a:cubicBezTo>
                    <a:pt x="180" y="266"/>
                    <a:pt x="180" y="266"/>
                    <a:pt x="180" y="266"/>
                  </a:cubicBezTo>
                  <a:moveTo>
                    <a:pt x="93" y="253"/>
                  </a:moveTo>
                  <a:cubicBezTo>
                    <a:pt x="98" y="261"/>
                    <a:pt x="98" y="261"/>
                    <a:pt x="98" y="261"/>
                  </a:cubicBezTo>
                  <a:cubicBezTo>
                    <a:pt x="102" y="264"/>
                    <a:pt x="102" y="264"/>
                    <a:pt x="102" y="264"/>
                  </a:cubicBezTo>
                  <a:cubicBezTo>
                    <a:pt x="103" y="267"/>
                    <a:pt x="103" y="267"/>
                    <a:pt x="103" y="267"/>
                  </a:cubicBezTo>
                  <a:cubicBezTo>
                    <a:pt x="107" y="273"/>
                    <a:pt x="107" y="273"/>
                    <a:pt x="107" y="273"/>
                  </a:cubicBezTo>
                  <a:cubicBezTo>
                    <a:pt x="106" y="261"/>
                    <a:pt x="106" y="261"/>
                    <a:pt x="106" y="261"/>
                  </a:cubicBezTo>
                  <a:cubicBezTo>
                    <a:pt x="93" y="253"/>
                    <a:pt x="93" y="253"/>
                    <a:pt x="93" y="253"/>
                  </a:cubicBezTo>
                  <a:moveTo>
                    <a:pt x="70" y="250"/>
                  </a:moveTo>
                  <a:cubicBezTo>
                    <a:pt x="61" y="256"/>
                    <a:pt x="61" y="256"/>
                    <a:pt x="61" y="256"/>
                  </a:cubicBezTo>
                  <a:cubicBezTo>
                    <a:pt x="63" y="259"/>
                    <a:pt x="63" y="259"/>
                    <a:pt x="63" y="259"/>
                  </a:cubicBezTo>
                  <a:cubicBezTo>
                    <a:pt x="73" y="253"/>
                    <a:pt x="73" y="253"/>
                    <a:pt x="73" y="253"/>
                  </a:cubicBezTo>
                  <a:cubicBezTo>
                    <a:pt x="70" y="250"/>
                    <a:pt x="70" y="250"/>
                    <a:pt x="70" y="250"/>
                  </a:cubicBezTo>
                  <a:moveTo>
                    <a:pt x="219" y="249"/>
                  </a:moveTo>
                  <a:cubicBezTo>
                    <a:pt x="225" y="276"/>
                    <a:pt x="225" y="276"/>
                    <a:pt x="225" y="276"/>
                  </a:cubicBezTo>
                  <a:cubicBezTo>
                    <a:pt x="228" y="281"/>
                    <a:pt x="228" y="281"/>
                    <a:pt x="228" y="281"/>
                  </a:cubicBezTo>
                  <a:cubicBezTo>
                    <a:pt x="228" y="281"/>
                    <a:pt x="229" y="281"/>
                    <a:pt x="229" y="281"/>
                  </a:cubicBezTo>
                  <a:cubicBezTo>
                    <a:pt x="233" y="278"/>
                    <a:pt x="233" y="278"/>
                    <a:pt x="233" y="278"/>
                  </a:cubicBezTo>
                  <a:cubicBezTo>
                    <a:pt x="229" y="277"/>
                    <a:pt x="229" y="277"/>
                    <a:pt x="229" y="277"/>
                  </a:cubicBezTo>
                  <a:cubicBezTo>
                    <a:pt x="225" y="258"/>
                    <a:pt x="225" y="258"/>
                    <a:pt x="225" y="258"/>
                  </a:cubicBezTo>
                  <a:cubicBezTo>
                    <a:pt x="219" y="249"/>
                    <a:pt x="219" y="249"/>
                    <a:pt x="219" y="249"/>
                  </a:cubicBezTo>
                  <a:moveTo>
                    <a:pt x="79" y="245"/>
                  </a:moveTo>
                  <a:cubicBezTo>
                    <a:pt x="73" y="249"/>
                    <a:pt x="73" y="249"/>
                    <a:pt x="73" y="249"/>
                  </a:cubicBezTo>
                  <a:cubicBezTo>
                    <a:pt x="75" y="252"/>
                    <a:pt x="75" y="252"/>
                    <a:pt x="75" y="252"/>
                  </a:cubicBezTo>
                  <a:cubicBezTo>
                    <a:pt x="79" y="250"/>
                    <a:pt x="79" y="250"/>
                    <a:pt x="79" y="250"/>
                  </a:cubicBezTo>
                  <a:cubicBezTo>
                    <a:pt x="92" y="257"/>
                    <a:pt x="92" y="257"/>
                    <a:pt x="92" y="257"/>
                  </a:cubicBezTo>
                  <a:cubicBezTo>
                    <a:pt x="86" y="250"/>
                    <a:pt x="86" y="250"/>
                    <a:pt x="86" y="250"/>
                  </a:cubicBezTo>
                  <a:cubicBezTo>
                    <a:pt x="79" y="245"/>
                    <a:pt x="79" y="245"/>
                    <a:pt x="79" y="245"/>
                  </a:cubicBezTo>
                  <a:moveTo>
                    <a:pt x="229" y="240"/>
                  </a:moveTo>
                  <a:cubicBezTo>
                    <a:pt x="221" y="247"/>
                    <a:pt x="221" y="247"/>
                    <a:pt x="221" y="247"/>
                  </a:cubicBezTo>
                  <a:cubicBezTo>
                    <a:pt x="223" y="250"/>
                    <a:pt x="223" y="250"/>
                    <a:pt x="223" y="250"/>
                  </a:cubicBezTo>
                  <a:cubicBezTo>
                    <a:pt x="223" y="250"/>
                    <a:pt x="223" y="250"/>
                    <a:pt x="223" y="250"/>
                  </a:cubicBezTo>
                  <a:cubicBezTo>
                    <a:pt x="231" y="243"/>
                    <a:pt x="231" y="243"/>
                    <a:pt x="231" y="243"/>
                  </a:cubicBezTo>
                  <a:cubicBezTo>
                    <a:pt x="229" y="240"/>
                    <a:pt x="229" y="240"/>
                    <a:pt x="229" y="240"/>
                  </a:cubicBezTo>
                  <a:moveTo>
                    <a:pt x="26" y="235"/>
                  </a:moveTo>
                  <a:cubicBezTo>
                    <a:pt x="28" y="239"/>
                    <a:pt x="28" y="239"/>
                    <a:pt x="28" y="239"/>
                  </a:cubicBezTo>
                  <a:cubicBezTo>
                    <a:pt x="30" y="242"/>
                    <a:pt x="33" y="244"/>
                    <a:pt x="35" y="247"/>
                  </a:cubicBezTo>
                  <a:cubicBezTo>
                    <a:pt x="26" y="235"/>
                    <a:pt x="26" y="235"/>
                    <a:pt x="26" y="235"/>
                  </a:cubicBezTo>
                  <a:cubicBezTo>
                    <a:pt x="26" y="235"/>
                    <a:pt x="26" y="235"/>
                    <a:pt x="26" y="235"/>
                  </a:cubicBezTo>
                  <a:moveTo>
                    <a:pt x="274" y="233"/>
                  </a:moveTo>
                  <a:cubicBezTo>
                    <a:pt x="273" y="234"/>
                    <a:pt x="272" y="235"/>
                    <a:pt x="271" y="237"/>
                  </a:cubicBezTo>
                  <a:cubicBezTo>
                    <a:pt x="261" y="233"/>
                    <a:pt x="261" y="233"/>
                    <a:pt x="261" y="233"/>
                  </a:cubicBezTo>
                  <a:cubicBezTo>
                    <a:pt x="265" y="239"/>
                    <a:pt x="265" y="239"/>
                    <a:pt x="265" y="239"/>
                  </a:cubicBezTo>
                  <a:cubicBezTo>
                    <a:pt x="270" y="240"/>
                    <a:pt x="270" y="240"/>
                    <a:pt x="270" y="240"/>
                  </a:cubicBezTo>
                  <a:cubicBezTo>
                    <a:pt x="271" y="244"/>
                    <a:pt x="271" y="244"/>
                    <a:pt x="271" y="244"/>
                  </a:cubicBezTo>
                  <a:cubicBezTo>
                    <a:pt x="273" y="240"/>
                    <a:pt x="273" y="240"/>
                    <a:pt x="273" y="240"/>
                  </a:cubicBezTo>
                  <a:cubicBezTo>
                    <a:pt x="274" y="239"/>
                    <a:pt x="275" y="238"/>
                    <a:pt x="276" y="236"/>
                  </a:cubicBezTo>
                  <a:cubicBezTo>
                    <a:pt x="274" y="233"/>
                    <a:pt x="274" y="233"/>
                    <a:pt x="274" y="233"/>
                  </a:cubicBezTo>
                  <a:moveTo>
                    <a:pt x="239" y="231"/>
                  </a:moveTo>
                  <a:cubicBezTo>
                    <a:pt x="231" y="238"/>
                    <a:pt x="231" y="238"/>
                    <a:pt x="231" y="238"/>
                  </a:cubicBezTo>
                  <a:cubicBezTo>
                    <a:pt x="233" y="241"/>
                    <a:pt x="233" y="241"/>
                    <a:pt x="233" y="241"/>
                  </a:cubicBezTo>
                  <a:cubicBezTo>
                    <a:pt x="241" y="234"/>
                    <a:pt x="241" y="234"/>
                    <a:pt x="241" y="234"/>
                  </a:cubicBezTo>
                  <a:cubicBezTo>
                    <a:pt x="239" y="231"/>
                    <a:pt x="239" y="231"/>
                    <a:pt x="239" y="231"/>
                  </a:cubicBezTo>
                  <a:moveTo>
                    <a:pt x="243" y="227"/>
                  </a:moveTo>
                  <a:cubicBezTo>
                    <a:pt x="241" y="229"/>
                    <a:pt x="241" y="229"/>
                    <a:pt x="241" y="229"/>
                  </a:cubicBezTo>
                  <a:cubicBezTo>
                    <a:pt x="243" y="232"/>
                    <a:pt x="243" y="232"/>
                    <a:pt x="243" y="232"/>
                  </a:cubicBezTo>
                  <a:cubicBezTo>
                    <a:pt x="244" y="232"/>
                    <a:pt x="244" y="232"/>
                    <a:pt x="244" y="232"/>
                  </a:cubicBezTo>
                  <a:cubicBezTo>
                    <a:pt x="260" y="237"/>
                    <a:pt x="260" y="237"/>
                    <a:pt x="260" y="237"/>
                  </a:cubicBezTo>
                  <a:cubicBezTo>
                    <a:pt x="256" y="232"/>
                    <a:pt x="256" y="232"/>
                    <a:pt x="256" y="232"/>
                  </a:cubicBezTo>
                  <a:cubicBezTo>
                    <a:pt x="243" y="227"/>
                    <a:pt x="243" y="227"/>
                    <a:pt x="243" y="227"/>
                  </a:cubicBezTo>
                  <a:moveTo>
                    <a:pt x="36" y="226"/>
                  </a:moveTo>
                  <a:cubicBezTo>
                    <a:pt x="30" y="235"/>
                    <a:pt x="30" y="235"/>
                    <a:pt x="30" y="235"/>
                  </a:cubicBezTo>
                  <a:cubicBezTo>
                    <a:pt x="49" y="262"/>
                    <a:pt x="49" y="262"/>
                    <a:pt x="49" y="262"/>
                  </a:cubicBezTo>
                  <a:cubicBezTo>
                    <a:pt x="50" y="263"/>
                    <a:pt x="50" y="263"/>
                    <a:pt x="51" y="264"/>
                  </a:cubicBezTo>
                  <a:cubicBezTo>
                    <a:pt x="51" y="264"/>
                    <a:pt x="51" y="264"/>
                    <a:pt x="52" y="264"/>
                  </a:cubicBezTo>
                  <a:cubicBezTo>
                    <a:pt x="52" y="265"/>
                    <a:pt x="52" y="265"/>
                    <a:pt x="52" y="265"/>
                  </a:cubicBezTo>
                  <a:cubicBezTo>
                    <a:pt x="55" y="268"/>
                    <a:pt x="55" y="268"/>
                    <a:pt x="55" y="268"/>
                  </a:cubicBezTo>
                  <a:cubicBezTo>
                    <a:pt x="55" y="264"/>
                    <a:pt x="55" y="264"/>
                    <a:pt x="55" y="264"/>
                  </a:cubicBezTo>
                  <a:cubicBezTo>
                    <a:pt x="56" y="263"/>
                    <a:pt x="56" y="263"/>
                    <a:pt x="56" y="263"/>
                  </a:cubicBezTo>
                  <a:cubicBezTo>
                    <a:pt x="61" y="260"/>
                    <a:pt x="61" y="260"/>
                    <a:pt x="61" y="260"/>
                  </a:cubicBezTo>
                  <a:cubicBezTo>
                    <a:pt x="58" y="257"/>
                    <a:pt x="58" y="257"/>
                    <a:pt x="58" y="257"/>
                  </a:cubicBezTo>
                  <a:cubicBezTo>
                    <a:pt x="53" y="260"/>
                    <a:pt x="53" y="260"/>
                    <a:pt x="53" y="260"/>
                  </a:cubicBezTo>
                  <a:cubicBezTo>
                    <a:pt x="53" y="260"/>
                    <a:pt x="53" y="260"/>
                    <a:pt x="53" y="260"/>
                  </a:cubicBezTo>
                  <a:cubicBezTo>
                    <a:pt x="52" y="260"/>
                    <a:pt x="52" y="259"/>
                    <a:pt x="51" y="259"/>
                  </a:cubicBezTo>
                  <a:cubicBezTo>
                    <a:pt x="45" y="253"/>
                    <a:pt x="38" y="245"/>
                    <a:pt x="33" y="238"/>
                  </a:cubicBezTo>
                  <a:cubicBezTo>
                    <a:pt x="39" y="229"/>
                    <a:pt x="39" y="229"/>
                    <a:pt x="39" y="229"/>
                  </a:cubicBezTo>
                  <a:cubicBezTo>
                    <a:pt x="36" y="226"/>
                    <a:pt x="36" y="226"/>
                    <a:pt x="36" y="226"/>
                  </a:cubicBezTo>
                  <a:moveTo>
                    <a:pt x="281" y="220"/>
                  </a:moveTo>
                  <a:cubicBezTo>
                    <a:pt x="279" y="224"/>
                    <a:pt x="277" y="227"/>
                    <a:pt x="275" y="230"/>
                  </a:cubicBezTo>
                  <a:cubicBezTo>
                    <a:pt x="278" y="234"/>
                    <a:pt x="278" y="234"/>
                    <a:pt x="278" y="234"/>
                  </a:cubicBezTo>
                  <a:cubicBezTo>
                    <a:pt x="280" y="230"/>
                    <a:pt x="282" y="227"/>
                    <a:pt x="284" y="224"/>
                  </a:cubicBezTo>
                  <a:cubicBezTo>
                    <a:pt x="281" y="220"/>
                    <a:pt x="281" y="220"/>
                    <a:pt x="281" y="220"/>
                  </a:cubicBezTo>
                  <a:moveTo>
                    <a:pt x="45" y="214"/>
                  </a:moveTo>
                  <a:cubicBezTo>
                    <a:pt x="38" y="223"/>
                    <a:pt x="38" y="223"/>
                    <a:pt x="38" y="223"/>
                  </a:cubicBezTo>
                  <a:cubicBezTo>
                    <a:pt x="41" y="227"/>
                    <a:pt x="41" y="227"/>
                    <a:pt x="41" y="227"/>
                  </a:cubicBezTo>
                  <a:cubicBezTo>
                    <a:pt x="47" y="218"/>
                    <a:pt x="47" y="218"/>
                    <a:pt x="47" y="218"/>
                  </a:cubicBezTo>
                  <a:cubicBezTo>
                    <a:pt x="45" y="214"/>
                    <a:pt x="45" y="214"/>
                    <a:pt x="45" y="214"/>
                  </a:cubicBezTo>
                  <a:moveTo>
                    <a:pt x="292" y="206"/>
                  </a:moveTo>
                  <a:cubicBezTo>
                    <a:pt x="291" y="206"/>
                    <a:pt x="291" y="206"/>
                    <a:pt x="291" y="206"/>
                  </a:cubicBezTo>
                  <a:cubicBezTo>
                    <a:pt x="292" y="207"/>
                    <a:pt x="292" y="207"/>
                    <a:pt x="292" y="207"/>
                  </a:cubicBezTo>
                  <a:cubicBezTo>
                    <a:pt x="292" y="206"/>
                    <a:pt x="292" y="206"/>
                    <a:pt x="292" y="206"/>
                  </a:cubicBezTo>
                  <a:moveTo>
                    <a:pt x="27" y="183"/>
                  </a:moveTo>
                  <a:cubicBezTo>
                    <a:pt x="30" y="188"/>
                    <a:pt x="30" y="188"/>
                    <a:pt x="30" y="188"/>
                  </a:cubicBezTo>
                  <a:cubicBezTo>
                    <a:pt x="34" y="188"/>
                    <a:pt x="34" y="188"/>
                    <a:pt x="34" y="188"/>
                  </a:cubicBezTo>
                  <a:cubicBezTo>
                    <a:pt x="42" y="205"/>
                    <a:pt x="42" y="205"/>
                    <a:pt x="42" y="205"/>
                  </a:cubicBezTo>
                  <a:cubicBezTo>
                    <a:pt x="49" y="215"/>
                    <a:pt x="49" y="215"/>
                    <a:pt x="49" y="215"/>
                  </a:cubicBezTo>
                  <a:cubicBezTo>
                    <a:pt x="50" y="214"/>
                    <a:pt x="50" y="214"/>
                    <a:pt x="50" y="214"/>
                  </a:cubicBezTo>
                  <a:cubicBezTo>
                    <a:pt x="37" y="184"/>
                    <a:pt x="37" y="184"/>
                    <a:pt x="37" y="184"/>
                  </a:cubicBezTo>
                  <a:cubicBezTo>
                    <a:pt x="27" y="183"/>
                    <a:pt x="27" y="183"/>
                    <a:pt x="27" y="183"/>
                  </a:cubicBezTo>
                  <a:moveTo>
                    <a:pt x="9" y="182"/>
                  </a:moveTo>
                  <a:cubicBezTo>
                    <a:pt x="12" y="186"/>
                    <a:pt x="12" y="186"/>
                    <a:pt x="12" y="186"/>
                  </a:cubicBezTo>
                  <a:cubicBezTo>
                    <a:pt x="26" y="187"/>
                    <a:pt x="26" y="187"/>
                    <a:pt x="26" y="187"/>
                  </a:cubicBezTo>
                  <a:cubicBezTo>
                    <a:pt x="23" y="183"/>
                    <a:pt x="23" y="183"/>
                    <a:pt x="23" y="183"/>
                  </a:cubicBezTo>
                  <a:cubicBezTo>
                    <a:pt x="9" y="182"/>
                    <a:pt x="9" y="182"/>
                    <a:pt x="9" y="182"/>
                  </a:cubicBezTo>
                  <a:moveTo>
                    <a:pt x="3" y="178"/>
                  </a:moveTo>
                  <a:cubicBezTo>
                    <a:pt x="3" y="180"/>
                    <a:pt x="3" y="182"/>
                    <a:pt x="4" y="184"/>
                  </a:cubicBezTo>
                  <a:cubicBezTo>
                    <a:pt x="5" y="188"/>
                    <a:pt x="5" y="188"/>
                    <a:pt x="5" y="188"/>
                  </a:cubicBezTo>
                  <a:cubicBezTo>
                    <a:pt x="7" y="185"/>
                    <a:pt x="7" y="185"/>
                    <a:pt x="7" y="185"/>
                  </a:cubicBezTo>
                  <a:cubicBezTo>
                    <a:pt x="8" y="185"/>
                    <a:pt x="8" y="185"/>
                    <a:pt x="8" y="185"/>
                  </a:cubicBezTo>
                  <a:cubicBezTo>
                    <a:pt x="3" y="178"/>
                    <a:pt x="3" y="178"/>
                    <a:pt x="3" y="178"/>
                  </a:cubicBezTo>
                  <a:moveTo>
                    <a:pt x="267" y="176"/>
                  </a:moveTo>
                  <a:cubicBezTo>
                    <a:pt x="264" y="190"/>
                    <a:pt x="264" y="190"/>
                    <a:pt x="264" y="190"/>
                  </a:cubicBezTo>
                  <a:cubicBezTo>
                    <a:pt x="264" y="191"/>
                    <a:pt x="264" y="191"/>
                    <a:pt x="264" y="191"/>
                  </a:cubicBezTo>
                  <a:cubicBezTo>
                    <a:pt x="286" y="210"/>
                    <a:pt x="286" y="210"/>
                    <a:pt x="286" y="210"/>
                  </a:cubicBezTo>
                  <a:cubicBezTo>
                    <a:pt x="285" y="213"/>
                    <a:pt x="284" y="215"/>
                    <a:pt x="283" y="217"/>
                  </a:cubicBezTo>
                  <a:cubicBezTo>
                    <a:pt x="285" y="221"/>
                    <a:pt x="285" y="221"/>
                    <a:pt x="285" y="221"/>
                  </a:cubicBezTo>
                  <a:cubicBezTo>
                    <a:pt x="287" y="217"/>
                    <a:pt x="289" y="214"/>
                    <a:pt x="290" y="210"/>
                  </a:cubicBezTo>
                  <a:cubicBezTo>
                    <a:pt x="290" y="210"/>
                    <a:pt x="290" y="210"/>
                    <a:pt x="290" y="210"/>
                  </a:cubicBezTo>
                  <a:cubicBezTo>
                    <a:pt x="289" y="207"/>
                    <a:pt x="289" y="207"/>
                    <a:pt x="289" y="207"/>
                  </a:cubicBezTo>
                  <a:cubicBezTo>
                    <a:pt x="288" y="207"/>
                    <a:pt x="288" y="207"/>
                    <a:pt x="288" y="207"/>
                  </a:cubicBezTo>
                  <a:cubicBezTo>
                    <a:pt x="268" y="189"/>
                    <a:pt x="268" y="189"/>
                    <a:pt x="268" y="189"/>
                  </a:cubicBezTo>
                  <a:cubicBezTo>
                    <a:pt x="270" y="181"/>
                    <a:pt x="270" y="181"/>
                    <a:pt x="270" y="181"/>
                  </a:cubicBezTo>
                  <a:cubicBezTo>
                    <a:pt x="267" y="176"/>
                    <a:pt x="267" y="176"/>
                    <a:pt x="267" y="176"/>
                  </a:cubicBezTo>
                  <a:moveTo>
                    <a:pt x="271" y="159"/>
                  </a:moveTo>
                  <a:cubicBezTo>
                    <a:pt x="270" y="159"/>
                    <a:pt x="270" y="159"/>
                    <a:pt x="270" y="159"/>
                  </a:cubicBezTo>
                  <a:cubicBezTo>
                    <a:pt x="267" y="172"/>
                    <a:pt x="267" y="172"/>
                    <a:pt x="267" y="172"/>
                  </a:cubicBezTo>
                  <a:cubicBezTo>
                    <a:pt x="271" y="177"/>
                    <a:pt x="271" y="177"/>
                    <a:pt x="271" y="177"/>
                  </a:cubicBezTo>
                  <a:cubicBezTo>
                    <a:pt x="274" y="163"/>
                    <a:pt x="274" y="163"/>
                    <a:pt x="274" y="163"/>
                  </a:cubicBezTo>
                  <a:cubicBezTo>
                    <a:pt x="271" y="159"/>
                    <a:pt x="271" y="159"/>
                    <a:pt x="271" y="159"/>
                  </a:cubicBezTo>
                  <a:moveTo>
                    <a:pt x="284" y="154"/>
                  </a:moveTo>
                  <a:cubicBezTo>
                    <a:pt x="274" y="158"/>
                    <a:pt x="274" y="158"/>
                    <a:pt x="274" y="158"/>
                  </a:cubicBezTo>
                  <a:cubicBezTo>
                    <a:pt x="276" y="161"/>
                    <a:pt x="276" y="161"/>
                    <a:pt x="276" y="161"/>
                  </a:cubicBezTo>
                  <a:cubicBezTo>
                    <a:pt x="287" y="158"/>
                    <a:pt x="287" y="158"/>
                    <a:pt x="287" y="158"/>
                  </a:cubicBezTo>
                  <a:cubicBezTo>
                    <a:pt x="284" y="154"/>
                    <a:pt x="284" y="154"/>
                    <a:pt x="284" y="154"/>
                  </a:cubicBezTo>
                  <a:moveTo>
                    <a:pt x="0" y="151"/>
                  </a:moveTo>
                  <a:cubicBezTo>
                    <a:pt x="0" y="158"/>
                    <a:pt x="1" y="165"/>
                    <a:pt x="2" y="172"/>
                  </a:cubicBezTo>
                  <a:cubicBezTo>
                    <a:pt x="7" y="179"/>
                    <a:pt x="7" y="179"/>
                    <a:pt x="7" y="179"/>
                  </a:cubicBezTo>
                  <a:cubicBezTo>
                    <a:pt x="5" y="172"/>
                    <a:pt x="5" y="164"/>
                    <a:pt x="4" y="157"/>
                  </a:cubicBezTo>
                  <a:cubicBezTo>
                    <a:pt x="0" y="151"/>
                    <a:pt x="0" y="151"/>
                    <a:pt x="0" y="151"/>
                  </a:cubicBezTo>
                  <a:moveTo>
                    <a:pt x="298" y="150"/>
                  </a:moveTo>
                  <a:cubicBezTo>
                    <a:pt x="287" y="153"/>
                    <a:pt x="287" y="153"/>
                    <a:pt x="287" y="153"/>
                  </a:cubicBezTo>
                  <a:cubicBezTo>
                    <a:pt x="290" y="157"/>
                    <a:pt x="290" y="157"/>
                    <a:pt x="290" y="157"/>
                  </a:cubicBezTo>
                  <a:cubicBezTo>
                    <a:pt x="300" y="154"/>
                    <a:pt x="300" y="154"/>
                    <a:pt x="300" y="154"/>
                  </a:cubicBezTo>
                  <a:cubicBezTo>
                    <a:pt x="301" y="155"/>
                    <a:pt x="301" y="155"/>
                    <a:pt x="301" y="155"/>
                  </a:cubicBezTo>
                  <a:cubicBezTo>
                    <a:pt x="298" y="150"/>
                    <a:pt x="298" y="150"/>
                    <a:pt x="298" y="150"/>
                  </a:cubicBezTo>
                  <a:moveTo>
                    <a:pt x="13" y="145"/>
                  </a:moveTo>
                  <a:cubicBezTo>
                    <a:pt x="3" y="149"/>
                    <a:pt x="3" y="149"/>
                    <a:pt x="3" y="149"/>
                  </a:cubicBezTo>
                  <a:cubicBezTo>
                    <a:pt x="0" y="146"/>
                    <a:pt x="0" y="146"/>
                    <a:pt x="0" y="146"/>
                  </a:cubicBezTo>
                  <a:cubicBezTo>
                    <a:pt x="5" y="152"/>
                    <a:pt x="5" y="152"/>
                    <a:pt x="5" y="152"/>
                  </a:cubicBezTo>
                  <a:cubicBezTo>
                    <a:pt x="15" y="149"/>
                    <a:pt x="15" y="149"/>
                    <a:pt x="15" y="149"/>
                  </a:cubicBezTo>
                  <a:cubicBezTo>
                    <a:pt x="13" y="145"/>
                    <a:pt x="13" y="145"/>
                    <a:pt x="13" y="145"/>
                  </a:cubicBezTo>
                  <a:moveTo>
                    <a:pt x="26" y="141"/>
                  </a:moveTo>
                  <a:cubicBezTo>
                    <a:pt x="16" y="144"/>
                    <a:pt x="16" y="144"/>
                    <a:pt x="16" y="144"/>
                  </a:cubicBezTo>
                  <a:cubicBezTo>
                    <a:pt x="18" y="148"/>
                    <a:pt x="18" y="148"/>
                    <a:pt x="18" y="148"/>
                  </a:cubicBezTo>
                  <a:cubicBezTo>
                    <a:pt x="28" y="144"/>
                    <a:pt x="28" y="144"/>
                    <a:pt x="28" y="144"/>
                  </a:cubicBezTo>
                  <a:cubicBezTo>
                    <a:pt x="26" y="141"/>
                    <a:pt x="26" y="141"/>
                    <a:pt x="26" y="141"/>
                  </a:cubicBezTo>
                  <a:moveTo>
                    <a:pt x="32" y="126"/>
                  </a:moveTo>
                  <a:cubicBezTo>
                    <a:pt x="29" y="140"/>
                    <a:pt x="29" y="140"/>
                    <a:pt x="29" y="140"/>
                  </a:cubicBezTo>
                  <a:cubicBezTo>
                    <a:pt x="29" y="140"/>
                    <a:pt x="29" y="140"/>
                    <a:pt x="29" y="140"/>
                  </a:cubicBezTo>
                  <a:cubicBezTo>
                    <a:pt x="31" y="143"/>
                    <a:pt x="31" y="143"/>
                    <a:pt x="31" y="143"/>
                  </a:cubicBezTo>
                  <a:cubicBezTo>
                    <a:pt x="33" y="143"/>
                    <a:pt x="33" y="143"/>
                    <a:pt x="33" y="143"/>
                  </a:cubicBezTo>
                  <a:cubicBezTo>
                    <a:pt x="35" y="130"/>
                    <a:pt x="35" y="130"/>
                    <a:pt x="35" y="130"/>
                  </a:cubicBezTo>
                  <a:cubicBezTo>
                    <a:pt x="32" y="126"/>
                    <a:pt x="32" y="126"/>
                    <a:pt x="32" y="126"/>
                  </a:cubicBezTo>
                  <a:moveTo>
                    <a:pt x="296" y="124"/>
                  </a:moveTo>
                  <a:cubicBezTo>
                    <a:pt x="297" y="131"/>
                    <a:pt x="298" y="139"/>
                    <a:pt x="298" y="146"/>
                  </a:cubicBezTo>
                  <a:cubicBezTo>
                    <a:pt x="303" y="151"/>
                    <a:pt x="303" y="151"/>
                    <a:pt x="303" y="151"/>
                  </a:cubicBezTo>
                  <a:cubicBezTo>
                    <a:pt x="303" y="145"/>
                    <a:pt x="302" y="138"/>
                    <a:pt x="301" y="131"/>
                  </a:cubicBezTo>
                  <a:cubicBezTo>
                    <a:pt x="296" y="124"/>
                    <a:pt x="296" y="124"/>
                    <a:pt x="296" y="124"/>
                  </a:cubicBezTo>
                  <a:moveTo>
                    <a:pt x="276" y="114"/>
                  </a:moveTo>
                  <a:cubicBezTo>
                    <a:pt x="279" y="118"/>
                    <a:pt x="279" y="118"/>
                    <a:pt x="279" y="118"/>
                  </a:cubicBezTo>
                  <a:cubicBezTo>
                    <a:pt x="293" y="120"/>
                    <a:pt x="293" y="120"/>
                    <a:pt x="293" y="120"/>
                  </a:cubicBezTo>
                  <a:cubicBezTo>
                    <a:pt x="290" y="115"/>
                    <a:pt x="290" y="115"/>
                    <a:pt x="290" y="115"/>
                  </a:cubicBezTo>
                  <a:cubicBezTo>
                    <a:pt x="276" y="114"/>
                    <a:pt x="276" y="114"/>
                    <a:pt x="276" y="114"/>
                  </a:cubicBezTo>
                  <a:moveTo>
                    <a:pt x="298" y="113"/>
                  </a:moveTo>
                  <a:cubicBezTo>
                    <a:pt x="295" y="116"/>
                    <a:pt x="295" y="116"/>
                    <a:pt x="295" y="116"/>
                  </a:cubicBezTo>
                  <a:cubicBezTo>
                    <a:pt x="294" y="116"/>
                    <a:pt x="294" y="116"/>
                    <a:pt x="294" y="116"/>
                  </a:cubicBezTo>
                  <a:cubicBezTo>
                    <a:pt x="300" y="125"/>
                    <a:pt x="300" y="125"/>
                    <a:pt x="300" y="125"/>
                  </a:cubicBezTo>
                  <a:cubicBezTo>
                    <a:pt x="300" y="122"/>
                    <a:pt x="299" y="120"/>
                    <a:pt x="299" y="117"/>
                  </a:cubicBezTo>
                  <a:cubicBezTo>
                    <a:pt x="298" y="113"/>
                    <a:pt x="298" y="113"/>
                    <a:pt x="298" y="113"/>
                  </a:cubicBezTo>
                  <a:moveTo>
                    <a:pt x="11" y="96"/>
                  </a:moveTo>
                  <a:cubicBezTo>
                    <a:pt x="10" y="96"/>
                    <a:pt x="10" y="96"/>
                    <a:pt x="10" y="96"/>
                  </a:cubicBezTo>
                  <a:cubicBezTo>
                    <a:pt x="11" y="96"/>
                    <a:pt x="11" y="96"/>
                    <a:pt x="11" y="96"/>
                  </a:cubicBezTo>
                  <a:cubicBezTo>
                    <a:pt x="11" y="96"/>
                    <a:pt x="11" y="96"/>
                    <a:pt x="11" y="96"/>
                  </a:cubicBezTo>
                  <a:moveTo>
                    <a:pt x="253" y="87"/>
                  </a:moveTo>
                  <a:cubicBezTo>
                    <a:pt x="252" y="88"/>
                    <a:pt x="252" y="88"/>
                    <a:pt x="252" y="88"/>
                  </a:cubicBezTo>
                  <a:cubicBezTo>
                    <a:pt x="265" y="117"/>
                    <a:pt x="265" y="117"/>
                    <a:pt x="265" y="117"/>
                  </a:cubicBezTo>
                  <a:cubicBezTo>
                    <a:pt x="275" y="118"/>
                    <a:pt x="275" y="118"/>
                    <a:pt x="275" y="118"/>
                  </a:cubicBezTo>
                  <a:cubicBezTo>
                    <a:pt x="272" y="113"/>
                    <a:pt x="272" y="113"/>
                    <a:pt x="272" y="113"/>
                  </a:cubicBezTo>
                  <a:cubicBezTo>
                    <a:pt x="268" y="113"/>
                    <a:pt x="268" y="113"/>
                    <a:pt x="268" y="113"/>
                  </a:cubicBezTo>
                  <a:cubicBezTo>
                    <a:pt x="262" y="100"/>
                    <a:pt x="262" y="100"/>
                    <a:pt x="262" y="100"/>
                  </a:cubicBezTo>
                  <a:cubicBezTo>
                    <a:pt x="253" y="87"/>
                    <a:pt x="253" y="87"/>
                    <a:pt x="253" y="87"/>
                  </a:cubicBezTo>
                  <a:moveTo>
                    <a:pt x="17" y="81"/>
                  </a:moveTo>
                  <a:cubicBezTo>
                    <a:pt x="15" y="85"/>
                    <a:pt x="14" y="88"/>
                    <a:pt x="12" y="92"/>
                  </a:cubicBezTo>
                  <a:cubicBezTo>
                    <a:pt x="12" y="92"/>
                    <a:pt x="12" y="92"/>
                    <a:pt x="12" y="92"/>
                  </a:cubicBezTo>
                  <a:cubicBezTo>
                    <a:pt x="14" y="95"/>
                    <a:pt x="14" y="95"/>
                    <a:pt x="14" y="95"/>
                  </a:cubicBezTo>
                  <a:cubicBezTo>
                    <a:pt x="14" y="95"/>
                    <a:pt x="14" y="95"/>
                    <a:pt x="14" y="95"/>
                  </a:cubicBezTo>
                  <a:cubicBezTo>
                    <a:pt x="35" y="113"/>
                    <a:pt x="35" y="113"/>
                    <a:pt x="35" y="113"/>
                  </a:cubicBezTo>
                  <a:cubicBezTo>
                    <a:pt x="33" y="122"/>
                    <a:pt x="33" y="122"/>
                    <a:pt x="33" y="122"/>
                  </a:cubicBezTo>
                  <a:cubicBezTo>
                    <a:pt x="36" y="126"/>
                    <a:pt x="36" y="126"/>
                    <a:pt x="36" y="126"/>
                  </a:cubicBezTo>
                  <a:cubicBezTo>
                    <a:pt x="39" y="112"/>
                    <a:pt x="39" y="112"/>
                    <a:pt x="39" y="112"/>
                  </a:cubicBezTo>
                  <a:cubicBezTo>
                    <a:pt x="38" y="110"/>
                    <a:pt x="38" y="110"/>
                    <a:pt x="38" y="110"/>
                  </a:cubicBezTo>
                  <a:cubicBezTo>
                    <a:pt x="17" y="92"/>
                    <a:pt x="17" y="92"/>
                    <a:pt x="17" y="92"/>
                  </a:cubicBezTo>
                  <a:cubicBezTo>
                    <a:pt x="18" y="90"/>
                    <a:pt x="19" y="87"/>
                    <a:pt x="20" y="85"/>
                  </a:cubicBezTo>
                  <a:cubicBezTo>
                    <a:pt x="17" y="81"/>
                    <a:pt x="17" y="81"/>
                    <a:pt x="17" y="81"/>
                  </a:cubicBezTo>
                  <a:moveTo>
                    <a:pt x="261" y="75"/>
                  </a:moveTo>
                  <a:cubicBezTo>
                    <a:pt x="255" y="84"/>
                    <a:pt x="255" y="84"/>
                    <a:pt x="255" y="84"/>
                  </a:cubicBezTo>
                  <a:cubicBezTo>
                    <a:pt x="257" y="88"/>
                    <a:pt x="257" y="88"/>
                    <a:pt x="257" y="88"/>
                  </a:cubicBezTo>
                  <a:cubicBezTo>
                    <a:pt x="264" y="79"/>
                    <a:pt x="264" y="79"/>
                    <a:pt x="264" y="79"/>
                  </a:cubicBezTo>
                  <a:cubicBezTo>
                    <a:pt x="261" y="75"/>
                    <a:pt x="261" y="75"/>
                    <a:pt x="261" y="75"/>
                  </a:cubicBezTo>
                  <a:moveTo>
                    <a:pt x="25" y="69"/>
                  </a:moveTo>
                  <a:cubicBezTo>
                    <a:pt x="22" y="72"/>
                    <a:pt x="20" y="75"/>
                    <a:pt x="19" y="78"/>
                  </a:cubicBezTo>
                  <a:cubicBezTo>
                    <a:pt x="21" y="82"/>
                    <a:pt x="21" y="82"/>
                    <a:pt x="21" y="82"/>
                  </a:cubicBezTo>
                  <a:cubicBezTo>
                    <a:pt x="23" y="79"/>
                    <a:pt x="25" y="75"/>
                    <a:pt x="27" y="72"/>
                  </a:cubicBezTo>
                  <a:cubicBezTo>
                    <a:pt x="25" y="69"/>
                    <a:pt x="25" y="69"/>
                    <a:pt x="25" y="69"/>
                  </a:cubicBezTo>
                  <a:moveTo>
                    <a:pt x="42" y="65"/>
                  </a:moveTo>
                  <a:cubicBezTo>
                    <a:pt x="46" y="70"/>
                    <a:pt x="46" y="70"/>
                    <a:pt x="46" y="70"/>
                  </a:cubicBezTo>
                  <a:cubicBezTo>
                    <a:pt x="60" y="75"/>
                    <a:pt x="60" y="75"/>
                    <a:pt x="60" y="75"/>
                  </a:cubicBezTo>
                  <a:cubicBezTo>
                    <a:pt x="61" y="73"/>
                    <a:pt x="61" y="73"/>
                    <a:pt x="61" y="73"/>
                  </a:cubicBezTo>
                  <a:cubicBezTo>
                    <a:pt x="59" y="70"/>
                    <a:pt x="59" y="70"/>
                    <a:pt x="59" y="70"/>
                  </a:cubicBezTo>
                  <a:cubicBezTo>
                    <a:pt x="42" y="65"/>
                    <a:pt x="42" y="65"/>
                    <a:pt x="42" y="65"/>
                  </a:cubicBezTo>
                  <a:moveTo>
                    <a:pt x="270" y="63"/>
                  </a:moveTo>
                  <a:cubicBezTo>
                    <a:pt x="263" y="73"/>
                    <a:pt x="263" y="73"/>
                    <a:pt x="263" y="73"/>
                  </a:cubicBezTo>
                  <a:cubicBezTo>
                    <a:pt x="266" y="76"/>
                    <a:pt x="266" y="76"/>
                    <a:pt x="266" y="76"/>
                  </a:cubicBezTo>
                  <a:cubicBezTo>
                    <a:pt x="272" y="67"/>
                    <a:pt x="272" y="67"/>
                    <a:pt x="272" y="67"/>
                  </a:cubicBezTo>
                  <a:cubicBezTo>
                    <a:pt x="270" y="63"/>
                    <a:pt x="270" y="63"/>
                    <a:pt x="270" y="63"/>
                  </a:cubicBezTo>
                  <a:moveTo>
                    <a:pt x="69" y="61"/>
                  </a:moveTo>
                  <a:cubicBezTo>
                    <a:pt x="61" y="68"/>
                    <a:pt x="61" y="68"/>
                    <a:pt x="61" y="68"/>
                  </a:cubicBezTo>
                  <a:cubicBezTo>
                    <a:pt x="63" y="71"/>
                    <a:pt x="63" y="71"/>
                    <a:pt x="63" y="71"/>
                  </a:cubicBezTo>
                  <a:cubicBezTo>
                    <a:pt x="71" y="64"/>
                    <a:pt x="71" y="64"/>
                    <a:pt x="71" y="64"/>
                  </a:cubicBezTo>
                  <a:cubicBezTo>
                    <a:pt x="69" y="61"/>
                    <a:pt x="69" y="61"/>
                    <a:pt x="69" y="61"/>
                  </a:cubicBezTo>
                  <a:moveTo>
                    <a:pt x="32" y="58"/>
                  </a:moveTo>
                  <a:cubicBezTo>
                    <a:pt x="29" y="62"/>
                    <a:pt x="29" y="62"/>
                    <a:pt x="29" y="62"/>
                  </a:cubicBezTo>
                  <a:cubicBezTo>
                    <a:pt x="28" y="63"/>
                    <a:pt x="27" y="64"/>
                    <a:pt x="26" y="66"/>
                  </a:cubicBezTo>
                  <a:cubicBezTo>
                    <a:pt x="29" y="69"/>
                    <a:pt x="29" y="69"/>
                    <a:pt x="29" y="69"/>
                  </a:cubicBezTo>
                  <a:cubicBezTo>
                    <a:pt x="30" y="68"/>
                    <a:pt x="31" y="67"/>
                    <a:pt x="31" y="66"/>
                  </a:cubicBezTo>
                  <a:cubicBezTo>
                    <a:pt x="41" y="69"/>
                    <a:pt x="41" y="69"/>
                    <a:pt x="41" y="69"/>
                  </a:cubicBezTo>
                  <a:cubicBezTo>
                    <a:pt x="37" y="63"/>
                    <a:pt x="37" y="63"/>
                    <a:pt x="37" y="63"/>
                  </a:cubicBezTo>
                  <a:cubicBezTo>
                    <a:pt x="33" y="62"/>
                    <a:pt x="33" y="62"/>
                    <a:pt x="33" y="62"/>
                  </a:cubicBezTo>
                  <a:cubicBezTo>
                    <a:pt x="32" y="58"/>
                    <a:pt x="32" y="58"/>
                    <a:pt x="32" y="58"/>
                  </a:cubicBezTo>
                  <a:moveTo>
                    <a:pt x="79" y="52"/>
                  </a:moveTo>
                  <a:cubicBezTo>
                    <a:pt x="71" y="59"/>
                    <a:pt x="71" y="59"/>
                    <a:pt x="71" y="59"/>
                  </a:cubicBezTo>
                  <a:cubicBezTo>
                    <a:pt x="73" y="62"/>
                    <a:pt x="73" y="62"/>
                    <a:pt x="73" y="62"/>
                  </a:cubicBezTo>
                  <a:cubicBezTo>
                    <a:pt x="81" y="55"/>
                    <a:pt x="81" y="55"/>
                    <a:pt x="81" y="55"/>
                  </a:cubicBezTo>
                  <a:cubicBezTo>
                    <a:pt x="79" y="52"/>
                    <a:pt x="79" y="52"/>
                    <a:pt x="79" y="52"/>
                  </a:cubicBezTo>
                  <a:moveTo>
                    <a:pt x="263" y="49"/>
                  </a:moveTo>
                  <a:cubicBezTo>
                    <a:pt x="275" y="66"/>
                    <a:pt x="275" y="66"/>
                    <a:pt x="275" y="66"/>
                  </a:cubicBezTo>
                  <a:cubicBezTo>
                    <a:pt x="277" y="66"/>
                    <a:pt x="277" y="66"/>
                    <a:pt x="277" y="66"/>
                  </a:cubicBezTo>
                  <a:cubicBezTo>
                    <a:pt x="274" y="63"/>
                    <a:pt x="274" y="63"/>
                    <a:pt x="274" y="63"/>
                  </a:cubicBezTo>
                  <a:cubicBezTo>
                    <a:pt x="271" y="58"/>
                    <a:pt x="267" y="54"/>
                    <a:pt x="263" y="49"/>
                  </a:cubicBezTo>
                  <a:moveTo>
                    <a:pt x="209" y="43"/>
                  </a:moveTo>
                  <a:cubicBezTo>
                    <a:pt x="215" y="51"/>
                    <a:pt x="215" y="51"/>
                    <a:pt x="215" y="51"/>
                  </a:cubicBezTo>
                  <a:cubicBezTo>
                    <a:pt x="224" y="56"/>
                    <a:pt x="224" y="56"/>
                    <a:pt x="224" y="56"/>
                  </a:cubicBezTo>
                  <a:cubicBezTo>
                    <a:pt x="229" y="53"/>
                    <a:pt x="229" y="53"/>
                    <a:pt x="229" y="53"/>
                  </a:cubicBezTo>
                  <a:cubicBezTo>
                    <a:pt x="227" y="50"/>
                    <a:pt x="227" y="50"/>
                    <a:pt x="227" y="50"/>
                  </a:cubicBezTo>
                  <a:cubicBezTo>
                    <a:pt x="224" y="52"/>
                    <a:pt x="224" y="52"/>
                    <a:pt x="224" y="52"/>
                  </a:cubicBezTo>
                  <a:cubicBezTo>
                    <a:pt x="209" y="43"/>
                    <a:pt x="209" y="43"/>
                    <a:pt x="209" y="43"/>
                  </a:cubicBezTo>
                  <a:moveTo>
                    <a:pt x="238" y="43"/>
                  </a:moveTo>
                  <a:cubicBezTo>
                    <a:pt x="229" y="48"/>
                    <a:pt x="229" y="48"/>
                    <a:pt x="229" y="48"/>
                  </a:cubicBezTo>
                  <a:cubicBezTo>
                    <a:pt x="232" y="51"/>
                    <a:pt x="232" y="51"/>
                    <a:pt x="232" y="51"/>
                  </a:cubicBezTo>
                  <a:cubicBezTo>
                    <a:pt x="241" y="46"/>
                    <a:pt x="241" y="46"/>
                    <a:pt x="241" y="46"/>
                  </a:cubicBezTo>
                  <a:cubicBezTo>
                    <a:pt x="238" y="43"/>
                    <a:pt x="238" y="43"/>
                    <a:pt x="238" y="43"/>
                  </a:cubicBezTo>
                  <a:moveTo>
                    <a:pt x="247" y="34"/>
                  </a:moveTo>
                  <a:cubicBezTo>
                    <a:pt x="247" y="38"/>
                    <a:pt x="247" y="38"/>
                    <a:pt x="247" y="38"/>
                  </a:cubicBezTo>
                  <a:cubicBezTo>
                    <a:pt x="241" y="41"/>
                    <a:pt x="241" y="41"/>
                    <a:pt x="241" y="41"/>
                  </a:cubicBezTo>
                  <a:cubicBezTo>
                    <a:pt x="243" y="45"/>
                    <a:pt x="243" y="45"/>
                    <a:pt x="243" y="45"/>
                  </a:cubicBezTo>
                  <a:cubicBezTo>
                    <a:pt x="249" y="41"/>
                    <a:pt x="249" y="41"/>
                    <a:pt x="249" y="41"/>
                  </a:cubicBezTo>
                  <a:cubicBezTo>
                    <a:pt x="256" y="47"/>
                    <a:pt x="263" y="54"/>
                    <a:pt x="268" y="61"/>
                  </a:cubicBezTo>
                  <a:cubicBezTo>
                    <a:pt x="251" y="37"/>
                    <a:pt x="251" y="37"/>
                    <a:pt x="251" y="37"/>
                  </a:cubicBezTo>
                  <a:cubicBezTo>
                    <a:pt x="251" y="37"/>
                    <a:pt x="251" y="37"/>
                    <a:pt x="251" y="37"/>
                  </a:cubicBezTo>
                  <a:cubicBezTo>
                    <a:pt x="247" y="34"/>
                    <a:pt x="247" y="34"/>
                    <a:pt x="247" y="34"/>
                  </a:cubicBezTo>
                  <a:moveTo>
                    <a:pt x="196" y="29"/>
                  </a:moveTo>
                  <a:cubicBezTo>
                    <a:pt x="196" y="40"/>
                    <a:pt x="196" y="40"/>
                    <a:pt x="196" y="40"/>
                  </a:cubicBezTo>
                  <a:cubicBezTo>
                    <a:pt x="209" y="48"/>
                    <a:pt x="209" y="48"/>
                    <a:pt x="209" y="48"/>
                  </a:cubicBezTo>
                  <a:cubicBezTo>
                    <a:pt x="203" y="40"/>
                    <a:pt x="203" y="40"/>
                    <a:pt x="203" y="40"/>
                  </a:cubicBezTo>
                  <a:cubicBezTo>
                    <a:pt x="200" y="38"/>
                    <a:pt x="200" y="38"/>
                    <a:pt x="200" y="38"/>
                  </a:cubicBezTo>
                  <a:cubicBezTo>
                    <a:pt x="200" y="35"/>
                    <a:pt x="200" y="35"/>
                    <a:pt x="200" y="35"/>
                  </a:cubicBezTo>
                  <a:cubicBezTo>
                    <a:pt x="196" y="29"/>
                    <a:pt x="196" y="29"/>
                    <a:pt x="196" y="29"/>
                  </a:cubicBezTo>
                  <a:moveTo>
                    <a:pt x="146" y="29"/>
                  </a:moveTo>
                  <a:cubicBezTo>
                    <a:pt x="134" y="30"/>
                    <a:pt x="134" y="30"/>
                    <a:pt x="134" y="30"/>
                  </a:cubicBezTo>
                  <a:cubicBezTo>
                    <a:pt x="136" y="34"/>
                    <a:pt x="136" y="34"/>
                    <a:pt x="136" y="34"/>
                  </a:cubicBezTo>
                  <a:cubicBezTo>
                    <a:pt x="148" y="32"/>
                    <a:pt x="148" y="32"/>
                    <a:pt x="148" y="32"/>
                  </a:cubicBezTo>
                  <a:cubicBezTo>
                    <a:pt x="146" y="29"/>
                    <a:pt x="146" y="29"/>
                    <a:pt x="146" y="29"/>
                  </a:cubicBezTo>
                  <a:moveTo>
                    <a:pt x="74" y="21"/>
                  </a:moveTo>
                  <a:cubicBezTo>
                    <a:pt x="74" y="21"/>
                    <a:pt x="74" y="21"/>
                    <a:pt x="73" y="21"/>
                  </a:cubicBezTo>
                  <a:cubicBezTo>
                    <a:pt x="70" y="24"/>
                    <a:pt x="70" y="24"/>
                    <a:pt x="70" y="24"/>
                  </a:cubicBezTo>
                  <a:cubicBezTo>
                    <a:pt x="73" y="25"/>
                    <a:pt x="73" y="25"/>
                    <a:pt x="73" y="25"/>
                  </a:cubicBezTo>
                  <a:cubicBezTo>
                    <a:pt x="78" y="45"/>
                    <a:pt x="78" y="45"/>
                    <a:pt x="78" y="45"/>
                  </a:cubicBezTo>
                  <a:cubicBezTo>
                    <a:pt x="83" y="53"/>
                    <a:pt x="83" y="53"/>
                    <a:pt x="83" y="53"/>
                  </a:cubicBezTo>
                  <a:cubicBezTo>
                    <a:pt x="83" y="53"/>
                    <a:pt x="83" y="53"/>
                    <a:pt x="83" y="53"/>
                  </a:cubicBezTo>
                  <a:cubicBezTo>
                    <a:pt x="78" y="26"/>
                    <a:pt x="78" y="26"/>
                    <a:pt x="78" y="26"/>
                  </a:cubicBezTo>
                  <a:cubicBezTo>
                    <a:pt x="74" y="21"/>
                    <a:pt x="74" y="21"/>
                    <a:pt x="74" y="21"/>
                  </a:cubicBezTo>
                  <a:moveTo>
                    <a:pt x="155" y="19"/>
                  </a:moveTo>
                  <a:cubicBezTo>
                    <a:pt x="151" y="28"/>
                    <a:pt x="151" y="28"/>
                    <a:pt x="151" y="28"/>
                  </a:cubicBezTo>
                  <a:cubicBezTo>
                    <a:pt x="149" y="28"/>
                    <a:pt x="149" y="28"/>
                    <a:pt x="149" y="28"/>
                  </a:cubicBezTo>
                  <a:cubicBezTo>
                    <a:pt x="152" y="32"/>
                    <a:pt x="152" y="32"/>
                    <a:pt x="152" y="32"/>
                  </a:cubicBezTo>
                  <a:cubicBezTo>
                    <a:pt x="154" y="32"/>
                    <a:pt x="154" y="32"/>
                    <a:pt x="154" y="32"/>
                  </a:cubicBezTo>
                  <a:cubicBezTo>
                    <a:pt x="158" y="23"/>
                    <a:pt x="158" y="23"/>
                    <a:pt x="158" y="23"/>
                  </a:cubicBezTo>
                  <a:cubicBezTo>
                    <a:pt x="155" y="19"/>
                    <a:pt x="155" y="19"/>
                    <a:pt x="155" y="19"/>
                  </a:cubicBezTo>
                  <a:moveTo>
                    <a:pt x="86" y="15"/>
                  </a:moveTo>
                  <a:cubicBezTo>
                    <a:pt x="83" y="16"/>
                    <a:pt x="80" y="18"/>
                    <a:pt x="76" y="20"/>
                  </a:cubicBezTo>
                  <a:cubicBezTo>
                    <a:pt x="79" y="23"/>
                    <a:pt x="79" y="23"/>
                    <a:pt x="79" y="23"/>
                  </a:cubicBezTo>
                  <a:cubicBezTo>
                    <a:pt x="82" y="21"/>
                    <a:pt x="85" y="19"/>
                    <a:pt x="88" y="18"/>
                  </a:cubicBezTo>
                  <a:cubicBezTo>
                    <a:pt x="86" y="15"/>
                    <a:pt x="86" y="15"/>
                    <a:pt x="86" y="15"/>
                  </a:cubicBezTo>
                  <a:moveTo>
                    <a:pt x="99" y="9"/>
                  </a:moveTo>
                  <a:cubicBezTo>
                    <a:pt x="95" y="10"/>
                    <a:pt x="92" y="12"/>
                    <a:pt x="89" y="13"/>
                  </a:cubicBezTo>
                  <a:cubicBezTo>
                    <a:pt x="91" y="17"/>
                    <a:pt x="91" y="17"/>
                    <a:pt x="91" y="17"/>
                  </a:cubicBezTo>
                  <a:cubicBezTo>
                    <a:pt x="94" y="15"/>
                    <a:pt x="98" y="14"/>
                    <a:pt x="101" y="13"/>
                  </a:cubicBezTo>
                  <a:cubicBezTo>
                    <a:pt x="99" y="9"/>
                    <a:pt x="99" y="9"/>
                    <a:pt x="99" y="9"/>
                  </a:cubicBezTo>
                  <a:moveTo>
                    <a:pt x="201" y="8"/>
                  </a:moveTo>
                  <a:cubicBezTo>
                    <a:pt x="202" y="9"/>
                    <a:pt x="202" y="9"/>
                    <a:pt x="202" y="9"/>
                  </a:cubicBezTo>
                  <a:cubicBezTo>
                    <a:pt x="203" y="9"/>
                    <a:pt x="203" y="9"/>
                    <a:pt x="203" y="9"/>
                  </a:cubicBezTo>
                  <a:cubicBezTo>
                    <a:pt x="201" y="8"/>
                    <a:pt x="201" y="8"/>
                    <a:pt x="201" y="8"/>
                  </a:cubicBezTo>
                  <a:moveTo>
                    <a:pt x="110" y="5"/>
                  </a:moveTo>
                  <a:cubicBezTo>
                    <a:pt x="105" y="7"/>
                    <a:pt x="105" y="7"/>
                    <a:pt x="105" y="7"/>
                  </a:cubicBezTo>
                  <a:cubicBezTo>
                    <a:pt x="104" y="7"/>
                    <a:pt x="103" y="8"/>
                    <a:pt x="102" y="8"/>
                  </a:cubicBezTo>
                  <a:cubicBezTo>
                    <a:pt x="104" y="12"/>
                    <a:pt x="104" y="12"/>
                    <a:pt x="104" y="12"/>
                  </a:cubicBezTo>
                  <a:cubicBezTo>
                    <a:pt x="104" y="11"/>
                    <a:pt x="104" y="11"/>
                    <a:pt x="105" y="11"/>
                  </a:cubicBezTo>
                  <a:cubicBezTo>
                    <a:pt x="122" y="35"/>
                    <a:pt x="122" y="35"/>
                    <a:pt x="122" y="35"/>
                  </a:cubicBezTo>
                  <a:cubicBezTo>
                    <a:pt x="133" y="34"/>
                    <a:pt x="133" y="34"/>
                    <a:pt x="133" y="34"/>
                  </a:cubicBezTo>
                  <a:cubicBezTo>
                    <a:pt x="130" y="30"/>
                    <a:pt x="130" y="30"/>
                    <a:pt x="130" y="30"/>
                  </a:cubicBezTo>
                  <a:cubicBezTo>
                    <a:pt x="124" y="31"/>
                    <a:pt x="124" y="31"/>
                    <a:pt x="124" y="31"/>
                  </a:cubicBezTo>
                  <a:cubicBezTo>
                    <a:pt x="108" y="9"/>
                    <a:pt x="108" y="9"/>
                    <a:pt x="108" y="9"/>
                  </a:cubicBezTo>
                  <a:cubicBezTo>
                    <a:pt x="110" y="5"/>
                    <a:pt x="110" y="5"/>
                    <a:pt x="110" y="5"/>
                  </a:cubicBezTo>
                  <a:moveTo>
                    <a:pt x="162" y="5"/>
                  </a:moveTo>
                  <a:cubicBezTo>
                    <a:pt x="157" y="16"/>
                    <a:pt x="157" y="16"/>
                    <a:pt x="157" y="16"/>
                  </a:cubicBezTo>
                  <a:cubicBezTo>
                    <a:pt x="159" y="20"/>
                    <a:pt x="159" y="20"/>
                    <a:pt x="159" y="20"/>
                  </a:cubicBezTo>
                  <a:cubicBezTo>
                    <a:pt x="164" y="8"/>
                    <a:pt x="164" y="8"/>
                    <a:pt x="164" y="8"/>
                  </a:cubicBezTo>
                  <a:cubicBezTo>
                    <a:pt x="162" y="5"/>
                    <a:pt x="162" y="5"/>
                    <a:pt x="162" y="5"/>
                  </a:cubicBezTo>
                  <a:moveTo>
                    <a:pt x="180" y="3"/>
                  </a:moveTo>
                  <a:cubicBezTo>
                    <a:pt x="184" y="7"/>
                    <a:pt x="184" y="7"/>
                    <a:pt x="184" y="7"/>
                  </a:cubicBezTo>
                  <a:cubicBezTo>
                    <a:pt x="188" y="8"/>
                    <a:pt x="192" y="9"/>
                    <a:pt x="196" y="10"/>
                  </a:cubicBezTo>
                  <a:cubicBezTo>
                    <a:pt x="196" y="24"/>
                    <a:pt x="196" y="24"/>
                    <a:pt x="196" y="24"/>
                  </a:cubicBezTo>
                  <a:cubicBezTo>
                    <a:pt x="200" y="30"/>
                    <a:pt x="200" y="30"/>
                    <a:pt x="200" y="30"/>
                  </a:cubicBezTo>
                  <a:cubicBezTo>
                    <a:pt x="200" y="11"/>
                    <a:pt x="200" y="11"/>
                    <a:pt x="200" y="11"/>
                  </a:cubicBezTo>
                  <a:cubicBezTo>
                    <a:pt x="196" y="6"/>
                    <a:pt x="196" y="6"/>
                    <a:pt x="196" y="6"/>
                  </a:cubicBezTo>
                  <a:cubicBezTo>
                    <a:pt x="192" y="5"/>
                    <a:pt x="187" y="4"/>
                    <a:pt x="183" y="3"/>
                  </a:cubicBezTo>
                  <a:cubicBezTo>
                    <a:pt x="182" y="3"/>
                    <a:pt x="181" y="3"/>
                    <a:pt x="180" y="3"/>
                  </a:cubicBezTo>
                  <a:moveTo>
                    <a:pt x="162" y="0"/>
                  </a:moveTo>
                  <a:cubicBezTo>
                    <a:pt x="166" y="5"/>
                    <a:pt x="166" y="5"/>
                    <a:pt x="166" y="5"/>
                  </a:cubicBezTo>
                  <a:cubicBezTo>
                    <a:pt x="166" y="4"/>
                    <a:pt x="166" y="4"/>
                    <a:pt x="166" y="4"/>
                  </a:cubicBezTo>
                  <a:cubicBezTo>
                    <a:pt x="171" y="5"/>
                    <a:pt x="175" y="6"/>
                    <a:pt x="180" y="6"/>
                  </a:cubicBezTo>
                  <a:cubicBezTo>
                    <a:pt x="176" y="2"/>
                    <a:pt x="176" y="2"/>
                    <a:pt x="176" y="2"/>
                  </a:cubicBezTo>
                  <a:cubicBezTo>
                    <a:pt x="172" y="1"/>
                    <a:pt x="169" y="1"/>
                    <a:pt x="164" y="0"/>
                  </a:cubicBezTo>
                  <a:cubicBezTo>
                    <a:pt x="162" y="0"/>
                    <a:pt x="162" y="0"/>
                    <a:pt x="16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2" name="Freeform 751"/>
            <p:cNvSpPr>
              <a:spLocks/>
            </p:cNvSpPr>
            <p:nvPr/>
          </p:nvSpPr>
          <p:spPr bwMode="auto">
            <a:xfrm>
              <a:off x="13083579" y="1649882"/>
              <a:ext cx="166597" cy="197448"/>
            </a:xfrm>
            <a:custGeom>
              <a:avLst/>
              <a:gdLst>
                <a:gd name="T0" fmla="*/ 4 w 23"/>
                <a:gd name="T1" fmla="*/ 0 h 27"/>
                <a:gd name="T2" fmla="*/ 3 w 23"/>
                <a:gd name="T3" fmla="*/ 0 h 27"/>
                <a:gd name="T4" fmla="*/ 0 w 23"/>
                <a:gd name="T5" fmla="*/ 0 h 27"/>
                <a:gd name="T6" fmla="*/ 9 w 23"/>
                <a:gd name="T7" fmla="*/ 12 h 27"/>
                <a:gd name="T8" fmla="*/ 22 w 23"/>
                <a:gd name="T9" fmla="*/ 26 h 27"/>
                <a:gd name="T10" fmla="*/ 23 w 23"/>
                <a:gd name="T11" fmla="*/ 27 h 27"/>
                <a:gd name="T12" fmla="*/ 4 w 2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4" y="0"/>
                  </a:moveTo>
                  <a:cubicBezTo>
                    <a:pt x="3" y="0"/>
                    <a:pt x="3" y="0"/>
                    <a:pt x="3" y="0"/>
                  </a:cubicBezTo>
                  <a:cubicBezTo>
                    <a:pt x="0" y="0"/>
                    <a:pt x="0" y="0"/>
                    <a:pt x="0" y="0"/>
                  </a:cubicBezTo>
                  <a:cubicBezTo>
                    <a:pt x="9" y="12"/>
                    <a:pt x="9" y="12"/>
                    <a:pt x="9" y="12"/>
                  </a:cubicBezTo>
                  <a:cubicBezTo>
                    <a:pt x="13" y="17"/>
                    <a:pt x="17" y="21"/>
                    <a:pt x="22" y="26"/>
                  </a:cubicBezTo>
                  <a:cubicBezTo>
                    <a:pt x="22" y="26"/>
                    <a:pt x="23" y="27"/>
                    <a:pt x="23" y="27"/>
                  </a:cubicBezTo>
                  <a:cubicBezTo>
                    <a:pt x="4" y="0"/>
                    <a:pt x="4" y="0"/>
                    <a:pt x="4"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3" name="Freeform 752"/>
            <p:cNvSpPr>
              <a:spLocks noEditPoints="1"/>
            </p:cNvSpPr>
            <p:nvPr/>
          </p:nvSpPr>
          <p:spPr bwMode="auto">
            <a:xfrm>
              <a:off x="12907726" y="1190197"/>
              <a:ext cx="447344" cy="641707"/>
            </a:xfrm>
            <a:custGeom>
              <a:avLst/>
              <a:gdLst>
                <a:gd name="T0" fmla="*/ 59 w 61"/>
                <a:gd name="T1" fmla="*/ 84 h 88"/>
                <a:gd name="T2" fmla="*/ 56 w 61"/>
                <a:gd name="T3" fmla="*/ 85 h 88"/>
                <a:gd name="T4" fmla="*/ 59 w 61"/>
                <a:gd name="T5" fmla="*/ 88 h 88"/>
                <a:gd name="T6" fmla="*/ 61 w 61"/>
                <a:gd name="T7" fmla="*/ 87 h 88"/>
                <a:gd name="T8" fmla="*/ 59 w 61"/>
                <a:gd name="T9" fmla="*/ 84 h 88"/>
                <a:gd name="T10" fmla="*/ 36 w 61"/>
                <a:gd name="T11" fmla="*/ 51 h 88"/>
                <a:gd name="T12" fmla="*/ 34 w 61"/>
                <a:gd name="T13" fmla="*/ 54 h 88"/>
                <a:gd name="T14" fmla="*/ 37 w 61"/>
                <a:gd name="T15" fmla="*/ 57 h 88"/>
                <a:gd name="T16" fmla="*/ 39 w 61"/>
                <a:gd name="T17" fmla="*/ 55 h 88"/>
                <a:gd name="T18" fmla="*/ 36 w 61"/>
                <a:gd name="T19" fmla="*/ 51 h 88"/>
                <a:gd name="T20" fmla="*/ 0 w 61"/>
                <a:gd name="T21" fmla="*/ 0 h 88"/>
                <a:gd name="T22" fmla="*/ 1 w 61"/>
                <a:gd name="T23" fmla="*/ 6 h 88"/>
                <a:gd name="T24" fmla="*/ 6 w 61"/>
                <a:gd name="T25" fmla="*/ 13 h 88"/>
                <a:gd name="T26" fmla="*/ 10 w 61"/>
                <a:gd name="T27" fmla="*/ 14 h 88"/>
                <a:gd name="T28" fmla="*/ 7 w 61"/>
                <a:gd name="T29" fmla="*/ 10 h 88"/>
                <a:gd name="T30" fmla="*/ 5 w 61"/>
                <a:gd name="T31" fmla="*/ 9 h 88"/>
                <a:gd name="T32" fmla="*/ 5 w 61"/>
                <a:gd name="T33" fmla="*/ 7 h 88"/>
                <a:gd name="T34" fmla="*/ 0 w 61"/>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8">
                  <a:moveTo>
                    <a:pt x="59" y="84"/>
                  </a:moveTo>
                  <a:cubicBezTo>
                    <a:pt x="56" y="85"/>
                    <a:pt x="56" y="85"/>
                    <a:pt x="56" y="85"/>
                  </a:cubicBezTo>
                  <a:cubicBezTo>
                    <a:pt x="59" y="88"/>
                    <a:pt x="59" y="88"/>
                    <a:pt x="59" y="88"/>
                  </a:cubicBezTo>
                  <a:cubicBezTo>
                    <a:pt x="61" y="87"/>
                    <a:pt x="61" y="87"/>
                    <a:pt x="61" y="87"/>
                  </a:cubicBezTo>
                  <a:cubicBezTo>
                    <a:pt x="59" y="84"/>
                    <a:pt x="59" y="84"/>
                    <a:pt x="59" y="84"/>
                  </a:cubicBezTo>
                  <a:moveTo>
                    <a:pt x="36" y="51"/>
                  </a:moveTo>
                  <a:cubicBezTo>
                    <a:pt x="34" y="54"/>
                    <a:pt x="34" y="54"/>
                    <a:pt x="34" y="54"/>
                  </a:cubicBezTo>
                  <a:cubicBezTo>
                    <a:pt x="37" y="57"/>
                    <a:pt x="37" y="57"/>
                    <a:pt x="37" y="57"/>
                  </a:cubicBezTo>
                  <a:cubicBezTo>
                    <a:pt x="39" y="55"/>
                    <a:pt x="39" y="55"/>
                    <a:pt x="39" y="55"/>
                  </a:cubicBezTo>
                  <a:cubicBezTo>
                    <a:pt x="36" y="51"/>
                    <a:pt x="36" y="51"/>
                    <a:pt x="36" y="51"/>
                  </a:cubicBezTo>
                  <a:moveTo>
                    <a:pt x="0" y="0"/>
                  </a:moveTo>
                  <a:cubicBezTo>
                    <a:pt x="0" y="2"/>
                    <a:pt x="0" y="4"/>
                    <a:pt x="1" y="6"/>
                  </a:cubicBezTo>
                  <a:cubicBezTo>
                    <a:pt x="6" y="13"/>
                    <a:pt x="6" y="13"/>
                    <a:pt x="6" y="13"/>
                  </a:cubicBezTo>
                  <a:cubicBezTo>
                    <a:pt x="10" y="14"/>
                    <a:pt x="10" y="14"/>
                    <a:pt x="10" y="14"/>
                  </a:cubicBezTo>
                  <a:cubicBezTo>
                    <a:pt x="7" y="10"/>
                    <a:pt x="7" y="10"/>
                    <a:pt x="7" y="10"/>
                  </a:cubicBezTo>
                  <a:cubicBezTo>
                    <a:pt x="5" y="9"/>
                    <a:pt x="5" y="9"/>
                    <a:pt x="5" y="9"/>
                  </a:cubicBezTo>
                  <a:cubicBezTo>
                    <a:pt x="5" y="9"/>
                    <a:pt x="5" y="8"/>
                    <a:pt x="5" y="7"/>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4" name="Freeform 753"/>
            <p:cNvSpPr>
              <a:spLocks noEditPoints="1"/>
            </p:cNvSpPr>
            <p:nvPr/>
          </p:nvSpPr>
          <p:spPr bwMode="auto">
            <a:xfrm>
              <a:off x="12895386" y="1002004"/>
              <a:ext cx="765113" cy="1085966"/>
            </a:xfrm>
            <a:custGeom>
              <a:avLst/>
              <a:gdLst>
                <a:gd name="T0" fmla="*/ 103 w 105"/>
                <a:gd name="T1" fmla="*/ 145 h 149"/>
                <a:gd name="T2" fmla="*/ 103 w 105"/>
                <a:gd name="T3" fmla="*/ 145 h 149"/>
                <a:gd name="T4" fmla="*/ 100 w 105"/>
                <a:gd name="T5" fmla="*/ 146 h 149"/>
                <a:gd name="T6" fmla="*/ 101 w 105"/>
                <a:gd name="T7" fmla="*/ 147 h 149"/>
                <a:gd name="T8" fmla="*/ 103 w 105"/>
                <a:gd name="T9" fmla="*/ 148 h 149"/>
                <a:gd name="T10" fmla="*/ 105 w 105"/>
                <a:gd name="T11" fmla="*/ 149 h 149"/>
                <a:gd name="T12" fmla="*/ 103 w 105"/>
                <a:gd name="T13" fmla="*/ 145 h 149"/>
                <a:gd name="T14" fmla="*/ 73 w 105"/>
                <a:gd name="T15" fmla="*/ 103 h 149"/>
                <a:gd name="T16" fmla="*/ 70 w 105"/>
                <a:gd name="T17" fmla="*/ 104 h 149"/>
                <a:gd name="T18" fmla="*/ 73 w 105"/>
                <a:gd name="T19" fmla="*/ 107 h 149"/>
                <a:gd name="T20" fmla="*/ 75 w 105"/>
                <a:gd name="T21" fmla="*/ 106 h 149"/>
                <a:gd name="T22" fmla="*/ 73 w 105"/>
                <a:gd name="T23" fmla="*/ 103 h 149"/>
                <a:gd name="T24" fmla="*/ 42 w 105"/>
                <a:gd name="T25" fmla="*/ 59 h 149"/>
                <a:gd name="T26" fmla="*/ 46 w 105"/>
                <a:gd name="T27" fmla="*/ 67 h 149"/>
                <a:gd name="T28" fmla="*/ 45 w 105"/>
                <a:gd name="T29" fmla="*/ 68 h 149"/>
                <a:gd name="T30" fmla="*/ 47 w 105"/>
                <a:gd name="T31" fmla="*/ 72 h 149"/>
                <a:gd name="T32" fmla="*/ 49 w 105"/>
                <a:gd name="T33" fmla="*/ 69 h 149"/>
                <a:gd name="T34" fmla="*/ 42 w 105"/>
                <a:gd name="T35" fmla="*/ 59 h 149"/>
                <a:gd name="T36" fmla="*/ 23 w 105"/>
                <a:gd name="T37" fmla="*/ 37 h 149"/>
                <a:gd name="T38" fmla="*/ 26 w 105"/>
                <a:gd name="T39" fmla="*/ 41 h 149"/>
                <a:gd name="T40" fmla="*/ 30 w 105"/>
                <a:gd name="T41" fmla="*/ 42 h 149"/>
                <a:gd name="T42" fmla="*/ 27 w 105"/>
                <a:gd name="T43" fmla="*/ 37 h 149"/>
                <a:gd name="T44" fmla="*/ 23 w 105"/>
                <a:gd name="T45" fmla="*/ 37 h 149"/>
                <a:gd name="T46" fmla="*/ 0 w 105"/>
                <a:gd name="T47" fmla="*/ 0 h 149"/>
                <a:gd name="T48" fmla="*/ 0 w 105"/>
                <a:gd name="T49" fmla="*/ 4 h 149"/>
                <a:gd name="T50" fmla="*/ 0 w 105"/>
                <a:gd name="T51" fmla="*/ 5 h 149"/>
                <a:gd name="T52" fmla="*/ 4 w 105"/>
                <a:gd name="T53" fmla="*/ 11 h 149"/>
                <a:gd name="T54" fmla="*/ 4 w 105"/>
                <a:gd name="T55" fmla="*/ 6 h 149"/>
                <a:gd name="T56" fmla="*/ 5 w 105"/>
                <a:gd name="T57" fmla="*/ 6 h 149"/>
                <a:gd name="T58" fmla="*/ 0 w 105"/>
                <a:gd name="T59" fmla="*/ 0 h 149"/>
                <a:gd name="T60" fmla="*/ 0 w 105"/>
                <a:gd name="T6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49">
                  <a:moveTo>
                    <a:pt x="103" y="145"/>
                  </a:moveTo>
                  <a:cubicBezTo>
                    <a:pt x="103" y="145"/>
                    <a:pt x="103" y="145"/>
                    <a:pt x="103" y="145"/>
                  </a:cubicBezTo>
                  <a:cubicBezTo>
                    <a:pt x="100" y="146"/>
                    <a:pt x="100" y="146"/>
                    <a:pt x="100" y="146"/>
                  </a:cubicBezTo>
                  <a:cubicBezTo>
                    <a:pt x="101" y="147"/>
                    <a:pt x="101" y="147"/>
                    <a:pt x="101" y="147"/>
                  </a:cubicBezTo>
                  <a:cubicBezTo>
                    <a:pt x="103" y="148"/>
                    <a:pt x="103" y="148"/>
                    <a:pt x="103" y="148"/>
                  </a:cubicBezTo>
                  <a:cubicBezTo>
                    <a:pt x="104" y="148"/>
                    <a:pt x="105" y="149"/>
                    <a:pt x="105" y="149"/>
                  </a:cubicBezTo>
                  <a:cubicBezTo>
                    <a:pt x="103" y="145"/>
                    <a:pt x="103" y="145"/>
                    <a:pt x="103" y="145"/>
                  </a:cubicBezTo>
                  <a:moveTo>
                    <a:pt x="73" y="103"/>
                  </a:moveTo>
                  <a:cubicBezTo>
                    <a:pt x="70" y="104"/>
                    <a:pt x="70" y="104"/>
                    <a:pt x="70" y="104"/>
                  </a:cubicBezTo>
                  <a:cubicBezTo>
                    <a:pt x="73" y="107"/>
                    <a:pt x="73" y="107"/>
                    <a:pt x="73" y="107"/>
                  </a:cubicBezTo>
                  <a:cubicBezTo>
                    <a:pt x="75" y="106"/>
                    <a:pt x="75" y="106"/>
                    <a:pt x="75" y="106"/>
                  </a:cubicBezTo>
                  <a:cubicBezTo>
                    <a:pt x="73" y="103"/>
                    <a:pt x="73" y="103"/>
                    <a:pt x="73" y="103"/>
                  </a:cubicBezTo>
                  <a:moveTo>
                    <a:pt x="42" y="59"/>
                  </a:moveTo>
                  <a:cubicBezTo>
                    <a:pt x="46" y="67"/>
                    <a:pt x="46" y="67"/>
                    <a:pt x="46" y="67"/>
                  </a:cubicBezTo>
                  <a:cubicBezTo>
                    <a:pt x="45" y="68"/>
                    <a:pt x="45" y="68"/>
                    <a:pt x="45" y="68"/>
                  </a:cubicBezTo>
                  <a:cubicBezTo>
                    <a:pt x="47" y="72"/>
                    <a:pt x="47" y="72"/>
                    <a:pt x="47" y="72"/>
                  </a:cubicBezTo>
                  <a:cubicBezTo>
                    <a:pt x="49" y="69"/>
                    <a:pt x="49" y="69"/>
                    <a:pt x="49" y="69"/>
                  </a:cubicBezTo>
                  <a:cubicBezTo>
                    <a:pt x="42" y="59"/>
                    <a:pt x="42" y="59"/>
                    <a:pt x="42" y="59"/>
                  </a:cubicBezTo>
                  <a:moveTo>
                    <a:pt x="23" y="37"/>
                  </a:moveTo>
                  <a:cubicBezTo>
                    <a:pt x="26" y="41"/>
                    <a:pt x="26" y="41"/>
                    <a:pt x="26" y="41"/>
                  </a:cubicBezTo>
                  <a:cubicBezTo>
                    <a:pt x="30" y="42"/>
                    <a:pt x="30" y="42"/>
                    <a:pt x="30" y="42"/>
                  </a:cubicBezTo>
                  <a:cubicBezTo>
                    <a:pt x="27" y="37"/>
                    <a:pt x="27" y="37"/>
                    <a:pt x="27" y="37"/>
                  </a:cubicBezTo>
                  <a:cubicBezTo>
                    <a:pt x="23" y="37"/>
                    <a:pt x="23" y="37"/>
                    <a:pt x="23" y="37"/>
                  </a:cubicBezTo>
                  <a:moveTo>
                    <a:pt x="0" y="0"/>
                  </a:moveTo>
                  <a:cubicBezTo>
                    <a:pt x="0" y="4"/>
                    <a:pt x="0" y="4"/>
                    <a:pt x="0" y="4"/>
                  </a:cubicBezTo>
                  <a:cubicBezTo>
                    <a:pt x="0" y="5"/>
                    <a:pt x="0" y="5"/>
                    <a:pt x="0" y="5"/>
                  </a:cubicBezTo>
                  <a:cubicBezTo>
                    <a:pt x="4" y="11"/>
                    <a:pt x="4" y="11"/>
                    <a:pt x="4" y="11"/>
                  </a:cubicBezTo>
                  <a:cubicBezTo>
                    <a:pt x="4" y="10"/>
                    <a:pt x="4" y="8"/>
                    <a:pt x="4" y="6"/>
                  </a:cubicBezTo>
                  <a:cubicBezTo>
                    <a:pt x="5" y="6"/>
                    <a:pt x="5" y="6"/>
                    <a:pt x="5" y="6"/>
                  </a:cubicBezTo>
                  <a:cubicBezTo>
                    <a:pt x="0" y="0"/>
                    <a:pt x="0" y="0"/>
                    <a:pt x="0" y="0"/>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5" name="Freeform 754"/>
            <p:cNvSpPr>
              <a:spLocks noEditPoints="1"/>
            </p:cNvSpPr>
            <p:nvPr/>
          </p:nvSpPr>
          <p:spPr bwMode="auto">
            <a:xfrm>
              <a:off x="12987940" y="986579"/>
              <a:ext cx="826816" cy="1138414"/>
            </a:xfrm>
            <a:custGeom>
              <a:avLst/>
              <a:gdLst>
                <a:gd name="T0" fmla="*/ 105 w 113"/>
                <a:gd name="T1" fmla="*/ 150 h 156"/>
                <a:gd name="T2" fmla="*/ 108 w 113"/>
                <a:gd name="T3" fmla="*/ 155 h 156"/>
                <a:gd name="T4" fmla="*/ 113 w 113"/>
                <a:gd name="T5" fmla="*/ 156 h 156"/>
                <a:gd name="T6" fmla="*/ 109 w 113"/>
                <a:gd name="T7" fmla="*/ 151 h 156"/>
                <a:gd name="T8" fmla="*/ 108 w 113"/>
                <a:gd name="T9" fmla="*/ 151 h 156"/>
                <a:gd name="T10" fmla="*/ 105 w 113"/>
                <a:gd name="T11" fmla="*/ 150 h 156"/>
                <a:gd name="T12" fmla="*/ 90 w 113"/>
                <a:gd name="T13" fmla="*/ 123 h 156"/>
                <a:gd name="T14" fmla="*/ 90 w 113"/>
                <a:gd name="T15" fmla="*/ 128 h 156"/>
                <a:gd name="T16" fmla="*/ 94 w 113"/>
                <a:gd name="T17" fmla="*/ 134 h 156"/>
                <a:gd name="T18" fmla="*/ 94 w 113"/>
                <a:gd name="T19" fmla="*/ 129 h 156"/>
                <a:gd name="T20" fmla="*/ 90 w 113"/>
                <a:gd name="T21" fmla="*/ 123 h 156"/>
                <a:gd name="T22" fmla="*/ 73 w 113"/>
                <a:gd name="T23" fmla="*/ 106 h 156"/>
                <a:gd name="T24" fmla="*/ 79 w 113"/>
                <a:gd name="T25" fmla="*/ 113 h 156"/>
                <a:gd name="T26" fmla="*/ 85 w 113"/>
                <a:gd name="T27" fmla="*/ 117 h 156"/>
                <a:gd name="T28" fmla="*/ 80 w 113"/>
                <a:gd name="T29" fmla="*/ 109 h 156"/>
                <a:gd name="T30" fmla="*/ 73 w 113"/>
                <a:gd name="T31" fmla="*/ 106 h 156"/>
                <a:gd name="T32" fmla="*/ 3 w 113"/>
                <a:gd name="T33" fmla="*/ 0 h 156"/>
                <a:gd name="T34" fmla="*/ 0 w 113"/>
                <a:gd name="T35" fmla="*/ 1 h 156"/>
                <a:gd name="T36" fmla="*/ 2 w 113"/>
                <a:gd name="T37" fmla="*/ 5 h 156"/>
                <a:gd name="T38" fmla="*/ 5 w 113"/>
                <a:gd name="T39" fmla="*/ 4 h 156"/>
                <a:gd name="T40" fmla="*/ 3 w 113"/>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 h="156">
                  <a:moveTo>
                    <a:pt x="105" y="150"/>
                  </a:moveTo>
                  <a:cubicBezTo>
                    <a:pt x="108" y="155"/>
                    <a:pt x="108" y="155"/>
                    <a:pt x="108" y="155"/>
                  </a:cubicBezTo>
                  <a:cubicBezTo>
                    <a:pt x="110" y="155"/>
                    <a:pt x="111" y="156"/>
                    <a:pt x="113" y="156"/>
                  </a:cubicBezTo>
                  <a:cubicBezTo>
                    <a:pt x="109" y="151"/>
                    <a:pt x="109" y="151"/>
                    <a:pt x="109" y="151"/>
                  </a:cubicBezTo>
                  <a:cubicBezTo>
                    <a:pt x="109" y="151"/>
                    <a:pt x="108" y="151"/>
                    <a:pt x="108" y="151"/>
                  </a:cubicBezTo>
                  <a:cubicBezTo>
                    <a:pt x="107" y="151"/>
                    <a:pt x="106" y="150"/>
                    <a:pt x="105" y="150"/>
                  </a:cubicBezTo>
                  <a:moveTo>
                    <a:pt x="90" y="123"/>
                  </a:moveTo>
                  <a:cubicBezTo>
                    <a:pt x="90" y="128"/>
                    <a:pt x="90" y="128"/>
                    <a:pt x="90" y="128"/>
                  </a:cubicBezTo>
                  <a:cubicBezTo>
                    <a:pt x="94" y="134"/>
                    <a:pt x="94" y="134"/>
                    <a:pt x="94" y="134"/>
                  </a:cubicBezTo>
                  <a:cubicBezTo>
                    <a:pt x="94" y="129"/>
                    <a:pt x="94" y="129"/>
                    <a:pt x="94" y="129"/>
                  </a:cubicBezTo>
                  <a:cubicBezTo>
                    <a:pt x="90" y="123"/>
                    <a:pt x="90" y="123"/>
                    <a:pt x="90" y="123"/>
                  </a:cubicBezTo>
                  <a:moveTo>
                    <a:pt x="73" y="106"/>
                  </a:moveTo>
                  <a:cubicBezTo>
                    <a:pt x="79" y="113"/>
                    <a:pt x="79" y="113"/>
                    <a:pt x="79" y="113"/>
                  </a:cubicBezTo>
                  <a:cubicBezTo>
                    <a:pt x="85" y="117"/>
                    <a:pt x="85" y="117"/>
                    <a:pt x="85" y="117"/>
                  </a:cubicBezTo>
                  <a:cubicBezTo>
                    <a:pt x="80" y="109"/>
                    <a:pt x="80" y="109"/>
                    <a:pt x="80" y="109"/>
                  </a:cubicBezTo>
                  <a:cubicBezTo>
                    <a:pt x="73" y="106"/>
                    <a:pt x="73" y="106"/>
                    <a:pt x="73" y="106"/>
                  </a:cubicBezTo>
                  <a:moveTo>
                    <a:pt x="3" y="0"/>
                  </a:moveTo>
                  <a:cubicBezTo>
                    <a:pt x="0" y="1"/>
                    <a:pt x="0" y="1"/>
                    <a:pt x="0" y="1"/>
                  </a:cubicBezTo>
                  <a:cubicBezTo>
                    <a:pt x="2" y="5"/>
                    <a:pt x="2" y="5"/>
                    <a:pt x="2" y="5"/>
                  </a:cubicBezTo>
                  <a:cubicBezTo>
                    <a:pt x="5" y="4"/>
                    <a:pt x="5" y="4"/>
                    <a:pt x="5"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6" name="Freeform 755"/>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close/>
                  <a:moveTo>
                    <a:pt x="7" y="0"/>
                  </a:moveTo>
                  <a:lnTo>
                    <a:pt x="0" y="3"/>
                  </a:lnTo>
                  <a:lnTo>
                    <a:pt x="5" y="10"/>
                  </a:lnTo>
                  <a:lnTo>
                    <a:pt x="12" y="7"/>
                  </a:lnTo>
                  <a:lnTo>
                    <a:pt x="7" y="0"/>
                  </a:lnTo>
                  <a:close/>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7" name="Freeform 756"/>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moveTo>
                    <a:pt x="7" y="0"/>
                  </a:moveTo>
                  <a:lnTo>
                    <a:pt x="0" y="3"/>
                  </a:lnTo>
                  <a:lnTo>
                    <a:pt x="5" y="10"/>
                  </a:lnTo>
                  <a:lnTo>
                    <a:pt x="12" y="7"/>
                  </a:lnTo>
                  <a:lnTo>
                    <a:pt x="7" y="0"/>
                  </a:ln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8" name="Freeform 757"/>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close/>
                  <a:moveTo>
                    <a:pt x="52" y="71"/>
                  </a:moveTo>
                  <a:lnTo>
                    <a:pt x="49" y="80"/>
                  </a:lnTo>
                  <a:lnTo>
                    <a:pt x="56" y="90"/>
                  </a:lnTo>
                  <a:lnTo>
                    <a:pt x="59" y="80"/>
                  </a:lnTo>
                  <a:lnTo>
                    <a:pt x="52" y="71"/>
                  </a:lnTo>
                  <a:close/>
                  <a:moveTo>
                    <a:pt x="2" y="0"/>
                  </a:moveTo>
                  <a:lnTo>
                    <a:pt x="0" y="9"/>
                  </a:lnTo>
                  <a:lnTo>
                    <a:pt x="0" y="9"/>
                  </a:lnTo>
                  <a:lnTo>
                    <a:pt x="7" y="7"/>
                  </a:lnTo>
                  <a:lnTo>
                    <a:pt x="2" y="0"/>
                  </a:lnTo>
                  <a:close/>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19" name="Freeform 758"/>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moveTo>
                    <a:pt x="52" y="71"/>
                  </a:moveTo>
                  <a:lnTo>
                    <a:pt x="49" y="80"/>
                  </a:lnTo>
                  <a:lnTo>
                    <a:pt x="56" y="90"/>
                  </a:lnTo>
                  <a:lnTo>
                    <a:pt x="59" y="80"/>
                  </a:lnTo>
                  <a:lnTo>
                    <a:pt x="52" y="71"/>
                  </a:lnTo>
                  <a:moveTo>
                    <a:pt x="2" y="0"/>
                  </a:moveTo>
                  <a:lnTo>
                    <a:pt x="0" y="9"/>
                  </a:lnTo>
                  <a:lnTo>
                    <a:pt x="0" y="9"/>
                  </a:lnTo>
                  <a:lnTo>
                    <a:pt x="7" y="7"/>
                  </a:lnTo>
                  <a:lnTo>
                    <a:pt x="2" y="0"/>
                  </a:ln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0" name="Freeform 759"/>
            <p:cNvSpPr>
              <a:spLocks noEditPoints="1"/>
            </p:cNvSpPr>
            <p:nvPr/>
          </p:nvSpPr>
          <p:spPr bwMode="auto">
            <a:xfrm>
              <a:off x="13018791" y="505298"/>
              <a:ext cx="1011924" cy="1422246"/>
            </a:xfrm>
            <a:custGeom>
              <a:avLst/>
              <a:gdLst>
                <a:gd name="T0" fmla="*/ 137 w 139"/>
                <a:gd name="T1" fmla="*/ 191 h 195"/>
                <a:gd name="T2" fmla="*/ 133 w 139"/>
                <a:gd name="T3" fmla="*/ 192 h 195"/>
                <a:gd name="T4" fmla="*/ 136 w 139"/>
                <a:gd name="T5" fmla="*/ 195 h 195"/>
                <a:gd name="T6" fmla="*/ 139 w 139"/>
                <a:gd name="T7" fmla="*/ 195 h 195"/>
                <a:gd name="T8" fmla="*/ 137 w 139"/>
                <a:gd name="T9" fmla="*/ 191 h 195"/>
                <a:gd name="T10" fmla="*/ 21 w 139"/>
                <a:gd name="T11" fmla="*/ 32 h 195"/>
                <a:gd name="T12" fmla="*/ 22 w 139"/>
                <a:gd name="T13" fmla="*/ 34 h 195"/>
                <a:gd name="T14" fmla="*/ 22 w 139"/>
                <a:gd name="T15" fmla="*/ 34 h 195"/>
                <a:gd name="T16" fmla="*/ 21 w 139"/>
                <a:gd name="T17" fmla="*/ 32 h 195"/>
                <a:gd name="T18" fmla="*/ 2 w 139"/>
                <a:gd name="T19" fmla="*/ 0 h 195"/>
                <a:gd name="T20" fmla="*/ 0 w 139"/>
                <a:gd name="T21" fmla="*/ 3 h 195"/>
                <a:gd name="T22" fmla="*/ 3 w 139"/>
                <a:gd name="T23" fmla="*/ 7 h 195"/>
                <a:gd name="T24" fmla="*/ 4 w 139"/>
                <a:gd name="T25" fmla="*/ 4 h 195"/>
                <a:gd name="T26" fmla="*/ 2 w 139"/>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5">
                  <a:moveTo>
                    <a:pt x="137" y="191"/>
                  </a:moveTo>
                  <a:cubicBezTo>
                    <a:pt x="133" y="192"/>
                    <a:pt x="133" y="192"/>
                    <a:pt x="133" y="192"/>
                  </a:cubicBezTo>
                  <a:cubicBezTo>
                    <a:pt x="136" y="195"/>
                    <a:pt x="136" y="195"/>
                    <a:pt x="136" y="195"/>
                  </a:cubicBezTo>
                  <a:cubicBezTo>
                    <a:pt x="139" y="195"/>
                    <a:pt x="139" y="195"/>
                    <a:pt x="139" y="195"/>
                  </a:cubicBezTo>
                  <a:cubicBezTo>
                    <a:pt x="137" y="191"/>
                    <a:pt x="137" y="191"/>
                    <a:pt x="137" y="191"/>
                  </a:cubicBezTo>
                  <a:moveTo>
                    <a:pt x="21" y="32"/>
                  </a:moveTo>
                  <a:cubicBezTo>
                    <a:pt x="22" y="34"/>
                    <a:pt x="22" y="34"/>
                    <a:pt x="22" y="34"/>
                  </a:cubicBezTo>
                  <a:cubicBezTo>
                    <a:pt x="22" y="34"/>
                    <a:pt x="22" y="34"/>
                    <a:pt x="22" y="34"/>
                  </a:cubicBezTo>
                  <a:cubicBezTo>
                    <a:pt x="21" y="32"/>
                    <a:pt x="21" y="32"/>
                    <a:pt x="21" y="32"/>
                  </a:cubicBezTo>
                  <a:moveTo>
                    <a:pt x="2" y="0"/>
                  </a:moveTo>
                  <a:cubicBezTo>
                    <a:pt x="1" y="1"/>
                    <a:pt x="1" y="2"/>
                    <a:pt x="0" y="3"/>
                  </a:cubicBezTo>
                  <a:cubicBezTo>
                    <a:pt x="3" y="7"/>
                    <a:pt x="3" y="7"/>
                    <a:pt x="3" y="7"/>
                  </a:cubicBezTo>
                  <a:cubicBezTo>
                    <a:pt x="3" y="6"/>
                    <a:pt x="4" y="5"/>
                    <a:pt x="4" y="4"/>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1" name="Freeform 760"/>
            <p:cNvSpPr>
              <a:spLocks noEditPoints="1"/>
            </p:cNvSpPr>
            <p:nvPr/>
          </p:nvSpPr>
          <p:spPr bwMode="auto">
            <a:xfrm>
              <a:off x="13077409" y="415829"/>
              <a:ext cx="1070541" cy="1502459"/>
            </a:xfrm>
            <a:custGeom>
              <a:avLst/>
              <a:gdLst>
                <a:gd name="T0" fmla="*/ 144 w 147"/>
                <a:gd name="T1" fmla="*/ 202 h 206"/>
                <a:gd name="T2" fmla="*/ 141 w 147"/>
                <a:gd name="T3" fmla="*/ 202 h 206"/>
                <a:gd name="T4" fmla="*/ 143 w 147"/>
                <a:gd name="T5" fmla="*/ 206 h 206"/>
                <a:gd name="T6" fmla="*/ 147 w 147"/>
                <a:gd name="T7" fmla="*/ 205 h 206"/>
                <a:gd name="T8" fmla="*/ 144 w 147"/>
                <a:gd name="T9" fmla="*/ 202 h 206"/>
                <a:gd name="T10" fmla="*/ 1 w 147"/>
                <a:gd name="T11" fmla="*/ 0 h 206"/>
                <a:gd name="T12" fmla="*/ 0 w 147"/>
                <a:gd name="T13" fmla="*/ 3 h 206"/>
                <a:gd name="T14" fmla="*/ 2 w 147"/>
                <a:gd name="T15" fmla="*/ 6 h 206"/>
                <a:gd name="T16" fmla="*/ 4 w 147"/>
                <a:gd name="T17" fmla="*/ 3 h 206"/>
                <a:gd name="T18" fmla="*/ 1 w 147"/>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206">
                  <a:moveTo>
                    <a:pt x="144" y="202"/>
                  </a:moveTo>
                  <a:cubicBezTo>
                    <a:pt x="141" y="202"/>
                    <a:pt x="141" y="202"/>
                    <a:pt x="141" y="202"/>
                  </a:cubicBezTo>
                  <a:cubicBezTo>
                    <a:pt x="143" y="206"/>
                    <a:pt x="143" y="206"/>
                    <a:pt x="143" y="206"/>
                  </a:cubicBezTo>
                  <a:cubicBezTo>
                    <a:pt x="147" y="205"/>
                    <a:pt x="147" y="205"/>
                    <a:pt x="147" y="205"/>
                  </a:cubicBezTo>
                  <a:cubicBezTo>
                    <a:pt x="144" y="202"/>
                    <a:pt x="144" y="202"/>
                    <a:pt x="144" y="202"/>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2" name="Freeform 761"/>
            <p:cNvSpPr>
              <a:spLocks noEditPoints="1"/>
            </p:cNvSpPr>
            <p:nvPr/>
          </p:nvSpPr>
          <p:spPr bwMode="auto">
            <a:xfrm>
              <a:off x="13163792" y="394234"/>
              <a:ext cx="1212457" cy="1684482"/>
            </a:xfrm>
            <a:custGeom>
              <a:avLst/>
              <a:gdLst>
                <a:gd name="T0" fmla="*/ 164 w 166"/>
                <a:gd name="T1" fmla="*/ 226 h 231"/>
                <a:gd name="T2" fmla="*/ 161 w 166"/>
                <a:gd name="T3" fmla="*/ 227 h 231"/>
                <a:gd name="T4" fmla="*/ 164 w 166"/>
                <a:gd name="T5" fmla="*/ 231 h 231"/>
                <a:gd name="T6" fmla="*/ 166 w 166"/>
                <a:gd name="T7" fmla="*/ 230 h 231"/>
                <a:gd name="T8" fmla="*/ 164 w 166"/>
                <a:gd name="T9" fmla="*/ 226 h 231"/>
                <a:gd name="T10" fmla="*/ 0 w 166"/>
                <a:gd name="T11" fmla="*/ 0 h 231"/>
                <a:gd name="T12" fmla="*/ 4 w 166"/>
                <a:gd name="T13" fmla="*/ 6 h 231"/>
                <a:gd name="T14" fmla="*/ 9 w 166"/>
                <a:gd name="T15" fmla="*/ 7 h 231"/>
                <a:gd name="T16" fmla="*/ 5 w 166"/>
                <a:gd name="T17" fmla="*/ 2 h 231"/>
                <a:gd name="T18" fmla="*/ 0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64" y="226"/>
                  </a:moveTo>
                  <a:cubicBezTo>
                    <a:pt x="163" y="227"/>
                    <a:pt x="162" y="227"/>
                    <a:pt x="161" y="227"/>
                  </a:cubicBezTo>
                  <a:cubicBezTo>
                    <a:pt x="164" y="231"/>
                    <a:pt x="164" y="231"/>
                    <a:pt x="164" y="231"/>
                  </a:cubicBezTo>
                  <a:cubicBezTo>
                    <a:pt x="165" y="230"/>
                    <a:pt x="165" y="230"/>
                    <a:pt x="166" y="230"/>
                  </a:cubicBezTo>
                  <a:cubicBezTo>
                    <a:pt x="164" y="226"/>
                    <a:pt x="164" y="226"/>
                    <a:pt x="164" y="226"/>
                  </a:cubicBezTo>
                  <a:moveTo>
                    <a:pt x="0" y="0"/>
                  </a:moveTo>
                  <a:cubicBezTo>
                    <a:pt x="4" y="6"/>
                    <a:pt x="4" y="6"/>
                    <a:pt x="4" y="6"/>
                  </a:cubicBezTo>
                  <a:cubicBezTo>
                    <a:pt x="9" y="7"/>
                    <a:pt x="9" y="7"/>
                    <a:pt x="9" y="7"/>
                  </a:cubicBezTo>
                  <a:cubicBezTo>
                    <a:pt x="5" y="2"/>
                    <a:pt x="5" y="2"/>
                    <a:pt x="5" y="2"/>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3" name="Freeform 762"/>
            <p:cNvSpPr>
              <a:spLocks noEditPoints="1"/>
            </p:cNvSpPr>
            <p:nvPr/>
          </p:nvSpPr>
          <p:spPr bwMode="auto">
            <a:xfrm>
              <a:off x="13324219" y="431255"/>
              <a:ext cx="1144584" cy="1613524"/>
            </a:xfrm>
            <a:custGeom>
              <a:avLst/>
              <a:gdLst>
                <a:gd name="T0" fmla="*/ 155 w 157"/>
                <a:gd name="T1" fmla="*/ 216 h 221"/>
                <a:gd name="T2" fmla="*/ 152 w 157"/>
                <a:gd name="T3" fmla="*/ 217 h 221"/>
                <a:gd name="T4" fmla="*/ 154 w 157"/>
                <a:gd name="T5" fmla="*/ 221 h 221"/>
                <a:gd name="T6" fmla="*/ 157 w 157"/>
                <a:gd name="T7" fmla="*/ 219 h 221"/>
                <a:gd name="T8" fmla="*/ 155 w 157"/>
                <a:gd name="T9" fmla="*/ 216 h 221"/>
                <a:gd name="T10" fmla="*/ 2 w 157"/>
                <a:gd name="T11" fmla="*/ 0 h 221"/>
                <a:gd name="T12" fmla="*/ 0 w 157"/>
                <a:gd name="T13" fmla="*/ 2 h 221"/>
                <a:gd name="T14" fmla="*/ 0 w 157"/>
                <a:gd name="T15" fmla="*/ 2 h 221"/>
                <a:gd name="T16" fmla="*/ 2 w 157"/>
                <a:gd name="T17" fmla="*/ 5 h 221"/>
                <a:gd name="T18" fmla="*/ 4 w 157"/>
                <a:gd name="T19" fmla="*/ 3 h 221"/>
                <a:gd name="T20" fmla="*/ 2 w 157"/>
                <a:gd name="T2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221">
                  <a:moveTo>
                    <a:pt x="155" y="216"/>
                  </a:moveTo>
                  <a:cubicBezTo>
                    <a:pt x="154" y="216"/>
                    <a:pt x="153" y="217"/>
                    <a:pt x="152" y="217"/>
                  </a:cubicBezTo>
                  <a:cubicBezTo>
                    <a:pt x="154" y="221"/>
                    <a:pt x="154" y="221"/>
                    <a:pt x="154" y="221"/>
                  </a:cubicBezTo>
                  <a:cubicBezTo>
                    <a:pt x="155" y="220"/>
                    <a:pt x="156" y="220"/>
                    <a:pt x="157" y="219"/>
                  </a:cubicBezTo>
                  <a:cubicBezTo>
                    <a:pt x="155" y="216"/>
                    <a:pt x="155" y="216"/>
                    <a:pt x="155" y="216"/>
                  </a:cubicBezTo>
                  <a:moveTo>
                    <a:pt x="2" y="0"/>
                  </a:moveTo>
                  <a:cubicBezTo>
                    <a:pt x="0" y="2"/>
                    <a:pt x="0" y="2"/>
                    <a:pt x="0" y="2"/>
                  </a:cubicBez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4" name="Freeform 763"/>
            <p:cNvSpPr>
              <a:spLocks noEditPoints="1"/>
            </p:cNvSpPr>
            <p:nvPr/>
          </p:nvSpPr>
          <p:spPr bwMode="auto">
            <a:xfrm>
              <a:off x="13398263" y="366467"/>
              <a:ext cx="1160010" cy="1625864"/>
            </a:xfrm>
            <a:custGeom>
              <a:avLst/>
              <a:gdLst>
                <a:gd name="T0" fmla="*/ 156 w 159"/>
                <a:gd name="T1" fmla="*/ 217 h 223"/>
                <a:gd name="T2" fmla="*/ 156 w 159"/>
                <a:gd name="T3" fmla="*/ 219 h 223"/>
                <a:gd name="T4" fmla="*/ 154 w 159"/>
                <a:gd name="T5" fmla="*/ 220 h 223"/>
                <a:gd name="T6" fmla="*/ 157 w 159"/>
                <a:gd name="T7" fmla="*/ 223 h 223"/>
                <a:gd name="T8" fmla="*/ 159 w 159"/>
                <a:gd name="T9" fmla="*/ 222 h 223"/>
                <a:gd name="T10" fmla="*/ 156 w 159"/>
                <a:gd name="T11" fmla="*/ 217 h 223"/>
                <a:gd name="T12" fmla="*/ 2 w 159"/>
                <a:gd name="T13" fmla="*/ 0 h 223"/>
                <a:gd name="T14" fmla="*/ 0 w 159"/>
                <a:gd name="T15" fmla="*/ 2 h 223"/>
                <a:gd name="T16" fmla="*/ 2 w 159"/>
                <a:gd name="T17" fmla="*/ 5 h 223"/>
                <a:gd name="T18" fmla="*/ 4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6" y="217"/>
                  </a:moveTo>
                  <a:cubicBezTo>
                    <a:pt x="156" y="219"/>
                    <a:pt x="156" y="219"/>
                    <a:pt x="156" y="219"/>
                  </a:cubicBezTo>
                  <a:cubicBezTo>
                    <a:pt x="156" y="219"/>
                    <a:pt x="155" y="220"/>
                    <a:pt x="154" y="220"/>
                  </a:cubicBezTo>
                  <a:cubicBezTo>
                    <a:pt x="157" y="223"/>
                    <a:pt x="157" y="223"/>
                    <a:pt x="157" y="223"/>
                  </a:cubicBezTo>
                  <a:cubicBezTo>
                    <a:pt x="158" y="223"/>
                    <a:pt x="158" y="222"/>
                    <a:pt x="159" y="222"/>
                  </a:cubicBezTo>
                  <a:cubicBezTo>
                    <a:pt x="156" y="217"/>
                    <a:pt x="156" y="217"/>
                    <a:pt x="156" y="217"/>
                  </a:cubicBezTo>
                  <a:moveTo>
                    <a:pt x="2" y="0"/>
                  </a:move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5" name="Freeform 764"/>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close/>
                  <a:moveTo>
                    <a:pt x="0" y="0"/>
                  </a:moveTo>
                  <a:lnTo>
                    <a:pt x="2" y="16"/>
                  </a:lnTo>
                  <a:lnTo>
                    <a:pt x="2" y="16"/>
                  </a:lnTo>
                  <a:lnTo>
                    <a:pt x="7" y="24"/>
                  </a:lnTo>
                  <a:lnTo>
                    <a:pt x="12" y="19"/>
                  </a:lnTo>
                  <a:lnTo>
                    <a:pt x="0" y="0"/>
                  </a:lnTo>
                  <a:close/>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6" name="Freeform 765"/>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moveTo>
                    <a:pt x="0" y="0"/>
                  </a:moveTo>
                  <a:lnTo>
                    <a:pt x="2" y="16"/>
                  </a:lnTo>
                  <a:lnTo>
                    <a:pt x="2" y="16"/>
                  </a:lnTo>
                  <a:lnTo>
                    <a:pt x="7" y="24"/>
                  </a:lnTo>
                  <a:lnTo>
                    <a:pt x="12" y="19"/>
                  </a:lnTo>
                  <a:lnTo>
                    <a:pt x="0" y="0"/>
                  </a:ln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7" name="Freeform 766"/>
            <p:cNvSpPr>
              <a:spLocks noEditPoints="1"/>
            </p:cNvSpPr>
            <p:nvPr/>
          </p:nvSpPr>
          <p:spPr bwMode="auto">
            <a:xfrm>
              <a:off x="13435284" y="82635"/>
              <a:ext cx="1160010" cy="1625864"/>
            </a:xfrm>
            <a:custGeom>
              <a:avLst/>
              <a:gdLst>
                <a:gd name="T0" fmla="*/ 157 w 159"/>
                <a:gd name="T1" fmla="*/ 218 h 223"/>
                <a:gd name="T2" fmla="*/ 155 w 159"/>
                <a:gd name="T3" fmla="*/ 220 h 223"/>
                <a:gd name="T4" fmla="*/ 157 w 159"/>
                <a:gd name="T5" fmla="*/ 223 h 223"/>
                <a:gd name="T6" fmla="*/ 159 w 159"/>
                <a:gd name="T7" fmla="*/ 221 h 223"/>
                <a:gd name="T8" fmla="*/ 157 w 159"/>
                <a:gd name="T9" fmla="*/ 218 h 223"/>
                <a:gd name="T10" fmla="*/ 2 w 159"/>
                <a:gd name="T11" fmla="*/ 0 h 223"/>
                <a:gd name="T12" fmla="*/ 0 w 159"/>
                <a:gd name="T13" fmla="*/ 1 h 223"/>
                <a:gd name="T14" fmla="*/ 4 w 159"/>
                <a:gd name="T15" fmla="*/ 6 h 223"/>
                <a:gd name="T16" fmla="*/ 3 w 159"/>
                <a:gd name="T17" fmla="*/ 4 h 223"/>
                <a:gd name="T18" fmla="*/ 5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7" y="218"/>
                  </a:moveTo>
                  <a:cubicBezTo>
                    <a:pt x="155" y="220"/>
                    <a:pt x="155" y="220"/>
                    <a:pt x="155" y="220"/>
                  </a:cubicBezTo>
                  <a:cubicBezTo>
                    <a:pt x="157" y="223"/>
                    <a:pt x="157" y="223"/>
                    <a:pt x="157" y="223"/>
                  </a:cubicBezTo>
                  <a:cubicBezTo>
                    <a:pt x="159" y="221"/>
                    <a:pt x="159" y="221"/>
                    <a:pt x="159" y="221"/>
                  </a:cubicBezTo>
                  <a:cubicBezTo>
                    <a:pt x="157" y="218"/>
                    <a:pt x="157" y="218"/>
                    <a:pt x="157" y="218"/>
                  </a:cubicBezTo>
                  <a:moveTo>
                    <a:pt x="2" y="0"/>
                  </a:moveTo>
                  <a:cubicBezTo>
                    <a:pt x="2" y="0"/>
                    <a:pt x="1" y="1"/>
                    <a:pt x="0" y="1"/>
                  </a:cubicBezTo>
                  <a:cubicBezTo>
                    <a:pt x="4" y="6"/>
                    <a:pt x="4" y="6"/>
                    <a:pt x="4" y="6"/>
                  </a:cubicBezTo>
                  <a:cubicBezTo>
                    <a:pt x="3" y="4"/>
                    <a:pt x="3" y="4"/>
                    <a:pt x="3" y="4"/>
                  </a:cubicBezTo>
                  <a:cubicBezTo>
                    <a:pt x="4" y="3"/>
                    <a:pt x="4" y="3"/>
                    <a:pt x="5"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8" name="Freeform 767"/>
            <p:cNvSpPr>
              <a:spLocks noEditPoints="1"/>
            </p:cNvSpPr>
            <p:nvPr/>
          </p:nvSpPr>
          <p:spPr bwMode="auto">
            <a:xfrm>
              <a:off x="13521668" y="30188"/>
              <a:ext cx="1144584" cy="1613524"/>
            </a:xfrm>
            <a:custGeom>
              <a:avLst/>
              <a:gdLst>
                <a:gd name="T0" fmla="*/ 155 w 157"/>
                <a:gd name="T1" fmla="*/ 216 h 221"/>
                <a:gd name="T2" fmla="*/ 153 w 157"/>
                <a:gd name="T3" fmla="*/ 218 h 221"/>
                <a:gd name="T4" fmla="*/ 155 w 157"/>
                <a:gd name="T5" fmla="*/ 221 h 221"/>
                <a:gd name="T6" fmla="*/ 157 w 157"/>
                <a:gd name="T7" fmla="*/ 219 h 221"/>
                <a:gd name="T8" fmla="*/ 155 w 157"/>
                <a:gd name="T9" fmla="*/ 216 h 221"/>
                <a:gd name="T10" fmla="*/ 3 w 157"/>
                <a:gd name="T11" fmla="*/ 0 h 221"/>
                <a:gd name="T12" fmla="*/ 0 w 157"/>
                <a:gd name="T13" fmla="*/ 2 h 221"/>
                <a:gd name="T14" fmla="*/ 2 w 157"/>
                <a:gd name="T15" fmla="*/ 5 h 221"/>
                <a:gd name="T16" fmla="*/ 5 w 157"/>
                <a:gd name="T17" fmla="*/ 4 h 221"/>
                <a:gd name="T18" fmla="*/ 3 w 157"/>
                <a:gd name="T1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21">
                  <a:moveTo>
                    <a:pt x="155" y="216"/>
                  </a:moveTo>
                  <a:cubicBezTo>
                    <a:pt x="153" y="218"/>
                    <a:pt x="153" y="218"/>
                    <a:pt x="153" y="218"/>
                  </a:cubicBezTo>
                  <a:cubicBezTo>
                    <a:pt x="155" y="221"/>
                    <a:pt x="155" y="221"/>
                    <a:pt x="155" y="221"/>
                  </a:cubicBezTo>
                  <a:cubicBezTo>
                    <a:pt x="157" y="219"/>
                    <a:pt x="157" y="219"/>
                    <a:pt x="157" y="219"/>
                  </a:cubicBezTo>
                  <a:cubicBezTo>
                    <a:pt x="155" y="216"/>
                    <a:pt x="155" y="216"/>
                    <a:pt x="155" y="216"/>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29" name="Freeform 768"/>
            <p:cNvSpPr>
              <a:spLocks noEditPoints="1"/>
            </p:cNvSpPr>
            <p:nvPr/>
          </p:nvSpPr>
          <p:spPr bwMode="auto">
            <a:xfrm>
              <a:off x="13617307" y="-6834"/>
              <a:ext cx="1209372" cy="1684482"/>
            </a:xfrm>
            <a:custGeom>
              <a:avLst/>
              <a:gdLst>
                <a:gd name="T0" fmla="*/ 157 w 166"/>
                <a:gd name="T1" fmla="*/ 224 h 231"/>
                <a:gd name="T2" fmla="*/ 161 w 166"/>
                <a:gd name="T3" fmla="*/ 229 h 231"/>
                <a:gd name="T4" fmla="*/ 166 w 166"/>
                <a:gd name="T5" fmla="*/ 231 h 231"/>
                <a:gd name="T6" fmla="*/ 162 w 166"/>
                <a:gd name="T7" fmla="*/ 225 h 231"/>
                <a:gd name="T8" fmla="*/ 157 w 166"/>
                <a:gd name="T9" fmla="*/ 224 h 231"/>
                <a:gd name="T10" fmla="*/ 3 w 166"/>
                <a:gd name="T11" fmla="*/ 0 h 231"/>
                <a:gd name="T12" fmla="*/ 0 w 166"/>
                <a:gd name="T13" fmla="*/ 1 h 231"/>
                <a:gd name="T14" fmla="*/ 2 w 166"/>
                <a:gd name="T15" fmla="*/ 5 h 231"/>
                <a:gd name="T16" fmla="*/ 5 w 166"/>
                <a:gd name="T17" fmla="*/ 4 h 231"/>
                <a:gd name="T18" fmla="*/ 3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57" y="224"/>
                  </a:moveTo>
                  <a:cubicBezTo>
                    <a:pt x="161" y="229"/>
                    <a:pt x="161" y="229"/>
                    <a:pt x="161" y="229"/>
                  </a:cubicBezTo>
                  <a:cubicBezTo>
                    <a:pt x="166" y="231"/>
                    <a:pt x="166" y="231"/>
                    <a:pt x="166" y="231"/>
                  </a:cubicBezTo>
                  <a:cubicBezTo>
                    <a:pt x="162" y="225"/>
                    <a:pt x="162" y="225"/>
                    <a:pt x="162" y="225"/>
                  </a:cubicBezTo>
                  <a:cubicBezTo>
                    <a:pt x="157" y="224"/>
                    <a:pt x="157" y="224"/>
                    <a:pt x="157" y="224"/>
                  </a:cubicBezTo>
                  <a:moveTo>
                    <a:pt x="3" y="0"/>
                  </a:moveTo>
                  <a:cubicBezTo>
                    <a:pt x="2" y="1"/>
                    <a:pt x="1" y="1"/>
                    <a:pt x="0" y="1"/>
                  </a:cubicBezTo>
                  <a:cubicBezTo>
                    <a:pt x="2" y="5"/>
                    <a:pt x="2" y="5"/>
                    <a:pt x="2" y="5"/>
                  </a:cubicBezTo>
                  <a:cubicBezTo>
                    <a:pt x="3" y="4"/>
                    <a:pt x="4" y="4"/>
                    <a:pt x="5"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0" name="Freeform 769"/>
            <p:cNvSpPr>
              <a:spLocks noEditPoints="1"/>
            </p:cNvSpPr>
            <p:nvPr/>
          </p:nvSpPr>
          <p:spPr bwMode="auto">
            <a:xfrm>
              <a:off x="13842522" y="153593"/>
              <a:ext cx="1079796" cy="1502459"/>
            </a:xfrm>
            <a:custGeom>
              <a:avLst/>
              <a:gdLst>
                <a:gd name="T0" fmla="*/ 145 w 148"/>
                <a:gd name="T1" fmla="*/ 200 h 206"/>
                <a:gd name="T2" fmla="*/ 144 w 148"/>
                <a:gd name="T3" fmla="*/ 203 h 206"/>
                <a:gd name="T4" fmla="*/ 146 w 148"/>
                <a:gd name="T5" fmla="*/ 206 h 206"/>
                <a:gd name="T6" fmla="*/ 148 w 148"/>
                <a:gd name="T7" fmla="*/ 204 h 206"/>
                <a:gd name="T8" fmla="*/ 145 w 148"/>
                <a:gd name="T9" fmla="*/ 200 h 206"/>
                <a:gd name="T10" fmla="*/ 4 w 148"/>
                <a:gd name="T11" fmla="*/ 0 h 206"/>
                <a:gd name="T12" fmla="*/ 0 w 148"/>
                <a:gd name="T13" fmla="*/ 0 h 206"/>
                <a:gd name="T14" fmla="*/ 3 w 148"/>
                <a:gd name="T15" fmla="*/ 4 h 206"/>
                <a:gd name="T16" fmla="*/ 6 w 148"/>
                <a:gd name="T17" fmla="*/ 4 h 206"/>
                <a:gd name="T18" fmla="*/ 4 w 148"/>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206">
                  <a:moveTo>
                    <a:pt x="145" y="200"/>
                  </a:moveTo>
                  <a:cubicBezTo>
                    <a:pt x="145" y="201"/>
                    <a:pt x="144" y="202"/>
                    <a:pt x="144" y="203"/>
                  </a:cubicBezTo>
                  <a:cubicBezTo>
                    <a:pt x="146" y="206"/>
                    <a:pt x="146" y="206"/>
                    <a:pt x="146" y="206"/>
                  </a:cubicBezTo>
                  <a:cubicBezTo>
                    <a:pt x="147" y="205"/>
                    <a:pt x="147" y="205"/>
                    <a:pt x="148" y="204"/>
                  </a:cubicBezTo>
                  <a:cubicBezTo>
                    <a:pt x="145" y="200"/>
                    <a:pt x="145" y="200"/>
                    <a:pt x="145" y="200"/>
                  </a:cubicBezTo>
                  <a:moveTo>
                    <a:pt x="4" y="0"/>
                  </a:moveTo>
                  <a:cubicBezTo>
                    <a:pt x="0" y="0"/>
                    <a:pt x="0" y="0"/>
                    <a:pt x="0" y="0"/>
                  </a:cubicBezTo>
                  <a:cubicBezTo>
                    <a:pt x="3" y="4"/>
                    <a:pt x="3" y="4"/>
                    <a:pt x="3" y="4"/>
                  </a:cubicBezTo>
                  <a:cubicBezTo>
                    <a:pt x="6" y="4"/>
                    <a:pt x="6" y="4"/>
                    <a:pt x="6" y="4"/>
                  </a:cubicBezTo>
                  <a:cubicBezTo>
                    <a:pt x="4" y="0"/>
                    <a:pt x="4" y="0"/>
                    <a:pt x="4"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1" name="Freeform 770"/>
            <p:cNvSpPr>
              <a:spLocks noEditPoints="1"/>
            </p:cNvSpPr>
            <p:nvPr/>
          </p:nvSpPr>
          <p:spPr bwMode="auto">
            <a:xfrm>
              <a:off x="13959757" y="141253"/>
              <a:ext cx="1011924" cy="1428416"/>
            </a:xfrm>
            <a:custGeom>
              <a:avLst/>
              <a:gdLst>
                <a:gd name="T0" fmla="*/ 137 w 139"/>
                <a:gd name="T1" fmla="*/ 189 h 196"/>
                <a:gd name="T2" fmla="*/ 135 w 139"/>
                <a:gd name="T3" fmla="*/ 192 h 196"/>
                <a:gd name="T4" fmla="*/ 138 w 139"/>
                <a:gd name="T5" fmla="*/ 196 h 196"/>
                <a:gd name="T6" fmla="*/ 139 w 139"/>
                <a:gd name="T7" fmla="*/ 193 h 196"/>
                <a:gd name="T8" fmla="*/ 137 w 139"/>
                <a:gd name="T9" fmla="*/ 189 h 196"/>
                <a:gd name="T10" fmla="*/ 118 w 139"/>
                <a:gd name="T11" fmla="*/ 162 h 196"/>
                <a:gd name="T12" fmla="*/ 118 w 139"/>
                <a:gd name="T13" fmla="*/ 162 h 196"/>
                <a:gd name="T14" fmla="*/ 118 w 139"/>
                <a:gd name="T15" fmla="*/ 163 h 196"/>
                <a:gd name="T16" fmla="*/ 118 w 139"/>
                <a:gd name="T17" fmla="*/ 162 h 196"/>
                <a:gd name="T18" fmla="*/ 3 w 139"/>
                <a:gd name="T19" fmla="*/ 0 h 196"/>
                <a:gd name="T20" fmla="*/ 0 w 139"/>
                <a:gd name="T21" fmla="*/ 1 h 196"/>
                <a:gd name="T22" fmla="*/ 2 w 139"/>
                <a:gd name="T23" fmla="*/ 4 h 196"/>
                <a:gd name="T24" fmla="*/ 6 w 139"/>
                <a:gd name="T25" fmla="*/ 4 h 196"/>
                <a:gd name="T26" fmla="*/ 3 w 139"/>
                <a:gd name="T2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6">
                  <a:moveTo>
                    <a:pt x="137" y="189"/>
                  </a:moveTo>
                  <a:cubicBezTo>
                    <a:pt x="136" y="190"/>
                    <a:pt x="136" y="191"/>
                    <a:pt x="135" y="192"/>
                  </a:cubicBezTo>
                  <a:cubicBezTo>
                    <a:pt x="138" y="196"/>
                    <a:pt x="138" y="196"/>
                    <a:pt x="138" y="196"/>
                  </a:cubicBezTo>
                  <a:cubicBezTo>
                    <a:pt x="138" y="195"/>
                    <a:pt x="139" y="194"/>
                    <a:pt x="139" y="193"/>
                  </a:cubicBezTo>
                  <a:cubicBezTo>
                    <a:pt x="137" y="189"/>
                    <a:pt x="137" y="189"/>
                    <a:pt x="137" y="189"/>
                  </a:cubicBezTo>
                  <a:moveTo>
                    <a:pt x="118" y="162"/>
                  </a:moveTo>
                  <a:cubicBezTo>
                    <a:pt x="118" y="162"/>
                    <a:pt x="118" y="162"/>
                    <a:pt x="118" y="162"/>
                  </a:cubicBezTo>
                  <a:cubicBezTo>
                    <a:pt x="118" y="163"/>
                    <a:pt x="118" y="163"/>
                    <a:pt x="118" y="163"/>
                  </a:cubicBezTo>
                  <a:cubicBezTo>
                    <a:pt x="118" y="162"/>
                    <a:pt x="118" y="162"/>
                    <a:pt x="118" y="162"/>
                  </a:cubicBezTo>
                  <a:moveTo>
                    <a:pt x="3" y="0"/>
                  </a:moveTo>
                  <a:cubicBezTo>
                    <a:pt x="0" y="1"/>
                    <a:pt x="0" y="1"/>
                    <a:pt x="0" y="1"/>
                  </a:cubicBezTo>
                  <a:cubicBezTo>
                    <a:pt x="2" y="4"/>
                    <a:pt x="2" y="4"/>
                    <a:pt x="2" y="4"/>
                  </a:cubicBezTo>
                  <a:cubicBezTo>
                    <a:pt x="6" y="4"/>
                    <a:pt x="6" y="4"/>
                    <a:pt x="6"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2" name="Freeform 771"/>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close/>
                  <a:moveTo>
                    <a:pt x="265" y="369"/>
                  </a:moveTo>
                  <a:lnTo>
                    <a:pt x="265" y="378"/>
                  </a:lnTo>
                  <a:lnTo>
                    <a:pt x="272" y="390"/>
                  </a:lnTo>
                  <a:lnTo>
                    <a:pt x="274" y="381"/>
                  </a:lnTo>
                  <a:lnTo>
                    <a:pt x="265" y="369"/>
                  </a:lnTo>
                  <a:close/>
                  <a:moveTo>
                    <a:pt x="5" y="0"/>
                  </a:moveTo>
                  <a:lnTo>
                    <a:pt x="0" y="7"/>
                  </a:lnTo>
                  <a:lnTo>
                    <a:pt x="7" y="17"/>
                  </a:lnTo>
                  <a:lnTo>
                    <a:pt x="10" y="10"/>
                  </a:lnTo>
                  <a:lnTo>
                    <a:pt x="5" y="0"/>
                  </a:lnTo>
                  <a:close/>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3" name="Freeform 772"/>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moveTo>
                    <a:pt x="265" y="369"/>
                  </a:moveTo>
                  <a:lnTo>
                    <a:pt x="265" y="378"/>
                  </a:lnTo>
                  <a:lnTo>
                    <a:pt x="272" y="390"/>
                  </a:lnTo>
                  <a:lnTo>
                    <a:pt x="274" y="381"/>
                  </a:lnTo>
                  <a:lnTo>
                    <a:pt x="265" y="369"/>
                  </a:lnTo>
                  <a:moveTo>
                    <a:pt x="5" y="0"/>
                  </a:moveTo>
                  <a:lnTo>
                    <a:pt x="0" y="7"/>
                  </a:lnTo>
                  <a:lnTo>
                    <a:pt x="7" y="17"/>
                  </a:lnTo>
                  <a:lnTo>
                    <a:pt x="10" y="10"/>
                  </a:lnTo>
                  <a:lnTo>
                    <a:pt x="5" y="0"/>
                  </a:ln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4" name="Freeform 773"/>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close/>
                  <a:moveTo>
                    <a:pt x="0" y="0"/>
                  </a:moveTo>
                  <a:lnTo>
                    <a:pt x="5" y="7"/>
                  </a:lnTo>
                  <a:lnTo>
                    <a:pt x="5" y="11"/>
                  </a:lnTo>
                  <a:lnTo>
                    <a:pt x="9" y="18"/>
                  </a:lnTo>
                  <a:lnTo>
                    <a:pt x="14" y="11"/>
                  </a:lnTo>
                  <a:lnTo>
                    <a:pt x="5" y="0"/>
                  </a:lnTo>
                  <a:lnTo>
                    <a:pt x="0" y="0"/>
                  </a:lnTo>
                  <a:close/>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5" name="Freeform 774"/>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moveTo>
                    <a:pt x="0" y="0"/>
                  </a:moveTo>
                  <a:lnTo>
                    <a:pt x="5" y="7"/>
                  </a:lnTo>
                  <a:lnTo>
                    <a:pt x="5" y="11"/>
                  </a:lnTo>
                  <a:lnTo>
                    <a:pt x="9" y="18"/>
                  </a:lnTo>
                  <a:lnTo>
                    <a:pt x="14" y="11"/>
                  </a:lnTo>
                  <a:lnTo>
                    <a:pt x="5" y="0"/>
                  </a:lnTo>
                  <a:lnTo>
                    <a:pt x="0" y="0"/>
                  </a:ln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6" name="Freeform 775"/>
            <p:cNvSpPr>
              <a:spLocks noEditPoints="1"/>
            </p:cNvSpPr>
            <p:nvPr/>
          </p:nvSpPr>
          <p:spPr bwMode="auto">
            <a:xfrm>
              <a:off x="14178801" y="-50025"/>
              <a:ext cx="829901" cy="1138414"/>
            </a:xfrm>
            <a:custGeom>
              <a:avLst/>
              <a:gdLst>
                <a:gd name="T0" fmla="*/ 111 w 114"/>
                <a:gd name="T1" fmla="*/ 151 h 156"/>
                <a:gd name="T2" fmla="*/ 108 w 114"/>
                <a:gd name="T3" fmla="*/ 152 h 156"/>
                <a:gd name="T4" fmla="*/ 111 w 114"/>
                <a:gd name="T5" fmla="*/ 156 h 156"/>
                <a:gd name="T6" fmla="*/ 114 w 114"/>
                <a:gd name="T7" fmla="*/ 155 h 156"/>
                <a:gd name="T8" fmla="*/ 111 w 114"/>
                <a:gd name="T9" fmla="*/ 151 h 156"/>
                <a:gd name="T10" fmla="*/ 27 w 114"/>
                <a:gd name="T11" fmla="*/ 38 h 156"/>
                <a:gd name="T12" fmla="*/ 33 w 114"/>
                <a:gd name="T13" fmla="*/ 46 h 156"/>
                <a:gd name="T14" fmla="*/ 39 w 114"/>
                <a:gd name="T15" fmla="*/ 49 h 156"/>
                <a:gd name="T16" fmla="*/ 33 w 114"/>
                <a:gd name="T17" fmla="*/ 41 h 156"/>
                <a:gd name="T18" fmla="*/ 27 w 114"/>
                <a:gd name="T19" fmla="*/ 38 h 156"/>
                <a:gd name="T20" fmla="*/ 20 w 114"/>
                <a:gd name="T21" fmla="*/ 22 h 156"/>
                <a:gd name="T22" fmla="*/ 20 w 114"/>
                <a:gd name="T23" fmla="*/ 27 h 156"/>
                <a:gd name="T24" fmla="*/ 24 w 114"/>
                <a:gd name="T25" fmla="*/ 33 h 156"/>
                <a:gd name="T26" fmla="*/ 24 w 114"/>
                <a:gd name="T27" fmla="*/ 28 h 156"/>
                <a:gd name="T28" fmla="*/ 20 w 114"/>
                <a:gd name="T29" fmla="*/ 22 h 156"/>
                <a:gd name="T30" fmla="*/ 0 w 114"/>
                <a:gd name="T31" fmla="*/ 0 h 156"/>
                <a:gd name="T32" fmla="*/ 4 w 114"/>
                <a:gd name="T33" fmla="*/ 4 h 156"/>
                <a:gd name="T34" fmla="*/ 6 w 114"/>
                <a:gd name="T35" fmla="*/ 5 h 156"/>
                <a:gd name="T36" fmla="*/ 8 w 114"/>
                <a:gd name="T37" fmla="*/ 5 h 156"/>
                <a:gd name="T38" fmla="*/ 4 w 114"/>
                <a:gd name="T39" fmla="*/ 1 h 156"/>
                <a:gd name="T40" fmla="*/ 0 w 114"/>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56">
                  <a:moveTo>
                    <a:pt x="111" y="151"/>
                  </a:moveTo>
                  <a:cubicBezTo>
                    <a:pt x="108" y="152"/>
                    <a:pt x="108" y="152"/>
                    <a:pt x="108" y="152"/>
                  </a:cubicBezTo>
                  <a:cubicBezTo>
                    <a:pt x="111" y="156"/>
                    <a:pt x="111" y="156"/>
                    <a:pt x="111" y="156"/>
                  </a:cubicBezTo>
                  <a:cubicBezTo>
                    <a:pt x="114" y="155"/>
                    <a:pt x="114" y="155"/>
                    <a:pt x="114" y="155"/>
                  </a:cubicBezTo>
                  <a:cubicBezTo>
                    <a:pt x="111" y="151"/>
                    <a:pt x="111" y="151"/>
                    <a:pt x="111" y="151"/>
                  </a:cubicBezTo>
                  <a:moveTo>
                    <a:pt x="27" y="38"/>
                  </a:moveTo>
                  <a:cubicBezTo>
                    <a:pt x="33" y="46"/>
                    <a:pt x="33" y="46"/>
                    <a:pt x="33" y="46"/>
                  </a:cubicBezTo>
                  <a:cubicBezTo>
                    <a:pt x="39" y="49"/>
                    <a:pt x="39" y="49"/>
                    <a:pt x="39" y="49"/>
                  </a:cubicBezTo>
                  <a:cubicBezTo>
                    <a:pt x="33" y="41"/>
                    <a:pt x="33" y="41"/>
                    <a:pt x="33" y="41"/>
                  </a:cubicBezTo>
                  <a:cubicBezTo>
                    <a:pt x="27" y="38"/>
                    <a:pt x="27" y="38"/>
                    <a:pt x="27" y="38"/>
                  </a:cubicBezTo>
                  <a:moveTo>
                    <a:pt x="20" y="22"/>
                  </a:moveTo>
                  <a:cubicBezTo>
                    <a:pt x="20" y="27"/>
                    <a:pt x="20" y="27"/>
                    <a:pt x="20" y="27"/>
                  </a:cubicBezTo>
                  <a:cubicBezTo>
                    <a:pt x="24" y="33"/>
                    <a:pt x="24" y="33"/>
                    <a:pt x="24" y="33"/>
                  </a:cubicBezTo>
                  <a:cubicBezTo>
                    <a:pt x="24" y="28"/>
                    <a:pt x="24" y="28"/>
                    <a:pt x="24" y="28"/>
                  </a:cubicBezTo>
                  <a:cubicBezTo>
                    <a:pt x="20" y="22"/>
                    <a:pt x="20" y="22"/>
                    <a:pt x="20" y="22"/>
                  </a:cubicBezTo>
                  <a:moveTo>
                    <a:pt x="0" y="0"/>
                  </a:moveTo>
                  <a:cubicBezTo>
                    <a:pt x="4" y="4"/>
                    <a:pt x="4" y="4"/>
                    <a:pt x="4" y="4"/>
                  </a:cubicBezTo>
                  <a:cubicBezTo>
                    <a:pt x="4" y="5"/>
                    <a:pt x="5" y="5"/>
                    <a:pt x="6" y="5"/>
                  </a:cubicBezTo>
                  <a:cubicBezTo>
                    <a:pt x="6" y="5"/>
                    <a:pt x="7" y="5"/>
                    <a:pt x="8" y="5"/>
                  </a:cubicBezTo>
                  <a:cubicBezTo>
                    <a:pt x="4" y="1"/>
                    <a:pt x="4" y="1"/>
                    <a:pt x="4" y="1"/>
                  </a:cubicBezTo>
                  <a:cubicBezTo>
                    <a:pt x="3" y="0"/>
                    <a:pt x="2"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7" name="Freeform 776"/>
            <p:cNvSpPr>
              <a:spLocks noEditPoints="1"/>
            </p:cNvSpPr>
            <p:nvPr/>
          </p:nvSpPr>
          <p:spPr bwMode="auto">
            <a:xfrm>
              <a:off x="14323802" y="-19174"/>
              <a:ext cx="780539" cy="1092137"/>
            </a:xfrm>
            <a:custGeom>
              <a:avLst/>
              <a:gdLst>
                <a:gd name="T0" fmla="*/ 102 w 107"/>
                <a:gd name="T1" fmla="*/ 140 h 150"/>
                <a:gd name="T2" fmla="*/ 103 w 107"/>
                <a:gd name="T3" fmla="*/ 144 h 150"/>
                <a:gd name="T4" fmla="*/ 102 w 107"/>
                <a:gd name="T5" fmla="*/ 144 h 150"/>
                <a:gd name="T6" fmla="*/ 105 w 107"/>
                <a:gd name="T7" fmla="*/ 149 h 150"/>
                <a:gd name="T8" fmla="*/ 106 w 107"/>
                <a:gd name="T9" fmla="*/ 150 h 150"/>
                <a:gd name="T10" fmla="*/ 107 w 107"/>
                <a:gd name="T11" fmla="*/ 146 h 150"/>
                <a:gd name="T12" fmla="*/ 107 w 107"/>
                <a:gd name="T13" fmla="*/ 145 h 150"/>
                <a:gd name="T14" fmla="*/ 102 w 107"/>
                <a:gd name="T15" fmla="*/ 140 h 150"/>
                <a:gd name="T16" fmla="*/ 76 w 107"/>
                <a:gd name="T17" fmla="*/ 107 h 150"/>
                <a:gd name="T18" fmla="*/ 79 w 107"/>
                <a:gd name="T19" fmla="*/ 112 h 150"/>
                <a:gd name="T20" fmla="*/ 83 w 107"/>
                <a:gd name="T21" fmla="*/ 112 h 150"/>
                <a:gd name="T22" fmla="*/ 80 w 107"/>
                <a:gd name="T23" fmla="*/ 108 h 150"/>
                <a:gd name="T24" fmla="*/ 76 w 107"/>
                <a:gd name="T25" fmla="*/ 107 h 150"/>
                <a:gd name="T26" fmla="*/ 59 w 107"/>
                <a:gd name="T27" fmla="*/ 78 h 150"/>
                <a:gd name="T28" fmla="*/ 57 w 107"/>
                <a:gd name="T29" fmla="*/ 81 h 150"/>
                <a:gd name="T30" fmla="*/ 66 w 107"/>
                <a:gd name="T31" fmla="*/ 94 h 150"/>
                <a:gd name="T32" fmla="*/ 61 w 107"/>
                <a:gd name="T33" fmla="*/ 82 h 150"/>
                <a:gd name="T34" fmla="*/ 61 w 107"/>
                <a:gd name="T35" fmla="*/ 82 h 150"/>
                <a:gd name="T36" fmla="*/ 59 w 107"/>
                <a:gd name="T37" fmla="*/ 78 h 150"/>
                <a:gd name="T38" fmla="*/ 33 w 107"/>
                <a:gd name="T39" fmla="*/ 42 h 150"/>
                <a:gd name="T40" fmla="*/ 31 w 107"/>
                <a:gd name="T41" fmla="*/ 44 h 150"/>
                <a:gd name="T42" fmla="*/ 33 w 107"/>
                <a:gd name="T43" fmla="*/ 47 h 150"/>
                <a:gd name="T44" fmla="*/ 36 w 107"/>
                <a:gd name="T45" fmla="*/ 45 h 150"/>
                <a:gd name="T46" fmla="*/ 33 w 107"/>
                <a:gd name="T47" fmla="*/ 42 h 150"/>
                <a:gd name="T48" fmla="*/ 0 w 107"/>
                <a:gd name="T49" fmla="*/ 0 h 150"/>
                <a:gd name="T50" fmla="*/ 4 w 107"/>
                <a:gd name="T51" fmla="*/ 5 h 150"/>
                <a:gd name="T52" fmla="*/ 4 w 107"/>
                <a:gd name="T53" fmla="*/ 5 h 150"/>
                <a:gd name="T54" fmla="*/ 6 w 107"/>
                <a:gd name="T55" fmla="*/ 3 h 150"/>
                <a:gd name="T56" fmla="*/ 5 w 107"/>
                <a:gd name="T57" fmla="*/ 2 h 150"/>
                <a:gd name="T58" fmla="*/ 3 w 107"/>
                <a:gd name="T59" fmla="*/ 1 h 150"/>
                <a:gd name="T60" fmla="*/ 0 w 107"/>
                <a:gd name="T6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50">
                  <a:moveTo>
                    <a:pt x="102" y="140"/>
                  </a:moveTo>
                  <a:cubicBezTo>
                    <a:pt x="102" y="141"/>
                    <a:pt x="103" y="142"/>
                    <a:pt x="103" y="144"/>
                  </a:cubicBezTo>
                  <a:cubicBezTo>
                    <a:pt x="102" y="144"/>
                    <a:pt x="102" y="144"/>
                    <a:pt x="102" y="144"/>
                  </a:cubicBezTo>
                  <a:cubicBezTo>
                    <a:pt x="105" y="149"/>
                    <a:pt x="105" y="149"/>
                    <a:pt x="105" y="149"/>
                  </a:cubicBezTo>
                  <a:cubicBezTo>
                    <a:pt x="106" y="150"/>
                    <a:pt x="106" y="150"/>
                    <a:pt x="106" y="150"/>
                  </a:cubicBezTo>
                  <a:cubicBezTo>
                    <a:pt x="107" y="146"/>
                    <a:pt x="107" y="146"/>
                    <a:pt x="107" y="146"/>
                  </a:cubicBezTo>
                  <a:cubicBezTo>
                    <a:pt x="107" y="146"/>
                    <a:pt x="107" y="146"/>
                    <a:pt x="107" y="145"/>
                  </a:cubicBezTo>
                  <a:cubicBezTo>
                    <a:pt x="102" y="140"/>
                    <a:pt x="102" y="140"/>
                    <a:pt x="102" y="140"/>
                  </a:cubicBezTo>
                  <a:moveTo>
                    <a:pt x="76" y="107"/>
                  </a:moveTo>
                  <a:cubicBezTo>
                    <a:pt x="79" y="112"/>
                    <a:pt x="79" y="112"/>
                    <a:pt x="79" y="112"/>
                  </a:cubicBezTo>
                  <a:cubicBezTo>
                    <a:pt x="83" y="112"/>
                    <a:pt x="83" y="112"/>
                    <a:pt x="83" y="112"/>
                  </a:cubicBezTo>
                  <a:cubicBezTo>
                    <a:pt x="80" y="108"/>
                    <a:pt x="80" y="108"/>
                    <a:pt x="80" y="108"/>
                  </a:cubicBezTo>
                  <a:cubicBezTo>
                    <a:pt x="76" y="107"/>
                    <a:pt x="76" y="107"/>
                    <a:pt x="76" y="107"/>
                  </a:cubicBezTo>
                  <a:moveTo>
                    <a:pt x="59" y="78"/>
                  </a:moveTo>
                  <a:cubicBezTo>
                    <a:pt x="57" y="81"/>
                    <a:pt x="57" y="81"/>
                    <a:pt x="57" y="81"/>
                  </a:cubicBezTo>
                  <a:cubicBezTo>
                    <a:pt x="66" y="94"/>
                    <a:pt x="66" y="94"/>
                    <a:pt x="66" y="94"/>
                  </a:cubicBezTo>
                  <a:cubicBezTo>
                    <a:pt x="61" y="82"/>
                    <a:pt x="61" y="82"/>
                    <a:pt x="61" y="82"/>
                  </a:cubicBezTo>
                  <a:cubicBezTo>
                    <a:pt x="61" y="82"/>
                    <a:pt x="61" y="82"/>
                    <a:pt x="61" y="82"/>
                  </a:cubicBezTo>
                  <a:cubicBezTo>
                    <a:pt x="59" y="78"/>
                    <a:pt x="59" y="78"/>
                    <a:pt x="59" y="78"/>
                  </a:cubicBezTo>
                  <a:moveTo>
                    <a:pt x="33" y="42"/>
                  </a:moveTo>
                  <a:cubicBezTo>
                    <a:pt x="31" y="44"/>
                    <a:pt x="31" y="44"/>
                    <a:pt x="31" y="44"/>
                  </a:cubicBezTo>
                  <a:cubicBezTo>
                    <a:pt x="33" y="47"/>
                    <a:pt x="33" y="47"/>
                    <a:pt x="33" y="47"/>
                  </a:cubicBezTo>
                  <a:cubicBezTo>
                    <a:pt x="36" y="45"/>
                    <a:pt x="36" y="45"/>
                    <a:pt x="36" y="45"/>
                  </a:cubicBezTo>
                  <a:cubicBezTo>
                    <a:pt x="33" y="42"/>
                    <a:pt x="33" y="42"/>
                    <a:pt x="33" y="42"/>
                  </a:cubicBezTo>
                  <a:moveTo>
                    <a:pt x="0" y="0"/>
                  </a:moveTo>
                  <a:cubicBezTo>
                    <a:pt x="4" y="5"/>
                    <a:pt x="4" y="5"/>
                    <a:pt x="4" y="5"/>
                  </a:cubicBezTo>
                  <a:cubicBezTo>
                    <a:pt x="4" y="5"/>
                    <a:pt x="4" y="5"/>
                    <a:pt x="4" y="5"/>
                  </a:cubicBezTo>
                  <a:cubicBezTo>
                    <a:pt x="6" y="3"/>
                    <a:pt x="6" y="3"/>
                    <a:pt x="6" y="3"/>
                  </a:cubicBezTo>
                  <a:cubicBezTo>
                    <a:pt x="5" y="2"/>
                    <a:pt x="5" y="2"/>
                    <a:pt x="5" y="2"/>
                  </a:cubicBezTo>
                  <a:cubicBezTo>
                    <a:pt x="3" y="1"/>
                    <a:pt x="3" y="1"/>
                    <a:pt x="3" y="1"/>
                  </a:cubicBezTo>
                  <a:cubicBezTo>
                    <a:pt x="2" y="1"/>
                    <a:pt x="1" y="1"/>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8" name="Freeform 777"/>
            <p:cNvSpPr>
              <a:spLocks noEditPoints="1"/>
            </p:cNvSpPr>
            <p:nvPr/>
          </p:nvSpPr>
          <p:spPr bwMode="auto">
            <a:xfrm>
              <a:off x="14629230" y="233807"/>
              <a:ext cx="459685" cy="657133"/>
            </a:xfrm>
            <a:custGeom>
              <a:avLst/>
              <a:gdLst>
                <a:gd name="T0" fmla="*/ 52 w 63"/>
                <a:gd name="T1" fmla="*/ 74 h 90"/>
                <a:gd name="T2" fmla="*/ 55 w 63"/>
                <a:gd name="T3" fmla="*/ 79 h 90"/>
                <a:gd name="T4" fmla="*/ 57 w 63"/>
                <a:gd name="T5" fmla="*/ 79 h 90"/>
                <a:gd name="T6" fmla="*/ 58 w 63"/>
                <a:gd name="T7" fmla="*/ 83 h 90"/>
                <a:gd name="T8" fmla="*/ 63 w 63"/>
                <a:gd name="T9" fmla="*/ 90 h 90"/>
                <a:gd name="T10" fmla="*/ 62 w 63"/>
                <a:gd name="T11" fmla="*/ 84 h 90"/>
                <a:gd name="T12" fmla="*/ 56 w 63"/>
                <a:gd name="T13" fmla="*/ 75 h 90"/>
                <a:gd name="T14" fmla="*/ 52 w 63"/>
                <a:gd name="T15" fmla="*/ 74 h 90"/>
                <a:gd name="T16" fmla="*/ 25 w 63"/>
                <a:gd name="T17" fmla="*/ 32 h 90"/>
                <a:gd name="T18" fmla="*/ 23 w 63"/>
                <a:gd name="T19" fmla="*/ 34 h 90"/>
                <a:gd name="T20" fmla="*/ 26 w 63"/>
                <a:gd name="T21" fmla="*/ 38 h 90"/>
                <a:gd name="T22" fmla="*/ 28 w 63"/>
                <a:gd name="T23" fmla="*/ 35 h 90"/>
                <a:gd name="T24" fmla="*/ 25 w 63"/>
                <a:gd name="T25" fmla="*/ 32 h 90"/>
                <a:gd name="T26" fmla="*/ 3 w 63"/>
                <a:gd name="T27" fmla="*/ 0 h 90"/>
                <a:gd name="T28" fmla="*/ 0 w 63"/>
                <a:gd name="T29" fmla="*/ 2 h 90"/>
                <a:gd name="T30" fmla="*/ 3 w 63"/>
                <a:gd name="T31" fmla="*/ 5 h 90"/>
                <a:gd name="T32" fmla="*/ 5 w 63"/>
                <a:gd name="T33" fmla="*/ 4 h 90"/>
                <a:gd name="T34" fmla="*/ 3 w 63"/>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90">
                  <a:moveTo>
                    <a:pt x="52" y="74"/>
                  </a:moveTo>
                  <a:cubicBezTo>
                    <a:pt x="55" y="79"/>
                    <a:pt x="55" y="79"/>
                    <a:pt x="55" y="79"/>
                  </a:cubicBezTo>
                  <a:cubicBezTo>
                    <a:pt x="57" y="79"/>
                    <a:pt x="57" y="79"/>
                    <a:pt x="57" y="79"/>
                  </a:cubicBezTo>
                  <a:cubicBezTo>
                    <a:pt x="57" y="80"/>
                    <a:pt x="58" y="82"/>
                    <a:pt x="58" y="83"/>
                  </a:cubicBezTo>
                  <a:cubicBezTo>
                    <a:pt x="63" y="90"/>
                    <a:pt x="63" y="90"/>
                    <a:pt x="63" y="90"/>
                  </a:cubicBezTo>
                  <a:cubicBezTo>
                    <a:pt x="63" y="88"/>
                    <a:pt x="63" y="86"/>
                    <a:pt x="62" y="84"/>
                  </a:cubicBezTo>
                  <a:cubicBezTo>
                    <a:pt x="56" y="75"/>
                    <a:pt x="56" y="75"/>
                    <a:pt x="56" y="75"/>
                  </a:cubicBezTo>
                  <a:cubicBezTo>
                    <a:pt x="52" y="74"/>
                    <a:pt x="52" y="74"/>
                    <a:pt x="52" y="74"/>
                  </a:cubicBezTo>
                  <a:moveTo>
                    <a:pt x="25" y="32"/>
                  </a:moveTo>
                  <a:cubicBezTo>
                    <a:pt x="23" y="34"/>
                    <a:pt x="23" y="34"/>
                    <a:pt x="23" y="34"/>
                  </a:cubicBezTo>
                  <a:cubicBezTo>
                    <a:pt x="26" y="38"/>
                    <a:pt x="26" y="38"/>
                    <a:pt x="26" y="38"/>
                  </a:cubicBezTo>
                  <a:cubicBezTo>
                    <a:pt x="28" y="35"/>
                    <a:pt x="28" y="35"/>
                    <a:pt x="28" y="35"/>
                  </a:cubicBezTo>
                  <a:cubicBezTo>
                    <a:pt x="25" y="32"/>
                    <a:pt x="25" y="32"/>
                    <a:pt x="25" y="32"/>
                  </a:cubicBezTo>
                  <a:moveTo>
                    <a:pt x="3" y="0"/>
                  </a:moveTo>
                  <a:cubicBezTo>
                    <a:pt x="0" y="2"/>
                    <a:pt x="0" y="2"/>
                    <a:pt x="0" y="2"/>
                  </a:cubicBezTo>
                  <a:cubicBezTo>
                    <a:pt x="3" y="5"/>
                    <a:pt x="3" y="5"/>
                    <a:pt x="3" y="5"/>
                  </a:cubicBezTo>
                  <a:cubicBezTo>
                    <a:pt x="5" y="4"/>
                    <a:pt x="5" y="4"/>
                    <a:pt x="5"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39" name="Freeform 778"/>
            <p:cNvSpPr>
              <a:spLocks/>
            </p:cNvSpPr>
            <p:nvPr/>
          </p:nvSpPr>
          <p:spPr bwMode="auto">
            <a:xfrm>
              <a:off x="14724870" y="206040"/>
              <a:ext cx="175853" cy="219044"/>
            </a:xfrm>
            <a:custGeom>
              <a:avLst/>
              <a:gdLst>
                <a:gd name="T0" fmla="*/ 0 w 24"/>
                <a:gd name="T1" fmla="*/ 0 h 30"/>
                <a:gd name="T2" fmla="*/ 17 w 24"/>
                <a:gd name="T3" fmla="*/ 24 h 30"/>
                <a:gd name="T4" fmla="*/ 19 w 24"/>
                <a:gd name="T5" fmla="*/ 26 h 30"/>
                <a:gd name="T6" fmla="*/ 19 w 24"/>
                <a:gd name="T7" fmla="*/ 26 h 30"/>
                <a:gd name="T8" fmla="*/ 21 w 24"/>
                <a:gd name="T9" fmla="*/ 30 h 30"/>
                <a:gd name="T10" fmla="*/ 22 w 24"/>
                <a:gd name="T11" fmla="*/ 29 h 30"/>
                <a:gd name="T12" fmla="*/ 24 w 24"/>
                <a:gd name="T13" fmla="*/ 29 h 30"/>
                <a:gd name="T14" fmla="*/ 12 w 24"/>
                <a:gd name="T15" fmla="*/ 12 h 30"/>
                <a:gd name="T16" fmla="*/ 0 w 2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0" y="0"/>
                  </a:moveTo>
                  <a:cubicBezTo>
                    <a:pt x="17" y="24"/>
                    <a:pt x="17" y="24"/>
                    <a:pt x="17" y="24"/>
                  </a:cubicBezTo>
                  <a:cubicBezTo>
                    <a:pt x="18" y="25"/>
                    <a:pt x="18" y="26"/>
                    <a:pt x="19" y="26"/>
                  </a:cubicBezTo>
                  <a:cubicBezTo>
                    <a:pt x="19" y="26"/>
                    <a:pt x="19" y="26"/>
                    <a:pt x="19" y="26"/>
                  </a:cubicBezTo>
                  <a:cubicBezTo>
                    <a:pt x="21" y="30"/>
                    <a:pt x="21" y="30"/>
                    <a:pt x="21" y="30"/>
                  </a:cubicBezTo>
                  <a:cubicBezTo>
                    <a:pt x="22" y="29"/>
                    <a:pt x="22" y="29"/>
                    <a:pt x="22" y="29"/>
                  </a:cubicBezTo>
                  <a:cubicBezTo>
                    <a:pt x="24" y="29"/>
                    <a:pt x="24" y="29"/>
                    <a:pt x="24" y="29"/>
                  </a:cubicBezTo>
                  <a:cubicBezTo>
                    <a:pt x="12" y="12"/>
                    <a:pt x="12" y="12"/>
                    <a:pt x="12" y="12"/>
                  </a:cubicBezTo>
                  <a:cubicBezTo>
                    <a:pt x="9" y="8"/>
                    <a:pt x="5" y="4"/>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0" name="Freeform 779"/>
            <p:cNvSpPr>
              <a:spLocks noEditPoints="1"/>
            </p:cNvSpPr>
            <p:nvPr/>
          </p:nvSpPr>
          <p:spPr bwMode="auto">
            <a:xfrm>
              <a:off x="13345815" y="388063"/>
              <a:ext cx="1305011" cy="1298840"/>
            </a:xfrm>
            <a:custGeom>
              <a:avLst/>
              <a:gdLst>
                <a:gd name="T0" fmla="*/ 85 w 179"/>
                <a:gd name="T1" fmla="*/ 175 h 178"/>
                <a:gd name="T2" fmla="*/ 89 w 179"/>
                <a:gd name="T3" fmla="*/ 178 h 178"/>
                <a:gd name="T4" fmla="*/ 67 w 179"/>
                <a:gd name="T5" fmla="*/ 172 h 178"/>
                <a:gd name="T6" fmla="*/ 82 w 179"/>
                <a:gd name="T7" fmla="*/ 175 h 178"/>
                <a:gd name="T8" fmla="*/ 113 w 179"/>
                <a:gd name="T9" fmla="*/ 172 h 178"/>
                <a:gd name="T10" fmla="*/ 114 w 179"/>
                <a:gd name="T11" fmla="*/ 174 h 178"/>
                <a:gd name="T12" fmla="*/ 116 w 179"/>
                <a:gd name="T13" fmla="*/ 171 h 178"/>
                <a:gd name="T14" fmla="*/ 126 w 179"/>
                <a:gd name="T15" fmla="*/ 167 h 178"/>
                <a:gd name="T16" fmla="*/ 65 w 179"/>
                <a:gd name="T17" fmla="*/ 174 h 178"/>
                <a:gd name="T18" fmla="*/ 138 w 179"/>
                <a:gd name="T19" fmla="*/ 160 h 178"/>
                <a:gd name="T20" fmla="*/ 139 w 179"/>
                <a:gd name="T21" fmla="*/ 163 h 178"/>
                <a:gd name="T22" fmla="*/ 140 w 179"/>
                <a:gd name="T23" fmla="*/ 158 h 178"/>
                <a:gd name="T24" fmla="*/ 150 w 179"/>
                <a:gd name="T25" fmla="*/ 154 h 178"/>
                <a:gd name="T26" fmla="*/ 150 w 179"/>
                <a:gd name="T27" fmla="*/ 150 h 178"/>
                <a:gd name="T28" fmla="*/ 158 w 179"/>
                <a:gd name="T29" fmla="*/ 141 h 178"/>
                <a:gd name="T30" fmla="*/ 161 w 179"/>
                <a:gd name="T31" fmla="*/ 141 h 178"/>
                <a:gd name="T32" fmla="*/ 172 w 179"/>
                <a:gd name="T33" fmla="*/ 114 h 178"/>
                <a:gd name="T34" fmla="*/ 174 w 179"/>
                <a:gd name="T35" fmla="*/ 117 h 178"/>
                <a:gd name="T36" fmla="*/ 20 w 179"/>
                <a:gd name="T37" fmla="*/ 144 h 178"/>
                <a:gd name="T38" fmla="*/ 8 w 179"/>
                <a:gd name="T39" fmla="*/ 118 h 178"/>
                <a:gd name="T40" fmla="*/ 174 w 179"/>
                <a:gd name="T41" fmla="*/ 107 h 178"/>
                <a:gd name="T42" fmla="*/ 178 w 179"/>
                <a:gd name="T43" fmla="*/ 100 h 178"/>
                <a:gd name="T44" fmla="*/ 1 w 179"/>
                <a:gd name="T45" fmla="*/ 103 h 178"/>
                <a:gd name="T46" fmla="*/ 0 w 179"/>
                <a:gd name="T47" fmla="*/ 84 h 178"/>
                <a:gd name="T48" fmla="*/ 178 w 179"/>
                <a:gd name="T49" fmla="*/ 95 h 178"/>
                <a:gd name="T50" fmla="*/ 4 w 179"/>
                <a:gd name="T51" fmla="*/ 65 h 178"/>
                <a:gd name="T52" fmla="*/ 3 w 179"/>
                <a:gd name="T53" fmla="*/ 82 h 178"/>
                <a:gd name="T54" fmla="*/ 4 w 179"/>
                <a:gd name="T55" fmla="*/ 65 h 178"/>
                <a:gd name="T56" fmla="*/ 7 w 179"/>
                <a:gd name="T57" fmla="*/ 64 h 178"/>
                <a:gd name="T58" fmla="*/ 17 w 179"/>
                <a:gd name="T59" fmla="*/ 37 h 178"/>
                <a:gd name="T60" fmla="*/ 19 w 179"/>
                <a:gd name="T61" fmla="*/ 39 h 178"/>
                <a:gd name="T62" fmla="*/ 19 w 179"/>
                <a:gd name="T63" fmla="*/ 34 h 178"/>
                <a:gd name="T64" fmla="*/ 26 w 179"/>
                <a:gd name="T65" fmla="*/ 26 h 178"/>
                <a:gd name="T66" fmla="*/ 28 w 179"/>
                <a:gd name="T67" fmla="*/ 24 h 178"/>
                <a:gd name="T68" fmla="*/ 36 w 179"/>
                <a:gd name="T69" fmla="*/ 17 h 178"/>
                <a:gd name="T70" fmla="*/ 162 w 179"/>
                <a:gd name="T71" fmla="*/ 42 h 178"/>
                <a:gd name="T72" fmla="*/ 159 w 179"/>
                <a:gd name="T73" fmla="*/ 33 h 178"/>
                <a:gd name="T74" fmla="*/ 39 w 179"/>
                <a:gd name="T75" fmla="*/ 15 h 178"/>
                <a:gd name="T76" fmla="*/ 48 w 179"/>
                <a:gd name="T77" fmla="*/ 10 h 178"/>
                <a:gd name="T78" fmla="*/ 52 w 179"/>
                <a:gd name="T79" fmla="*/ 11 h 178"/>
                <a:gd name="T80" fmla="*/ 113 w 179"/>
                <a:gd name="T81" fmla="*/ 3 h 178"/>
                <a:gd name="T82" fmla="*/ 131 w 179"/>
                <a:gd name="T83" fmla="*/ 10 h 178"/>
                <a:gd name="T84" fmla="*/ 64 w 179"/>
                <a:gd name="T85" fmla="*/ 4 h 178"/>
                <a:gd name="T86" fmla="*/ 75 w 179"/>
                <a:gd name="T87" fmla="*/ 1 h 178"/>
                <a:gd name="T88" fmla="*/ 107 w 179"/>
                <a:gd name="T89" fmla="*/ 4 h 178"/>
                <a:gd name="T90" fmla="*/ 94 w 179"/>
                <a:gd name="T91" fmla="*/ 0 h 178"/>
                <a:gd name="T92" fmla="*/ 80 w 179"/>
                <a:gd name="T93" fmla="*/ 3 h 178"/>
                <a:gd name="T94" fmla="*/ 90 w 179"/>
                <a:gd name="T9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8">
                  <a:moveTo>
                    <a:pt x="98" y="175"/>
                  </a:moveTo>
                  <a:cubicBezTo>
                    <a:pt x="95" y="175"/>
                    <a:pt x="92" y="175"/>
                    <a:pt x="89" y="175"/>
                  </a:cubicBezTo>
                  <a:cubicBezTo>
                    <a:pt x="88" y="175"/>
                    <a:pt x="87" y="175"/>
                    <a:pt x="85" y="175"/>
                  </a:cubicBezTo>
                  <a:cubicBezTo>
                    <a:pt x="87" y="178"/>
                    <a:pt x="87" y="178"/>
                    <a:pt x="87" y="178"/>
                  </a:cubicBezTo>
                  <a:cubicBezTo>
                    <a:pt x="88" y="178"/>
                    <a:pt x="89" y="178"/>
                    <a:pt x="89" y="178"/>
                  </a:cubicBezTo>
                  <a:cubicBezTo>
                    <a:pt x="89" y="178"/>
                    <a:pt x="89" y="178"/>
                    <a:pt x="89" y="178"/>
                  </a:cubicBezTo>
                  <a:cubicBezTo>
                    <a:pt x="93" y="178"/>
                    <a:pt x="96" y="178"/>
                    <a:pt x="100" y="177"/>
                  </a:cubicBezTo>
                  <a:cubicBezTo>
                    <a:pt x="98" y="175"/>
                    <a:pt x="98" y="175"/>
                    <a:pt x="98" y="175"/>
                  </a:cubicBezTo>
                  <a:moveTo>
                    <a:pt x="67" y="172"/>
                  </a:moveTo>
                  <a:cubicBezTo>
                    <a:pt x="69" y="176"/>
                    <a:pt x="69" y="176"/>
                    <a:pt x="69" y="176"/>
                  </a:cubicBezTo>
                  <a:cubicBezTo>
                    <a:pt x="74" y="177"/>
                    <a:pt x="79" y="177"/>
                    <a:pt x="84" y="178"/>
                  </a:cubicBezTo>
                  <a:cubicBezTo>
                    <a:pt x="82" y="175"/>
                    <a:pt x="82" y="175"/>
                    <a:pt x="82" y="175"/>
                  </a:cubicBezTo>
                  <a:cubicBezTo>
                    <a:pt x="78" y="174"/>
                    <a:pt x="75" y="174"/>
                    <a:pt x="71" y="173"/>
                  </a:cubicBezTo>
                  <a:cubicBezTo>
                    <a:pt x="70" y="173"/>
                    <a:pt x="68" y="172"/>
                    <a:pt x="67" y="172"/>
                  </a:cubicBezTo>
                  <a:moveTo>
                    <a:pt x="113" y="172"/>
                  </a:moveTo>
                  <a:cubicBezTo>
                    <a:pt x="109" y="173"/>
                    <a:pt x="105" y="174"/>
                    <a:pt x="101" y="174"/>
                  </a:cubicBezTo>
                  <a:cubicBezTo>
                    <a:pt x="103" y="177"/>
                    <a:pt x="103" y="177"/>
                    <a:pt x="103" y="177"/>
                  </a:cubicBezTo>
                  <a:cubicBezTo>
                    <a:pt x="107" y="176"/>
                    <a:pt x="111" y="175"/>
                    <a:pt x="114" y="174"/>
                  </a:cubicBezTo>
                  <a:cubicBezTo>
                    <a:pt x="113" y="172"/>
                    <a:pt x="113" y="172"/>
                    <a:pt x="113" y="172"/>
                  </a:cubicBezTo>
                  <a:moveTo>
                    <a:pt x="126" y="167"/>
                  </a:moveTo>
                  <a:cubicBezTo>
                    <a:pt x="123" y="168"/>
                    <a:pt x="119" y="170"/>
                    <a:pt x="116" y="171"/>
                  </a:cubicBezTo>
                  <a:cubicBezTo>
                    <a:pt x="117" y="173"/>
                    <a:pt x="117" y="173"/>
                    <a:pt x="117" y="173"/>
                  </a:cubicBezTo>
                  <a:cubicBezTo>
                    <a:pt x="121" y="172"/>
                    <a:pt x="124" y="171"/>
                    <a:pt x="128" y="169"/>
                  </a:cubicBezTo>
                  <a:cubicBezTo>
                    <a:pt x="126" y="167"/>
                    <a:pt x="126" y="167"/>
                    <a:pt x="126" y="167"/>
                  </a:cubicBezTo>
                  <a:moveTo>
                    <a:pt x="43" y="161"/>
                  </a:moveTo>
                  <a:cubicBezTo>
                    <a:pt x="47" y="167"/>
                    <a:pt x="47" y="167"/>
                    <a:pt x="47" y="167"/>
                  </a:cubicBezTo>
                  <a:cubicBezTo>
                    <a:pt x="52" y="170"/>
                    <a:pt x="58" y="173"/>
                    <a:pt x="65" y="174"/>
                  </a:cubicBezTo>
                  <a:cubicBezTo>
                    <a:pt x="62" y="171"/>
                    <a:pt x="62" y="171"/>
                    <a:pt x="62" y="171"/>
                  </a:cubicBezTo>
                  <a:cubicBezTo>
                    <a:pt x="55" y="168"/>
                    <a:pt x="49" y="165"/>
                    <a:pt x="43" y="161"/>
                  </a:cubicBezTo>
                  <a:moveTo>
                    <a:pt x="138" y="160"/>
                  </a:moveTo>
                  <a:cubicBezTo>
                    <a:pt x="135" y="162"/>
                    <a:pt x="132" y="164"/>
                    <a:pt x="129" y="166"/>
                  </a:cubicBezTo>
                  <a:cubicBezTo>
                    <a:pt x="130" y="168"/>
                    <a:pt x="130" y="168"/>
                    <a:pt x="130" y="168"/>
                  </a:cubicBezTo>
                  <a:cubicBezTo>
                    <a:pt x="133" y="166"/>
                    <a:pt x="136" y="165"/>
                    <a:pt x="139" y="163"/>
                  </a:cubicBezTo>
                  <a:cubicBezTo>
                    <a:pt x="138" y="160"/>
                    <a:pt x="138" y="160"/>
                    <a:pt x="138" y="160"/>
                  </a:cubicBezTo>
                  <a:moveTo>
                    <a:pt x="148" y="152"/>
                  </a:moveTo>
                  <a:cubicBezTo>
                    <a:pt x="146" y="154"/>
                    <a:pt x="143" y="156"/>
                    <a:pt x="140" y="158"/>
                  </a:cubicBezTo>
                  <a:cubicBezTo>
                    <a:pt x="142" y="161"/>
                    <a:pt x="142" y="161"/>
                    <a:pt x="142" y="161"/>
                  </a:cubicBezTo>
                  <a:cubicBezTo>
                    <a:pt x="143" y="160"/>
                    <a:pt x="144" y="159"/>
                    <a:pt x="145" y="158"/>
                  </a:cubicBezTo>
                  <a:cubicBezTo>
                    <a:pt x="147" y="157"/>
                    <a:pt x="148" y="156"/>
                    <a:pt x="150" y="154"/>
                  </a:cubicBezTo>
                  <a:cubicBezTo>
                    <a:pt x="148" y="152"/>
                    <a:pt x="148" y="152"/>
                    <a:pt x="148" y="152"/>
                  </a:cubicBezTo>
                  <a:moveTo>
                    <a:pt x="158" y="141"/>
                  </a:moveTo>
                  <a:cubicBezTo>
                    <a:pt x="155" y="144"/>
                    <a:pt x="153" y="147"/>
                    <a:pt x="150" y="150"/>
                  </a:cubicBezTo>
                  <a:cubicBezTo>
                    <a:pt x="152" y="152"/>
                    <a:pt x="152" y="152"/>
                    <a:pt x="152" y="152"/>
                  </a:cubicBezTo>
                  <a:cubicBezTo>
                    <a:pt x="155" y="149"/>
                    <a:pt x="157" y="147"/>
                    <a:pt x="159" y="144"/>
                  </a:cubicBezTo>
                  <a:cubicBezTo>
                    <a:pt x="158" y="141"/>
                    <a:pt x="158" y="141"/>
                    <a:pt x="158" y="141"/>
                  </a:cubicBezTo>
                  <a:moveTo>
                    <a:pt x="165" y="129"/>
                  </a:moveTo>
                  <a:cubicBezTo>
                    <a:pt x="164" y="133"/>
                    <a:pt x="162" y="136"/>
                    <a:pt x="159" y="139"/>
                  </a:cubicBezTo>
                  <a:cubicBezTo>
                    <a:pt x="161" y="141"/>
                    <a:pt x="161" y="141"/>
                    <a:pt x="161" y="141"/>
                  </a:cubicBezTo>
                  <a:cubicBezTo>
                    <a:pt x="163" y="138"/>
                    <a:pt x="166" y="135"/>
                    <a:pt x="167" y="132"/>
                  </a:cubicBezTo>
                  <a:cubicBezTo>
                    <a:pt x="165" y="129"/>
                    <a:pt x="165" y="129"/>
                    <a:pt x="165" y="129"/>
                  </a:cubicBezTo>
                  <a:moveTo>
                    <a:pt x="172" y="114"/>
                  </a:moveTo>
                  <a:cubicBezTo>
                    <a:pt x="170" y="119"/>
                    <a:pt x="169" y="122"/>
                    <a:pt x="167" y="126"/>
                  </a:cubicBezTo>
                  <a:cubicBezTo>
                    <a:pt x="169" y="129"/>
                    <a:pt x="169" y="129"/>
                    <a:pt x="169" y="129"/>
                  </a:cubicBezTo>
                  <a:cubicBezTo>
                    <a:pt x="171" y="125"/>
                    <a:pt x="172" y="121"/>
                    <a:pt x="174" y="117"/>
                  </a:cubicBezTo>
                  <a:cubicBezTo>
                    <a:pt x="172" y="114"/>
                    <a:pt x="172" y="114"/>
                    <a:pt x="172" y="114"/>
                  </a:cubicBezTo>
                  <a:moveTo>
                    <a:pt x="3" y="110"/>
                  </a:moveTo>
                  <a:cubicBezTo>
                    <a:pt x="6" y="123"/>
                    <a:pt x="12" y="134"/>
                    <a:pt x="20" y="144"/>
                  </a:cubicBezTo>
                  <a:cubicBezTo>
                    <a:pt x="26" y="152"/>
                    <a:pt x="33" y="158"/>
                    <a:pt x="40" y="163"/>
                  </a:cubicBezTo>
                  <a:cubicBezTo>
                    <a:pt x="35" y="156"/>
                    <a:pt x="35" y="156"/>
                    <a:pt x="35" y="156"/>
                  </a:cubicBezTo>
                  <a:cubicBezTo>
                    <a:pt x="23" y="146"/>
                    <a:pt x="13" y="133"/>
                    <a:pt x="8" y="118"/>
                  </a:cubicBezTo>
                  <a:cubicBezTo>
                    <a:pt x="3" y="110"/>
                    <a:pt x="3" y="110"/>
                    <a:pt x="3" y="110"/>
                  </a:cubicBezTo>
                  <a:moveTo>
                    <a:pt x="175" y="96"/>
                  </a:moveTo>
                  <a:cubicBezTo>
                    <a:pt x="175" y="100"/>
                    <a:pt x="174" y="103"/>
                    <a:pt x="174" y="107"/>
                  </a:cubicBezTo>
                  <a:cubicBezTo>
                    <a:pt x="173" y="108"/>
                    <a:pt x="173" y="109"/>
                    <a:pt x="173" y="111"/>
                  </a:cubicBezTo>
                  <a:cubicBezTo>
                    <a:pt x="175" y="114"/>
                    <a:pt x="175" y="114"/>
                    <a:pt x="175" y="114"/>
                  </a:cubicBezTo>
                  <a:cubicBezTo>
                    <a:pt x="176" y="109"/>
                    <a:pt x="177" y="105"/>
                    <a:pt x="178" y="100"/>
                  </a:cubicBezTo>
                  <a:cubicBezTo>
                    <a:pt x="175" y="96"/>
                    <a:pt x="175" y="96"/>
                    <a:pt x="175" y="96"/>
                  </a:cubicBezTo>
                  <a:moveTo>
                    <a:pt x="0" y="84"/>
                  </a:moveTo>
                  <a:cubicBezTo>
                    <a:pt x="0" y="90"/>
                    <a:pt x="0" y="97"/>
                    <a:pt x="1" y="103"/>
                  </a:cubicBezTo>
                  <a:cubicBezTo>
                    <a:pt x="5" y="109"/>
                    <a:pt x="5" y="109"/>
                    <a:pt x="5" y="109"/>
                  </a:cubicBezTo>
                  <a:cubicBezTo>
                    <a:pt x="4" y="102"/>
                    <a:pt x="3" y="95"/>
                    <a:pt x="3" y="87"/>
                  </a:cubicBezTo>
                  <a:cubicBezTo>
                    <a:pt x="0" y="84"/>
                    <a:pt x="0" y="84"/>
                    <a:pt x="0" y="84"/>
                  </a:cubicBezTo>
                  <a:moveTo>
                    <a:pt x="174" y="70"/>
                  </a:moveTo>
                  <a:cubicBezTo>
                    <a:pt x="175" y="77"/>
                    <a:pt x="176" y="84"/>
                    <a:pt x="176" y="91"/>
                  </a:cubicBezTo>
                  <a:cubicBezTo>
                    <a:pt x="178" y="95"/>
                    <a:pt x="178" y="95"/>
                    <a:pt x="178" y="95"/>
                  </a:cubicBezTo>
                  <a:cubicBezTo>
                    <a:pt x="179" y="89"/>
                    <a:pt x="178" y="82"/>
                    <a:pt x="177" y="76"/>
                  </a:cubicBezTo>
                  <a:cubicBezTo>
                    <a:pt x="174" y="70"/>
                    <a:pt x="174" y="70"/>
                    <a:pt x="174" y="70"/>
                  </a:cubicBezTo>
                  <a:moveTo>
                    <a:pt x="4" y="65"/>
                  </a:moveTo>
                  <a:cubicBezTo>
                    <a:pt x="2" y="69"/>
                    <a:pt x="1" y="74"/>
                    <a:pt x="1" y="79"/>
                  </a:cubicBezTo>
                  <a:cubicBezTo>
                    <a:pt x="1" y="79"/>
                    <a:pt x="1" y="79"/>
                    <a:pt x="1" y="79"/>
                  </a:cubicBezTo>
                  <a:cubicBezTo>
                    <a:pt x="3" y="82"/>
                    <a:pt x="3" y="82"/>
                    <a:pt x="3" y="82"/>
                  </a:cubicBezTo>
                  <a:cubicBezTo>
                    <a:pt x="4" y="79"/>
                    <a:pt x="4" y="75"/>
                    <a:pt x="5" y="71"/>
                  </a:cubicBezTo>
                  <a:cubicBezTo>
                    <a:pt x="5" y="70"/>
                    <a:pt x="5" y="69"/>
                    <a:pt x="6" y="68"/>
                  </a:cubicBezTo>
                  <a:cubicBezTo>
                    <a:pt x="4" y="65"/>
                    <a:pt x="4" y="65"/>
                    <a:pt x="4" y="65"/>
                  </a:cubicBezTo>
                  <a:moveTo>
                    <a:pt x="9" y="49"/>
                  </a:moveTo>
                  <a:cubicBezTo>
                    <a:pt x="8" y="53"/>
                    <a:pt x="6" y="57"/>
                    <a:pt x="5" y="61"/>
                  </a:cubicBezTo>
                  <a:cubicBezTo>
                    <a:pt x="7" y="64"/>
                    <a:pt x="7" y="64"/>
                    <a:pt x="7" y="64"/>
                  </a:cubicBezTo>
                  <a:cubicBezTo>
                    <a:pt x="8" y="60"/>
                    <a:pt x="10" y="56"/>
                    <a:pt x="11" y="52"/>
                  </a:cubicBezTo>
                  <a:cubicBezTo>
                    <a:pt x="9" y="49"/>
                    <a:pt x="9" y="49"/>
                    <a:pt x="9" y="49"/>
                  </a:cubicBezTo>
                  <a:moveTo>
                    <a:pt x="17" y="37"/>
                  </a:moveTo>
                  <a:cubicBezTo>
                    <a:pt x="15" y="40"/>
                    <a:pt x="13" y="43"/>
                    <a:pt x="11" y="46"/>
                  </a:cubicBezTo>
                  <a:cubicBezTo>
                    <a:pt x="13" y="49"/>
                    <a:pt x="13" y="49"/>
                    <a:pt x="13" y="49"/>
                  </a:cubicBezTo>
                  <a:cubicBezTo>
                    <a:pt x="15" y="46"/>
                    <a:pt x="17" y="42"/>
                    <a:pt x="19" y="39"/>
                  </a:cubicBezTo>
                  <a:cubicBezTo>
                    <a:pt x="17" y="37"/>
                    <a:pt x="17" y="37"/>
                    <a:pt x="17" y="37"/>
                  </a:cubicBezTo>
                  <a:moveTo>
                    <a:pt x="26" y="26"/>
                  </a:moveTo>
                  <a:cubicBezTo>
                    <a:pt x="24" y="29"/>
                    <a:pt x="21" y="31"/>
                    <a:pt x="19" y="34"/>
                  </a:cubicBezTo>
                  <a:cubicBezTo>
                    <a:pt x="21" y="37"/>
                    <a:pt x="21" y="37"/>
                    <a:pt x="21" y="37"/>
                  </a:cubicBezTo>
                  <a:cubicBezTo>
                    <a:pt x="23" y="34"/>
                    <a:pt x="25" y="31"/>
                    <a:pt x="28" y="29"/>
                  </a:cubicBezTo>
                  <a:cubicBezTo>
                    <a:pt x="26" y="26"/>
                    <a:pt x="26" y="26"/>
                    <a:pt x="26" y="26"/>
                  </a:cubicBezTo>
                  <a:moveTo>
                    <a:pt x="36" y="17"/>
                  </a:moveTo>
                  <a:cubicBezTo>
                    <a:pt x="36" y="18"/>
                    <a:pt x="35" y="19"/>
                    <a:pt x="34" y="19"/>
                  </a:cubicBezTo>
                  <a:cubicBezTo>
                    <a:pt x="32" y="21"/>
                    <a:pt x="30" y="22"/>
                    <a:pt x="28" y="24"/>
                  </a:cubicBezTo>
                  <a:cubicBezTo>
                    <a:pt x="30" y="26"/>
                    <a:pt x="30" y="26"/>
                    <a:pt x="30" y="26"/>
                  </a:cubicBezTo>
                  <a:cubicBezTo>
                    <a:pt x="33" y="24"/>
                    <a:pt x="35" y="22"/>
                    <a:pt x="38" y="20"/>
                  </a:cubicBezTo>
                  <a:cubicBezTo>
                    <a:pt x="36" y="17"/>
                    <a:pt x="36" y="17"/>
                    <a:pt x="36" y="17"/>
                  </a:cubicBezTo>
                  <a:moveTo>
                    <a:pt x="137" y="14"/>
                  </a:moveTo>
                  <a:cubicBezTo>
                    <a:pt x="142" y="20"/>
                    <a:pt x="142" y="20"/>
                    <a:pt x="142" y="20"/>
                  </a:cubicBezTo>
                  <a:cubicBezTo>
                    <a:pt x="149" y="26"/>
                    <a:pt x="156" y="33"/>
                    <a:pt x="162" y="42"/>
                  </a:cubicBezTo>
                  <a:cubicBezTo>
                    <a:pt x="166" y="48"/>
                    <a:pt x="169" y="55"/>
                    <a:pt x="171" y="62"/>
                  </a:cubicBezTo>
                  <a:cubicBezTo>
                    <a:pt x="176" y="69"/>
                    <a:pt x="176" y="69"/>
                    <a:pt x="176" y="69"/>
                  </a:cubicBezTo>
                  <a:cubicBezTo>
                    <a:pt x="173" y="56"/>
                    <a:pt x="167" y="44"/>
                    <a:pt x="159" y="33"/>
                  </a:cubicBezTo>
                  <a:cubicBezTo>
                    <a:pt x="153" y="25"/>
                    <a:pt x="145" y="19"/>
                    <a:pt x="137" y="14"/>
                  </a:cubicBezTo>
                  <a:moveTo>
                    <a:pt x="48" y="10"/>
                  </a:moveTo>
                  <a:cubicBezTo>
                    <a:pt x="45" y="12"/>
                    <a:pt x="42" y="13"/>
                    <a:pt x="39" y="15"/>
                  </a:cubicBezTo>
                  <a:cubicBezTo>
                    <a:pt x="40" y="18"/>
                    <a:pt x="40" y="18"/>
                    <a:pt x="40" y="18"/>
                  </a:cubicBezTo>
                  <a:cubicBezTo>
                    <a:pt x="43" y="16"/>
                    <a:pt x="46" y="14"/>
                    <a:pt x="50" y="12"/>
                  </a:cubicBezTo>
                  <a:cubicBezTo>
                    <a:pt x="48" y="10"/>
                    <a:pt x="48" y="10"/>
                    <a:pt x="48" y="10"/>
                  </a:cubicBezTo>
                  <a:moveTo>
                    <a:pt x="61" y="4"/>
                  </a:moveTo>
                  <a:cubicBezTo>
                    <a:pt x="57" y="6"/>
                    <a:pt x="54" y="7"/>
                    <a:pt x="51" y="9"/>
                  </a:cubicBezTo>
                  <a:cubicBezTo>
                    <a:pt x="52" y="11"/>
                    <a:pt x="52" y="11"/>
                    <a:pt x="52" y="11"/>
                  </a:cubicBezTo>
                  <a:cubicBezTo>
                    <a:pt x="56" y="9"/>
                    <a:pt x="59" y="8"/>
                    <a:pt x="62" y="7"/>
                  </a:cubicBezTo>
                  <a:cubicBezTo>
                    <a:pt x="61" y="4"/>
                    <a:pt x="61" y="4"/>
                    <a:pt x="61" y="4"/>
                  </a:cubicBezTo>
                  <a:moveTo>
                    <a:pt x="113" y="3"/>
                  </a:moveTo>
                  <a:cubicBezTo>
                    <a:pt x="116" y="7"/>
                    <a:pt x="116" y="7"/>
                    <a:pt x="116" y="7"/>
                  </a:cubicBezTo>
                  <a:cubicBezTo>
                    <a:pt x="122" y="9"/>
                    <a:pt x="129" y="12"/>
                    <a:pt x="135" y="15"/>
                  </a:cubicBezTo>
                  <a:cubicBezTo>
                    <a:pt x="131" y="10"/>
                    <a:pt x="131" y="10"/>
                    <a:pt x="131" y="10"/>
                  </a:cubicBezTo>
                  <a:cubicBezTo>
                    <a:pt x="125" y="7"/>
                    <a:pt x="119" y="5"/>
                    <a:pt x="113" y="3"/>
                  </a:cubicBezTo>
                  <a:moveTo>
                    <a:pt x="75" y="1"/>
                  </a:moveTo>
                  <a:cubicBezTo>
                    <a:pt x="71" y="2"/>
                    <a:pt x="67" y="2"/>
                    <a:pt x="64" y="4"/>
                  </a:cubicBezTo>
                  <a:cubicBezTo>
                    <a:pt x="65" y="6"/>
                    <a:pt x="65" y="6"/>
                    <a:pt x="65" y="6"/>
                  </a:cubicBezTo>
                  <a:cubicBezTo>
                    <a:pt x="69" y="5"/>
                    <a:pt x="73" y="4"/>
                    <a:pt x="76" y="4"/>
                  </a:cubicBezTo>
                  <a:cubicBezTo>
                    <a:pt x="75" y="1"/>
                    <a:pt x="75" y="1"/>
                    <a:pt x="75" y="1"/>
                  </a:cubicBezTo>
                  <a:moveTo>
                    <a:pt x="94" y="0"/>
                  </a:moveTo>
                  <a:cubicBezTo>
                    <a:pt x="96" y="3"/>
                    <a:pt x="96" y="3"/>
                    <a:pt x="96" y="3"/>
                  </a:cubicBezTo>
                  <a:cubicBezTo>
                    <a:pt x="100" y="3"/>
                    <a:pt x="104" y="4"/>
                    <a:pt x="107" y="4"/>
                  </a:cubicBezTo>
                  <a:cubicBezTo>
                    <a:pt x="108" y="5"/>
                    <a:pt x="110" y="5"/>
                    <a:pt x="111" y="5"/>
                  </a:cubicBezTo>
                  <a:cubicBezTo>
                    <a:pt x="108" y="2"/>
                    <a:pt x="108" y="2"/>
                    <a:pt x="108" y="2"/>
                  </a:cubicBezTo>
                  <a:cubicBezTo>
                    <a:pt x="104" y="1"/>
                    <a:pt x="99" y="0"/>
                    <a:pt x="94" y="0"/>
                  </a:cubicBezTo>
                  <a:moveTo>
                    <a:pt x="89" y="0"/>
                  </a:moveTo>
                  <a:cubicBezTo>
                    <a:pt x="85" y="0"/>
                    <a:pt x="82" y="0"/>
                    <a:pt x="78" y="0"/>
                  </a:cubicBezTo>
                  <a:cubicBezTo>
                    <a:pt x="80" y="3"/>
                    <a:pt x="80" y="3"/>
                    <a:pt x="80" y="3"/>
                  </a:cubicBezTo>
                  <a:cubicBezTo>
                    <a:pt x="83" y="3"/>
                    <a:pt x="86" y="3"/>
                    <a:pt x="89" y="3"/>
                  </a:cubicBezTo>
                  <a:cubicBezTo>
                    <a:pt x="90" y="3"/>
                    <a:pt x="91" y="3"/>
                    <a:pt x="92" y="3"/>
                  </a:cubicBezTo>
                  <a:cubicBezTo>
                    <a:pt x="90" y="0"/>
                    <a:pt x="90" y="0"/>
                    <a:pt x="90" y="0"/>
                  </a:cubicBezTo>
                  <a:cubicBezTo>
                    <a:pt x="90" y="0"/>
                    <a:pt x="90" y="0"/>
                    <a:pt x="89"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1" name="Freeform 780"/>
            <p:cNvSpPr>
              <a:spLocks noEditPoints="1"/>
            </p:cNvSpPr>
            <p:nvPr/>
          </p:nvSpPr>
          <p:spPr bwMode="auto">
            <a:xfrm>
              <a:off x="13355071" y="1137750"/>
              <a:ext cx="333194" cy="468940"/>
            </a:xfrm>
            <a:custGeom>
              <a:avLst/>
              <a:gdLst>
                <a:gd name="T0" fmla="*/ 34 w 46"/>
                <a:gd name="T1" fmla="*/ 53 h 64"/>
                <a:gd name="T2" fmla="*/ 39 w 46"/>
                <a:gd name="T3" fmla="*/ 60 h 64"/>
                <a:gd name="T4" fmla="*/ 46 w 46"/>
                <a:gd name="T5" fmla="*/ 64 h 64"/>
                <a:gd name="T6" fmla="*/ 42 w 46"/>
                <a:gd name="T7" fmla="*/ 58 h 64"/>
                <a:gd name="T8" fmla="*/ 34 w 46"/>
                <a:gd name="T9" fmla="*/ 53 h 64"/>
                <a:gd name="T10" fmla="*/ 0 w 46"/>
                <a:gd name="T11" fmla="*/ 0 h 64"/>
                <a:gd name="T12" fmla="*/ 2 w 46"/>
                <a:gd name="T13" fmla="*/ 7 h 64"/>
                <a:gd name="T14" fmla="*/ 7 w 46"/>
                <a:gd name="T15" fmla="*/ 15 h 64"/>
                <a:gd name="T16" fmla="*/ 4 w 46"/>
                <a:gd name="T17" fmla="*/ 6 h 64"/>
                <a:gd name="T18" fmla="*/ 0 w 4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4">
                  <a:moveTo>
                    <a:pt x="34" y="53"/>
                  </a:moveTo>
                  <a:cubicBezTo>
                    <a:pt x="39" y="60"/>
                    <a:pt x="39" y="60"/>
                    <a:pt x="39" y="60"/>
                  </a:cubicBezTo>
                  <a:cubicBezTo>
                    <a:pt x="41" y="61"/>
                    <a:pt x="43" y="63"/>
                    <a:pt x="46" y="64"/>
                  </a:cubicBezTo>
                  <a:cubicBezTo>
                    <a:pt x="42" y="58"/>
                    <a:pt x="42" y="58"/>
                    <a:pt x="42" y="58"/>
                  </a:cubicBezTo>
                  <a:cubicBezTo>
                    <a:pt x="39" y="57"/>
                    <a:pt x="36" y="55"/>
                    <a:pt x="34" y="53"/>
                  </a:cubicBezTo>
                  <a:moveTo>
                    <a:pt x="0" y="0"/>
                  </a:moveTo>
                  <a:cubicBezTo>
                    <a:pt x="1" y="3"/>
                    <a:pt x="1" y="5"/>
                    <a:pt x="2" y="7"/>
                  </a:cubicBezTo>
                  <a:cubicBezTo>
                    <a:pt x="7" y="15"/>
                    <a:pt x="7" y="15"/>
                    <a:pt x="7" y="15"/>
                  </a:cubicBezTo>
                  <a:cubicBezTo>
                    <a:pt x="6" y="12"/>
                    <a:pt x="5" y="9"/>
                    <a:pt x="4" y="6"/>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2" name="Freeform 781"/>
            <p:cNvSpPr>
              <a:spLocks noEditPoints="1"/>
            </p:cNvSpPr>
            <p:nvPr/>
          </p:nvSpPr>
          <p:spPr bwMode="auto">
            <a:xfrm>
              <a:off x="13345815" y="964983"/>
              <a:ext cx="502877" cy="706495"/>
            </a:xfrm>
            <a:custGeom>
              <a:avLst/>
              <a:gdLst>
                <a:gd name="T0" fmla="*/ 62 w 69"/>
                <a:gd name="T1" fmla="*/ 92 h 97"/>
                <a:gd name="T2" fmla="*/ 65 w 69"/>
                <a:gd name="T3" fmla="*/ 95 h 97"/>
                <a:gd name="T4" fmla="*/ 69 w 69"/>
                <a:gd name="T5" fmla="*/ 97 h 97"/>
                <a:gd name="T6" fmla="*/ 67 w 69"/>
                <a:gd name="T7" fmla="*/ 93 h 97"/>
                <a:gd name="T8" fmla="*/ 62 w 69"/>
                <a:gd name="T9" fmla="*/ 92 h 97"/>
                <a:gd name="T10" fmla="*/ 1 w 69"/>
                <a:gd name="T11" fmla="*/ 0 h 97"/>
                <a:gd name="T12" fmla="*/ 0 w 69"/>
                <a:gd name="T13" fmla="*/ 5 h 97"/>
                <a:gd name="T14" fmla="*/ 3 w 69"/>
                <a:gd name="T15" fmla="*/ 8 h 97"/>
                <a:gd name="T16" fmla="*/ 3 w 69"/>
                <a:gd name="T17" fmla="*/ 3 h 97"/>
                <a:gd name="T18" fmla="*/ 1 w 69"/>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62" y="92"/>
                  </a:moveTo>
                  <a:cubicBezTo>
                    <a:pt x="65" y="95"/>
                    <a:pt x="65" y="95"/>
                    <a:pt x="65" y="95"/>
                  </a:cubicBezTo>
                  <a:cubicBezTo>
                    <a:pt x="66" y="96"/>
                    <a:pt x="68" y="96"/>
                    <a:pt x="69" y="97"/>
                  </a:cubicBezTo>
                  <a:cubicBezTo>
                    <a:pt x="67" y="93"/>
                    <a:pt x="67" y="93"/>
                    <a:pt x="67" y="93"/>
                  </a:cubicBezTo>
                  <a:cubicBezTo>
                    <a:pt x="65" y="93"/>
                    <a:pt x="64" y="92"/>
                    <a:pt x="62" y="92"/>
                  </a:cubicBezTo>
                  <a:moveTo>
                    <a:pt x="1" y="0"/>
                  </a:moveTo>
                  <a:cubicBezTo>
                    <a:pt x="1" y="1"/>
                    <a:pt x="1" y="3"/>
                    <a:pt x="0" y="5"/>
                  </a:cubicBezTo>
                  <a:cubicBezTo>
                    <a:pt x="3" y="8"/>
                    <a:pt x="3" y="8"/>
                    <a:pt x="3" y="8"/>
                  </a:cubicBezTo>
                  <a:cubicBezTo>
                    <a:pt x="3" y="7"/>
                    <a:pt x="3" y="5"/>
                    <a:pt x="3" y="3"/>
                  </a:cubicBezTo>
                  <a:cubicBezTo>
                    <a:pt x="1" y="0"/>
                    <a:pt x="1"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3" name="Freeform 782"/>
            <p:cNvSpPr>
              <a:spLocks noEditPoints="1"/>
            </p:cNvSpPr>
            <p:nvPr/>
          </p:nvSpPr>
          <p:spPr bwMode="auto">
            <a:xfrm>
              <a:off x="13376667" y="832322"/>
              <a:ext cx="604686" cy="854582"/>
            </a:xfrm>
            <a:custGeom>
              <a:avLst/>
              <a:gdLst>
                <a:gd name="T0" fmla="*/ 78 w 83"/>
                <a:gd name="T1" fmla="*/ 114 h 117"/>
                <a:gd name="T2" fmla="*/ 80 w 83"/>
                <a:gd name="T3" fmla="*/ 117 h 117"/>
                <a:gd name="T4" fmla="*/ 83 w 83"/>
                <a:gd name="T5" fmla="*/ 117 h 117"/>
                <a:gd name="T6" fmla="*/ 81 w 83"/>
                <a:gd name="T7" fmla="*/ 114 h 117"/>
                <a:gd name="T8" fmla="*/ 78 w 83"/>
                <a:gd name="T9" fmla="*/ 114 h 117"/>
                <a:gd name="T10" fmla="*/ 1 w 83"/>
                <a:gd name="T11" fmla="*/ 0 h 117"/>
                <a:gd name="T12" fmla="*/ 0 w 83"/>
                <a:gd name="T13" fmla="*/ 4 h 117"/>
                <a:gd name="T14" fmla="*/ 2 w 83"/>
                <a:gd name="T15" fmla="*/ 7 h 117"/>
                <a:gd name="T16" fmla="*/ 3 w 83"/>
                <a:gd name="T17" fmla="*/ 3 h 117"/>
                <a:gd name="T18" fmla="*/ 1 w 83"/>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117">
                  <a:moveTo>
                    <a:pt x="78" y="114"/>
                  </a:moveTo>
                  <a:cubicBezTo>
                    <a:pt x="80" y="117"/>
                    <a:pt x="80" y="117"/>
                    <a:pt x="80" y="117"/>
                  </a:cubicBezTo>
                  <a:cubicBezTo>
                    <a:pt x="81" y="117"/>
                    <a:pt x="82" y="117"/>
                    <a:pt x="83" y="117"/>
                  </a:cubicBezTo>
                  <a:cubicBezTo>
                    <a:pt x="81" y="114"/>
                    <a:pt x="81" y="114"/>
                    <a:pt x="81" y="114"/>
                  </a:cubicBezTo>
                  <a:cubicBezTo>
                    <a:pt x="80" y="114"/>
                    <a:pt x="79" y="114"/>
                    <a:pt x="78" y="114"/>
                  </a:cubicBezTo>
                  <a:moveTo>
                    <a:pt x="1" y="0"/>
                  </a:moveTo>
                  <a:cubicBezTo>
                    <a:pt x="0" y="1"/>
                    <a:pt x="0" y="2"/>
                    <a:pt x="0" y="4"/>
                  </a:cubicBezTo>
                  <a:cubicBezTo>
                    <a:pt x="2" y="7"/>
                    <a:pt x="2" y="7"/>
                    <a:pt x="2" y="7"/>
                  </a:cubicBezTo>
                  <a:cubicBezTo>
                    <a:pt x="2" y="5"/>
                    <a:pt x="2" y="4"/>
                    <a:pt x="3" y="3"/>
                  </a:cubicBezTo>
                  <a:cubicBezTo>
                    <a:pt x="1" y="0"/>
                    <a:pt x="1"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4" name="Freeform 783"/>
            <p:cNvSpPr>
              <a:spLocks noEditPoints="1"/>
            </p:cNvSpPr>
            <p:nvPr/>
          </p:nvSpPr>
          <p:spPr bwMode="auto">
            <a:xfrm>
              <a:off x="13413688" y="724343"/>
              <a:ext cx="684899" cy="953306"/>
            </a:xfrm>
            <a:custGeom>
              <a:avLst/>
              <a:gdLst>
                <a:gd name="T0" fmla="*/ 92 w 94"/>
                <a:gd name="T1" fmla="*/ 128 h 131"/>
                <a:gd name="T2" fmla="*/ 89 w 94"/>
                <a:gd name="T3" fmla="*/ 129 h 131"/>
                <a:gd name="T4" fmla="*/ 91 w 94"/>
                <a:gd name="T5" fmla="*/ 131 h 131"/>
                <a:gd name="T6" fmla="*/ 94 w 94"/>
                <a:gd name="T7" fmla="*/ 131 h 131"/>
                <a:gd name="T8" fmla="*/ 92 w 94"/>
                <a:gd name="T9" fmla="*/ 128 h 131"/>
                <a:gd name="T10" fmla="*/ 2 w 94"/>
                <a:gd name="T11" fmla="*/ 0 h 131"/>
                <a:gd name="T12" fmla="*/ 0 w 94"/>
                <a:gd name="T13" fmla="*/ 3 h 131"/>
                <a:gd name="T14" fmla="*/ 2 w 94"/>
                <a:gd name="T15" fmla="*/ 6 h 131"/>
                <a:gd name="T16" fmla="*/ 4 w 94"/>
                <a:gd name="T17" fmla="*/ 3 h 131"/>
                <a:gd name="T18" fmla="*/ 2 w 94"/>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1">
                  <a:moveTo>
                    <a:pt x="92" y="128"/>
                  </a:moveTo>
                  <a:cubicBezTo>
                    <a:pt x="91" y="128"/>
                    <a:pt x="90" y="129"/>
                    <a:pt x="89" y="129"/>
                  </a:cubicBezTo>
                  <a:cubicBezTo>
                    <a:pt x="91" y="131"/>
                    <a:pt x="91" y="131"/>
                    <a:pt x="91" y="131"/>
                  </a:cubicBezTo>
                  <a:cubicBezTo>
                    <a:pt x="92" y="131"/>
                    <a:pt x="93" y="131"/>
                    <a:pt x="94" y="131"/>
                  </a:cubicBezTo>
                  <a:cubicBezTo>
                    <a:pt x="92" y="128"/>
                    <a:pt x="92" y="128"/>
                    <a:pt x="92" y="128"/>
                  </a:cubicBezTo>
                  <a:moveTo>
                    <a:pt x="2" y="0"/>
                  </a:moveTo>
                  <a:cubicBezTo>
                    <a:pt x="1" y="1"/>
                    <a:pt x="1" y="2"/>
                    <a:pt x="0" y="3"/>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5" name="Freeform 784"/>
            <p:cNvSpPr>
              <a:spLocks noEditPoints="1"/>
            </p:cNvSpPr>
            <p:nvPr/>
          </p:nvSpPr>
          <p:spPr bwMode="auto">
            <a:xfrm>
              <a:off x="13469221" y="634874"/>
              <a:ext cx="731176" cy="1021179"/>
            </a:xfrm>
            <a:custGeom>
              <a:avLst/>
              <a:gdLst>
                <a:gd name="T0" fmla="*/ 99 w 100"/>
                <a:gd name="T1" fmla="*/ 137 h 140"/>
                <a:gd name="T2" fmla="*/ 96 w 100"/>
                <a:gd name="T3" fmla="*/ 138 h 140"/>
                <a:gd name="T4" fmla="*/ 97 w 100"/>
                <a:gd name="T5" fmla="*/ 140 h 140"/>
                <a:gd name="T6" fmla="*/ 100 w 100"/>
                <a:gd name="T7" fmla="*/ 139 h 140"/>
                <a:gd name="T8" fmla="*/ 99 w 100"/>
                <a:gd name="T9" fmla="*/ 137 h 140"/>
                <a:gd name="T10" fmla="*/ 2 w 100"/>
                <a:gd name="T11" fmla="*/ 0 h 140"/>
                <a:gd name="T12" fmla="*/ 0 w 100"/>
                <a:gd name="T13" fmla="*/ 3 h 140"/>
                <a:gd name="T14" fmla="*/ 2 w 100"/>
                <a:gd name="T15" fmla="*/ 5 h 140"/>
                <a:gd name="T16" fmla="*/ 4 w 100"/>
                <a:gd name="T17" fmla="*/ 3 h 140"/>
                <a:gd name="T18" fmla="*/ 2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9" y="137"/>
                  </a:moveTo>
                  <a:cubicBezTo>
                    <a:pt x="98" y="137"/>
                    <a:pt x="97" y="138"/>
                    <a:pt x="96" y="138"/>
                  </a:cubicBezTo>
                  <a:cubicBezTo>
                    <a:pt x="97" y="140"/>
                    <a:pt x="97" y="140"/>
                    <a:pt x="97" y="140"/>
                  </a:cubicBezTo>
                  <a:cubicBezTo>
                    <a:pt x="98" y="140"/>
                    <a:pt x="99" y="140"/>
                    <a:pt x="100" y="139"/>
                  </a:cubicBezTo>
                  <a:cubicBezTo>
                    <a:pt x="99" y="137"/>
                    <a:pt x="99" y="137"/>
                    <a:pt x="99" y="137"/>
                  </a:cubicBezTo>
                  <a:moveTo>
                    <a:pt x="2" y="0"/>
                  </a:moveTo>
                  <a:cubicBezTo>
                    <a:pt x="1" y="1"/>
                    <a:pt x="1" y="2"/>
                    <a:pt x="0" y="3"/>
                  </a:cubicBezTo>
                  <a:cubicBezTo>
                    <a:pt x="2" y="5"/>
                    <a:pt x="2" y="5"/>
                    <a:pt x="2" y="5"/>
                  </a:cubicBezTo>
                  <a:cubicBezTo>
                    <a:pt x="2" y="4"/>
                    <a:pt x="3" y="4"/>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6" name="Freeform 785"/>
            <p:cNvSpPr>
              <a:spLocks noEditPoints="1"/>
            </p:cNvSpPr>
            <p:nvPr/>
          </p:nvSpPr>
          <p:spPr bwMode="auto">
            <a:xfrm>
              <a:off x="13537093" y="563916"/>
              <a:ext cx="758943" cy="1055115"/>
            </a:xfrm>
            <a:custGeom>
              <a:avLst/>
              <a:gdLst>
                <a:gd name="T0" fmla="*/ 103 w 104"/>
                <a:gd name="T1" fmla="*/ 142 h 145"/>
                <a:gd name="T2" fmla="*/ 100 w 104"/>
                <a:gd name="T3" fmla="*/ 143 h 145"/>
                <a:gd name="T4" fmla="*/ 102 w 104"/>
                <a:gd name="T5" fmla="*/ 145 h 145"/>
                <a:gd name="T6" fmla="*/ 104 w 104"/>
                <a:gd name="T7" fmla="*/ 144 h 145"/>
                <a:gd name="T8" fmla="*/ 103 w 104"/>
                <a:gd name="T9" fmla="*/ 142 h 145"/>
                <a:gd name="T10" fmla="*/ 2 w 104"/>
                <a:gd name="T11" fmla="*/ 0 h 145"/>
                <a:gd name="T12" fmla="*/ 0 w 104"/>
                <a:gd name="T13" fmla="*/ 2 h 145"/>
                <a:gd name="T14" fmla="*/ 2 w 104"/>
                <a:gd name="T15" fmla="*/ 5 h 145"/>
                <a:gd name="T16" fmla="*/ 4 w 104"/>
                <a:gd name="T17" fmla="*/ 2 h 145"/>
                <a:gd name="T18" fmla="*/ 2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3" y="142"/>
                  </a:moveTo>
                  <a:cubicBezTo>
                    <a:pt x="102" y="142"/>
                    <a:pt x="101" y="142"/>
                    <a:pt x="100" y="143"/>
                  </a:cubicBezTo>
                  <a:cubicBezTo>
                    <a:pt x="102" y="145"/>
                    <a:pt x="102" y="145"/>
                    <a:pt x="102" y="145"/>
                  </a:cubicBezTo>
                  <a:cubicBezTo>
                    <a:pt x="102" y="145"/>
                    <a:pt x="103" y="144"/>
                    <a:pt x="104" y="144"/>
                  </a:cubicBezTo>
                  <a:cubicBezTo>
                    <a:pt x="103" y="142"/>
                    <a:pt x="103" y="142"/>
                    <a:pt x="103" y="142"/>
                  </a:cubicBezTo>
                  <a:moveTo>
                    <a:pt x="2" y="0"/>
                  </a:moveTo>
                  <a:cubicBezTo>
                    <a:pt x="2" y="1"/>
                    <a:pt x="1" y="1"/>
                    <a:pt x="0" y="2"/>
                  </a:cubicBezTo>
                  <a:cubicBezTo>
                    <a:pt x="2" y="5"/>
                    <a:pt x="2" y="5"/>
                    <a:pt x="2" y="5"/>
                  </a:cubicBezTo>
                  <a:cubicBezTo>
                    <a:pt x="3" y="4"/>
                    <a:pt x="3" y="3"/>
                    <a:pt x="4" y="2"/>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7" name="Freeform 786"/>
            <p:cNvSpPr>
              <a:spLocks noEditPoints="1"/>
            </p:cNvSpPr>
            <p:nvPr/>
          </p:nvSpPr>
          <p:spPr bwMode="auto">
            <a:xfrm>
              <a:off x="13608052" y="496043"/>
              <a:ext cx="774368" cy="1079796"/>
            </a:xfrm>
            <a:custGeom>
              <a:avLst/>
              <a:gdLst>
                <a:gd name="T0" fmla="*/ 104 w 106"/>
                <a:gd name="T1" fmla="*/ 143 h 148"/>
                <a:gd name="T2" fmla="*/ 102 w 106"/>
                <a:gd name="T3" fmla="*/ 145 h 148"/>
                <a:gd name="T4" fmla="*/ 103 w 106"/>
                <a:gd name="T5" fmla="*/ 148 h 148"/>
                <a:gd name="T6" fmla="*/ 106 w 106"/>
                <a:gd name="T7" fmla="*/ 146 h 148"/>
                <a:gd name="T8" fmla="*/ 104 w 106"/>
                <a:gd name="T9" fmla="*/ 143 h 148"/>
                <a:gd name="T10" fmla="*/ 3 w 106"/>
                <a:gd name="T11" fmla="*/ 0 h 148"/>
                <a:gd name="T12" fmla="*/ 0 w 106"/>
                <a:gd name="T13" fmla="*/ 2 h 148"/>
                <a:gd name="T14" fmla="*/ 2 w 106"/>
                <a:gd name="T15" fmla="*/ 5 h 148"/>
                <a:gd name="T16" fmla="*/ 4 w 106"/>
                <a:gd name="T17" fmla="*/ 3 h 148"/>
                <a:gd name="T18" fmla="*/ 3 w 106"/>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8">
                  <a:moveTo>
                    <a:pt x="104" y="143"/>
                  </a:moveTo>
                  <a:cubicBezTo>
                    <a:pt x="103" y="144"/>
                    <a:pt x="102" y="145"/>
                    <a:pt x="102" y="145"/>
                  </a:cubicBezTo>
                  <a:cubicBezTo>
                    <a:pt x="103" y="148"/>
                    <a:pt x="103" y="148"/>
                    <a:pt x="103" y="148"/>
                  </a:cubicBezTo>
                  <a:cubicBezTo>
                    <a:pt x="104" y="147"/>
                    <a:pt x="105" y="146"/>
                    <a:pt x="106" y="146"/>
                  </a:cubicBezTo>
                  <a:cubicBezTo>
                    <a:pt x="104" y="143"/>
                    <a:pt x="104" y="143"/>
                    <a:pt x="104" y="143"/>
                  </a:cubicBezTo>
                  <a:moveTo>
                    <a:pt x="3" y="0"/>
                  </a:moveTo>
                  <a:cubicBezTo>
                    <a:pt x="2" y="1"/>
                    <a:pt x="1" y="2"/>
                    <a:pt x="0" y="2"/>
                  </a:cubicBezTo>
                  <a:cubicBezTo>
                    <a:pt x="2" y="5"/>
                    <a:pt x="2" y="5"/>
                    <a:pt x="2" y="5"/>
                  </a:cubicBezTo>
                  <a:cubicBezTo>
                    <a:pt x="3" y="4"/>
                    <a:pt x="4" y="3"/>
                    <a:pt x="4" y="3"/>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8" name="Freeform 787"/>
            <p:cNvSpPr>
              <a:spLocks noEditPoints="1"/>
            </p:cNvSpPr>
            <p:nvPr/>
          </p:nvSpPr>
          <p:spPr bwMode="auto">
            <a:xfrm>
              <a:off x="13697520" y="452851"/>
              <a:ext cx="758943" cy="1058200"/>
            </a:xfrm>
            <a:custGeom>
              <a:avLst/>
              <a:gdLst>
                <a:gd name="T0" fmla="*/ 102 w 104"/>
                <a:gd name="T1" fmla="*/ 141 h 145"/>
                <a:gd name="T2" fmla="*/ 100 w 104"/>
                <a:gd name="T3" fmla="*/ 143 h 145"/>
                <a:gd name="T4" fmla="*/ 102 w 104"/>
                <a:gd name="T5" fmla="*/ 145 h 145"/>
                <a:gd name="T6" fmla="*/ 104 w 104"/>
                <a:gd name="T7" fmla="*/ 143 h 145"/>
                <a:gd name="T8" fmla="*/ 102 w 104"/>
                <a:gd name="T9" fmla="*/ 141 h 145"/>
                <a:gd name="T10" fmla="*/ 3 w 104"/>
                <a:gd name="T11" fmla="*/ 0 h 145"/>
                <a:gd name="T12" fmla="*/ 0 w 104"/>
                <a:gd name="T13" fmla="*/ 1 h 145"/>
                <a:gd name="T14" fmla="*/ 2 w 104"/>
                <a:gd name="T15" fmla="*/ 3 h 145"/>
                <a:gd name="T16" fmla="*/ 4 w 104"/>
                <a:gd name="T17" fmla="*/ 2 h 145"/>
                <a:gd name="T18" fmla="*/ 3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2" y="141"/>
                  </a:moveTo>
                  <a:cubicBezTo>
                    <a:pt x="102" y="141"/>
                    <a:pt x="101" y="142"/>
                    <a:pt x="100" y="143"/>
                  </a:cubicBezTo>
                  <a:cubicBezTo>
                    <a:pt x="102" y="145"/>
                    <a:pt x="102" y="145"/>
                    <a:pt x="102" y="145"/>
                  </a:cubicBezTo>
                  <a:cubicBezTo>
                    <a:pt x="103" y="144"/>
                    <a:pt x="103" y="144"/>
                    <a:pt x="104" y="143"/>
                  </a:cubicBezTo>
                  <a:cubicBezTo>
                    <a:pt x="102" y="141"/>
                    <a:pt x="102" y="141"/>
                    <a:pt x="102" y="141"/>
                  </a:cubicBezTo>
                  <a:moveTo>
                    <a:pt x="3" y="0"/>
                  </a:moveTo>
                  <a:cubicBezTo>
                    <a:pt x="2" y="0"/>
                    <a:pt x="1" y="0"/>
                    <a:pt x="0" y="1"/>
                  </a:cubicBezTo>
                  <a:cubicBezTo>
                    <a:pt x="2" y="3"/>
                    <a:pt x="2" y="3"/>
                    <a:pt x="2" y="3"/>
                  </a:cubicBezTo>
                  <a:cubicBezTo>
                    <a:pt x="2" y="3"/>
                    <a:pt x="3" y="2"/>
                    <a:pt x="4" y="2"/>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49" name="Freeform 788"/>
            <p:cNvSpPr>
              <a:spLocks noEditPoints="1"/>
            </p:cNvSpPr>
            <p:nvPr/>
          </p:nvSpPr>
          <p:spPr bwMode="auto">
            <a:xfrm>
              <a:off x="13790074" y="415829"/>
              <a:ext cx="731176" cy="1021179"/>
            </a:xfrm>
            <a:custGeom>
              <a:avLst/>
              <a:gdLst>
                <a:gd name="T0" fmla="*/ 98 w 100"/>
                <a:gd name="T1" fmla="*/ 135 h 140"/>
                <a:gd name="T2" fmla="*/ 97 w 100"/>
                <a:gd name="T3" fmla="*/ 137 h 140"/>
                <a:gd name="T4" fmla="*/ 98 w 100"/>
                <a:gd name="T5" fmla="*/ 140 h 140"/>
                <a:gd name="T6" fmla="*/ 100 w 100"/>
                <a:gd name="T7" fmla="*/ 137 h 140"/>
                <a:gd name="T8" fmla="*/ 98 w 100"/>
                <a:gd name="T9" fmla="*/ 135 h 140"/>
                <a:gd name="T10" fmla="*/ 3 w 100"/>
                <a:gd name="T11" fmla="*/ 0 h 140"/>
                <a:gd name="T12" fmla="*/ 0 w 100"/>
                <a:gd name="T13" fmla="*/ 0 h 140"/>
                <a:gd name="T14" fmla="*/ 1 w 100"/>
                <a:gd name="T15" fmla="*/ 3 h 140"/>
                <a:gd name="T16" fmla="*/ 4 w 100"/>
                <a:gd name="T17" fmla="*/ 2 h 140"/>
                <a:gd name="T18" fmla="*/ 3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8" y="135"/>
                  </a:moveTo>
                  <a:cubicBezTo>
                    <a:pt x="98" y="136"/>
                    <a:pt x="97" y="137"/>
                    <a:pt x="97" y="137"/>
                  </a:cubicBezTo>
                  <a:cubicBezTo>
                    <a:pt x="98" y="140"/>
                    <a:pt x="98" y="140"/>
                    <a:pt x="98" y="140"/>
                  </a:cubicBezTo>
                  <a:cubicBezTo>
                    <a:pt x="99" y="139"/>
                    <a:pt x="100" y="138"/>
                    <a:pt x="100" y="137"/>
                  </a:cubicBezTo>
                  <a:cubicBezTo>
                    <a:pt x="98" y="135"/>
                    <a:pt x="98" y="135"/>
                    <a:pt x="98" y="135"/>
                  </a:cubicBezTo>
                  <a:moveTo>
                    <a:pt x="3" y="0"/>
                  </a:moveTo>
                  <a:cubicBezTo>
                    <a:pt x="2" y="0"/>
                    <a:pt x="1" y="0"/>
                    <a:pt x="0" y="0"/>
                  </a:cubicBezTo>
                  <a:cubicBezTo>
                    <a:pt x="1" y="3"/>
                    <a:pt x="1" y="3"/>
                    <a:pt x="1" y="3"/>
                  </a:cubicBezTo>
                  <a:cubicBezTo>
                    <a:pt x="2" y="3"/>
                    <a:pt x="3" y="2"/>
                    <a:pt x="4" y="2"/>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0" name="Freeform 789"/>
            <p:cNvSpPr>
              <a:spLocks noEditPoints="1"/>
            </p:cNvSpPr>
            <p:nvPr/>
          </p:nvSpPr>
          <p:spPr bwMode="auto">
            <a:xfrm>
              <a:off x="13894969" y="388063"/>
              <a:ext cx="684899" cy="962561"/>
            </a:xfrm>
            <a:custGeom>
              <a:avLst/>
              <a:gdLst>
                <a:gd name="T0" fmla="*/ 92 w 94"/>
                <a:gd name="T1" fmla="*/ 126 h 132"/>
                <a:gd name="T2" fmla="*/ 90 w 94"/>
                <a:gd name="T3" fmla="*/ 129 h 132"/>
                <a:gd name="T4" fmla="*/ 92 w 94"/>
                <a:gd name="T5" fmla="*/ 132 h 132"/>
                <a:gd name="T6" fmla="*/ 94 w 94"/>
                <a:gd name="T7" fmla="*/ 129 h 132"/>
                <a:gd name="T8" fmla="*/ 92 w 94"/>
                <a:gd name="T9" fmla="*/ 126 h 132"/>
                <a:gd name="T10" fmla="*/ 3 w 94"/>
                <a:gd name="T11" fmla="*/ 0 h 132"/>
                <a:gd name="T12" fmla="*/ 0 w 94"/>
                <a:gd name="T13" fmla="*/ 1 h 132"/>
                <a:gd name="T14" fmla="*/ 1 w 94"/>
                <a:gd name="T15" fmla="*/ 4 h 132"/>
                <a:gd name="T16" fmla="*/ 5 w 94"/>
                <a:gd name="T17" fmla="*/ 3 h 132"/>
                <a:gd name="T18" fmla="*/ 3 w 94"/>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2">
                  <a:moveTo>
                    <a:pt x="92" y="126"/>
                  </a:moveTo>
                  <a:cubicBezTo>
                    <a:pt x="91" y="127"/>
                    <a:pt x="91" y="128"/>
                    <a:pt x="90" y="129"/>
                  </a:cubicBezTo>
                  <a:cubicBezTo>
                    <a:pt x="92" y="132"/>
                    <a:pt x="92" y="132"/>
                    <a:pt x="92" y="132"/>
                  </a:cubicBezTo>
                  <a:cubicBezTo>
                    <a:pt x="93" y="131"/>
                    <a:pt x="93" y="130"/>
                    <a:pt x="94" y="129"/>
                  </a:cubicBezTo>
                  <a:cubicBezTo>
                    <a:pt x="92" y="126"/>
                    <a:pt x="92" y="126"/>
                    <a:pt x="92" y="126"/>
                  </a:cubicBezTo>
                  <a:moveTo>
                    <a:pt x="3" y="0"/>
                  </a:moveTo>
                  <a:cubicBezTo>
                    <a:pt x="2" y="1"/>
                    <a:pt x="1" y="1"/>
                    <a:pt x="0" y="1"/>
                  </a:cubicBezTo>
                  <a:cubicBezTo>
                    <a:pt x="1" y="4"/>
                    <a:pt x="1" y="4"/>
                    <a:pt x="1" y="4"/>
                  </a:cubicBezTo>
                  <a:cubicBezTo>
                    <a:pt x="3" y="3"/>
                    <a:pt x="4" y="3"/>
                    <a:pt x="5" y="3"/>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1" name="Freeform 790"/>
            <p:cNvSpPr>
              <a:spLocks noEditPoints="1"/>
            </p:cNvSpPr>
            <p:nvPr/>
          </p:nvSpPr>
          <p:spPr bwMode="auto">
            <a:xfrm>
              <a:off x="14002949" y="388063"/>
              <a:ext cx="620112" cy="854582"/>
            </a:xfrm>
            <a:custGeom>
              <a:avLst/>
              <a:gdLst>
                <a:gd name="T0" fmla="*/ 83 w 85"/>
                <a:gd name="T1" fmla="*/ 111 h 117"/>
                <a:gd name="T2" fmla="*/ 82 w 85"/>
                <a:gd name="T3" fmla="*/ 114 h 117"/>
                <a:gd name="T4" fmla="*/ 84 w 85"/>
                <a:gd name="T5" fmla="*/ 117 h 117"/>
                <a:gd name="T6" fmla="*/ 85 w 85"/>
                <a:gd name="T7" fmla="*/ 114 h 117"/>
                <a:gd name="T8" fmla="*/ 83 w 85"/>
                <a:gd name="T9" fmla="*/ 111 h 117"/>
                <a:gd name="T10" fmla="*/ 0 w 85"/>
                <a:gd name="T11" fmla="*/ 0 h 117"/>
                <a:gd name="T12" fmla="*/ 2 w 85"/>
                <a:gd name="T13" fmla="*/ 3 h 117"/>
                <a:gd name="T14" fmla="*/ 6 w 85"/>
                <a:gd name="T15" fmla="*/ 3 h 117"/>
                <a:gd name="T16" fmla="*/ 4 w 85"/>
                <a:gd name="T17" fmla="*/ 0 h 117"/>
                <a:gd name="T18" fmla="*/ 0 w 85"/>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7">
                  <a:moveTo>
                    <a:pt x="83" y="111"/>
                  </a:moveTo>
                  <a:cubicBezTo>
                    <a:pt x="82" y="112"/>
                    <a:pt x="82" y="113"/>
                    <a:pt x="82" y="114"/>
                  </a:cubicBezTo>
                  <a:cubicBezTo>
                    <a:pt x="84" y="117"/>
                    <a:pt x="84" y="117"/>
                    <a:pt x="84" y="117"/>
                  </a:cubicBezTo>
                  <a:cubicBezTo>
                    <a:pt x="84" y="116"/>
                    <a:pt x="84" y="115"/>
                    <a:pt x="85" y="114"/>
                  </a:cubicBezTo>
                  <a:cubicBezTo>
                    <a:pt x="83" y="111"/>
                    <a:pt x="83" y="111"/>
                    <a:pt x="83" y="111"/>
                  </a:cubicBezTo>
                  <a:moveTo>
                    <a:pt x="0" y="0"/>
                  </a:moveTo>
                  <a:cubicBezTo>
                    <a:pt x="2" y="3"/>
                    <a:pt x="2" y="3"/>
                    <a:pt x="2" y="3"/>
                  </a:cubicBezTo>
                  <a:cubicBezTo>
                    <a:pt x="4" y="3"/>
                    <a:pt x="5" y="3"/>
                    <a:pt x="6" y="3"/>
                  </a:cubicBezTo>
                  <a:cubicBezTo>
                    <a:pt x="4" y="0"/>
                    <a:pt x="4" y="0"/>
                    <a:pt x="4" y="0"/>
                  </a:cubicBezTo>
                  <a:cubicBezTo>
                    <a:pt x="3" y="0"/>
                    <a:pt x="2"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2" name="Freeform 791"/>
            <p:cNvSpPr>
              <a:spLocks noEditPoints="1"/>
            </p:cNvSpPr>
            <p:nvPr/>
          </p:nvSpPr>
          <p:spPr bwMode="auto">
            <a:xfrm>
              <a:off x="14135609" y="403489"/>
              <a:ext cx="509047" cy="712665"/>
            </a:xfrm>
            <a:custGeom>
              <a:avLst/>
              <a:gdLst>
                <a:gd name="T0" fmla="*/ 68 w 70"/>
                <a:gd name="T1" fmla="*/ 89 h 98"/>
                <a:gd name="T2" fmla="*/ 67 w 70"/>
                <a:gd name="T3" fmla="*/ 94 h 98"/>
                <a:gd name="T4" fmla="*/ 70 w 70"/>
                <a:gd name="T5" fmla="*/ 98 h 98"/>
                <a:gd name="T6" fmla="*/ 70 w 70"/>
                <a:gd name="T7" fmla="*/ 97 h 98"/>
                <a:gd name="T8" fmla="*/ 70 w 70"/>
                <a:gd name="T9" fmla="*/ 93 h 98"/>
                <a:gd name="T10" fmla="*/ 68 w 70"/>
                <a:gd name="T11" fmla="*/ 89 h 98"/>
                <a:gd name="T12" fmla="*/ 0 w 70"/>
                <a:gd name="T13" fmla="*/ 0 h 98"/>
                <a:gd name="T14" fmla="*/ 3 w 70"/>
                <a:gd name="T15" fmla="*/ 3 h 98"/>
                <a:gd name="T16" fmla="*/ 8 w 70"/>
                <a:gd name="T17" fmla="*/ 5 h 98"/>
                <a:gd name="T18" fmla="*/ 5 w 70"/>
                <a:gd name="T19" fmla="*/ 1 h 98"/>
                <a:gd name="T20" fmla="*/ 0 w 7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8">
                  <a:moveTo>
                    <a:pt x="68" y="89"/>
                  </a:moveTo>
                  <a:cubicBezTo>
                    <a:pt x="67" y="91"/>
                    <a:pt x="67" y="93"/>
                    <a:pt x="67" y="94"/>
                  </a:cubicBezTo>
                  <a:cubicBezTo>
                    <a:pt x="70" y="98"/>
                    <a:pt x="70" y="98"/>
                    <a:pt x="70" y="98"/>
                  </a:cubicBezTo>
                  <a:cubicBezTo>
                    <a:pt x="70" y="97"/>
                    <a:pt x="70" y="97"/>
                    <a:pt x="70" y="97"/>
                  </a:cubicBezTo>
                  <a:cubicBezTo>
                    <a:pt x="70" y="96"/>
                    <a:pt x="70" y="94"/>
                    <a:pt x="70" y="93"/>
                  </a:cubicBezTo>
                  <a:cubicBezTo>
                    <a:pt x="68" y="89"/>
                    <a:pt x="68" y="89"/>
                    <a:pt x="68" y="89"/>
                  </a:cubicBezTo>
                  <a:moveTo>
                    <a:pt x="0" y="0"/>
                  </a:moveTo>
                  <a:cubicBezTo>
                    <a:pt x="3" y="3"/>
                    <a:pt x="3" y="3"/>
                    <a:pt x="3" y="3"/>
                  </a:cubicBezTo>
                  <a:cubicBezTo>
                    <a:pt x="4" y="4"/>
                    <a:pt x="6" y="4"/>
                    <a:pt x="8" y="5"/>
                  </a:cubicBezTo>
                  <a:cubicBezTo>
                    <a:pt x="5" y="1"/>
                    <a:pt x="5" y="1"/>
                    <a:pt x="5" y="1"/>
                  </a:cubicBezTo>
                  <a:cubicBezTo>
                    <a:pt x="3" y="0"/>
                    <a:pt x="2"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3" name="Freeform 792"/>
            <p:cNvSpPr>
              <a:spLocks noEditPoints="1"/>
            </p:cNvSpPr>
            <p:nvPr/>
          </p:nvSpPr>
          <p:spPr bwMode="auto">
            <a:xfrm>
              <a:off x="14302206" y="462106"/>
              <a:ext cx="336279" cy="481281"/>
            </a:xfrm>
            <a:custGeom>
              <a:avLst/>
              <a:gdLst>
                <a:gd name="T0" fmla="*/ 40 w 46"/>
                <a:gd name="T1" fmla="*/ 52 h 66"/>
                <a:gd name="T2" fmla="*/ 43 w 46"/>
                <a:gd name="T3" fmla="*/ 60 h 66"/>
                <a:gd name="T4" fmla="*/ 46 w 46"/>
                <a:gd name="T5" fmla="*/ 66 h 66"/>
                <a:gd name="T6" fmla="*/ 45 w 46"/>
                <a:gd name="T7" fmla="*/ 59 h 66"/>
                <a:gd name="T8" fmla="*/ 40 w 46"/>
                <a:gd name="T9" fmla="*/ 52 h 66"/>
                <a:gd name="T10" fmla="*/ 0 w 46"/>
                <a:gd name="T11" fmla="*/ 0 h 66"/>
                <a:gd name="T12" fmla="*/ 4 w 46"/>
                <a:gd name="T13" fmla="*/ 5 h 66"/>
                <a:gd name="T14" fmla="*/ 11 w 46"/>
                <a:gd name="T15" fmla="*/ 10 h 66"/>
                <a:gd name="T16" fmla="*/ 6 w 46"/>
                <a:gd name="T17" fmla="*/ 4 h 66"/>
                <a:gd name="T18" fmla="*/ 0 w 46"/>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6">
                  <a:moveTo>
                    <a:pt x="40" y="52"/>
                  </a:moveTo>
                  <a:cubicBezTo>
                    <a:pt x="41" y="55"/>
                    <a:pt x="42" y="58"/>
                    <a:pt x="43" y="60"/>
                  </a:cubicBezTo>
                  <a:cubicBezTo>
                    <a:pt x="46" y="66"/>
                    <a:pt x="46" y="66"/>
                    <a:pt x="46" y="66"/>
                  </a:cubicBezTo>
                  <a:cubicBezTo>
                    <a:pt x="46" y="64"/>
                    <a:pt x="46" y="61"/>
                    <a:pt x="45" y="59"/>
                  </a:cubicBezTo>
                  <a:cubicBezTo>
                    <a:pt x="40" y="52"/>
                    <a:pt x="40" y="52"/>
                    <a:pt x="40" y="52"/>
                  </a:cubicBezTo>
                  <a:moveTo>
                    <a:pt x="0" y="0"/>
                  </a:moveTo>
                  <a:cubicBezTo>
                    <a:pt x="4" y="5"/>
                    <a:pt x="4" y="5"/>
                    <a:pt x="4" y="5"/>
                  </a:cubicBezTo>
                  <a:cubicBezTo>
                    <a:pt x="6" y="7"/>
                    <a:pt x="8" y="9"/>
                    <a:pt x="11" y="10"/>
                  </a:cubicBezTo>
                  <a:cubicBezTo>
                    <a:pt x="6" y="4"/>
                    <a:pt x="6" y="4"/>
                    <a:pt x="6" y="4"/>
                  </a:cubicBezTo>
                  <a:cubicBezTo>
                    <a:pt x="4" y="2"/>
                    <a:pt x="2" y="1"/>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4" name="Freeform 793"/>
            <p:cNvSpPr>
              <a:spLocks noEditPoints="1"/>
            </p:cNvSpPr>
            <p:nvPr/>
          </p:nvSpPr>
          <p:spPr bwMode="auto">
            <a:xfrm>
              <a:off x="13318049" y="360297"/>
              <a:ext cx="1363629" cy="1354373"/>
            </a:xfrm>
            <a:custGeom>
              <a:avLst/>
              <a:gdLst>
                <a:gd name="T0" fmla="*/ 93 w 187"/>
                <a:gd name="T1" fmla="*/ 182 h 186"/>
                <a:gd name="T2" fmla="*/ 107 w 187"/>
                <a:gd name="T3" fmla="*/ 185 h 186"/>
                <a:gd name="T4" fmla="*/ 77 w 187"/>
                <a:gd name="T5" fmla="*/ 184 h 186"/>
                <a:gd name="T6" fmla="*/ 73 w 187"/>
                <a:gd name="T7" fmla="*/ 180 h 186"/>
                <a:gd name="T8" fmla="*/ 110 w 187"/>
                <a:gd name="T9" fmla="*/ 184 h 186"/>
                <a:gd name="T10" fmla="*/ 132 w 187"/>
                <a:gd name="T11" fmla="*/ 173 h 186"/>
                <a:gd name="T12" fmla="*/ 134 w 187"/>
                <a:gd name="T13" fmla="*/ 177 h 186"/>
                <a:gd name="T14" fmla="*/ 55 w 187"/>
                <a:gd name="T15" fmla="*/ 178 h 186"/>
                <a:gd name="T16" fmla="*/ 51 w 187"/>
                <a:gd name="T17" fmla="*/ 171 h 186"/>
                <a:gd name="T18" fmla="*/ 137 w 187"/>
                <a:gd name="T19" fmla="*/ 175 h 186"/>
                <a:gd name="T20" fmla="*/ 154 w 187"/>
                <a:gd name="T21" fmla="*/ 158 h 186"/>
                <a:gd name="T22" fmla="*/ 148 w 187"/>
                <a:gd name="T23" fmla="*/ 168 h 186"/>
                <a:gd name="T24" fmla="*/ 154 w 187"/>
                <a:gd name="T25" fmla="*/ 158 h 186"/>
                <a:gd name="T26" fmla="*/ 158 w 187"/>
                <a:gd name="T27" fmla="*/ 159 h 186"/>
                <a:gd name="T28" fmla="*/ 171 w 187"/>
                <a:gd name="T29" fmla="*/ 136 h 186"/>
                <a:gd name="T30" fmla="*/ 174 w 187"/>
                <a:gd name="T31" fmla="*/ 139 h 186"/>
                <a:gd name="T32" fmla="*/ 173 w 187"/>
                <a:gd name="T33" fmla="*/ 133 h 186"/>
                <a:gd name="T34" fmla="*/ 178 w 187"/>
                <a:gd name="T35" fmla="*/ 121 h 186"/>
                <a:gd name="T36" fmla="*/ 50 w 187"/>
                <a:gd name="T37" fmla="*/ 175 h 186"/>
                <a:gd name="T38" fmla="*/ 7 w 187"/>
                <a:gd name="T39" fmla="*/ 114 h 186"/>
                <a:gd name="T40" fmla="*/ 179 w 187"/>
                <a:gd name="T41" fmla="*/ 118 h 186"/>
                <a:gd name="T42" fmla="*/ 182 w 187"/>
                <a:gd name="T43" fmla="*/ 104 h 186"/>
                <a:gd name="T44" fmla="*/ 5 w 187"/>
                <a:gd name="T45" fmla="*/ 107 h 186"/>
                <a:gd name="T46" fmla="*/ 181 w 187"/>
                <a:gd name="T47" fmla="*/ 80 h 186"/>
                <a:gd name="T48" fmla="*/ 186 w 187"/>
                <a:gd name="T49" fmla="*/ 103 h 186"/>
                <a:gd name="T50" fmla="*/ 5 w 187"/>
                <a:gd name="T51" fmla="*/ 64 h 186"/>
                <a:gd name="T52" fmla="*/ 5 w 187"/>
                <a:gd name="T53" fmla="*/ 83 h 186"/>
                <a:gd name="T54" fmla="*/ 11 w 187"/>
                <a:gd name="T55" fmla="*/ 50 h 186"/>
                <a:gd name="T56" fmla="*/ 13 w 187"/>
                <a:gd name="T57" fmla="*/ 53 h 186"/>
                <a:gd name="T58" fmla="*/ 12 w 187"/>
                <a:gd name="T59" fmla="*/ 47 h 186"/>
                <a:gd name="T60" fmla="*/ 19 w 187"/>
                <a:gd name="T61" fmla="*/ 37 h 186"/>
                <a:gd name="T62" fmla="*/ 23 w 187"/>
                <a:gd name="T63" fmla="*/ 38 h 186"/>
                <a:gd name="T64" fmla="*/ 38 w 187"/>
                <a:gd name="T65" fmla="*/ 18 h 186"/>
                <a:gd name="T66" fmla="*/ 32 w 187"/>
                <a:gd name="T67" fmla="*/ 28 h 186"/>
                <a:gd name="T68" fmla="*/ 38 w 187"/>
                <a:gd name="T69" fmla="*/ 18 h 186"/>
                <a:gd name="T70" fmla="*/ 43 w 187"/>
                <a:gd name="T71" fmla="*/ 19 h 186"/>
                <a:gd name="T72" fmla="*/ 135 w 187"/>
                <a:gd name="T73" fmla="*/ 10 h 186"/>
                <a:gd name="T74" fmla="*/ 180 w 187"/>
                <a:gd name="T75" fmla="*/ 73 h 186"/>
                <a:gd name="T76" fmla="*/ 166 w 187"/>
                <a:gd name="T77" fmla="*/ 35 h 186"/>
                <a:gd name="T78" fmla="*/ 62 w 187"/>
                <a:gd name="T79" fmla="*/ 5 h 186"/>
                <a:gd name="T80" fmla="*/ 65 w 187"/>
                <a:gd name="T81" fmla="*/ 8 h 186"/>
                <a:gd name="T82" fmla="*/ 117 w 187"/>
                <a:gd name="T83" fmla="*/ 7 h 186"/>
                <a:gd name="T84" fmla="*/ 113 w 187"/>
                <a:gd name="T85" fmla="*/ 2 h 186"/>
                <a:gd name="T86" fmla="*/ 68 w 187"/>
                <a:gd name="T87" fmla="*/ 8 h 186"/>
                <a:gd name="T88" fmla="*/ 95 w 187"/>
                <a:gd name="T89" fmla="*/ 0 h 186"/>
                <a:gd name="T90" fmla="*/ 109 w 187"/>
                <a:gd name="T91" fmla="*/ 1 h 186"/>
                <a:gd name="T92" fmla="*/ 79 w 187"/>
                <a:gd name="T93" fmla="*/ 1 h 186"/>
                <a:gd name="T94" fmla="*/ 94 w 187"/>
                <a:gd name="T95"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186">
                  <a:moveTo>
                    <a:pt x="104" y="181"/>
                  </a:moveTo>
                  <a:cubicBezTo>
                    <a:pt x="100" y="182"/>
                    <a:pt x="97" y="182"/>
                    <a:pt x="93" y="182"/>
                  </a:cubicBezTo>
                  <a:cubicBezTo>
                    <a:pt x="93" y="182"/>
                    <a:pt x="93" y="182"/>
                    <a:pt x="93" y="182"/>
                  </a:cubicBezTo>
                  <a:cubicBezTo>
                    <a:pt x="93" y="182"/>
                    <a:pt x="92" y="182"/>
                    <a:pt x="91" y="182"/>
                  </a:cubicBezTo>
                  <a:cubicBezTo>
                    <a:pt x="94" y="186"/>
                    <a:pt x="94" y="186"/>
                    <a:pt x="94" y="186"/>
                  </a:cubicBezTo>
                  <a:cubicBezTo>
                    <a:pt x="98" y="186"/>
                    <a:pt x="103" y="186"/>
                    <a:pt x="107" y="185"/>
                  </a:cubicBezTo>
                  <a:cubicBezTo>
                    <a:pt x="104" y="181"/>
                    <a:pt x="104" y="181"/>
                    <a:pt x="104" y="181"/>
                  </a:cubicBezTo>
                  <a:moveTo>
                    <a:pt x="73" y="180"/>
                  </a:moveTo>
                  <a:cubicBezTo>
                    <a:pt x="77" y="184"/>
                    <a:pt x="77" y="184"/>
                    <a:pt x="77" y="184"/>
                  </a:cubicBezTo>
                  <a:cubicBezTo>
                    <a:pt x="81" y="185"/>
                    <a:pt x="86" y="186"/>
                    <a:pt x="91" y="186"/>
                  </a:cubicBezTo>
                  <a:cubicBezTo>
                    <a:pt x="88" y="182"/>
                    <a:pt x="88" y="182"/>
                    <a:pt x="88" y="182"/>
                  </a:cubicBezTo>
                  <a:cubicBezTo>
                    <a:pt x="83" y="181"/>
                    <a:pt x="78" y="181"/>
                    <a:pt x="73" y="180"/>
                  </a:cubicBezTo>
                  <a:moveTo>
                    <a:pt x="118" y="178"/>
                  </a:moveTo>
                  <a:cubicBezTo>
                    <a:pt x="115" y="179"/>
                    <a:pt x="111" y="180"/>
                    <a:pt x="107" y="181"/>
                  </a:cubicBezTo>
                  <a:cubicBezTo>
                    <a:pt x="110" y="184"/>
                    <a:pt x="110" y="184"/>
                    <a:pt x="110" y="184"/>
                  </a:cubicBezTo>
                  <a:cubicBezTo>
                    <a:pt x="114" y="184"/>
                    <a:pt x="117" y="183"/>
                    <a:pt x="121" y="182"/>
                  </a:cubicBezTo>
                  <a:cubicBezTo>
                    <a:pt x="118" y="178"/>
                    <a:pt x="118" y="178"/>
                    <a:pt x="118" y="178"/>
                  </a:cubicBezTo>
                  <a:moveTo>
                    <a:pt x="132" y="173"/>
                  </a:moveTo>
                  <a:cubicBezTo>
                    <a:pt x="128" y="175"/>
                    <a:pt x="125" y="176"/>
                    <a:pt x="121" y="177"/>
                  </a:cubicBezTo>
                  <a:cubicBezTo>
                    <a:pt x="124" y="181"/>
                    <a:pt x="124" y="181"/>
                    <a:pt x="124" y="181"/>
                  </a:cubicBezTo>
                  <a:cubicBezTo>
                    <a:pt x="127" y="180"/>
                    <a:pt x="131" y="178"/>
                    <a:pt x="134" y="177"/>
                  </a:cubicBezTo>
                  <a:cubicBezTo>
                    <a:pt x="132" y="173"/>
                    <a:pt x="132" y="173"/>
                    <a:pt x="132" y="173"/>
                  </a:cubicBezTo>
                  <a:moveTo>
                    <a:pt x="51" y="171"/>
                  </a:moveTo>
                  <a:cubicBezTo>
                    <a:pt x="55" y="178"/>
                    <a:pt x="55" y="178"/>
                    <a:pt x="55" y="178"/>
                  </a:cubicBezTo>
                  <a:cubicBezTo>
                    <a:pt x="61" y="180"/>
                    <a:pt x="67" y="182"/>
                    <a:pt x="72" y="183"/>
                  </a:cubicBezTo>
                  <a:cubicBezTo>
                    <a:pt x="69" y="178"/>
                    <a:pt x="69" y="178"/>
                    <a:pt x="69" y="178"/>
                  </a:cubicBezTo>
                  <a:cubicBezTo>
                    <a:pt x="62" y="177"/>
                    <a:pt x="56" y="174"/>
                    <a:pt x="51" y="171"/>
                  </a:cubicBezTo>
                  <a:moveTo>
                    <a:pt x="143" y="167"/>
                  </a:moveTo>
                  <a:cubicBezTo>
                    <a:pt x="140" y="169"/>
                    <a:pt x="137" y="170"/>
                    <a:pt x="134" y="172"/>
                  </a:cubicBezTo>
                  <a:cubicBezTo>
                    <a:pt x="137" y="175"/>
                    <a:pt x="137" y="175"/>
                    <a:pt x="137" y="175"/>
                  </a:cubicBezTo>
                  <a:cubicBezTo>
                    <a:pt x="140" y="174"/>
                    <a:pt x="143" y="172"/>
                    <a:pt x="146" y="170"/>
                  </a:cubicBezTo>
                  <a:cubicBezTo>
                    <a:pt x="143" y="167"/>
                    <a:pt x="143" y="167"/>
                    <a:pt x="143" y="167"/>
                  </a:cubicBezTo>
                  <a:moveTo>
                    <a:pt x="154" y="158"/>
                  </a:moveTo>
                  <a:cubicBezTo>
                    <a:pt x="152" y="160"/>
                    <a:pt x="151" y="161"/>
                    <a:pt x="149" y="162"/>
                  </a:cubicBezTo>
                  <a:cubicBezTo>
                    <a:pt x="148" y="163"/>
                    <a:pt x="147" y="164"/>
                    <a:pt x="146" y="165"/>
                  </a:cubicBezTo>
                  <a:cubicBezTo>
                    <a:pt x="148" y="168"/>
                    <a:pt x="148" y="168"/>
                    <a:pt x="148" y="168"/>
                  </a:cubicBezTo>
                  <a:cubicBezTo>
                    <a:pt x="149" y="167"/>
                    <a:pt x="150" y="166"/>
                    <a:pt x="151" y="166"/>
                  </a:cubicBezTo>
                  <a:cubicBezTo>
                    <a:pt x="153" y="164"/>
                    <a:pt x="155" y="163"/>
                    <a:pt x="156" y="161"/>
                  </a:cubicBezTo>
                  <a:cubicBezTo>
                    <a:pt x="154" y="158"/>
                    <a:pt x="154" y="158"/>
                    <a:pt x="154" y="158"/>
                  </a:cubicBezTo>
                  <a:moveTo>
                    <a:pt x="163" y="148"/>
                  </a:moveTo>
                  <a:cubicBezTo>
                    <a:pt x="161" y="151"/>
                    <a:pt x="159" y="153"/>
                    <a:pt x="156" y="156"/>
                  </a:cubicBezTo>
                  <a:cubicBezTo>
                    <a:pt x="158" y="159"/>
                    <a:pt x="158" y="159"/>
                    <a:pt x="158" y="159"/>
                  </a:cubicBezTo>
                  <a:cubicBezTo>
                    <a:pt x="161" y="157"/>
                    <a:pt x="163" y="154"/>
                    <a:pt x="166" y="151"/>
                  </a:cubicBezTo>
                  <a:cubicBezTo>
                    <a:pt x="163" y="148"/>
                    <a:pt x="163" y="148"/>
                    <a:pt x="163" y="148"/>
                  </a:cubicBezTo>
                  <a:moveTo>
                    <a:pt x="171" y="136"/>
                  </a:moveTo>
                  <a:cubicBezTo>
                    <a:pt x="170" y="139"/>
                    <a:pt x="167" y="142"/>
                    <a:pt x="165" y="145"/>
                  </a:cubicBezTo>
                  <a:cubicBezTo>
                    <a:pt x="168" y="149"/>
                    <a:pt x="168" y="149"/>
                    <a:pt x="168" y="149"/>
                  </a:cubicBezTo>
                  <a:cubicBezTo>
                    <a:pt x="170" y="146"/>
                    <a:pt x="172" y="143"/>
                    <a:pt x="174" y="139"/>
                  </a:cubicBezTo>
                  <a:cubicBezTo>
                    <a:pt x="171" y="136"/>
                    <a:pt x="171" y="136"/>
                    <a:pt x="171" y="136"/>
                  </a:cubicBezTo>
                  <a:moveTo>
                    <a:pt x="178" y="121"/>
                  </a:moveTo>
                  <a:cubicBezTo>
                    <a:pt x="176" y="125"/>
                    <a:pt x="175" y="129"/>
                    <a:pt x="173" y="133"/>
                  </a:cubicBezTo>
                  <a:cubicBezTo>
                    <a:pt x="175" y="137"/>
                    <a:pt x="175" y="137"/>
                    <a:pt x="175" y="137"/>
                  </a:cubicBezTo>
                  <a:cubicBezTo>
                    <a:pt x="177" y="133"/>
                    <a:pt x="179" y="129"/>
                    <a:pt x="181" y="125"/>
                  </a:cubicBezTo>
                  <a:cubicBezTo>
                    <a:pt x="178" y="121"/>
                    <a:pt x="178" y="121"/>
                    <a:pt x="178" y="121"/>
                  </a:cubicBezTo>
                  <a:moveTo>
                    <a:pt x="1" y="106"/>
                  </a:moveTo>
                  <a:cubicBezTo>
                    <a:pt x="4" y="123"/>
                    <a:pt x="10" y="138"/>
                    <a:pt x="21" y="151"/>
                  </a:cubicBezTo>
                  <a:cubicBezTo>
                    <a:pt x="29" y="161"/>
                    <a:pt x="39" y="169"/>
                    <a:pt x="50" y="175"/>
                  </a:cubicBezTo>
                  <a:cubicBezTo>
                    <a:pt x="44" y="167"/>
                    <a:pt x="44" y="167"/>
                    <a:pt x="44" y="167"/>
                  </a:cubicBezTo>
                  <a:cubicBezTo>
                    <a:pt x="37" y="162"/>
                    <a:pt x="30" y="156"/>
                    <a:pt x="24" y="148"/>
                  </a:cubicBezTo>
                  <a:cubicBezTo>
                    <a:pt x="16" y="138"/>
                    <a:pt x="10" y="127"/>
                    <a:pt x="7" y="114"/>
                  </a:cubicBezTo>
                  <a:cubicBezTo>
                    <a:pt x="1" y="106"/>
                    <a:pt x="1" y="106"/>
                    <a:pt x="1" y="106"/>
                  </a:cubicBezTo>
                  <a:moveTo>
                    <a:pt x="182" y="104"/>
                  </a:moveTo>
                  <a:cubicBezTo>
                    <a:pt x="181" y="109"/>
                    <a:pt x="180" y="113"/>
                    <a:pt x="179" y="118"/>
                  </a:cubicBezTo>
                  <a:cubicBezTo>
                    <a:pt x="182" y="122"/>
                    <a:pt x="182" y="122"/>
                    <a:pt x="182" y="122"/>
                  </a:cubicBezTo>
                  <a:cubicBezTo>
                    <a:pt x="183" y="118"/>
                    <a:pt x="184" y="113"/>
                    <a:pt x="185" y="108"/>
                  </a:cubicBezTo>
                  <a:cubicBezTo>
                    <a:pt x="182" y="104"/>
                    <a:pt x="182" y="104"/>
                    <a:pt x="182" y="104"/>
                  </a:cubicBezTo>
                  <a:moveTo>
                    <a:pt x="1" y="82"/>
                  </a:moveTo>
                  <a:cubicBezTo>
                    <a:pt x="0" y="88"/>
                    <a:pt x="0" y="94"/>
                    <a:pt x="1" y="100"/>
                  </a:cubicBezTo>
                  <a:cubicBezTo>
                    <a:pt x="5" y="107"/>
                    <a:pt x="5" y="107"/>
                    <a:pt x="5" y="107"/>
                  </a:cubicBezTo>
                  <a:cubicBezTo>
                    <a:pt x="4" y="101"/>
                    <a:pt x="4" y="94"/>
                    <a:pt x="4" y="88"/>
                  </a:cubicBezTo>
                  <a:cubicBezTo>
                    <a:pt x="1" y="82"/>
                    <a:pt x="1" y="82"/>
                    <a:pt x="1" y="82"/>
                  </a:cubicBezTo>
                  <a:moveTo>
                    <a:pt x="181" y="80"/>
                  </a:moveTo>
                  <a:cubicBezTo>
                    <a:pt x="182" y="86"/>
                    <a:pt x="183" y="93"/>
                    <a:pt x="182" y="99"/>
                  </a:cubicBezTo>
                  <a:cubicBezTo>
                    <a:pt x="186" y="104"/>
                    <a:pt x="186" y="104"/>
                    <a:pt x="186" y="104"/>
                  </a:cubicBezTo>
                  <a:cubicBezTo>
                    <a:pt x="186" y="104"/>
                    <a:pt x="186" y="103"/>
                    <a:pt x="186" y="103"/>
                  </a:cubicBezTo>
                  <a:cubicBezTo>
                    <a:pt x="186" y="98"/>
                    <a:pt x="187" y="92"/>
                    <a:pt x="186" y="87"/>
                  </a:cubicBezTo>
                  <a:cubicBezTo>
                    <a:pt x="181" y="80"/>
                    <a:pt x="181" y="80"/>
                    <a:pt x="181" y="80"/>
                  </a:cubicBezTo>
                  <a:moveTo>
                    <a:pt x="5" y="64"/>
                  </a:moveTo>
                  <a:cubicBezTo>
                    <a:pt x="3" y="69"/>
                    <a:pt x="2" y="73"/>
                    <a:pt x="1" y="78"/>
                  </a:cubicBezTo>
                  <a:cubicBezTo>
                    <a:pt x="5" y="83"/>
                    <a:pt x="5" y="83"/>
                    <a:pt x="5" y="83"/>
                  </a:cubicBezTo>
                  <a:cubicBezTo>
                    <a:pt x="5" y="83"/>
                    <a:pt x="5" y="83"/>
                    <a:pt x="5" y="83"/>
                  </a:cubicBezTo>
                  <a:cubicBezTo>
                    <a:pt x="5" y="78"/>
                    <a:pt x="6" y="73"/>
                    <a:pt x="8" y="69"/>
                  </a:cubicBezTo>
                  <a:cubicBezTo>
                    <a:pt x="5" y="64"/>
                    <a:pt x="5" y="64"/>
                    <a:pt x="5" y="64"/>
                  </a:cubicBezTo>
                  <a:moveTo>
                    <a:pt x="11" y="50"/>
                  </a:moveTo>
                  <a:cubicBezTo>
                    <a:pt x="9" y="53"/>
                    <a:pt x="7" y="57"/>
                    <a:pt x="6" y="61"/>
                  </a:cubicBezTo>
                  <a:cubicBezTo>
                    <a:pt x="9" y="65"/>
                    <a:pt x="9" y="65"/>
                    <a:pt x="9" y="65"/>
                  </a:cubicBezTo>
                  <a:cubicBezTo>
                    <a:pt x="10" y="61"/>
                    <a:pt x="12" y="57"/>
                    <a:pt x="13" y="53"/>
                  </a:cubicBezTo>
                  <a:cubicBezTo>
                    <a:pt x="11" y="50"/>
                    <a:pt x="11" y="50"/>
                    <a:pt x="11" y="50"/>
                  </a:cubicBezTo>
                  <a:moveTo>
                    <a:pt x="19" y="37"/>
                  </a:moveTo>
                  <a:cubicBezTo>
                    <a:pt x="16" y="40"/>
                    <a:pt x="14" y="43"/>
                    <a:pt x="12" y="47"/>
                  </a:cubicBezTo>
                  <a:cubicBezTo>
                    <a:pt x="15" y="50"/>
                    <a:pt x="15" y="50"/>
                    <a:pt x="15" y="50"/>
                  </a:cubicBezTo>
                  <a:cubicBezTo>
                    <a:pt x="17" y="47"/>
                    <a:pt x="19" y="44"/>
                    <a:pt x="21" y="41"/>
                  </a:cubicBezTo>
                  <a:cubicBezTo>
                    <a:pt x="19" y="37"/>
                    <a:pt x="19" y="37"/>
                    <a:pt x="19" y="37"/>
                  </a:cubicBezTo>
                  <a:moveTo>
                    <a:pt x="28" y="27"/>
                  </a:moveTo>
                  <a:cubicBezTo>
                    <a:pt x="25" y="29"/>
                    <a:pt x="23" y="32"/>
                    <a:pt x="21" y="35"/>
                  </a:cubicBezTo>
                  <a:cubicBezTo>
                    <a:pt x="23" y="38"/>
                    <a:pt x="23" y="38"/>
                    <a:pt x="23" y="38"/>
                  </a:cubicBezTo>
                  <a:cubicBezTo>
                    <a:pt x="25" y="35"/>
                    <a:pt x="28" y="33"/>
                    <a:pt x="30" y="30"/>
                  </a:cubicBezTo>
                  <a:cubicBezTo>
                    <a:pt x="28" y="27"/>
                    <a:pt x="28" y="27"/>
                    <a:pt x="28" y="27"/>
                  </a:cubicBezTo>
                  <a:moveTo>
                    <a:pt x="38" y="18"/>
                  </a:moveTo>
                  <a:cubicBezTo>
                    <a:pt x="37" y="19"/>
                    <a:pt x="36" y="19"/>
                    <a:pt x="35" y="20"/>
                  </a:cubicBezTo>
                  <a:cubicBezTo>
                    <a:pt x="33" y="22"/>
                    <a:pt x="32" y="23"/>
                    <a:pt x="30" y="25"/>
                  </a:cubicBezTo>
                  <a:cubicBezTo>
                    <a:pt x="32" y="28"/>
                    <a:pt x="32" y="28"/>
                    <a:pt x="32" y="28"/>
                  </a:cubicBezTo>
                  <a:cubicBezTo>
                    <a:pt x="34" y="26"/>
                    <a:pt x="36" y="25"/>
                    <a:pt x="38" y="23"/>
                  </a:cubicBezTo>
                  <a:cubicBezTo>
                    <a:pt x="39" y="23"/>
                    <a:pt x="40" y="22"/>
                    <a:pt x="40" y="21"/>
                  </a:cubicBezTo>
                  <a:cubicBezTo>
                    <a:pt x="38" y="18"/>
                    <a:pt x="38" y="18"/>
                    <a:pt x="38" y="18"/>
                  </a:cubicBezTo>
                  <a:moveTo>
                    <a:pt x="50" y="11"/>
                  </a:moveTo>
                  <a:cubicBezTo>
                    <a:pt x="46" y="12"/>
                    <a:pt x="43" y="14"/>
                    <a:pt x="40" y="16"/>
                  </a:cubicBezTo>
                  <a:cubicBezTo>
                    <a:pt x="43" y="19"/>
                    <a:pt x="43" y="19"/>
                    <a:pt x="43" y="19"/>
                  </a:cubicBezTo>
                  <a:cubicBezTo>
                    <a:pt x="46" y="17"/>
                    <a:pt x="49" y="16"/>
                    <a:pt x="52" y="14"/>
                  </a:cubicBezTo>
                  <a:cubicBezTo>
                    <a:pt x="50" y="11"/>
                    <a:pt x="50" y="11"/>
                    <a:pt x="50" y="11"/>
                  </a:cubicBezTo>
                  <a:moveTo>
                    <a:pt x="135" y="10"/>
                  </a:moveTo>
                  <a:cubicBezTo>
                    <a:pt x="141" y="18"/>
                    <a:pt x="141" y="18"/>
                    <a:pt x="141" y="18"/>
                  </a:cubicBezTo>
                  <a:cubicBezTo>
                    <a:pt x="149" y="23"/>
                    <a:pt x="157" y="29"/>
                    <a:pt x="163" y="37"/>
                  </a:cubicBezTo>
                  <a:cubicBezTo>
                    <a:pt x="171" y="48"/>
                    <a:pt x="177" y="60"/>
                    <a:pt x="180" y="73"/>
                  </a:cubicBezTo>
                  <a:cubicBezTo>
                    <a:pt x="186" y="81"/>
                    <a:pt x="186" y="81"/>
                    <a:pt x="186" y="81"/>
                  </a:cubicBezTo>
                  <a:cubicBezTo>
                    <a:pt x="184" y="67"/>
                    <a:pt x="179" y="55"/>
                    <a:pt x="172" y="43"/>
                  </a:cubicBezTo>
                  <a:cubicBezTo>
                    <a:pt x="166" y="35"/>
                    <a:pt x="166" y="35"/>
                    <a:pt x="166" y="35"/>
                  </a:cubicBezTo>
                  <a:cubicBezTo>
                    <a:pt x="166" y="35"/>
                    <a:pt x="166" y="35"/>
                    <a:pt x="166" y="35"/>
                  </a:cubicBezTo>
                  <a:cubicBezTo>
                    <a:pt x="158" y="24"/>
                    <a:pt x="147" y="16"/>
                    <a:pt x="135" y="10"/>
                  </a:cubicBezTo>
                  <a:moveTo>
                    <a:pt x="62" y="5"/>
                  </a:moveTo>
                  <a:cubicBezTo>
                    <a:pt x="59" y="6"/>
                    <a:pt x="55" y="8"/>
                    <a:pt x="52" y="9"/>
                  </a:cubicBezTo>
                  <a:cubicBezTo>
                    <a:pt x="55" y="13"/>
                    <a:pt x="55" y="13"/>
                    <a:pt x="55" y="13"/>
                  </a:cubicBezTo>
                  <a:cubicBezTo>
                    <a:pt x="58" y="11"/>
                    <a:pt x="61" y="10"/>
                    <a:pt x="65" y="8"/>
                  </a:cubicBezTo>
                  <a:cubicBezTo>
                    <a:pt x="62" y="5"/>
                    <a:pt x="62" y="5"/>
                    <a:pt x="62" y="5"/>
                  </a:cubicBezTo>
                  <a:moveTo>
                    <a:pt x="113" y="2"/>
                  </a:moveTo>
                  <a:cubicBezTo>
                    <a:pt x="117" y="7"/>
                    <a:pt x="117" y="7"/>
                    <a:pt x="117" y="7"/>
                  </a:cubicBezTo>
                  <a:cubicBezTo>
                    <a:pt x="123" y="9"/>
                    <a:pt x="129" y="11"/>
                    <a:pt x="135" y="14"/>
                  </a:cubicBezTo>
                  <a:cubicBezTo>
                    <a:pt x="130" y="7"/>
                    <a:pt x="130" y="7"/>
                    <a:pt x="130" y="7"/>
                  </a:cubicBezTo>
                  <a:cubicBezTo>
                    <a:pt x="125" y="5"/>
                    <a:pt x="119" y="3"/>
                    <a:pt x="113" y="2"/>
                  </a:cubicBezTo>
                  <a:moveTo>
                    <a:pt x="76" y="1"/>
                  </a:moveTo>
                  <a:cubicBezTo>
                    <a:pt x="72" y="2"/>
                    <a:pt x="69" y="3"/>
                    <a:pt x="65" y="4"/>
                  </a:cubicBezTo>
                  <a:cubicBezTo>
                    <a:pt x="68" y="8"/>
                    <a:pt x="68" y="8"/>
                    <a:pt x="68" y="8"/>
                  </a:cubicBezTo>
                  <a:cubicBezTo>
                    <a:pt x="71" y="6"/>
                    <a:pt x="75" y="6"/>
                    <a:pt x="79" y="5"/>
                  </a:cubicBezTo>
                  <a:cubicBezTo>
                    <a:pt x="76" y="1"/>
                    <a:pt x="76" y="1"/>
                    <a:pt x="76" y="1"/>
                  </a:cubicBezTo>
                  <a:moveTo>
                    <a:pt x="95" y="0"/>
                  </a:moveTo>
                  <a:cubicBezTo>
                    <a:pt x="98" y="4"/>
                    <a:pt x="98" y="4"/>
                    <a:pt x="98" y="4"/>
                  </a:cubicBezTo>
                  <a:cubicBezTo>
                    <a:pt x="103" y="4"/>
                    <a:pt x="108" y="5"/>
                    <a:pt x="112" y="6"/>
                  </a:cubicBezTo>
                  <a:cubicBezTo>
                    <a:pt x="109" y="1"/>
                    <a:pt x="109" y="1"/>
                    <a:pt x="109" y="1"/>
                  </a:cubicBezTo>
                  <a:cubicBezTo>
                    <a:pt x="105" y="0"/>
                    <a:pt x="100" y="0"/>
                    <a:pt x="95" y="0"/>
                  </a:cubicBezTo>
                  <a:moveTo>
                    <a:pt x="92" y="0"/>
                  </a:moveTo>
                  <a:cubicBezTo>
                    <a:pt x="87" y="0"/>
                    <a:pt x="83" y="0"/>
                    <a:pt x="79" y="1"/>
                  </a:cubicBezTo>
                  <a:cubicBezTo>
                    <a:pt x="82" y="4"/>
                    <a:pt x="82" y="4"/>
                    <a:pt x="82" y="4"/>
                  </a:cubicBezTo>
                  <a:cubicBezTo>
                    <a:pt x="86" y="4"/>
                    <a:pt x="89" y="4"/>
                    <a:pt x="93" y="4"/>
                  </a:cubicBezTo>
                  <a:cubicBezTo>
                    <a:pt x="94" y="4"/>
                    <a:pt x="94" y="4"/>
                    <a:pt x="94" y="4"/>
                  </a:cubicBezTo>
                  <a:cubicBezTo>
                    <a:pt x="92" y="0"/>
                    <a:pt x="92" y="0"/>
                    <a:pt x="9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5" name="Freeform 794"/>
            <p:cNvSpPr>
              <a:spLocks noEditPoints="1"/>
            </p:cNvSpPr>
            <p:nvPr/>
          </p:nvSpPr>
          <p:spPr bwMode="auto">
            <a:xfrm>
              <a:off x="13324219" y="1088388"/>
              <a:ext cx="394897" cy="567664"/>
            </a:xfrm>
            <a:custGeom>
              <a:avLst/>
              <a:gdLst>
                <a:gd name="T0" fmla="*/ 43 w 54"/>
                <a:gd name="T1" fmla="*/ 67 h 78"/>
                <a:gd name="T2" fmla="*/ 49 w 54"/>
                <a:gd name="T3" fmla="*/ 75 h 78"/>
                <a:gd name="T4" fmla="*/ 54 w 54"/>
                <a:gd name="T5" fmla="*/ 78 h 78"/>
                <a:gd name="T6" fmla="*/ 50 w 54"/>
                <a:gd name="T7" fmla="*/ 71 h 78"/>
                <a:gd name="T8" fmla="*/ 43 w 54"/>
                <a:gd name="T9" fmla="*/ 67 h 78"/>
                <a:gd name="T10" fmla="*/ 0 w 54"/>
                <a:gd name="T11" fmla="*/ 0 h 78"/>
                <a:gd name="T12" fmla="*/ 0 w 54"/>
                <a:gd name="T13" fmla="*/ 6 h 78"/>
                <a:gd name="T14" fmla="*/ 6 w 54"/>
                <a:gd name="T15" fmla="*/ 14 h 78"/>
                <a:gd name="T16" fmla="*/ 4 w 54"/>
                <a:gd name="T17" fmla="*/ 7 h 78"/>
                <a:gd name="T18" fmla="*/ 0 w 54"/>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78">
                  <a:moveTo>
                    <a:pt x="43" y="67"/>
                  </a:moveTo>
                  <a:cubicBezTo>
                    <a:pt x="49" y="75"/>
                    <a:pt x="49" y="75"/>
                    <a:pt x="49" y="75"/>
                  </a:cubicBezTo>
                  <a:cubicBezTo>
                    <a:pt x="51" y="76"/>
                    <a:pt x="53" y="77"/>
                    <a:pt x="54" y="78"/>
                  </a:cubicBezTo>
                  <a:cubicBezTo>
                    <a:pt x="50" y="71"/>
                    <a:pt x="50" y="71"/>
                    <a:pt x="50" y="71"/>
                  </a:cubicBezTo>
                  <a:cubicBezTo>
                    <a:pt x="47" y="70"/>
                    <a:pt x="45" y="68"/>
                    <a:pt x="43" y="67"/>
                  </a:cubicBezTo>
                  <a:moveTo>
                    <a:pt x="0" y="0"/>
                  </a:moveTo>
                  <a:cubicBezTo>
                    <a:pt x="0" y="2"/>
                    <a:pt x="0" y="4"/>
                    <a:pt x="0" y="6"/>
                  </a:cubicBezTo>
                  <a:cubicBezTo>
                    <a:pt x="6" y="14"/>
                    <a:pt x="6" y="14"/>
                    <a:pt x="6" y="14"/>
                  </a:cubicBezTo>
                  <a:cubicBezTo>
                    <a:pt x="5" y="12"/>
                    <a:pt x="5" y="10"/>
                    <a:pt x="4" y="7"/>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6" name="Freeform 795"/>
            <p:cNvSpPr>
              <a:spLocks noEditPoints="1"/>
            </p:cNvSpPr>
            <p:nvPr/>
          </p:nvSpPr>
          <p:spPr bwMode="auto">
            <a:xfrm>
              <a:off x="13324219" y="927961"/>
              <a:ext cx="555324" cy="771283"/>
            </a:xfrm>
            <a:custGeom>
              <a:avLst/>
              <a:gdLst>
                <a:gd name="T0" fmla="*/ 68 w 76"/>
                <a:gd name="T1" fmla="*/ 100 h 106"/>
                <a:gd name="T2" fmla="*/ 71 w 76"/>
                <a:gd name="T3" fmla="*/ 105 h 106"/>
                <a:gd name="T4" fmla="*/ 76 w 76"/>
                <a:gd name="T5" fmla="*/ 106 h 106"/>
                <a:gd name="T6" fmla="*/ 72 w 76"/>
                <a:gd name="T7" fmla="*/ 102 h 106"/>
                <a:gd name="T8" fmla="*/ 68 w 76"/>
                <a:gd name="T9" fmla="*/ 100 h 106"/>
                <a:gd name="T10" fmla="*/ 0 w 76"/>
                <a:gd name="T11" fmla="*/ 0 h 106"/>
                <a:gd name="T12" fmla="*/ 0 w 76"/>
                <a:gd name="T13" fmla="*/ 4 h 106"/>
                <a:gd name="T14" fmla="*/ 0 w 76"/>
                <a:gd name="T15" fmla="*/ 4 h 106"/>
                <a:gd name="T16" fmla="*/ 3 w 76"/>
                <a:gd name="T17" fmla="*/ 10 h 106"/>
                <a:gd name="T18" fmla="*/ 4 w 76"/>
                <a:gd name="T19" fmla="*/ 5 h 106"/>
                <a:gd name="T20" fmla="*/ 0 w 76"/>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6">
                  <a:moveTo>
                    <a:pt x="68" y="100"/>
                  </a:moveTo>
                  <a:cubicBezTo>
                    <a:pt x="71" y="105"/>
                    <a:pt x="71" y="105"/>
                    <a:pt x="71" y="105"/>
                  </a:cubicBezTo>
                  <a:cubicBezTo>
                    <a:pt x="73" y="106"/>
                    <a:pt x="74" y="106"/>
                    <a:pt x="76" y="106"/>
                  </a:cubicBezTo>
                  <a:cubicBezTo>
                    <a:pt x="72" y="102"/>
                    <a:pt x="72" y="102"/>
                    <a:pt x="72" y="102"/>
                  </a:cubicBezTo>
                  <a:cubicBezTo>
                    <a:pt x="71" y="101"/>
                    <a:pt x="69" y="101"/>
                    <a:pt x="68" y="100"/>
                  </a:cubicBezTo>
                  <a:moveTo>
                    <a:pt x="0" y="0"/>
                  </a:moveTo>
                  <a:cubicBezTo>
                    <a:pt x="0" y="2"/>
                    <a:pt x="0" y="3"/>
                    <a:pt x="0" y="4"/>
                  </a:cubicBezTo>
                  <a:cubicBezTo>
                    <a:pt x="0" y="4"/>
                    <a:pt x="0" y="4"/>
                    <a:pt x="0" y="4"/>
                  </a:cubicBezTo>
                  <a:cubicBezTo>
                    <a:pt x="3" y="10"/>
                    <a:pt x="3" y="10"/>
                    <a:pt x="3" y="10"/>
                  </a:cubicBezTo>
                  <a:cubicBezTo>
                    <a:pt x="4" y="8"/>
                    <a:pt x="4" y="6"/>
                    <a:pt x="4" y="5"/>
                  </a:cubicBezTo>
                  <a:cubicBezTo>
                    <a:pt x="0" y="0"/>
                    <a:pt x="0"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7" name="Freeform 796"/>
            <p:cNvSpPr>
              <a:spLocks noEditPoints="1"/>
            </p:cNvSpPr>
            <p:nvPr/>
          </p:nvSpPr>
          <p:spPr bwMode="auto">
            <a:xfrm>
              <a:off x="13355071" y="804556"/>
              <a:ext cx="647878" cy="910114"/>
            </a:xfrm>
            <a:custGeom>
              <a:avLst/>
              <a:gdLst>
                <a:gd name="T0" fmla="*/ 83 w 89"/>
                <a:gd name="T1" fmla="*/ 121 h 125"/>
                <a:gd name="T2" fmla="*/ 86 w 89"/>
                <a:gd name="T3" fmla="*/ 125 h 125"/>
                <a:gd name="T4" fmla="*/ 88 w 89"/>
                <a:gd name="T5" fmla="*/ 125 h 125"/>
                <a:gd name="T6" fmla="*/ 88 w 89"/>
                <a:gd name="T7" fmla="*/ 125 h 125"/>
                <a:gd name="T8" fmla="*/ 89 w 89"/>
                <a:gd name="T9" fmla="*/ 125 h 125"/>
                <a:gd name="T10" fmla="*/ 86 w 89"/>
                <a:gd name="T11" fmla="*/ 121 h 125"/>
                <a:gd name="T12" fmla="*/ 83 w 89"/>
                <a:gd name="T13" fmla="*/ 121 h 125"/>
                <a:gd name="T14" fmla="*/ 1 w 89"/>
                <a:gd name="T15" fmla="*/ 0 h 125"/>
                <a:gd name="T16" fmla="*/ 0 w 89"/>
                <a:gd name="T17" fmla="*/ 3 h 125"/>
                <a:gd name="T18" fmla="*/ 3 w 89"/>
                <a:gd name="T19" fmla="*/ 8 h 125"/>
                <a:gd name="T20" fmla="*/ 4 w 89"/>
                <a:gd name="T21" fmla="*/ 4 h 125"/>
                <a:gd name="T22" fmla="*/ 1 w 89"/>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25">
                  <a:moveTo>
                    <a:pt x="83" y="121"/>
                  </a:moveTo>
                  <a:cubicBezTo>
                    <a:pt x="86" y="125"/>
                    <a:pt x="86" y="125"/>
                    <a:pt x="86" y="125"/>
                  </a:cubicBezTo>
                  <a:cubicBezTo>
                    <a:pt x="87" y="125"/>
                    <a:pt x="87" y="125"/>
                    <a:pt x="88" y="125"/>
                  </a:cubicBezTo>
                  <a:cubicBezTo>
                    <a:pt x="88" y="125"/>
                    <a:pt x="88" y="125"/>
                    <a:pt x="88" y="125"/>
                  </a:cubicBezTo>
                  <a:cubicBezTo>
                    <a:pt x="89" y="125"/>
                    <a:pt x="89" y="125"/>
                    <a:pt x="89" y="125"/>
                  </a:cubicBezTo>
                  <a:cubicBezTo>
                    <a:pt x="86" y="121"/>
                    <a:pt x="86" y="121"/>
                    <a:pt x="86" y="121"/>
                  </a:cubicBezTo>
                  <a:cubicBezTo>
                    <a:pt x="85" y="121"/>
                    <a:pt x="84" y="121"/>
                    <a:pt x="83" y="121"/>
                  </a:cubicBezTo>
                  <a:moveTo>
                    <a:pt x="1" y="0"/>
                  </a:moveTo>
                  <a:cubicBezTo>
                    <a:pt x="0" y="1"/>
                    <a:pt x="0" y="2"/>
                    <a:pt x="0" y="3"/>
                  </a:cubicBezTo>
                  <a:cubicBezTo>
                    <a:pt x="3" y="8"/>
                    <a:pt x="3" y="8"/>
                    <a:pt x="3" y="8"/>
                  </a:cubicBezTo>
                  <a:cubicBezTo>
                    <a:pt x="3" y="6"/>
                    <a:pt x="3" y="5"/>
                    <a:pt x="4" y="4"/>
                  </a:cubicBezTo>
                  <a:cubicBezTo>
                    <a:pt x="1" y="0"/>
                    <a:pt x="1"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8" name="Freeform 797"/>
            <p:cNvSpPr>
              <a:spLocks noEditPoints="1"/>
            </p:cNvSpPr>
            <p:nvPr/>
          </p:nvSpPr>
          <p:spPr bwMode="auto">
            <a:xfrm>
              <a:off x="13398263" y="702747"/>
              <a:ext cx="721921" cy="1005753"/>
            </a:xfrm>
            <a:custGeom>
              <a:avLst/>
              <a:gdLst>
                <a:gd name="T0" fmla="*/ 96 w 99"/>
                <a:gd name="T1" fmla="*/ 134 h 138"/>
                <a:gd name="T2" fmla="*/ 93 w 99"/>
                <a:gd name="T3" fmla="*/ 134 h 138"/>
                <a:gd name="T4" fmla="*/ 96 w 99"/>
                <a:gd name="T5" fmla="*/ 138 h 138"/>
                <a:gd name="T6" fmla="*/ 99 w 99"/>
                <a:gd name="T7" fmla="*/ 137 h 138"/>
                <a:gd name="T8" fmla="*/ 96 w 99"/>
                <a:gd name="T9" fmla="*/ 134 h 138"/>
                <a:gd name="T10" fmla="*/ 1 w 99"/>
                <a:gd name="T11" fmla="*/ 0 h 138"/>
                <a:gd name="T12" fmla="*/ 0 w 99"/>
                <a:gd name="T13" fmla="*/ 3 h 138"/>
                <a:gd name="T14" fmla="*/ 2 w 99"/>
                <a:gd name="T15" fmla="*/ 6 h 138"/>
                <a:gd name="T16" fmla="*/ 4 w 99"/>
                <a:gd name="T17" fmla="*/ 3 h 138"/>
                <a:gd name="T18" fmla="*/ 1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6" y="134"/>
                  </a:moveTo>
                  <a:cubicBezTo>
                    <a:pt x="95" y="134"/>
                    <a:pt x="94" y="134"/>
                    <a:pt x="93" y="134"/>
                  </a:cubicBezTo>
                  <a:cubicBezTo>
                    <a:pt x="96" y="138"/>
                    <a:pt x="96" y="138"/>
                    <a:pt x="96" y="138"/>
                  </a:cubicBezTo>
                  <a:cubicBezTo>
                    <a:pt x="97" y="138"/>
                    <a:pt x="98" y="138"/>
                    <a:pt x="99" y="137"/>
                  </a:cubicBezTo>
                  <a:cubicBezTo>
                    <a:pt x="96" y="134"/>
                    <a:pt x="96" y="134"/>
                    <a:pt x="96" y="134"/>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59" name="Freeform 798"/>
            <p:cNvSpPr>
              <a:spLocks noEditPoints="1"/>
            </p:cNvSpPr>
            <p:nvPr/>
          </p:nvSpPr>
          <p:spPr bwMode="auto">
            <a:xfrm>
              <a:off x="13456880" y="613278"/>
              <a:ext cx="765113" cy="1073626"/>
            </a:xfrm>
            <a:custGeom>
              <a:avLst/>
              <a:gdLst>
                <a:gd name="T0" fmla="*/ 102 w 105"/>
                <a:gd name="T1" fmla="*/ 142 h 147"/>
                <a:gd name="T2" fmla="*/ 99 w 105"/>
                <a:gd name="T3" fmla="*/ 143 h 147"/>
                <a:gd name="T4" fmla="*/ 102 w 105"/>
                <a:gd name="T5" fmla="*/ 147 h 147"/>
                <a:gd name="T6" fmla="*/ 105 w 105"/>
                <a:gd name="T7" fmla="*/ 146 h 147"/>
                <a:gd name="T8" fmla="*/ 102 w 105"/>
                <a:gd name="T9" fmla="*/ 142 h 147"/>
                <a:gd name="T10" fmla="*/ 2 w 105"/>
                <a:gd name="T11" fmla="*/ 0 h 147"/>
                <a:gd name="T12" fmla="*/ 0 w 105"/>
                <a:gd name="T13" fmla="*/ 2 h 147"/>
                <a:gd name="T14" fmla="*/ 2 w 105"/>
                <a:gd name="T15" fmla="*/ 6 h 147"/>
                <a:gd name="T16" fmla="*/ 4 w 105"/>
                <a:gd name="T17" fmla="*/ 3 h 147"/>
                <a:gd name="T18" fmla="*/ 2 w 105"/>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47">
                  <a:moveTo>
                    <a:pt x="102" y="142"/>
                  </a:moveTo>
                  <a:cubicBezTo>
                    <a:pt x="101" y="143"/>
                    <a:pt x="100" y="143"/>
                    <a:pt x="99" y="143"/>
                  </a:cubicBezTo>
                  <a:cubicBezTo>
                    <a:pt x="102" y="147"/>
                    <a:pt x="102" y="147"/>
                    <a:pt x="102" y="147"/>
                  </a:cubicBezTo>
                  <a:cubicBezTo>
                    <a:pt x="103" y="146"/>
                    <a:pt x="104" y="146"/>
                    <a:pt x="105" y="146"/>
                  </a:cubicBezTo>
                  <a:cubicBezTo>
                    <a:pt x="102" y="142"/>
                    <a:pt x="102" y="142"/>
                    <a:pt x="102" y="142"/>
                  </a:cubicBezTo>
                  <a:moveTo>
                    <a:pt x="2" y="0"/>
                  </a:moveTo>
                  <a:cubicBezTo>
                    <a:pt x="1" y="1"/>
                    <a:pt x="0" y="1"/>
                    <a:pt x="0" y="2"/>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0" name="Freeform 799"/>
            <p:cNvSpPr>
              <a:spLocks noEditPoints="1"/>
            </p:cNvSpPr>
            <p:nvPr/>
          </p:nvSpPr>
          <p:spPr bwMode="auto">
            <a:xfrm>
              <a:off x="13521668" y="542320"/>
              <a:ext cx="795964" cy="1107562"/>
            </a:xfrm>
            <a:custGeom>
              <a:avLst/>
              <a:gdLst>
                <a:gd name="T0" fmla="*/ 106 w 109"/>
                <a:gd name="T1" fmla="*/ 147 h 152"/>
                <a:gd name="T2" fmla="*/ 104 w 109"/>
                <a:gd name="T3" fmla="*/ 148 h 152"/>
                <a:gd name="T4" fmla="*/ 106 w 109"/>
                <a:gd name="T5" fmla="*/ 152 h 152"/>
                <a:gd name="T6" fmla="*/ 109 w 109"/>
                <a:gd name="T7" fmla="*/ 150 h 152"/>
                <a:gd name="T8" fmla="*/ 106 w 109"/>
                <a:gd name="T9" fmla="*/ 147 h 152"/>
                <a:gd name="T10" fmla="*/ 2 w 109"/>
                <a:gd name="T11" fmla="*/ 0 h 152"/>
                <a:gd name="T12" fmla="*/ 0 w 109"/>
                <a:gd name="T13" fmla="*/ 2 h 152"/>
                <a:gd name="T14" fmla="*/ 2 w 109"/>
                <a:gd name="T15" fmla="*/ 5 h 152"/>
                <a:gd name="T16" fmla="*/ 4 w 109"/>
                <a:gd name="T17" fmla="*/ 3 h 152"/>
                <a:gd name="T18" fmla="*/ 2 w 109"/>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52">
                  <a:moveTo>
                    <a:pt x="106" y="147"/>
                  </a:moveTo>
                  <a:cubicBezTo>
                    <a:pt x="105" y="147"/>
                    <a:pt x="104" y="148"/>
                    <a:pt x="104" y="148"/>
                  </a:cubicBezTo>
                  <a:cubicBezTo>
                    <a:pt x="106" y="152"/>
                    <a:pt x="106" y="152"/>
                    <a:pt x="106" y="152"/>
                  </a:cubicBezTo>
                  <a:cubicBezTo>
                    <a:pt x="107" y="151"/>
                    <a:pt x="108" y="151"/>
                    <a:pt x="109" y="150"/>
                  </a:cubicBezTo>
                  <a:cubicBezTo>
                    <a:pt x="106" y="147"/>
                    <a:pt x="106" y="147"/>
                    <a:pt x="106" y="147"/>
                  </a:cubicBezTo>
                  <a:moveTo>
                    <a:pt x="2" y="0"/>
                  </a:moveTo>
                  <a:cubicBezTo>
                    <a:pt x="1" y="0"/>
                    <a:pt x="0" y="1"/>
                    <a:pt x="0" y="2"/>
                  </a:cubicBezTo>
                  <a:cubicBezTo>
                    <a:pt x="2" y="5"/>
                    <a:pt x="2" y="5"/>
                    <a:pt x="2" y="5"/>
                  </a:cubicBezTo>
                  <a:cubicBezTo>
                    <a:pt x="3" y="4"/>
                    <a:pt x="4" y="4"/>
                    <a:pt x="4"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1" name="Freeform 800"/>
            <p:cNvSpPr>
              <a:spLocks noEditPoints="1"/>
            </p:cNvSpPr>
            <p:nvPr/>
          </p:nvSpPr>
          <p:spPr bwMode="auto">
            <a:xfrm>
              <a:off x="13595711" y="474447"/>
              <a:ext cx="802135" cy="1122988"/>
            </a:xfrm>
            <a:custGeom>
              <a:avLst/>
              <a:gdLst>
                <a:gd name="T0" fmla="*/ 108 w 110"/>
                <a:gd name="T1" fmla="*/ 149 h 154"/>
                <a:gd name="T2" fmla="*/ 105 w 110"/>
                <a:gd name="T3" fmla="*/ 151 h 154"/>
                <a:gd name="T4" fmla="*/ 108 w 110"/>
                <a:gd name="T5" fmla="*/ 154 h 154"/>
                <a:gd name="T6" fmla="*/ 110 w 110"/>
                <a:gd name="T7" fmla="*/ 152 h 154"/>
                <a:gd name="T8" fmla="*/ 108 w 110"/>
                <a:gd name="T9" fmla="*/ 149 h 154"/>
                <a:gd name="T10" fmla="*/ 2 w 110"/>
                <a:gd name="T11" fmla="*/ 0 h 154"/>
                <a:gd name="T12" fmla="*/ 0 w 110"/>
                <a:gd name="T13" fmla="*/ 2 h 154"/>
                <a:gd name="T14" fmla="*/ 2 w 110"/>
                <a:gd name="T15" fmla="*/ 5 h 154"/>
                <a:gd name="T16" fmla="*/ 5 w 110"/>
                <a:gd name="T17" fmla="*/ 3 h 154"/>
                <a:gd name="T18" fmla="*/ 2 w 11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54">
                  <a:moveTo>
                    <a:pt x="108" y="149"/>
                  </a:moveTo>
                  <a:cubicBezTo>
                    <a:pt x="107" y="149"/>
                    <a:pt x="106" y="150"/>
                    <a:pt x="105" y="151"/>
                  </a:cubicBezTo>
                  <a:cubicBezTo>
                    <a:pt x="108" y="154"/>
                    <a:pt x="108" y="154"/>
                    <a:pt x="108" y="154"/>
                  </a:cubicBezTo>
                  <a:cubicBezTo>
                    <a:pt x="108" y="153"/>
                    <a:pt x="109" y="153"/>
                    <a:pt x="110" y="152"/>
                  </a:cubicBezTo>
                  <a:cubicBezTo>
                    <a:pt x="108" y="149"/>
                    <a:pt x="108" y="149"/>
                    <a:pt x="108" y="149"/>
                  </a:cubicBezTo>
                  <a:moveTo>
                    <a:pt x="2" y="0"/>
                  </a:moveTo>
                  <a:cubicBezTo>
                    <a:pt x="2" y="1"/>
                    <a:pt x="1" y="1"/>
                    <a:pt x="0" y="2"/>
                  </a:cubicBezTo>
                  <a:cubicBezTo>
                    <a:pt x="2" y="5"/>
                    <a:pt x="2" y="5"/>
                    <a:pt x="2" y="5"/>
                  </a:cubicBezTo>
                  <a:cubicBezTo>
                    <a:pt x="3" y="5"/>
                    <a:pt x="4" y="4"/>
                    <a:pt x="5" y="3"/>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2" name="Freeform 801"/>
            <p:cNvSpPr>
              <a:spLocks noEditPoints="1"/>
            </p:cNvSpPr>
            <p:nvPr/>
          </p:nvSpPr>
          <p:spPr bwMode="auto">
            <a:xfrm>
              <a:off x="13682095" y="425085"/>
              <a:ext cx="786709" cy="1107562"/>
            </a:xfrm>
            <a:custGeom>
              <a:avLst/>
              <a:gdLst>
                <a:gd name="T0" fmla="*/ 106 w 108"/>
                <a:gd name="T1" fmla="*/ 147 h 152"/>
                <a:gd name="T2" fmla="*/ 104 w 108"/>
                <a:gd name="T3" fmla="*/ 149 h 152"/>
                <a:gd name="T4" fmla="*/ 106 w 108"/>
                <a:gd name="T5" fmla="*/ 152 h 152"/>
                <a:gd name="T6" fmla="*/ 108 w 108"/>
                <a:gd name="T7" fmla="*/ 150 h 152"/>
                <a:gd name="T8" fmla="*/ 106 w 108"/>
                <a:gd name="T9" fmla="*/ 147 h 152"/>
                <a:gd name="T10" fmla="*/ 2 w 108"/>
                <a:gd name="T11" fmla="*/ 0 h 152"/>
                <a:gd name="T12" fmla="*/ 0 w 108"/>
                <a:gd name="T13" fmla="*/ 2 h 152"/>
                <a:gd name="T14" fmla="*/ 2 w 108"/>
                <a:gd name="T15" fmla="*/ 5 h 152"/>
                <a:gd name="T16" fmla="*/ 5 w 108"/>
                <a:gd name="T17" fmla="*/ 4 h 152"/>
                <a:gd name="T18" fmla="*/ 2 w 10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52">
                  <a:moveTo>
                    <a:pt x="106" y="147"/>
                  </a:moveTo>
                  <a:cubicBezTo>
                    <a:pt x="105" y="148"/>
                    <a:pt x="105" y="148"/>
                    <a:pt x="104" y="149"/>
                  </a:cubicBezTo>
                  <a:cubicBezTo>
                    <a:pt x="106" y="152"/>
                    <a:pt x="106" y="152"/>
                    <a:pt x="106" y="152"/>
                  </a:cubicBezTo>
                  <a:cubicBezTo>
                    <a:pt x="107" y="152"/>
                    <a:pt x="108" y="151"/>
                    <a:pt x="108" y="150"/>
                  </a:cubicBezTo>
                  <a:cubicBezTo>
                    <a:pt x="106" y="147"/>
                    <a:pt x="106" y="147"/>
                    <a:pt x="106" y="147"/>
                  </a:cubicBezTo>
                  <a:moveTo>
                    <a:pt x="2" y="0"/>
                  </a:moveTo>
                  <a:cubicBezTo>
                    <a:pt x="1" y="1"/>
                    <a:pt x="0" y="1"/>
                    <a:pt x="0" y="2"/>
                  </a:cubicBezTo>
                  <a:cubicBezTo>
                    <a:pt x="2" y="5"/>
                    <a:pt x="2" y="5"/>
                    <a:pt x="2" y="5"/>
                  </a:cubicBezTo>
                  <a:cubicBezTo>
                    <a:pt x="3" y="4"/>
                    <a:pt x="4" y="4"/>
                    <a:pt x="5" y="4"/>
                  </a:cubicBezTo>
                  <a:cubicBezTo>
                    <a:pt x="2" y="0"/>
                    <a:pt x="2" y="0"/>
                    <a:pt x="2"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3" name="Freeform 802"/>
            <p:cNvSpPr>
              <a:spLocks noEditPoints="1"/>
            </p:cNvSpPr>
            <p:nvPr/>
          </p:nvSpPr>
          <p:spPr bwMode="auto">
            <a:xfrm>
              <a:off x="13768478" y="388063"/>
              <a:ext cx="774368" cy="1070541"/>
            </a:xfrm>
            <a:custGeom>
              <a:avLst/>
              <a:gdLst>
                <a:gd name="T0" fmla="*/ 103 w 106"/>
                <a:gd name="T1" fmla="*/ 141 h 147"/>
                <a:gd name="T2" fmla="*/ 101 w 106"/>
                <a:gd name="T3" fmla="*/ 144 h 147"/>
                <a:gd name="T4" fmla="*/ 104 w 106"/>
                <a:gd name="T5" fmla="*/ 147 h 147"/>
                <a:gd name="T6" fmla="*/ 106 w 106"/>
                <a:gd name="T7" fmla="*/ 145 h 147"/>
                <a:gd name="T8" fmla="*/ 103 w 106"/>
                <a:gd name="T9" fmla="*/ 141 h 147"/>
                <a:gd name="T10" fmla="*/ 3 w 106"/>
                <a:gd name="T11" fmla="*/ 0 h 147"/>
                <a:gd name="T12" fmla="*/ 0 w 106"/>
                <a:gd name="T13" fmla="*/ 1 h 147"/>
                <a:gd name="T14" fmla="*/ 3 w 106"/>
                <a:gd name="T15" fmla="*/ 4 h 147"/>
                <a:gd name="T16" fmla="*/ 6 w 106"/>
                <a:gd name="T17" fmla="*/ 4 h 147"/>
                <a:gd name="T18" fmla="*/ 3 w 106"/>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7">
                  <a:moveTo>
                    <a:pt x="103" y="141"/>
                  </a:moveTo>
                  <a:cubicBezTo>
                    <a:pt x="103" y="142"/>
                    <a:pt x="102" y="143"/>
                    <a:pt x="101" y="144"/>
                  </a:cubicBezTo>
                  <a:cubicBezTo>
                    <a:pt x="104" y="147"/>
                    <a:pt x="104" y="147"/>
                    <a:pt x="104" y="147"/>
                  </a:cubicBezTo>
                  <a:cubicBezTo>
                    <a:pt x="104" y="147"/>
                    <a:pt x="105" y="146"/>
                    <a:pt x="106" y="145"/>
                  </a:cubicBezTo>
                  <a:cubicBezTo>
                    <a:pt x="103" y="141"/>
                    <a:pt x="103" y="141"/>
                    <a:pt x="103" y="141"/>
                  </a:cubicBezTo>
                  <a:moveTo>
                    <a:pt x="3" y="0"/>
                  </a:moveTo>
                  <a:cubicBezTo>
                    <a:pt x="2" y="0"/>
                    <a:pt x="1" y="1"/>
                    <a:pt x="0" y="1"/>
                  </a:cubicBezTo>
                  <a:cubicBezTo>
                    <a:pt x="3" y="4"/>
                    <a:pt x="3" y="4"/>
                    <a:pt x="3" y="4"/>
                  </a:cubicBezTo>
                  <a:cubicBezTo>
                    <a:pt x="4" y="4"/>
                    <a:pt x="5" y="4"/>
                    <a:pt x="6" y="4"/>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4" name="Freeform 803"/>
            <p:cNvSpPr>
              <a:spLocks noEditPoints="1"/>
            </p:cNvSpPr>
            <p:nvPr/>
          </p:nvSpPr>
          <p:spPr bwMode="auto">
            <a:xfrm>
              <a:off x="13870288" y="366467"/>
              <a:ext cx="725006" cy="1005753"/>
            </a:xfrm>
            <a:custGeom>
              <a:avLst/>
              <a:gdLst>
                <a:gd name="T0" fmla="*/ 97 w 99"/>
                <a:gd name="T1" fmla="*/ 132 h 138"/>
                <a:gd name="T2" fmla="*/ 95 w 99"/>
                <a:gd name="T3" fmla="*/ 135 h 138"/>
                <a:gd name="T4" fmla="*/ 98 w 99"/>
                <a:gd name="T5" fmla="*/ 138 h 138"/>
                <a:gd name="T6" fmla="*/ 99 w 99"/>
                <a:gd name="T7" fmla="*/ 136 h 138"/>
                <a:gd name="T8" fmla="*/ 97 w 99"/>
                <a:gd name="T9" fmla="*/ 132 h 138"/>
                <a:gd name="T10" fmla="*/ 3 w 99"/>
                <a:gd name="T11" fmla="*/ 0 h 138"/>
                <a:gd name="T12" fmla="*/ 0 w 99"/>
                <a:gd name="T13" fmla="*/ 0 h 138"/>
                <a:gd name="T14" fmla="*/ 3 w 99"/>
                <a:gd name="T15" fmla="*/ 4 h 138"/>
                <a:gd name="T16" fmla="*/ 6 w 99"/>
                <a:gd name="T17" fmla="*/ 3 h 138"/>
                <a:gd name="T18" fmla="*/ 3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7" y="132"/>
                  </a:moveTo>
                  <a:cubicBezTo>
                    <a:pt x="96" y="133"/>
                    <a:pt x="96" y="134"/>
                    <a:pt x="95" y="135"/>
                  </a:cubicBezTo>
                  <a:cubicBezTo>
                    <a:pt x="98" y="138"/>
                    <a:pt x="98" y="138"/>
                    <a:pt x="98" y="138"/>
                  </a:cubicBezTo>
                  <a:cubicBezTo>
                    <a:pt x="98" y="138"/>
                    <a:pt x="99" y="137"/>
                    <a:pt x="99" y="136"/>
                  </a:cubicBezTo>
                  <a:cubicBezTo>
                    <a:pt x="97" y="132"/>
                    <a:pt x="97" y="132"/>
                    <a:pt x="97" y="132"/>
                  </a:cubicBezTo>
                  <a:moveTo>
                    <a:pt x="3" y="0"/>
                  </a:moveTo>
                  <a:cubicBezTo>
                    <a:pt x="2" y="0"/>
                    <a:pt x="1" y="0"/>
                    <a:pt x="0" y="0"/>
                  </a:cubicBezTo>
                  <a:cubicBezTo>
                    <a:pt x="3" y="4"/>
                    <a:pt x="3" y="4"/>
                    <a:pt x="3" y="4"/>
                  </a:cubicBezTo>
                  <a:cubicBezTo>
                    <a:pt x="4" y="4"/>
                    <a:pt x="5" y="4"/>
                    <a:pt x="6" y="3"/>
                  </a:cubicBezTo>
                  <a:cubicBezTo>
                    <a:pt x="3" y="0"/>
                    <a:pt x="3" y="0"/>
                    <a:pt x="3"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5" name="Freeform 804"/>
            <p:cNvSpPr>
              <a:spLocks noEditPoints="1"/>
            </p:cNvSpPr>
            <p:nvPr/>
          </p:nvSpPr>
          <p:spPr bwMode="auto">
            <a:xfrm>
              <a:off x="13987523" y="360297"/>
              <a:ext cx="657133" cy="910114"/>
            </a:xfrm>
            <a:custGeom>
              <a:avLst/>
              <a:gdLst>
                <a:gd name="T0" fmla="*/ 87 w 90"/>
                <a:gd name="T1" fmla="*/ 118 h 125"/>
                <a:gd name="T2" fmla="*/ 86 w 90"/>
                <a:gd name="T3" fmla="*/ 121 h 125"/>
                <a:gd name="T4" fmla="*/ 89 w 90"/>
                <a:gd name="T5" fmla="*/ 125 h 125"/>
                <a:gd name="T6" fmla="*/ 90 w 90"/>
                <a:gd name="T7" fmla="*/ 122 h 125"/>
                <a:gd name="T8" fmla="*/ 87 w 90"/>
                <a:gd name="T9" fmla="*/ 118 h 125"/>
                <a:gd name="T10" fmla="*/ 1 w 90"/>
                <a:gd name="T11" fmla="*/ 0 h 125"/>
                <a:gd name="T12" fmla="*/ 0 w 90"/>
                <a:gd name="T13" fmla="*/ 0 h 125"/>
                <a:gd name="T14" fmla="*/ 2 w 90"/>
                <a:gd name="T15" fmla="*/ 4 h 125"/>
                <a:gd name="T16" fmla="*/ 6 w 90"/>
                <a:gd name="T17" fmla="*/ 4 h 125"/>
                <a:gd name="T18" fmla="*/ 3 w 90"/>
                <a:gd name="T19" fmla="*/ 0 h 125"/>
                <a:gd name="T20" fmla="*/ 1 w 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125">
                  <a:moveTo>
                    <a:pt x="87" y="118"/>
                  </a:moveTo>
                  <a:cubicBezTo>
                    <a:pt x="86" y="119"/>
                    <a:pt x="86" y="120"/>
                    <a:pt x="86" y="121"/>
                  </a:cubicBezTo>
                  <a:cubicBezTo>
                    <a:pt x="89" y="125"/>
                    <a:pt x="89" y="125"/>
                    <a:pt x="89" y="125"/>
                  </a:cubicBezTo>
                  <a:cubicBezTo>
                    <a:pt x="89" y="124"/>
                    <a:pt x="89" y="123"/>
                    <a:pt x="90" y="122"/>
                  </a:cubicBezTo>
                  <a:cubicBezTo>
                    <a:pt x="87" y="118"/>
                    <a:pt x="87" y="118"/>
                    <a:pt x="87" y="118"/>
                  </a:cubicBezTo>
                  <a:moveTo>
                    <a:pt x="1" y="0"/>
                  </a:moveTo>
                  <a:cubicBezTo>
                    <a:pt x="1" y="0"/>
                    <a:pt x="0" y="0"/>
                    <a:pt x="0" y="0"/>
                  </a:cubicBezTo>
                  <a:cubicBezTo>
                    <a:pt x="2" y="4"/>
                    <a:pt x="2" y="4"/>
                    <a:pt x="2" y="4"/>
                  </a:cubicBezTo>
                  <a:cubicBezTo>
                    <a:pt x="4" y="4"/>
                    <a:pt x="5" y="4"/>
                    <a:pt x="6" y="4"/>
                  </a:cubicBezTo>
                  <a:cubicBezTo>
                    <a:pt x="3" y="0"/>
                    <a:pt x="3" y="0"/>
                    <a:pt x="3" y="0"/>
                  </a:cubicBezTo>
                  <a:cubicBezTo>
                    <a:pt x="3" y="0"/>
                    <a:pt x="2" y="0"/>
                    <a:pt x="1"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6" name="Freeform 805"/>
            <p:cNvSpPr>
              <a:spLocks noEditPoints="1"/>
            </p:cNvSpPr>
            <p:nvPr/>
          </p:nvSpPr>
          <p:spPr bwMode="auto">
            <a:xfrm>
              <a:off x="14110928" y="366467"/>
              <a:ext cx="564579" cy="780538"/>
            </a:xfrm>
            <a:custGeom>
              <a:avLst/>
              <a:gdLst>
                <a:gd name="T0" fmla="*/ 73 w 77"/>
                <a:gd name="T1" fmla="*/ 98 h 107"/>
                <a:gd name="T2" fmla="*/ 73 w 77"/>
                <a:gd name="T3" fmla="*/ 102 h 107"/>
                <a:gd name="T4" fmla="*/ 73 w 77"/>
                <a:gd name="T5" fmla="*/ 103 h 107"/>
                <a:gd name="T6" fmla="*/ 76 w 77"/>
                <a:gd name="T7" fmla="*/ 107 h 107"/>
                <a:gd name="T8" fmla="*/ 77 w 77"/>
                <a:gd name="T9" fmla="*/ 103 h 107"/>
                <a:gd name="T10" fmla="*/ 73 w 77"/>
                <a:gd name="T11" fmla="*/ 98 h 107"/>
                <a:gd name="T12" fmla="*/ 0 w 77"/>
                <a:gd name="T13" fmla="*/ 0 h 107"/>
                <a:gd name="T14" fmla="*/ 3 w 77"/>
                <a:gd name="T15" fmla="*/ 5 h 107"/>
                <a:gd name="T16" fmla="*/ 8 w 77"/>
                <a:gd name="T17" fmla="*/ 6 h 107"/>
                <a:gd name="T18" fmla="*/ 4 w 77"/>
                <a:gd name="T19" fmla="*/ 1 h 107"/>
                <a:gd name="T20" fmla="*/ 0 w 7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07">
                  <a:moveTo>
                    <a:pt x="73" y="98"/>
                  </a:moveTo>
                  <a:cubicBezTo>
                    <a:pt x="73" y="99"/>
                    <a:pt x="73" y="101"/>
                    <a:pt x="73" y="102"/>
                  </a:cubicBezTo>
                  <a:cubicBezTo>
                    <a:pt x="73" y="102"/>
                    <a:pt x="73" y="102"/>
                    <a:pt x="73" y="103"/>
                  </a:cubicBezTo>
                  <a:cubicBezTo>
                    <a:pt x="76" y="107"/>
                    <a:pt x="76" y="107"/>
                    <a:pt x="76" y="107"/>
                  </a:cubicBezTo>
                  <a:cubicBezTo>
                    <a:pt x="76" y="106"/>
                    <a:pt x="77" y="105"/>
                    <a:pt x="77" y="103"/>
                  </a:cubicBezTo>
                  <a:cubicBezTo>
                    <a:pt x="73" y="98"/>
                    <a:pt x="73" y="98"/>
                    <a:pt x="73" y="98"/>
                  </a:cubicBezTo>
                  <a:moveTo>
                    <a:pt x="0" y="0"/>
                  </a:moveTo>
                  <a:cubicBezTo>
                    <a:pt x="3" y="5"/>
                    <a:pt x="3" y="5"/>
                    <a:pt x="3" y="5"/>
                  </a:cubicBezTo>
                  <a:cubicBezTo>
                    <a:pt x="5" y="5"/>
                    <a:pt x="6" y="5"/>
                    <a:pt x="8" y="6"/>
                  </a:cubicBezTo>
                  <a:cubicBezTo>
                    <a:pt x="4" y="1"/>
                    <a:pt x="4" y="1"/>
                    <a:pt x="4" y="1"/>
                  </a:cubicBezTo>
                  <a:cubicBezTo>
                    <a:pt x="3" y="1"/>
                    <a:pt x="1" y="0"/>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7" name="Freeform 806"/>
            <p:cNvSpPr>
              <a:spLocks noEditPoints="1"/>
            </p:cNvSpPr>
            <p:nvPr/>
          </p:nvSpPr>
          <p:spPr bwMode="auto">
            <a:xfrm>
              <a:off x="14265185" y="409659"/>
              <a:ext cx="410323" cy="583090"/>
            </a:xfrm>
            <a:custGeom>
              <a:avLst/>
              <a:gdLst>
                <a:gd name="T0" fmla="*/ 50 w 56"/>
                <a:gd name="T1" fmla="*/ 66 h 80"/>
                <a:gd name="T2" fmla="*/ 51 w 56"/>
                <a:gd name="T3" fmla="*/ 73 h 80"/>
                <a:gd name="T4" fmla="*/ 56 w 56"/>
                <a:gd name="T5" fmla="*/ 80 h 80"/>
                <a:gd name="T6" fmla="*/ 56 w 56"/>
                <a:gd name="T7" fmla="*/ 74 h 80"/>
                <a:gd name="T8" fmla="*/ 50 w 56"/>
                <a:gd name="T9" fmla="*/ 66 h 80"/>
                <a:gd name="T10" fmla="*/ 0 w 56"/>
                <a:gd name="T11" fmla="*/ 0 h 80"/>
                <a:gd name="T12" fmla="*/ 5 w 56"/>
                <a:gd name="T13" fmla="*/ 7 h 80"/>
                <a:gd name="T14" fmla="*/ 11 w 56"/>
                <a:gd name="T15" fmla="*/ 11 h 80"/>
                <a:gd name="T16" fmla="*/ 5 w 56"/>
                <a:gd name="T17" fmla="*/ 3 h 80"/>
                <a:gd name="T18" fmla="*/ 0 w 56"/>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0" y="66"/>
                  </a:moveTo>
                  <a:cubicBezTo>
                    <a:pt x="51" y="68"/>
                    <a:pt x="51" y="71"/>
                    <a:pt x="51" y="73"/>
                  </a:cubicBezTo>
                  <a:cubicBezTo>
                    <a:pt x="56" y="80"/>
                    <a:pt x="56" y="80"/>
                    <a:pt x="56" y="80"/>
                  </a:cubicBezTo>
                  <a:cubicBezTo>
                    <a:pt x="56" y="78"/>
                    <a:pt x="56" y="76"/>
                    <a:pt x="56" y="74"/>
                  </a:cubicBezTo>
                  <a:cubicBezTo>
                    <a:pt x="50" y="66"/>
                    <a:pt x="50" y="66"/>
                    <a:pt x="50" y="66"/>
                  </a:cubicBezTo>
                  <a:moveTo>
                    <a:pt x="0" y="0"/>
                  </a:moveTo>
                  <a:cubicBezTo>
                    <a:pt x="5" y="7"/>
                    <a:pt x="5" y="7"/>
                    <a:pt x="5" y="7"/>
                  </a:cubicBezTo>
                  <a:cubicBezTo>
                    <a:pt x="7" y="8"/>
                    <a:pt x="9" y="9"/>
                    <a:pt x="11" y="11"/>
                  </a:cubicBezTo>
                  <a:cubicBezTo>
                    <a:pt x="5" y="3"/>
                    <a:pt x="5" y="3"/>
                    <a:pt x="5" y="3"/>
                  </a:cubicBezTo>
                  <a:cubicBezTo>
                    <a:pt x="4" y="2"/>
                    <a:pt x="2" y="1"/>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68" name="Freeform 807"/>
            <p:cNvSpPr>
              <a:spLocks/>
            </p:cNvSpPr>
            <p:nvPr/>
          </p:nvSpPr>
          <p:spPr bwMode="auto">
            <a:xfrm>
              <a:off x="14527421" y="613278"/>
              <a:ext cx="43192" cy="58618"/>
            </a:xfrm>
            <a:custGeom>
              <a:avLst/>
              <a:gdLst>
                <a:gd name="T0" fmla="*/ 0 w 6"/>
                <a:gd name="T1" fmla="*/ 0 h 8"/>
                <a:gd name="T2" fmla="*/ 6 w 6"/>
                <a:gd name="T3" fmla="*/ 8 h 8"/>
                <a:gd name="T4" fmla="*/ 0 w 6"/>
                <a:gd name="T5" fmla="*/ 0 h 8"/>
              </a:gdLst>
              <a:ahLst/>
              <a:cxnLst>
                <a:cxn ang="0">
                  <a:pos x="T0" y="T1"/>
                </a:cxn>
                <a:cxn ang="0">
                  <a:pos x="T2" y="T3"/>
                </a:cxn>
                <a:cxn ang="0">
                  <a:pos x="T4" y="T5"/>
                </a:cxn>
              </a:cxnLst>
              <a:rect l="0" t="0" r="r" b="b"/>
              <a:pathLst>
                <a:path w="6" h="8">
                  <a:moveTo>
                    <a:pt x="0" y="0"/>
                  </a:moveTo>
                  <a:cubicBezTo>
                    <a:pt x="6" y="8"/>
                    <a:pt x="6" y="8"/>
                    <a:pt x="6" y="8"/>
                  </a:cubicBezTo>
                  <a:cubicBezTo>
                    <a:pt x="4" y="5"/>
                    <a:pt x="2" y="3"/>
                    <a:pt x="0" y="0"/>
                  </a:cubicBezTo>
                </a:path>
              </a:pathLst>
            </a:custGeom>
            <a:solidFill>
              <a:srgbClr val="59ACB4">
                <a:alpha val="20000"/>
              </a:srgbClr>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68"/>
            <p:cNvGrpSpPr/>
            <p:nvPr/>
          </p:nvGrpSpPr>
          <p:grpSpPr>
            <a:xfrm>
              <a:off x="13426027" y="462106"/>
              <a:ext cx="1144584" cy="1144585"/>
              <a:chOff x="5580783" y="1964978"/>
              <a:chExt cx="1144584" cy="1144585"/>
            </a:xfrm>
            <a:solidFill>
              <a:srgbClr val="59ACB4">
                <a:alpha val="20000"/>
              </a:srgbClr>
            </a:solidFill>
          </p:grpSpPr>
          <p:sp>
            <p:nvSpPr>
              <p:cNvPr id="670" name="Freeform 809"/>
              <p:cNvSpPr>
                <a:spLocks noEditPoints="1"/>
              </p:cNvSpPr>
              <p:nvPr/>
            </p:nvSpPr>
            <p:spPr bwMode="auto">
              <a:xfrm>
                <a:off x="5580783" y="1964978"/>
                <a:ext cx="1144584" cy="1144584"/>
              </a:xfrm>
              <a:custGeom>
                <a:avLst/>
                <a:gdLst>
                  <a:gd name="T0" fmla="*/ 68 w 157"/>
                  <a:gd name="T1" fmla="*/ 157 h 157"/>
                  <a:gd name="T2" fmla="*/ 82 w 157"/>
                  <a:gd name="T3" fmla="*/ 157 h 157"/>
                  <a:gd name="T4" fmla="*/ 78 w 157"/>
                  <a:gd name="T5" fmla="*/ 153 h 157"/>
                  <a:gd name="T6" fmla="*/ 94 w 157"/>
                  <a:gd name="T7" fmla="*/ 152 h 157"/>
                  <a:gd name="T8" fmla="*/ 85 w 157"/>
                  <a:gd name="T9" fmla="*/ 157 h 157"/>
                  <a:gd name="T10" fmla="*/ 94 w 157"/>
                  <a:gd name="T11" fmla="*/ 152 h 157"/>
                  <a:gd name="T12" fmla="*/ 98 w 157"/>
                  <a:gd name="T13" fmla="*/ 151 h 157"/>
                  <a:gd name="T14" fmla="*/ 110 w 157"/>
                  <a:gd name="T15" fmla="*/ 150 h 157"/>
                  <a:gd name="T16" fmla="*/ 43 w 157"/>
                  <a:gd name="T17" fmla="*/ 145 h 157"/>
                  <a:gd name="T18" fmla="*/ 64 w 157"/>
                  <a:gd name="T19" fmla="*/ 156 h 157"/>
                  <a:gd name="T20" fmla="*/ 43 w 157"/>
                  <a:gd name="T21" fmla="*/ 145 h 157"/>
                  <a:gd name="T22" fmla="*/ 111 w 157"/>
                  <a:gd name="T23" fmla="*/ 146 h 157"/>
                  <a:gd name="T24" fmla="*/ 122 w 157"/>
                  <a:gd name="T25" fmla="*/ 144 h 157"/>
                  <a:gd name="T26" fmla="*/ 130 w 157"/>
                  <a:gd name="T27" fmla="*/ 132 h 157"/>
                  <a:gd name="T28" fmla="*/ 122 w 157"/>
                  <a:gd name="T29" fmla="*/ 139 h 157"/>
                  <a:gd name="T30" fmla="*/ 127 w 157"/>
                  <a:gd name="T31" fmla="*/ 140 h 157"/>
                  <a:gd name="T32" fmla="*/ 130 w 157"/>
                  <a:gd name="T33" fmla="*/ 132 h 157"/>
                  <a:gd name="T34" fmla="*/ 132 w 157"/>
                  <a:gd name="T35" fmla="*/ 130 h 157"/>
                  <a:gd name="T36" fmla="*/ 142 w 157"/>
                  <a:gd name="T37" fmla="*/ 125 h 157"/>
                  <a:gd name="T38" fmla="*/ 147 w 157"/>
                  <a:gd name="T39" fmla="*/ 108 h 157"/>
                  <a:gd name="T40" fmla="*/ 144 w 157"/>
                  <a:gd name="T41" fmla="*/ 122 h 157"/>
                  <a:gd name="T42" fmla="*/ 147 w 157"/>
                  <a:gd name="T43" fmla="*/ 108 h 157"/>
                  <a:gd name="T44" fmla="*/ 148 w 157"/>
                  <a:gd name="T45" fmla="*/ 105 h 157"/>
                  <a:gd name="T46" fmla="*/ 155 w 157"/>
                  <a:gd name="T47" fmla="*/ 96 h 157"/>
                  <a:gd name="T48" fmla="*/ 1 w 157"/>
                  <a:gd name="T49" fmla="*/ 89 h 157"/>
                  <a:gd name="T50" fmla="*/ 43 w 157"/>
                  <a:gd name="T51" fmla="*/ 149 h 157"/>
                  <a:gd name="T52" fmla="*/ 20 w 157"/>
                  <a:gd name="T53" fmla="*/ 125 h 157"/>
                  <a:gd name="T54" fmla="*/ 1 w 157"/>
                  <a:gd name="T55" fmla="*/ 89 h 157"/>
                  <a:gd name="T56" fmla="*/ 152 w 157"/>
                  <a:gd name="T57" fmla="*/ 87 h 157"/>
                  <a:gd name="T58" fmla="*/ 157 w 157"/>
                  <a:gd name="T59" fmla="*/ 75 h 157"/>
                  <a:gd name="T60" fmla="*/ 1 w 157"/>
                  <a:gd name="T61" fmla="*/ 66 h 157"/>
                  <a:gd name="T62" fmla="*/ 5 w 157"/>
                  <a:gd name="T63" fmla="*/ 90 h 157"/>
                  <a:gd name="T64" fmla="*/ 1 w 157"/>
                  <a:gd name="T65" fmla="*/ 66 h 157"/>
                  <a:gd name="T66" fmla="*/ 2 w 157"/>
                  <a:gd name="T67" fmla="*/ 62 h 157"/>
                  <a:gd name="T68" fmla="*/ 8 w 157"/>
                  <a:gd name="T69" fmla="*/ 53 h 157"/>
                  <a:gd name="T70" fmla="*/ 13 w 157"/>
                  <a:gd name="T71" fmla="*/ 36 h 157"/>
                  <a:gd name="T72" fmla="*/ 10 w 157"/>
                  <a:gd name="T73" fmla="*/ 50 h 157"/>
                  <a:gd name="T74" fmla="*/ 13 w 157"/>
                  <a:gd name="T75" fmla="*/ 36 h 157"/>
                  <a:gd name="T76" fmla="*/ 14 w 157"/>
                  <a:gd name="T77" fmla="*/ 33 h 157"/>
                  <a:gd name="T78" fmla="*/ 24 w 157"/>
                  <a:gd name="T79" fmla="*/ 28 h 157"/>
                  <a:gd name="T80" fmla="*/ 32 w 157"/>
                  <a:gd name="T81" fmla="*/ 16 h 157"/>
                  <a:gd name="T82" fmla="*/ 23 w 157"/>
                  <a:gd name="T83" fmla="*/ 23 h 157"/>
                  <a:gd name="T84" fmla="*/ 32 w 157"/>
                  <a:gd name="T85" fmla="*/ 21 h 157"/>
                  <a:gd name="T86" fmla="*/ 32 w 157"/>
                  <a:gd name="T87" fmla="*/ 16 h 157"/>
                  <a:gd name="T88" fmla="*/ 34 w 157"/>
                  <a:gd name="T89" fmla="*/ 14 h 157"/>
                  <a:gd name="T90" fmla="*/ 45 w 157"/>
                  <a:gd name="T91" fmla="*/ 12 h 157"/>
                  <a:gd name="T92" fmla="*/ 113 w 157"/>
                  <a:gd name="T93" fmla="*/ 8 h 157"/>
                  <a:gd name="T94" fmla="*/ 136 w 157"/>
                  <a:gd name="T95" fmla="*/ 32 h 157"/>
                  <a:gd name="T96" fmla="*/ 156 w 157"/>
                  <a:gd name="T97" fmla="*/ 70 h 157"/>
                  <a:gd name="T98" fmla="*/ 113 w 157"/>
                  <a:gd name="T99" fmla="*/ 8 h 157"/>
                  <a:gd name="T100" fmla="*/ 46 w 157"/>
                  <a:gd name="T101" fmla="*/ 7 h 157"/>
                  <a:gd name="T102" fmla="*/ 58 w 157"/>
                  <a:gd name="T103" fmla="*/ 7 h 157"/>
                  <a:gd name="T104" fmla="*/ 91 w 157"/>
                  <a:gd name="T105" fmla="*/ 1 h 157"/>
                  <a:gd name="T106" fmla="*/ 112 w 157"/>
                  <a:gd name="T107" fmla="*/ 12 h 157"/>
                  <a:gd name="T108" fmla="*/ 91 w 157"/>
                  <a:gd name="T109" fmla="*/ 1 h 157"/>
                  <a:gd name="T110" fmla="*/ 59 w 157"/>
                  <a:gd name="T111" fmla="*/ 3 h 157"/>
                  <a:gd name="T112" fmla="*/ 73 w 157"/>
                  <a:gd name="T113" fmla="*/ 5 h 157"/>
                  <a:gd name="T114" fmla="*/ 78 w 157"/>
                  <a:gd name="T115" fmla="*/ 0 h 157"/>
                  <a:gd name="T116" fmla="*/ 77 w 157"/>
                  <a:gd name="T117" fmla="*/ 4 h 157"/>
                  <a:gd name="T118" fmla="*/ 90 w 157"/>
                  <a:gd name="T119" fmla="*/ 5 h 157"/>
                  <a:gd name="T120" fmla="*/ 78 w 157"/>
                  <a:gd name="T12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57">
                    <a:moveTo>
                      <a:pt x="65" y="152"/>
                    </a:moveTo>
                    <a:cubicBezTo>
                      <a:pt x="68" y="157"/>
                      <a:pt x="68" y="157"/>
                      <a:pt x="68" y="157"/>
                    </a:cubicBezTo>
                    <a:cubicBezTo>
                      <a:pt x="72" y="157"/>
                      <a:pt x="75" y="157"/>
                      <a:pt x="78" y="157"/>
                    </a:cubicBezTo>
                    <a:cubicBezTo>
                      <a:pt x="80" y="157"/>
                      <a:pt x="81" y="157"/>
                      <a:pt x="82" y="157"/>
                    </a:cubicBezTo>
                    <a:cubicBezTo>
                      <a:pt x="79" y="153"/>
                      <a:pt x="79" y="153"/>
                      <a:pt x="79" y="153"/>
                    </a:cubicBezTo>
                    <a:cubicBezTo>
                      <a:pt x="79" y="153"/>
                      <a:pt x="79" y="153"/>
                      <a:pt x="78" y="153"/>
                    </a:cubicBezTo>
                    <a:cubicBezTo>
                      <a:pt x="74" y="153"/>
                      <a:pt x="70" y="153"/>
                      <a:pt x="65" y="152"/>
                    </a:cubicBezTo>
                    <a:moveTo>
                      <a:pt x="94" y="152"/>
                    </a:moveTo>
                    <a:cubicBezTo>
                      <a:pt x="91" y="152"/>
                      <a:pt x="87" y="153"/>
                      <a:pt x="83" y="153"/>
                    </a:cubicBezTo>
                    <a:cubicBezTo>
                      <a:pt x="85" y="157"/>
                      <a:pt x="85" y="157"/>
                      <a:pt x="85" y="157"/>
                    </a:cubicBezTo>
                    <a:cubicBezTo>
                      <a:pt x="89" y="157"/>
                      <a:pt x="93" y="156"/>
                      <a:pt x="97" y="155"/>
                    </a:cubicBezTo>
                    <a:cubicBezTo>
                      <a:pt x="94" y="152"/>
                      <a:pt x="94" y="152"/>
                      <a:pt x="94" y="152"/>
                    </a:cubicBezTo>
                    <a:moveTo>
                      <a:pt x="108" y="147"/>
                    </a:moveTo>
                    <a:cubicBezTo>
                      <a:pt x="105" y="149"/>
                      <a:pt x="101" y="150"/>
                      <a:pt x="98" y="151"/>
                    </a:cubicBezTo>
                    <a:cubicBezTo>
                      <a:pt x="100" y="154"/>
                      <a:pt x="100" y="154"/>
                      <a:pt x="100" y="154"/>
                    </a:cubicBezTo>
                    <a:cubicBezTo>
                      <a:pt x="103" y="153"/>
                      <a:pt x="107" y="152"/>
                      <a:pt x="110" y="150"/>
                    </a:cubicBezTo>
                    <a:cubicBezTo>
                      <a:pt x="108" y="147"/>
                      <a:pt x="108" y="147"/>
                      <a:pt x="108" y="147"/>
                    </a:cubicBezTo>
                    <a:moveTo>
                      <a:pt x="43" y="145"/>
                    </a:moveTo>
                    <a:cubicBezTo>
                      <a:pt x="48" y="151"/>
                      <a:pt x="48" y="151"/>
                      <a:pt x="48" y="151"/>
                    </a:cubicBezTo>
                    <a:cubicBezTo>
                      <a:pt x="53" y="153"/>
                      <a:pt x="59" y="155"/>
                      <a:pt x="64" y="156"/>
                    </a:cubicBezTo>
                    <a:cubicBezTo>
                      <a:pt x="61" y="151"/>
                      <a:pt x="61" y="151"/>
                      <a:pt x="61" y="151"/>
                    </a:cubicBezTo>
                    <a:cubicBezTo>
                      <a:pt x="55" y="150"/>
                      <a:pt x="49" y="147"/>
                      <a:pt x="43" y="145"/>
                    </a:cubicBezTo>
                    <a:moveTo>
                      <a:pt x="120" y="141"/>
                    </a:moveTo>
                    <a:cubicBezTo>
                      <a:pt x="117" y="143"/>
                      <a:pt x="114" y="144"/>
                      <a:pt x="111" y="146"/>
                    </a:cubicBezTo>
                    <a:cubicBezTo>
                      <a:pt x="113" y="149"/>
                      <a:pt x="113" y="149"/>
                      <a:pt x="113" y="149"/>
                    </a:cubicBezTo>
                    <a:cubicBezTo>
                      <a:pt x="116" y="148"/>
                      <a:pt x="119" y="146"/>
                      <a:pt x="122" y="144"/>
                    </a:cubicBezTo>
                    <a:cubicBezTo>
                      <a:pt x="120" y="141"/>
                      <a:pt x="120" y="141"/>
                      <a:pt x="120" y="141"/>
                    </a:cubicBezTo>
                    <a:moveTo>
                      <a:pt x="130" y="132"/>
                    </a:moveTo>
                    <a:cubicBezTo>
                      <a:pt x="129" y="134"/>
                      <a:pt x="127" y="135"/>
                      <a:pt x="125" y="137"/>
                    </a:cubicBezTo>
                    <a:cubicBezTo>
                      <a:pt x="124" y="138"/>
                      <a:pt x="123" y="138"/>
                      <a:pt x="122" y="139"/>
                    </a:cubicBezTo>
                    <a:cubicBezTo>
                      <a:pt x="125" y="142"/>
                      <a:pt x="125" y="142"/>
                      <a:pt x="125" y="142"/>
                    </a:cubicBezTo>
                    <a:cubicBezTo>
                      <a:pt x="125" y="141"/>
                      <a:pt x="126" y="141"/>
                      <a:pt x="127" y="140"/>
                    </a:cubicBezTo>
                    <a:cubicBezTo>
                      <a:pt x="129" y="139"/>
                      <a:pt x="131" y="137"/>
                      <a:pt x="133" y="135"/>
                    </a:cubicBezTo>
                    <a:cubicBezTo>
                      <a:pt x="130" y="132"/>
                      <a:pt x="130" y="132"/>
                      <a:pt x="130" y="132"/>
                    </a:cubicBezTo>
                    <a:moveTo>
                      <a:pt x="139" y="121"/>
                    </a:moveTo>
                    <a:cubicBezTo>
                      <a:pt x="137" y="124"/>
                      <a:pt x="135" y="127"/>
                      <a:pt x="132" y="130"/>
                    </a:cubicBezTo>
                    <a:cubicBezTo>
                      <a:pt x="135" y="133"/>
                      <a:pt x="135" y="133"/>
                      <a:pt x="135" y="133"/>
                    </a:cubicBezTo>
                    <a:cubicBezTo>
                      <a:pt x="137" y="131"/>
                      <a:pt x="140" y="128"/>
                      <a:pt x="142" y="125"/>
                    </a:cubicBezTo>
                    <a:cubicBezTo>
                      <a:pt x="139" y="121"/>
                      <a:pt x="139" y="121"/>
                      <a:pt x="139" y="121"/>
                    </a:cubicBezTo>
                    <a:moveTo>
                      <a:pt x="147" y="108"/>
                    </a:moveTo>
                    <a:cubicBezTo>
                      <a:pt x="145" y="112"/>
                      <a:pt x="143" y="115"/>
                      <a:pt x="141" y="119"/>
                    </a:cubicBezTo>
                    <a:cubicBezTo>
                      <a:pt x="144" y="122"/>
                      <a:pt x="144" y="122"/>
                      <a:pt x="144" y="122"/>
                    </a:cubicBezTo>
                    <a:cubicBezTo>
                      <a:pt x="146" y="119"/>
                      <a:pt x="148" y="116"/>
                      <a:pt x="149" y="112"/>
                    </a:cubicBezTo>
                    <a:cubicBezTo>
                      <a:pt x="147" y="108"/>
                      <a:pt x="147" y="108"/>
                      <a:pt x="147" y="108"/>
                    </a:cubicBezTo>
                    <a:moveTo>
                      <a:pt x="152" y="92"/>
                    </a:moveTo>
                    <a:cubicBezTo>
                      <a:pt x="151" y="96"/>
                      <a:pt x="150" y="101"/>
                      <a:pt x="148" y="105"/>
                    </a:cubicBezTo>
                    <a:cubicBezTo>
                      <a:pt x="151" y="109"/>
                      <a:pt x="151" y="109"/>
                      <a:pt x="151" y="109"/>
                    </a:cubicBezTo>
                    <a:cubicBezTo>
                      <a:pt x="152" y="105"/>
                      <a:pt x="154" y="100"/>
                      <a:pt x="155" y="96"/>
                    </a:cubicBezTo>
                    <a:cubicBezTo>
                      <a:pt x="152" y="92"/>
                      <a:pt x="152" y="92"/>
                      <a:pt x="152" y="92"/>
                    </a:cubicBezTo>
                    <a:moveTo>
                      <a:pt x="1" y="89"/>
                    </a:moveTo>
                    <a:cubicBezTo>
                      <a:pt x="2" y="103"/>
                      <a:pt x="8" y="116"/>
                      <a:pt x="17" y="128"/>
                    </a:cubicBezTo>
                    <a:cubicBezTo>
                      <a:pt x="24" y="137"/>
                      <a:pt x="33" y="144"/>
                      <a:pt x="43" y="149"/>
                    </a:cubicBezTo>
                    <a:cubicBezTo>
                      <a:pt x="37" y="141"/>
                      <a:pt x="37" y="141"/>
                      <a:pt x="37" y="141"/>
                    </a:cubicBezTo>
                    <a:cubicBezTo>
                      <a:pt x="31" y="137"/>
                      <a:pt x="25" y="131"/>
                      <a:pt x="20" y="125"/>
                    </a:cubicBezTo>
                    <a:cubicBezTo>
                      <a:pt x="13" y="117"/>
                      <a:pt x="9" y="107"/>
                      <a:pt x="6" y="97"/>
                    </a:cubicBezTo>
                    <a:cubicBezTo>
                      <a:pt x="1" y="89"/>
                      <a:pt x="1" y="89"/>
                      <a:pt x="1" y="89"/>
                    </a:cubicBezTo>
                    <a:moveTo>
                      <a:pt x="152" y="69"/>
                    </a:moveTo>
                    <a:cubicBezTo>
                      <a:pt x="153" y="75"/>
                      <a:pt x="153" y="81"/>
                      <a:pt x="152" y="87"/>
                    </a:cubicBezTo>
                    <a:cubicBezTo>
                      <a:pt x="156" y="92"/>
                      <a:pt x="156" y="92"/>
                      <a:pt x="156" y="92"/>
                    </a:cubicBezTo>
                    <a:cubicBezTo>
                      <a:pt x="156" y="87"/>
                      <a:pt x="157" y="81"/>
                      <a:pt x="157" y="75"/>
                    </a:cubicBezTo>
                    <a:cubicBezTo>
                      <a:pt x="152" y="69"/>
                      <a:pt x="152" y="69"/>
                      <a:pt x="152" y="69"/>
                    </a:cubicBezTo>
                    <a:moveTo>
                      <a:pt x="1" y="66"/>
                    </a:moveTo>
                    <a:cubicBezTo>
                      <a:pt x="0" y="72"/>
                      <a:pt x="0" y="78"/>
                      <a:pt x="0" y="83"/>
                    </a:cubicBezTo>
                    <a:cubicBezTo>
                      <a:pt x="5" y="90"/>
                      <a:pt x="5" y="90"/>
                      <a:pt x="5" y="90"/>
                    </a:cubicBezTo>
                    <a:cubicBezTo>
                      <a:pt x="4" y="84"/>
                      <a:pt x="4" y="77"/>
                      <a:pt x="4" y="71"/>
                    </a:cubicBezTo>
                    <a:cubicBezTo>
                      <a:pt x="1" y="66"/>
                      <a:pt x="1" y="66"/>
                      <a:pt x="1" y="66"/>
                    </a:cubicBezTo>
                    <a:moveTo>
                      <a:pt x="6" y="50"/>
                    </a:moveTo>
                    <a:cubicBezTo>
                      <a:pt x="4" y="54"/>
                      <a:pt x="3" y="58"/>
                      <a:pt x="2" y="62"/>
                    </a:cubicBezTo>
                    <a:cubicBezTo>
                      <a:pt x="5" y="67"/>
                      <a:pt x="5" y="67"/>
                      <a:pt x="5" y="67"/>
                    </a:cubicBezTo>
                    <a:cubicBezTo>
                      <a:pt x="6" y="62"/>
                      <a:pt x="7" y="58"/>
                      <a:pt x="8" y="53"/>
                    </a:cubicBezTo>
                    <a:cubicBezTo>
                      <a:pt x="6" y="50"/>
                      <a:pt x="6" y="50"/>
                      <a:pt x="6" y="50"/>
                    </a:cubicBezTo>
                    <a:moveTo>
                      <a:pt x="13" y="36"/>
                    </a:moveTo>
                    <a:cubicBezTo>
                      <a:pt x="10" y="39"/>
                      <a:pt x="9" y="43"/>
                      <a:pt x="7" y="46"/>
                    </a:cubicBezTo>
                    <a:cubicBezTo>
                      <a:pt x="10" y="50"/>
                      <a:pt x="10" y="50"/>
                      <a:pt x="10" y="50"/>
                    </a:cubicBezTo>
                    <a:cubicBezTo>
                      <a:pt x="11" y="46"/>
                      <a:pt x="13" y="43"/>
                      <a:pt x="15" y="40"/>
                    </a:cubicBezTo>
                    <a:cubicBezTo>
                      <a:pt x="13" y="36"/>
                      <a:pt x="13" y="36"/>
                      <a:pt x="13" y="36"/>
                    </a:cubicBezTo>
                    <a:moveTo>
                      <a:pt x="21" y="25"/>
                    </a:moveTo>
                    <a:cubicBezTo>
                      <a:pt x="19" y="28"/>
                      <a:pt x="16" y="30"/>
                      <a:pt x="14" y="33"/>
                    </a:cubicBezTo>
                    <a:cubicBezTo>
                      <a:pt x="17" y="37"/>
                      <a:pt x="17" y="37"/>
                      <a:pt x="17" y="37"/>
                    </a:cubicBezTo>
                    <a:cubicBezTo>
                      <a:pt x="19" y="34"/>
                      <a:pt x="21" y="31"/>
                      <a:pt x="24" y="28"/>
                    </a:cubicBezTo>
                    <a:cubicBezTo>
                      <a:pt x="21" y="25"/>
                      <a:pt x="21" y="25"/>
                      <a:pt x="21" y="25"/>
                    </a:cubicBezTo>
                    <a:moveTo>
                      <a:pt x="32" y="16"/>
                    </a:moveTo>
                    <a:cubicBezTo>
                      <a:pt x="31" y="16"/>
                      <a:pt x="30" y="17"/>
                      <a:pt x="29" y="17"/>
                    </a:cubicBezTo>
                    <a:cubicBezTo>
                      <a:pt x="27" y="19"/>
                      <a:pt x="25" y="21"/>
                      <a:pt x="23" y="23"/>
                    </a:cubicBezTo>
                    <a:cubicBezTo>
                      <a:pt x="26" y="26"/>
                      <a:pt x="26" y="26"/>
                      <a:pt x="26" y="26"/>
                    </a:cubicBezTo>
                    <a:cubicBezTo>
                      <a:pt x="28" y="24"/>
                      <a:pt x="30" y="22"/>
                      <a:pt x="32" y="21"/>
                    </a:cubicBezTo>
                    <a:cubicBezTo>
                      <a:pt x="33" y="20"/>
                      <a:pt x="33" y="20"/>
                      <a:pt x="34" y="19"/>
                    </a:cubicBezTo>
                    <a:cubicBezTo>
                      <a:pt x="32" y="16"/>
                      <a:pt x="32" y="16"/>
                      <a:pt x="32" y="16"/>
                    </a:cubicBezTo>
                    <a:moveTo>
                      <a:pt x="43" y="9"/>
                    </a:moveTo>
                    <a:cubicBezTo>
                      <a:pt x="40" y="10"/>
                      <a:pt x="37" y="12"/>
                      <a:pt x="34" y="14"/>
                    </a:cubicBezTo>
                    <a:cubicBezTo>
                      <a:pt x="36" y="17"/>
                      <a:pt x="36" y="17"/>
                      <a:pt x="36" y="17"/>
                    </a:cubicBezTo>
                    <a:cubicBezTo>
                      <a:pt x="39" y="15"/>
                      <a:pt x="42" y="14"/>
                      <a:pt x="45" y="12"/>
                    </a:cubicBezTo>
                    <a:cubicBezTo>
                      <a:pt x="43" y="9"/>
                      <a:pt x="43" y="9"/>
                      <a:pt x="43" y="9"/>
                    </a:cubicBezTo>
                    <a:moveTo>
                      <a:pt x="113" y="8"/>
                    </a:moveTo>
                    <a:cubicBezTo>
                      <a:pt x="118" y="16"/>
                      <a:pt x="118" y="16"/>
                      <a:pt x="118" y="16"/>
                    </a:cubicBezTo>
                    <a:cubicBezTo>
                      <a:pt x="125" y="20"/>
                      <a:pt x="131" y="26"/>
                      <a:pt x="136" y="32"/>
                    </a:cubicBezTo>
                    <a:cubicBezTo>
                      <a:pt x="144" y="41"/>
                      <a:pt x="148" y="52"/>
                      <a:pt x="151" y="62"/>
                    </a:cubicBezTo>
                    <a:cubicBezTo>
                      <a:pt x="156" y="70"/>
                      <a:pt x="156" y="70"/>
                      <a:pt x="156" y="70"/>
                    </a:cubicBezTo>
                    <a:cubicBezTo>
                      <a:pt x="155" y="56"/>
                      <a:pt x="149" y="42"/>
                      <a:pt x="140" y="30"/>
                    </a:cubicBezTo>
                    <a:cubicBezTo>
                      <a:pt x="132" y="21"/>
                      <a:pt x="123" y="13"/>
                      <a:pt x="113" y="8"/>
                    </a:cubicBezTo>
                    <a:moveTo>
                      <a:pt x="56" y="4"/>
                    </a:moveTo>
                    <a:cubicBezTo>
                      <a:pt x="53" y="5"/>
                      <a:pt x="49" y="6"/>
                      <a:pt x="46" y="7"/>
                    </a:cubicBezTo>
                    <a:cubicBezTo>
                      <a:pt x="48" y="11"/>
                      <a:pt x="48" y="11"/>
                      <a:pt x="48" y="11"/>
                    </a:cubicBezTo>
                    <a:cubicBezTo>
                      <a:pt x="51" y="9"/>
                      <a:pt x="55" y="8"/>
                      <a:pt x="58" y="7"/>
                    </a:cubicBezTo>
                    <a:cubicBezTo>
                      <a:pt x="56" y="4"/>
                      <a:pt x="56" y="4"/>
                      <a:pt x="56" y="4"/>
                    </a:cubicBezTo>
                    <a:moveTo>
                      <a:pt x="91" y="1"/>
                    </a:moveTo>
                    <a:cubicBezTo>
                      <a:pt x="95" y="6"/>
                      <a:pt x="95" y="6"/>
                      <a:pt x="95" y="6"/>
                    </a:cubicBezTo>
                    <a:cubicBezTo>
                      <a:pt x="101" y="8"/>
                      <a:pt x="106" y="10"/>
                      <a:pt x="112" y="12"/>
                    </a:cubicBezTo>
                    <a:cubicBezTo>
                      <a:pt x="107" y="6"/>
                      <a:pt x="107" y="6"/>
                      <a:pt x="107" y="6"/>
                    </a:cubicBezTo>
                    <a:cubicBezTo>
                      <a:pt x="102" y="4"/>
                      <a:pt x="97" y="2"/>
                      <a:pt x="91" y="1"/>
                    </a:cubicBezTo>
                    <a:moveTo>
                      <a:pt x="71" y="1"/>
                    </a:moveTo>
                    <a:cubicBezTo>
                      <a:pt x="67" y="1"/>
                      <a:pt x="63" y="2"/>
                      <a:pt x="59" y="3"/>
                    </a:cubicBezTo>
                    <a:cubicBezTo>
                      <a:pt x="62" y="6"/>
                      <a:pt x="62" y="6"/>
                      <a:pt x="62" y="6"/>
                    </a:cubicBezTo>
                    <a:cubicBezTo>
                      <a:pt x="65" y="5"/>
                      <a:pt x="69" y="5"/>
                      <a:pt x="73" y="5"/>
                    </a:cubicBezTo>
                    <a:cubicBezTo>
                      <a:pt x="71" y="1"/>
                      <a:pt x="71" y="1"/>
                      <a:pt x="71" y="1"/>
                    </a:cubicBezTo>
                    <a:moveTo>
                      <a:pt x="78" y="0"/>
                    </a:moveTo>
                    <a:cubicBezTo>
                      <a:pt x="77" y="0"/>
                      <a:pt x="75" y="0"/>
                      <a:pt x="74" y="0"/>
                    </a:cubicBezTo>
                    <a:cubicBezTo>
                      <a:pt x="77" y="4"/>
                      <a:pt x="77" y="4"/>
                      <a:pt x="77" y="4"/>
                    </a:cubicBezTo>
                    <a:cubicBezTo>
                      <a:pt x="77" y="4"/>
                      <a:pt x="78" y="4"/>
                      <a:pt x="78" y="4"/>
                    </a:cubicBezTo>
                    <a:cubicBezTo>
                      <a:pt x="82" y="4"/>
                      <a:pt x="86" y="5"/>
                      <a:pt x="90" y="5"/>
                    </a:cubicBezTo>
                    <a:cubicBezTo>
                      <a:pt x="87" y="1"/>
                      <a:pt x="87" y="1"/>
                      <a:pt x="87" y="1"/>
                    </a:cubicBezTo>
                    <a:cubicBezTo>
                      <a:pt x="84" y="1"/>
                      <a:pt x="81" y="0"/>
                      <a:pt x="78"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1" name="Freeform 810"/>
              <p:cNvSpPr>
                <a:spLocks noEditPoints="1"/>
              </p:cNvSpPr>
              <p:nvPr/>
            </p:nvSpPr>
            <p:spPr bwMode="auto">
              <a:xfrm>
                <a:off x="5580783" y="2569665"/>
                <a:ext cx="351705" cy="496706"/>
              </a:xfrm>
              <a:custGeom>
                <a:avLst/>
                <a:gdLst>
                  <a:gd name="T0" fmla="*/ 37 w 48"/>
                  <a:gd name="T1" fmla="*/ 58 h 68"/>
                  <a:gd name="T2" fmla="*/ 43 w 48"/>
                  <a:gd name="T3" fmla="*/ 66 h 68"/>
                  <a:gd name="T4" fmla="*/ 48 w 48"/>
                  <a:gd name="T5" fmla="*/ 68 h 68"/>
                  <a:gd name="T6" fmla="*/ 43 w 48"/>
                  <a:gd name="T7" fmla="*/ 62 h 68"/>
                  <a:gd name="T8" fmla="*/ 37 w 48"/>
                  <a:gd name="T9" fmla="*/ 58 h 68"/>
                  <a:gd name="T10" fmla="*/ 0 w 48"/>
                  <a:gd name="T11" fmla="*/ 0 h 68"/>
                  <a:gd name="T12" fmla="*/ 1 w 48"/>
                  <a:gd name="T13" fmla="*/ 6 h 68"/>
                  <a:gd name="T14" fmla="*/ 6 w 48"/>
                  <a:gd name="T15" fmla="*/ 14 h 68"/>
                  <a:gd name="T16" fmla="*/ 5 w 48"/>
                  <a:gd name="T17" fmla="*/ 7 h 68"/>
                  <a:gd name="T18" fmla="*/ 0 w 48"/>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8">
                    <a:moveTo>
                      <a:pt x="37" y="58"/>
                    </a:moveTo>
                    <a:cubicBezTo>
                      <a:pt x="43" y="66"/>
                      <a:pt x="43" y="66"/>
                      <a:pt x="43" y="66"/>
                    </a:cubicBezTo>
                    <a:cubicBezTo>
                      <a:pt x="44" y="67"/>
                      <a:pt x="46" y="67"/>
                      <a:pt x="48" y="68"/>
                    </a:cubicBezTo>
                    <a:cubicBezTo>
                      <a:pt x="43" y="62"/>
                      <a:pt x="43" y="62"/>
                      <a:pt x="43" y="62"/>
                    </a:cubicBezTo>
                    <a:cubicBezTo>
                      <a:pt x="41" y="60"/>
                      <a:pt x="39" y="59"/>
                      <a:pt x="37" y="58"/>
                    </a:cubicBezTo>
                    <a:moveTo>
                      <a:pt x="0" y="0"/>
                    </a:moveTo>
                    <a:cubicBezTo>
                      <a:pt x="0" y="2"/>
                      <a:pt x="0" y="4"/>
                      <a:pt x="1" y="6"/>
                    </a:cubicBezTo>
                    <a:cubicBezTo>
                      <a:pt x="6" y="14"/>
                      <a:pt x="6" y="14"/>
                      <a:pt x="6" y="14"/>
                    </a:cubicBezTo>
                    <a:cubicBezTo>
                      <a:pt x="6" y="12"/>
                      <a:pt x="5" y="9"/>
                      <a:pt x="5" y="7"/>
                    </a:cubicBezTo>
                    <a:cubicBezTo>
                      <a:pt x="0" y="0"/>
                      <a:pt x="0" y="0"/>
                      <a:pt x="0"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2" name="Freeform 811"/>
              <p:cNvSpPr>
                <a:spLocks noEditPoints="1"/>
              </p:cNvSpPr>
              <p:nvPr/>
            </p:nvSpPr>
            <p:spPr bwMode="auto">
              <a:xfrm>
                <a:off x="5590039" y="2415407"/>
                <a:ext cx="487451" cy="694155"/>
              </a:xfrm>
              <a:custGeom>
                <a:avLst/>
                <a:gdLst>
                  <a:gd name="T0" fmla="*/ 60 w 67"/>
                  <a:gd name="T1" fmla="*/ 89 h 95"/>
                  <a:gd name="T2" fmla="*/ 63 w 67"/>
                  <a:gd name="T3" fmla="*/ 94 h 95"/>
                  <a:gd name="T4" fmla="*/ 67 w 67"/>
                  <a:gd name="T5" fmla="*/ 95 h 95"/>
                  <a:gd name="T6" fmla="*/ 64 w 67"/>
                  <a:gd name="T7" fmla="*/ 90 h 95"/>
                  <a:gd name="T8" fmla="*/ 60 w 67"/>
                  <a:gd name="T9" fmla="*/ 89 h 95"/>
                  <a:gd name="T10" fmla="*/ 1 w 67"/>
                  <a:gd name="T11" fmla="*/ 0 h 95"/>
                  <a:gd name="T12" fmla="*/ 0 w 67"/>
                  <a:gd name="T13" fmla="*/ 4 h 95"/>
                  <a:gd name="T14" fmla="*/ 3 w 67"/>
                  <a:gd name="T15" fmla="*/ 9 h 95"/>
                  <a:gd name="T16" fmla="*/ 4 w 67"/>
                  <a:gd name="T17" fmla="*/ 5 h 95"/>
                  <a:gd name="T18" fmla="*/ 1 w 67"/>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95">
                    <a:moveTo>
                      <a:pt x="60" y="89"/>
                    </a:moveTo>
                    <a:cubicBezTo>
                      <a:pt x="63" y="94"/>
                      <a:pt x="63" y="94"/>
                      <a:pt x="63" y="94"/>
                    </a:cubicBezTo>
                    <a:cubicBezTo>
                      <a:pt x="65" y="94"/>
                      <a:pt x="66" y="94"/>
                      <a:pt x="67" y="95"/>
                    </a:cubicBezTo>
                    <a:cubicBezTo>
                      <a:pt x="64" y="90"/>
                      <a:pt x="64" y="90"/>
                      <a:pt x="64" y="90"/>
                    </a:cubicBezTo>
                    <a:cubicBezTo>
                      <a:pt x="63" y="90"/>
                      <a:pt x="61" y="90"/>
                      <a:pt x="60" y="89"/>
                    </a:cubicBezTo>
                    <a:moveTo>
                      <a:pt x="1" y="0"/>
                    </a:moveTo>
                    <a:cubicBezTo>
                      <a:pt x="0" y="2"/>
                      <a:pt x="0" y="3"/>
                      <a:pt x="0" y="4"/>
                    </a:cubicBezTo>
                    <a:cubicBezTo>
                      <a:pt x="3" y="9"/>
                      <a:pt x="3" y="9"/>
                      <a:pt x="3" y="9"/>
                    </a:cubicBezTo>
                    <a:cubicBezTo>
                      <a:pt x="3" y="8"/>
                      <a:pt x="4" y="6"/>
                      <a:pt x="4" y="5"/>
                    </a:cubicBezTo>
                    <a:cubicBezTo>
                      <a:pt x="1" y="0"/>
                      <a:pt x="1" y="0"/>
                      <a:pt x="1"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3" name="Freeform 812"/>
              <p:cNvSpPr>
                <a:spLocks noEditPoints="1"/>
              </p:cNvSpPr>
              <p:nvPr/>
            </p:nvSpPr>
            <p:spPr bwMode="auto">
              <a:xfrm>
                <a:off x="5623975" y="2298173"/>
                <a:ext cx="576920" cy="811390"/>
              </a:xfrm>
              <a:custGeom>
                <a:avLst/>
                <a:gdLst>
                  <a:gd name="T0" fmla="*/ 77 w 79"/>
                  <a:gd name="T1" fmla="*/ 107 h 111"/>
                  <a:gd name="T2" fmla="*/ 73 w 79"/>
                  <a:gd name="T3" fmla="*/ 107 h 111"/>
                  <a:gd name="T4" fmla="*/ 76 w 79"/>
                  <a:gd name="T5" fmla="*/ 111 h 111"/>
                  <a:gd name="T6" fmla="*/ 79 w 79"/>
                  <a:gd name="T7" fmla="*/ 111 h 111"/>
                  <a:gd name="T8" fmla="*/ 77 w 79"/>
                  <a:gd name="T9" fmla="*/ 107 h 111"/>
                  <a:gd name="T10" fmla="*/ 1 w 79"/>
                  <a:gd name="T11" fmla="*/ 0 h 111"/>
                  <a:gd name="T12" fmla="*/ 0 w 79"/>
                  <a:gd name="T13" fmla="*/ 4 h 111"/>
                  <a:gd name="T14" fmla="*/ 2 w 79"/>
                  <a:gd name="T15" fmla="*/ 7 h 111"/>
                  <a:gd name="T16" fmla="*/ 4 w 79"/>
                  <a:gd name="T17" fmla="*/ 4 h 111"/>
                  <a:gd name="T18" fmla="*/ 1 w 79"/>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1">
                    <a:moveTo>
                      <a:pt x="77" y="107"/>
                    </a:moveTo>
                    <a:cubicBezTo>
                      <a:pt x="75" y="107"/>
                      <a:pt x="74" y="107"/>
                      <a:pt x="73" y="107"/>
                    </a:cubicBezTo>
                    <a:cubicBezTo>
                      <a:pt x="76" y="111"/>
                      <a:pt x="76" y="111"/>
                      <a:pt x="76" y="111"/>
                    </a:cubicBezTo>
                    <a:cubicBezTo>
                      <a:pt x="77" y="111"/>
                      <a:pt x="78" y="111"/>
                      <a:pt x="79" y="111"/>
                    </a:cubicBezTo>
                    <a:cubicBezTo>
                      <a:pt x="77" y="107"/>
                      <a:pt x="77" y="107"/>
                      <a:pt x="77" y="107"/>
                    </a:cubicBezTo>
                    <a:moveTo>
                      <a:pt x="1" y="0"/>
                    </a:moveTo>
                    <a:cubicBezTo>
                      <a:pt x="0" y="1"/>
                      <a:pt x="0" y="2"/>
                      <a:pt x="0" y="4"/>
                    </a:cubicBezTo>
                    <a:cubicBezTo>
                      <a:pt x="2" y="7"/>
                      <a:pt x="2" y="7"/>
                      <a:pt x="2" y="7"/>
                    </a:cubicBezTo>
                    <a:cubicBezTo>
                      <a:pt x="3" y="6"/>
                      <a:pt x="3" y="5"/>
                      <a:pt x="4" y="4"/>
                    </a:cubicBezTo>
                    <a:cubicBezTo>
                      <a:pt x="1" y="0"/>
                      <a:pt x="1" y="0"/>
                      <a:pt x="1"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4" name="Freeform 813"/>
              <p:cNvSpPr>
                <a:spLocks noEditPoints="1"/>
              </p:cNvSpPr>
              <p:nvPr/>
            </p:nvSpPr>
            <p:spPr bwMode="auto">
              <a:xfrm>
                <a:off x="5676422" y="2205619"/>
                <a:ext cx="635537" cy="888518"/>
              </a:xfrm>
              <a:custGeom>
                <a:avLst/>
                <a:gdLst>
                  <a:gd name="T0" fmla="*/ 85 w 87"/>
                  <a:gd name="T1" fmla="*/ 118 h 122"/>
                  <a:gd name="T2" fmla="*/ 81 w 87"/>
                  <a:gd name="T3" fmla="*/ 119 h 122"/>
                  <a:gd name="T4" fmla="*/ 84 w 87"/>
                  <a:gd name="T5" fmla="*/ 122 h 122"/>
                  <a:gd name="T6" fmla="*/ 87 w 87"/>
                  <a:gd name="T7" fmla="*/ 121 h 122"/>
                  <a:gd name="T8" fmla="*/ 85 w 87"/>
                  <a:gd name="T9" fmla="*/ 118 h 122"/>
                  <a:gd name="T10" fmla="*/ 1 w 87"/>
                  <a:gd name="T11" fmla="*/ 0 h 122"/>
                  <a:gd name="T12" fmla="*/ 0 w 87"/>
                  <a:gd name="T13" fmla="*/ 3 h 122"/>
                  <a:gd name="T14" fmla="*/ 2 w 87"/>
                  <a:gd name="T15" fmla="*/ 7 h 122"/>
                  <a:gd name="T16" fmla="*/ 4 w 87"/>
                  <a:gd name="T17" fmla="*/ 4 h 122"/>
                  <a:gd name="T18" fmla="*/ 1 w 87"/>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122">
                    <a:moveTo>
                      <a:pt x="85" y="118"/>
                    </a:moveTo>
                    <a:cubicBezTo>
                      <a:pt x="83" y="118"/>
                      <a:pt x="82" y="118"/>
                      <a:pt x="81" y="119"/>
                    </a:cubicBezTo>
                    <a:cubicBezTo>
                      <a:pt x="84" y="122"/>
                      <a:pt x="84" y="122"/>
                      <a:pt x="84" y="122"/>
                    </a:cubicBezTo>
                    <a:cubicBezTo>
                      <a:pt x="85" y="122"/>
                      <a:pt x="86" y="122"/>
                      <a:pt x="87" y="121"/>
                    </a:cubicBezTo>
                    <a:cubicBezTo>
                      <a:pt x="85" y="118"/>
                      <a:pt x="85" y="118"/>
                      <a:pt x="85" y="118"/>
                    </a:cubicBezTo>
                    <a:moveTo>
                      <a:pt x="1" y="0"/>
                    </a:moveTo>
                    <a:cubicBezTo>
                      <a:pt x="1" y="1"/>
                      <a:pt x="0" y="2"/>
                      <a:pt x="0" y="3"/>
                    </a:cubicBezTo>
                    <a:cubicBezTo>
                      <a:pt x="2" y="7"/>
                      <a:pt x="2" y="7"/>
                      <a:pt x="2" y="7"/>
                    </a:cubicBezTo>
                    <a:cubicBezTo>
                      <a:pt x="3" y="6"/>
                      <a:pt x="3" y="5"/>
                      <a:pt x="4" y="4"/>
                    </a:cubicBezTo>
                    <a:cubicBezTo>
                      <a:pt x="1" y="0"/>
                      <a:pt x="1" y="0"/>
                      <a:pt x="1"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5" name="Freeform 814"/>
              <p:cNvSpPr>
                <a:spLocks noEditPoints="1"/>
              </p:cNvSpPr>
              <p:nvPr/>
            </p:nvSpPr>
            <p:spPr bwMode="auto">
              <a:xfrm>
                <a:off x="5735040" y="2131575"/>
                <a:ext cx="669473" cy="925540"/>
              </a:xfrm>
              <a:custGeom>
                <a:avLst/>
                <a:gdLst>
                  <a:gd name="T0" fmla="*/ 90 w 92"/>
                  <a:gd name="T1" fmla="*/ 123 h 127"/>
                  <a:gd name="T2" fmla="*/ 87 w 92"/>
                  <a:gd name="T3" fmla="*/ 124 h 127"/>
                  <a:gd name="T4" fmla="*/ 89 w 92"/>
                  <a:gd name="T5" fmla="*/ 127 h 127"/>
                  <a:gd name="T6" fmla="*/ 92 w 92"/>
                  <a:gd name="T7" fmla="*/ 126 h 127"/>
                  <a:gd name="T8" fmla="*/ 90 w 92"/>
                  <a:gd name="T9" fmla="*/ 123 h 127"/>
                  <a:gd name="T10" fmla="*/ 2 w 92"/>
                  <a:gd name="T11" fmla="*/ 0 h 127"/>
                  <a:gd name="T12" fmla="*/ 0 w 92"/>
                  <a:gd name="T13" fmla="*/ 2 h 127"/>
                  <a:gd name="T14" fmla="*/ 3 w 92"/>
                  <a:gd name="T15" fmla="*/ 5 h 127"/>
                  <a:gd name="T16" fmla="*/ 5 w 92"/>
                  <a:gd name="T17" fmla="*/ 3 h 127"/>
                  <a:gd name="T18" fmla="*/ 2 w 92"/>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90" y="123"/>
                    </a:moveTo>
                    <a:cubicBezTo>
                      <a:pt x="89" y="123"/>
                      <a:pt x="88" y="124"/>
                      <a:pt x="87" y="124"/>
                    </a:cubicBezTo>
                    <a:cubicBezTo>
                      <a:pt x="89" y="127"/>
                      <a:pt x="89" y="127"/>
                      <a:pt x="89" y="127"/>
                    </a:cubicBezTo>
                    <a:cubicBezTo>
                      <a:pt x="90" y="127"/>
                      <a:pt x="91" y="127"/>
                      <a:pt x="92" y="126"/>
                    </a:cubicBezTo>
                    <a:cubicBezTo>
                      <a:pt x="90" y="123"/>
                      <a:pt x="90" y="123"/>
                      <a:pt x="90" y="123"/>
                    </a:cubicBezTo>
                    <a:moveTo>
                      <a:pt x="2" y="0"/>
                    </a:moveTo>
                    <a:cubicBezTo>
                      <a:pt x="2" y="0"/>
                      <a:pt x="1" y="1"/>
                      <a:pt x="0" y="2"/>
                    </a:cubicBezTo>
                    <a:cubicBezTo>
                      <a:pt x="3" y="5"/>
                      <a:pt x="3" y="5"/>
                      <a:pt x="3" y="5"/>
                    </a:cubicBezTo>
                    <a:cubicBezTo>
                      <a:pt x="3" y="4"/>
                      <a:pt x="4" y="4"/>
                      <a:pt x="5" y="3"/>
                    </a:cubicBezTo>
                    <a:cubicBezTo>
                      <a:pt x="2" y="0"/>
                      <a:pt x="2" y="0"/>
                      <a:pt x="2"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6" name="Freeform 815"/>
              <p:cNvSpPr>
                <a:spLocks noEditPoints="1"/>
              </p:cNvSpPr>
              <p:nvPr/>
            </p:nvSpPr>
            <p:spPr bwMode="auto">
              <a:xfrm>
                <a:off x="5815253" y="2066788"/>
                <a:ext cx="678729" cy="947136"/>
              </a:xfrm>
              <a:custGeom>
                <a:avLst/>
                <a:gdLst>
                  <a:gd name="T0" fmla="*/ 90 w 93"/>
                  <a:gd name="T1" fmla="*/ 125 h 130"/>
                  <a:gd name="T2" fmla="*/ 88 w 93"/>
                  <a:gd name="T3" fmla="*/ 127 h 130"/>
                  <a:gd name="T4" fmla="*/ 90 w 93"/>
                  <a:gd name="T5" fmla="*/ 130 h 130"/>
                  <a:gd name="T6" fmla="*/ 93 w 93"/>
                  <a:gd name="T7" fmla="*/ 128 h 130"/>
                  <a:gd name="T8" fmla="*/ 90 w 93"/>
                  <a:gd name="T9" fmla="*/ 125 h 130"/>
                  <a:gd name="T10" fmla="*/ 2 w 93"/>
                  <a:gd name="T11" fmla="*/ 0 h 130"/>
                  <a:gd name="T12" fmla="*/ 0 w 93"/>
                  <a:gd name="T13" fmla="*/ 2 h 130"/>
                  <a:gd name="T14" fmla="*/ 2 w 93"/>
                  <a:gd name="T15" fmla="*/ 5 h 130"/>
                  <a:gd name="T16" fmla="*/ 4 w 93"/>
                  <a:gd name="T17" fmla="*/ 3 h 130"/>
                  <a:gd name="T18" fmla="*/ 2 w 93"/>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30">
                    <a:moveTo>
                      <a:pt x="90" y="125"/>
                    </a:moveTo>
                    <a:cubicBezTo>
                      <a:pt x="89" y="125"/>
                      <a:pt x="89" y="126"/>
                      <a:pt x="88" y="127"/>
                    </a:cubicBezTo>
                    <a:cubicBezTo>
                      <a:pt x="90" y="130"/>
                      <a:pt x="90" y="130"/>
                      <a:pt x="90" y="130"/>
                    </a:cubicBezTo>
                    <a:cubicBezTo>
                      <a:pt x="91" y="129"/>
                      <a:pt x="92" y="129"/>
                      <a:pt x="93" y="128"/>
                    </a:cubicBezTo>
                    <a:cubicBezTo>
                      <a:pt x="90" y="125"/>
                      <a:pt x="90" y="125"/>
                      <a:pt x="90" y="125"/>
                    </a:cubicBezTo>
                    <a:moveTo>
                      <a:pt x="2" y="0"/>
                    </a:moveTo>
                    <a:cubicBezTo>
                      <a:pt x="1" y="1"/>
                      <a:pt x="0" y="1"/>
                      <a:pt x="0" y="2"/>
                    </a:cubicBezTo>
                    <a:cubicBezTo>
                      <a:pt x="2" y="5"/>
                      <a:pt x="2" y="5"/>
                      <a:pt x="2" y="5"/>
                    </a:cubicBezTo>
                    <a:cubicBezTo>
                      <a:pt x="3" y="5"/>
                      <a:pt x="3" y="4"/>
                      <a:pt x="4" y="3"/>
                    </a:cubicBezTo>
                    <a:cubicBezTo>
                      <a:pt x="2" y="0"/>
                      <a:pt x="2" y="0"/>
                      <a:pt x="2"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7" name="Freeform 816"/>
              <p:cNvSpPr>
                <a:spLocks noEditPoints="1"/>
              </p:cNvSpPr>
              <p:nvPr/>
            </p:nvSpPr>
            <p:spPr bwMode="auto">
              <a:xfrm>
                <a:off x="5895467" y="2014340"/>
                <a:ext cx="669473" cy="934796"/>
              </a:xfrm>
              <a:custGeom>
                <a:avLst/>
                <a:gdLst>
                  <a:gd name="T0" fmla="*/ 89 w 92"/>
                  <a:gd name="T1" fmla="*/ 123 h 128"/>
                  <a:gd name="T2" fmla="*/ 87 w 92"/>
                  <a:gd name="T3" fmla="*/ 125 h 128"/>
                  <a:gd name="T4" fmla="*/ 90 w 92"/>
                  <a:gd name="T5" fmla="*/ 128 h 128"/>
                  <a:gd name="T6" fmla="*/ 92 w 92"/>
                  <a:gd name="T7" fmla="*/ 126 h 128"/>
                  <a:gd name="T8" fmla="*/ 89 w 92"/>
                  <a:gd name="T9" fmla="*/ 123 h 128"/>
                  <a:gd name="T10" fmla="*/ 3 w 92"/>
                  <a:gd name="T11" fmla="*/ 0 h 128"/>
                  <a:gd name="T12" fmla="*/ 0 w 92"/>
                  <a:gd name="T13" fmla="*/ 2 h 128"/>
                  <a:gd name="T14" fmla="*/ 2 w 92"/>
                  <a:gd name="T15" fmla="*/ 5 h 128"/>
                  <a:gd name="T16" fmla="*/ 5 w 92"/>
                  <a:gd name="T17" fmla="*/ 4 h 128"/>
                  <a:gd name="T18" fmla="*/ 3 w 9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8">
                    <a:moveTo>
                      <a:pt x="89" y="123"/>
                    </a:moveTo>
                    <a:cubicBezTo>
                      <a:pt x="89" y="124"/>
                      <a:pt x="88" y="124"/>
                      <a:pt x="87" y="125"/>
                    </a:cubicBezTo>
                    <a:cubicBezTo>
                      <a:pt x="90" y="128"/>
                      <a:pt x="90" y="128"/>
                      <a:pt x="90" y="128"/>
                    </a:cubicBezTo>
                    <a:cubicBezTo>
                      <a:pt x="90" y="128"/>
                      <a:pt x="91" y="127"/>
                      <a:pt x="92" y="126"/>
                    </a:cubicBezTo>
                    <a:cubicBezTo>
                      <a:pt x="89" y="123"/>
                      <a:pt x="89" y="123"/>
                      <a:pt x="89" y="123"/>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8" name="Freeform 817"/>
              <p:cNvSpPr>
                <a:spLocks noEditPoints="1"/>
              </p:cNvSpPr>
              <p:nvPr/>
            </p:nvSpPr>
            <p:spPr bwMode="auto">
              <a:xfrm>
                <a:off x="5991105" y="1986574"/>
                <a:ext cx="641708" cy="888518"/>
              </a:xfrm>
              <a:custGeom>
                <a:avLst/>
                <a:gdLst>
                  <a:gd name="T0" fmla="*/ 85 w 88"/>
                  <a:gd name="T1" fmla="*/ 116 h 122"/>
                  <a:gd name="T2" fmla="*/ 83 w 88"/>
                  <a:gd name="T3" fmla="*/ 118 h 122"/>
                  <a:gd name="T4" fmla="*/ 86 w 88"/>
                  <a:gd name="T5" fmla="*/ 122 h 122"/>
                  <a:gd name="T6" fmla="*/ 88 w 88"/>
                  <a:gd name="T7" fmla="*/ 119 h 122"/>
                  <a:gd name="T8" fmla="*/ 85 w 88"/>
                  <a:gd name="T9" fmla="*/ 116 h 122"/>
                  <a:gd name="T10" fmla="*/ 3 w 88"/>
                  <a:gd name="T11" fmla="*/ 0 h 122"/>
                  <a:gd name="T12" fmla="*/ 0 w 88"/>
                  <a:gd name="T13" fmla="*/ 1 h 122"/>
                  <a:gd name="T14" fmla="*/ 2 w 88"/>
                  <a:gd name="T15" fmla="*/ 4 h 122"/>
                  <a:gd name="T16" fmla="*/ 6 w 88"/>
                  <a:gd name="T17" fmla="*/ 3 h 122"/>
                  <a:gd name="T18" fmla="*/ 3 w 8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22">
                    <a:moveTo>
                      <a:pt x="85" y="116"/>
                    </a:moveTo>
                    <a:cubicBezTo>
                      <a:pt x="85" y="117"/>
                      <a:pt x="84" y="117"/>
                      <a:pt x="83" y="118"/>
                    </a:cubicBezTo>
                    <a:cubicBezTo>
                      <a:pt x="86" y="122"/>
                      <a:pt x="86" y="122"/>
                      <a:pt x="86" y="122"/>
                    </a:cubicBezTo>
                    <a:cubicBezTo>
                      <a:pt x="86" y="121"/>
                      <a:pt x="87" y="120"/>
                      <a:pt x="88" y="119"/>
                    </a:cubicBezTo>
                    <a:cubicBezTo>
                      <a:pt x="85" y="116"/>
                      <a:pt x="85" y="116"/>
                      <a:pt x="85" y="116"/>
                    </a:cubicBezTo>
                    <a:moveTo>
                      <a:pt x="3" y="0"/>
                    </a:moveTo>
                    <a:cubicBezTo>
                      <a:pt x="2" y="0"/>
                      <a:pt x="1" y="0"/>
                      <a:pt x="0" y="1"/>
                    </a:cubicBezTo>
                    <a:cubicBezTo>
                      <a:pt x="2" y="4"/>
                      <a:pt x="2" y="4"/>
                      <a:pt x="2" y="4"/>
                    </a:cubicBezTo>
                    <a:cubicBezTo>
                      <a:pt x="3" y="4"/>
                      <a:pt x="5" y="3"/>
                      <a:pt x="6" y="3"/>
                    </a:cubicBezTo>
                    <a:cubicBezTo>
                      <a:pt x="3" y="0"/>
                      <a:pt x="3" y="0"/>
                      <a:pt x="3"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79" name="Freeform 818"/>
              <p:cNvSpPr>
                <a:spLocks noEditPoints="1"/>
              </p:cNvSpPr>
              <p:nvPr/>
            </p:nvSpPr>
            <p:spPr bwMode="auto">
              <a:xfrm>
                <a:off x="6099085" y="1964978"/>
                <a:ext cx="583090" cy="814475"/>
              </a:xfrm>
              <a:custGeom>
                <a:avLst/>
                <a:gdLst>
                  <a:gd name="T0" fmla="*/ 77 w 80"/>
                  <a:gd name="T1" fmla="*/ 105 h 112"/>
                  <a:gd name="T2" fmla="*/ 76 w 80"/>
                  <a:gd name="T3" fmla="*/ 108 h 112"/>
                  <a:gd name="T4" fmla="*/ 78 w 80"/>
                  <a:gd name="T5" fmla="*/ 112 h 112"/>
                  <a:gd name="T6" fmla="*/ 80 w 80"/>
                  <a:gd name="T7" fmla="*/ 109 h 112"/>
                  <a:gd name="T8" fmla="*/ 77 w 80"/>
                  <a:gd name="T9" fmla="*/ 105 h 112"/>
                  <a:gd name="T10" fmla="*/ 3 w 80"/>
                  <a:gd name="T11" fmla="*/ 0 h 112"/>
                  <a:gd name="T12" fmla="*/ 0 w 80"/>
                  <a:gd name="T13" fmla="*/ 1 h 112"/>
                  <a:gd name="T14" fmla="*/ 2 w 80"/>
                  <a:gd name="T15" fmla="*/ 5 h 112"/>
                  <a:gd name="T16" fmla="*/ 6 w 80"/>
                  <a:gd name="T17" fmla="*/ 4 h 112"/>
                  <a:gd name="T18" fmla="*/ 3 w 80"/>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12">
                    <a:moveTo>
                      <a:pt x="77" y="105"/>
                    </a:moveTo>
                    <a:cubicBezTo>
                      <a:pt x="77" y="106"/>
                      <a:pt x="76" y="107"/>
                      <a:pt x="76" y="108"/>
                    </a:cubicBezTo>
                    <a:cubicBezTo>
                      <a:pt x="78" y="112"/>
                      <a:pt x="78" y="112"/>
                      <a:pt x="78" y="112"/>
                    </a:cubicBezTo>
                    <a:cubicBezTo>
                      <a:pt x="79" y="111"/>
                      <a:pt x="79" y="110"/>
                      <a:pt x="80" y="109"/>
                    </a:cubicBezTo>
                    <a:cubicBezTo>
                      <a:pt x="77" y="105"/>
                      <a:pt x="77" y="105"/>
                      <a:pt x="77" y="105"/>
                    </a:cubicBezTo>
                    <a:moveTo>
                      <a:pt x="3" y="0"/>
                    </a:moveTo>
                    <a:cubicBezTo>
                      <a:pt x="2" y="1"/>
                      <a:pt x="1" y="1"/>
                      <a:pt x="0" y="1"/>
                    </a:cubicBezTo>
                    <a:cubicBezTo>
                      <a:pt x="2" y="5"/>
                      <a:pt x="2" y="5"/>
                      <a:pt x="2" y="5"/>
                    </a:cubicBezTo>
                    <a:cubicBezTo>
                      <a:pt x="3" y="4"/>
                      <a:pt x="5" y="4"/>
                      <a:pt x="6" y="4"/>
                    </a:cubicBezTo>
                    <a:cubicBezTo>
                      <a:pt x="3" y="0"/>
                      <a:pt x="3" y="0"/>
                      <a:pt x="3"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0" name="Freeform 819"/>
              <p:cNvSpPr>
                <a:spLocks noEditPoints="1"/>
              </p:cNvSpPr>
              <p:nvPr/>
            </p:nvSpPr>
            <p:spPr bwMode="auto">
              <a:xfrm>
                <a:off x="6216320" y="1971149"/>
                <a:ext cx="502876" cy="694155"/>
              </a:xfrm>
              <a:custGeom>
                <a:avLst/>
                <a:gdLst>
                  <a:gd name="T0" fmla="*/ 65 w 69"/>
                  <a:gd name="T1" fmla="*/ 86 h 95"/>
                  <a:gd name="T2" fmla="*/ 65 w 69"/>
                  <a:gd name="T3" fmla="*/ 91 h 95"/>
                  <a:gd name="T4" fmla="*/ 68 w 69"/>
                  <a:gd name="T5" fmla="*/ 95 h 95"/>
                  <a:gd name="T6" fmla="*/ 69 w 69"/>
                  <a:gd name="T7" fmla="*/ 91 h 95"/>
                  <a:gd name="T8" fmla="*/ 65 w 69"/>
                  <a:gd name="T9" fmla="*/ 86 h 95"/>
                  <a:gd name="T10" fmla="*/ 0 w 69"/>
                  <a:gd name="T11" fmla="*/ 0 h 95"/>
                  <a:gd name="T12" fmla="*/ 3 w 69"/>
                  <a:gd name="T13" fmla="*/ 4 h 95"/>
                  <a:gd name="T14" fmla="*/ 8 w 69"/>
                  <a:gd name="T15" fmla="*/ 5 h 95"/>
                  <a:gd name="T16" fmla="*/ 4 w 69"/>
                  <a:gd name="T17" fmla="*/ 0 h 95"/>
                  <a:gd name="T18" fmla="*/ 0 w 69"/>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5">
                    <a:moveTo>
                      <a:pt x="65" y="86"/>
                    </a:moveTo>
                    <a:cubicBezTo>
                      <a:pt x="65" y="88"/>
                      <a:pt x="65" y="89"/>
                      <a:pt x="65" y="91"/>
                    </a:cubicBezTo>
                    <a:cubicBezTo>
                      <a:pt x="68" y="95"/>
                      <a:pt x="68" y="95"/>
                      <a:pt x="68" y="95"/>
                    </a:cubicBezTo>
                    <a:cubicBezTo>
                      <a:pt x="68" y="94"/>
                      <a:pt x="68" y="93"/>
                      <a:pt x="69" y="91"/>
                    </a:cubicBezTo>
                    <a:cubicBezTo>
                      <a:pt x="65" y="86"/>
                      <a:pt x="65" y="86"/>
                      <a:pt x="65" y="86"/>
                    </a:cubicBezTo>
                    <a:moveTo>
                      <a:pt x="0" y="0"/>
                    </a:moveTo>
                    <a:cubicBezTo>
                      <a:pt x="3" y="4"/>
                      <a:pt x="3" y="4"/>
                      <a:pt x="3" y="4"/>
                    </a:cubicBezTo>
                    <a:cubicBezTo>
                      <a:pt x="5" y="5"/>
                      <a:pt x="6" y="5"/>
                      <a:pt x="8" y="5"/>
                    </a:cubicBezTo>
                    <a:cubicBezTo>
                      <a:pt x="4" y="0"/>
                      <a:pt x="4" y="0"/>
                      <a:pt x="4" y="0"/>
                    </a:cubicBezTo>
                    <a:cubicBezTo>
                      <a:pt x="3" y="0"/>
                      <a:pt x="2" y="0"/>
                      <a:pt x="0"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1" name="Freeform 820"/>
              <p:cNvSpPr>
                <a:spLocks noEditPoints="1"/>
              </p:cNvSpPr>
              <p:nvPr/>
            </p:nvSpPr>
            <p:spPr bwMode="auto">
              <a:xfrm>
                <a:off x="6361322" y="2008170"/>
                <a:ext cx="364045" cy="502877"/>
              </a:xfrm>
              <a:custGeom>
                <a:avLst/>
                <a:gdLst>
                  <a:gd name="T0" fmla="*/ 44 w 50"/>
                  <a:gd name="T1" fmla="*/ 56 h 69"/>
                  <a:gd name="T2" fmla="*/ 45 w 50"/>
                  <a:gd name="T3" fmla="*/ 63 h 69"/>
                  <a:gd name="T4" fmla="*/ 50 w 50"/>
                  <a:gd name="T5" fmla="*/ 69 h 69"/>
                  <a:gd name="T6" fmla="*/ 49 w 50"/>
                  <a:gd name="T7" fmla="*/ 64 h 69"/>
                  <a:gd name="T8" fmla="*/ 44 w 50"/>
                  <a:gd name="T9" fmla="*/ 56 h 69"/>
                  <a:gd name="T10" fmla="*/ 0 w 50"/>
                  <a:gd name="T11" fmla="*/ 0 h 69"/>
                  <a:gd name="T12" fmla="*/ 5 w 50"/>
                  <a:gd name="T13" fmla="*/ 6 h 69"/>
                  <a:gd name="T14" fmla="*/ 11 w 50"/>
                  <a:gd name="T15" fmla="*/ 10 h 69"/>
                  <a:gd name="T16" fmla="*/ 6 w 50"/>
                  <a:gd name="T17" fmla="*/ 2 h 69"/>
                  <a:gd name="T18" fmla="*/ 0 w 50"/>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69">
                    <a:moveTo>
                      <a:pt x="44" y="56"/>
                    </a:moveTo>
                    <a:cubicBezTo>
                      <a:pt x="44" y="58"/>
                      <a:pt x="45" y="61"/>
                      <a:pt x="45" y="63"/>
                    </a:cubicBezTo>
                    <a:cubicBezTo>
                      <a:pt x="50" y="69"/>
                      <a:pt x="50" y="69"/>
                      <a:pt x="50" y="69"/>
                    </a:cubicBezTo>
                    <a:cubicBezTo>
                      <a:pt x="50" y="68"/>
                      <a:pt x="49" y="66"/>
                      <a:pt x="49" y="64"/>
                    </a:cubicBezTo>
                    <a:cubicBezTo>
                      <a:pt x="44" y="56"/>
                      <a:pt x="44" y="56"/>
                      <a:pt x="44" y="56"/>
                    </a:cubicBezTo>
                    <a:moveTo>
                      <a:pt x="0" y="0"/>
                    </a:moveTo>
                    <a:cubicBezTo>
                      <a:pt x="5" y="6"/>
                      <a:pt x="5" y="6"/>
                      <a:pt x="5" y="6"/>
                    </a:cubicBezTo>
                    <a:cubicBezTo>
                      <a:pt x="7" y="7"/>
                      <a:pt x="9" y="9"/>
                      <a:pt x="11" y="10"/>
                    </a:cubicBezTo>
                    <a:cubicBezTo>
                      <a:pt x="6" y="2"/>
                      <a:pt x="6" y="2"/>
                      <a:pt x="6" y="2"/>
                    </a:cubicBezTo>
                    <a:cubicBezTo>
                      <a:pt x="4" y="1"/>
                      <a:pt x="2" y="1"/>
                      <a:pt x="0"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2" name="Freeform 821"/>
              <p:cNvSpPr>
                <a:spLocks noEditPoints="1"/>
              </p:cNvSpPr>
              <p:nvPr/>
            </p:nvSpPr>
            <p:spPr bwMode="auto">
              <a:xfrm>
                <a:off x="5960254" y="2350620"/>
                <a:ext cx="379471" cy="379471"/>
              </a:xfrm>
              <a:custGeom>
                <a:avLst/>
                <a:gdLst>
                  <a:gd name="T0" fmla="*/ 37 w 52"/>
                  <a:gd name="T1" fmla="*/ 45 h 52"/>
                  <a:gd name="T2" fmla="*/ 27 w 52"/>
                  <a:gd name="T3" fmla="*/ 48 h 52"/>
                  <a:gd name="T4" fmla="*/ 29 w 52"/>
                  <a:gd name="T5" fmla="*/ 52 h 52"/>
                  <a:gd name="T6" fmla="*/ 40 w 52"/>
                  <a:gd name="T7" fmla="*/ 48 h 52"/>
                  <a:gd name="T8" fmla="*/ 37 w 52"/>
                  <a:gd name="T9" fmla="*/ 45 h 52"/>
                  <a:gd name="T10" fmla="*/ 47 w 52"/>
                  <a:gd name="T11" fmla="*/ 34 h 52"/>
                  <a:gd name="T12" fmla="*/ 40 w 52"/>
                  <a:gd name="T13" fmla="*/ 43 h 52"/>
                  <a:gd name="T14" fmla="*/ 40 w 52"/>
                  <a:gd name="T15" fmla="*/ 43 h 52"/>
                  <a:gd name="T16" fmla="*/ 42 w 52"/>
                  <a:gd name="T17" fmla="*/ 46 h 52"/>
                  <a:gd name="T18" fmla="*/ 43 w 52"/>
                  <a:gd name="T19" fmla="*/ 46 h 52"/>
                  <a:gd name="T20" fmla="*/ 49 w 52"/>
                  <a:gd name="T21" fmla="*/ 38 h 52"/>
                  <a:gd name="T22" fmla="*/ 47 w 52"/>
                  <a:gd name="T23" fmla="*/ 34 h 52"/>
                  <a:gd name="T24" fmla="*/ 2 w 52"/>
                  <a:gd name="T25" fmla="*/ 18 h 52"/>
                  <a:gd name="T26" fmla="*/ 1 w 52"/>
                  <a:gd name="T27" fmla="*/ 23 h 52"/>
                  <a:gd name="T28" fmla="*/ 0 w 52"/>
                  <a:gd name="T29" fmla="*/ 26 h 52"/>
                  <a:gd name="T30" fmla="*/ 5 w 52"/>
                  <a:gd name="T31" fmla="*/ 41 h 52"/>
                  <a:gd name="T32" fmla="*/ 5 w 52"/>
                  <a:gd name="T33" fmla="*/ 41 h 52"/>
                  <a:gd name="T34" fmla="*/ 6 w 52"/>
                  <a:gd name="T35" fmla="*/ 42 h 52"/>
                  <a:gd name="T36" fmla="*/ 26 w 52"/>
                  <a:gd name="T37" fmla="*/ 52 h 52"/>
                  <a:gd name="T38" fmla="*/ 23 w 52"/>
                  <a:gd name="T39" fmla="*/ 47 h 52"/>
                  <a:gd name="T40" fmla="*/ 9 w 52"/>
                  <a:gd name="T41" fmla="*/ 39 h 52"/>
                  <a:gd name="T42" fmla="*/ 4 w 52"/>
                  <a:gd name="T43" fmla="*/ 26 h 52"/>
                  <a:gd name="T44" fmla="*/ 5 w 52"/>
                  <a:gd name="T45" fmla="*/ 23 h 52"/>
                  <a:gd name="T46" fmla="*/ 5 w 52"/>
                  <a:gd name="T47" fmla="*/ 22 h 52"/>
                  <a:gd name="T48" fmla="*/ 2 w 52"/>
                  <a:gd name="T49" fmla="*/ 18 h 52"/>
                  <a:gd name="T50" fmla="*/ 10 w 52"/>
                  <a:gd name="T51" fmla="*/ 6 h 52"/>
                  <a:gd name="T52" fmla="*/ 3 w 52"/>
                  <a:gd name="T53" fmla="*/ 14 h 52"/>
                  <a:gd name="T54" fmla="*/ 6 w 52"/>
                  <a:gd name="T55" fmla="*/ 18 h 52"/>
                  <a:gd name="T56" fmla="*/ 12 w 52"/>
                  <a:gd name="T57" fmla="*/ 9 h 52"/>
                  <a:gd name="T58" fmla="*/ 10 w 52"/>
                  <a:gd name="T59" fmla="*/ 6 h 52"/>
                  <a:gd name="T60" fmla="*/ 23 w 52"/>
                  <a:gd name="T61" fmla="*/ 0 h 52"/>
                  <a:gd name="T62" fmla="*/ 12 w 52"/>
                  <a:gd name="T63" fmla="*/ 4 h 52"/>
                  <a:gd name="T64" fmla="*/ 15 w 52"/>
                  <a:gd name="T65" fmla="*/ 7 h 52"/>
                  <a:gd name="T66" fmla="*/ 25 w 52"/>
                  <a:gd name="T67" fmla="*/ 4 h 52"/>
                  <a:gd name="T68" fmla="*/ 23 w 52"/>
                  <a:gd name="T69" fmla="*/ 0 h 52"/>
                  <a:gd name="T70" fmla="*/ 26 w 52"/>
                  <a:gd name="T71" fmla="*/ 0 h 52"/>
                  <a:gd name="T72" fmla="*/ 26 w 52"/>
                  <a:gd name="T73" fmla="*/ 0 h 52"/>
                  <a:gd name="T74" fmla="*/ 29 w 52"/>
                  <a:gd name="T75" fmla="*/ 4 h 52"/>
                  <a:gd name="T76" fmla="*/ 43 w 52"/>
                  <a:gd name="T77" fmla="*/ 12 h 52"/>
                  <a:gd name="T78" fmla="*/ 48 w 52"/>
                  <a:gd name="T79" fmla="*/ 26 h 52"/>
                  <a:gd name="T80" fmla="*/ 48 w 52"/>
                  <a:gd name="T81" fmla="*/ 31 h 52"/>
                  <a:gd name="T82" fmla="*/ 51 w 52"/>
                  <a:gd name="T83" fmla="*/ 35 h 52"/>
                  <a:gd name="T84" fmla="*/ 52 w 52"/>
                  <a:gd name="T85" fmla="*/ 26 h 52"/>
                  <a:gd name="T86" fmla="*/ 50 w 52"/>
                  <a:gd name="T87" fmla="*/ 16 h 52"/>
                  <a:gd name="T88" fmla="*/ 44 w 52"/>
                  <a:gd name="T89" fmla="*/ 6 h 52"/>
                  <a:gd name="T90" fmla="*/ 26 w 52"/>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37" y="45"/>
                    </a:moveTo>
                    <a:cubicBezTo>
                      <a:pt x="34" y="47"/>
                      <a:pt x="31" y="48"/>
                      <a:pt x="27" y="48"/>
                    </a:cubicBezTo>
                    <a:cubicBezTo>
                      <a:pt x="29" y="52"/>
                      <a:pt x="29" y="52"/>
                      <a:pt x="29" y="52"/>
                    </a:cubicBezTo>
                    <a:cubicBezTo>
                      <a:pt x="33" y="51"/>
                      <a:pt x="37" y="50"/>
                      <a:pt x="40" y="48"/>
                    </a:cubicBezTo>
                    <a:cubicBezTo>
                      <a:pt x="37" y="45"/>
                      <a:pt x="37" y="45"/>
                      <a:pt x="37" y="45"/>
                    </a:cubicBezTo>
                    <a:moveTo>
                      <a:pt x="47" y="34"/>
                    </a:moveTo>
                    <a:cubicBezTo>
                      <a:pt x="45" y="37"/>
                      <a:pt x="43" y="41"/>
                      <a:pt x="40" y="43"/>
                    </a:cubicBezTo>
                    <a:cubicBezTo>
                      <a:pt x="40" y="43"/>
                      <a:pt x="40" y="43"/>
                      <a:pt x="40" y="43"/>
                    </a:cubicBezTo>
                    <a:cubicBezTo>
                      <a:pt x="42" y="46"/>
                      <a:pt x="42" y="46"/>
                      <a:pt x="42" y="46"/>
                    </a:cubicBezTo>
                    <a:cubicBezTo>
                      <a:pt x="42" y="46"/>
                      <a:pt x="42" y="46"/>
                      <a:pt x="43" y="46"/>
                    </a:cubicBezTo>
                    <a:cubicBezTo>
                      <a:pt x="45" y="44"/>
                      <a:pt x="48" y="41"/>
                      <a:pt x="49" y="38"/>
                    </a:cubicBezTo>
                    <a:cubicBezTo>
                      <a:pt x="47" y="34"/>
                      <a:pt x="47" y="34"/>
                      <a:pt x="47" y="34"/>
                    </a:cubicBezTo>
                    <a:moveTo>
                      <a:pt x="2" y="18"/>
                    </a:moveTo>
                    <a:cubicBezTo>
                      <a:pt x="1" y="19"/>
                      <a:pt x="1" y="21"/>
                      <a:pt x="1" y="23"/>
                    </a:cubicBezTo>
                    <a:cubicBezTo>
                      <a:pt x="0" y="24"/>
                      <a:pt x="0" y="25"/>
                      <a:pt x="0" y="26"/>
                    </a:cubicBezTo>
                    <a:cubicBezTo>
                      <a:pt x="0" y="31"/>
                      <a:pt x="2" y="36"/>
                      <a:pt x="5" y="41"/>
                    </a:cubicBezTo>
                    <a:cubicBezTo>
                      <a:pt x="5" y="41"/>
                      <a:pt x="5" y="41"/>
                      <a:pt x="5" y="41"/>
                    </a:cubicBezTo>
                    <a:cubicBezTo>
                      <a:pt x="6" y="41"/>
                      <a:pt x="6" y="42"/>
                      <a:pt x="6" y="42"/>
                    </a:cubicBezTo>
                    <a:cubicBezTo>
                      <a:pt x="11" y="48"/>
                      <a:pt x="18" y="52"/>
                      <a:pt x="26" y="52"/>
                    </a:cubicBezTo>
                    <a:cubicBezTo>
                      <a:pt x="23" y="47"/>
                      <a:pt x="23" y="47"/>
                      <a:pt x="23" y="47"/>
                    </a:cubicBezTo>
                    <a:cubicBezTo>
                      <a:pt x="17" y="47"/>
                      <a:pt x="13" y="44"/>
                      <a:pt x="9" y="39"/>
                    </a:cubicBezTo>
                    <a:cubicBezTo>
                      <a:pt x="6" y="36"/>
                      <a:pt x="4" y="31"/>
                      <a:pt x="4" y="26"/>
                    </a:cubicBezTo>
                    <a:cubicBezTo>
                      <a:pt x="4" y="25"/>
                      <a:pt x="4" y="24"/>
                      <a:pt x="5" y="23"/>
                    </a:cubicBezTo>
                    <a:cubicBezTo>
                      <a:pt x="5" y="23"/>
                      <a:pt x="5" y="22"/>
                      <a:pt x="5" y="22"/>
                    </a:cubicBezTo>
                    <a:cubicBezTo>
                      <a:pt x="2" y="18"/>
                      <a:pt x="2" y="18"/>
                      <a:pt x="2" y="18"/>
                    </a:cubicBezTo>
                    <a:moveTo>
                      <a:pt x="10" y="6"/>
                    </a:moveTo>
                    <a:cubicBezTo>
                      <a:pt x="7" y="8"/>
                      <a:pt x="5" y="11"/>
                      <a:pt x="3" y="14"/>
                    </a:cubicBezTo>
                    <a:cubicBezTo>
                      <a:pt x="6" y="18"/>
                      <a:pt x="6" y="18"/>
                      <a:pt x="6" y="18"/>
                    </a:cubicBezTo>
                    <a:cubicBezTo>
                      <a:pt x="7" y="15"/>
                      <a:pt x="9" y="12"/>
                      <a:pt x="12" y="9"/>
                    </a:cubicBezTo>
                    <a:cubicBezTo>
                      <a:pt x="10" y="6"/>
                      <a:pt x="10" y="6"/>
                      <a:pt x="10" y="6"/>
                    </a:cubicBezTo>
                    <a:moveTo>
                      <a:pt x="23" y="0"/>
                    </a:moveTo>
                    <a:cubicBezTo>
                      <a:pt x="19" y="1"/>
                      <a:pt x="15" y="2"/>
                      <a:pt x="12" y="4"/>
                    </a:cubicBezTo>
                    <a:cubicBezTo>
                      <a:pt x="15" y="7"/>
                      <a:pt x="15" y="7"/>
                      <a:pt x="15" y="7"/>
                    </a:cubicBezTo>
                    <a:cubicBezTo>
                      <a:pt x="18" y="5"/>
                      <a:pt x="21" y="4"/>
                      <a:pt x="25" y="4"/>
                    </a:cubicBezTo>
                    <a:cubicBezTo>
                      <a:pt x="23" y="0"/>
                      <a:pt x="23" y="0"/>
                      <a:pt x="23" y="0"/>
                    </a:cubicBezTo>
                    <a:moveTo>
                      <a:pt x="26" y="0"/>
                    </a:moveTo>
                    <a:cubicBezTo>
                      <a:pt x="26" y="0"/>
                      <a:pt x="26" y="0"/>
                      <a:pt x="26" y="0"/>
                    </a:cubicBezTo>
                    <a:cubicBezTo>
                      <a:pt x="29" y="4"/>
                      <a:pt x="29" y="4"/>
                      <a:pt x="29" y="4"/>
                    </a:cubicBezTo>
                    <a:cubicBezTo>
                      <a:pt x="35" y="5"/>
                      <a:pt x="40" y="8"/>
                      <a:pt x="43" y="12"/>
                    </a:cubicBezTo>
                    <a:cubicBezTo>
                      <a:pt x="47" y="16"/>
                      <a:pt x="48" y="21"/>
                      <a:pt x="48" y="26"/>
                    </a:cubicBezTo>
                    <a:cubicBezTo>
                      <a:pt x="48" y="27"/>
                      <a:pt x="48" y="29"/>
                      <a:pt x="48" y="31"/>
                    </a:cubicBezTo>
                    <a:cubicBezTo>
                      <a:pt x="51" y="35"/>
                      <a:pt x="51" y="35"/>
                      <a:pt x="51" y="35"/>
                    </a:cubicBezTo>
                    <a:cubicBezTo>
                      <a:pt x="52" y="32"/>
                      <a:pt x="52" y="29"/>
                      <a:pt x="52" y="26"/>
                    </a:cubicBezTo>
                    <a:cubicBezTo>
                      <a:pt x="52" y="22"/>
                      <a:pt x="52" y="19"/>
                      <a:pt x="50" y="16"/>
                    </a:cubicBezTo>
                    <a:cubicBezTo>
                      <a:pt x="44" y="6"/>
                      <a:pt x="44" y="6"/>
                      <a:pt x="44" y="6"/>
                    </a:cubicBezTo>
                    <a:cubicBezTo>
                      <a:pt x="39" y="2"/>
                      <a:pt x="33" y="0"/>
                      <a:pt x="26"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3" name="Freeform 822"/>
              <p:cNvSpPr>
                <a:spLocks/>
              </p:cNvSpPr>
              <p:nvPr/>
            </p:nvSpPr>
            <p:spPr bwMode="auto">
              <a:xfrm>
                <a:off x="5997276" y="26498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4" name="Freeform 823"/>
              <p:cNvSpPr>
                <a:spLocks noEditPoints="1"/>
              </p:cNvSpPr>
              <p:nvPr/>
            </p:nvSpPr>
            <p:spPr bwMode="auto">
              <a:xfrm>
                <a:off x="5975680" y="2452429"/>
                <a:ext cx="197448" cy="277662"/>
              </a:xfrm>
              <a:custGeom>
                <a:avLst/>
                <a:gdLst>
                  <a:gd name="T0" fmla="*/ 21 w 27"/>
                  <a:gd name="T1" fmla="*/ 33 h 38"/>
                  <a:gd name="T2" fmla="*/ 24 w 27"/>
                  <a:gd name="T3" fmla="*/ 38 h 38"/>
                  <a:gd name="T4" fmla="*/ 24 w 27"/>
                  <a:gd name="T5" fmla="*/ 38 h 38"/>
                  <a:gd name="T6" fmla="*/ 27 w 27"/>
                  <a:gd name="T7" fmla="*/ 38 h 38"/>
                  <a:gd name="T8" fmla="*/ 25 w 27"/>
                  <a:gd name="T9" fmla="*/ 34 h 38"/>
                  <a:gd name="T10" fmla="*/ 24 w 27"/>
                  <a:gd name="T11" fmla="*/ 34 h 38"/>
                  <a:gd name="T12" fmla="*/ 21 w 27"/>
                  <a:gd name="T13" fmla="*/ 33 h 38"/>
                  <a:gd name="T14" fmla="*/ 1 w 27"/>
                  <a:gd name="T15" fmla="*/ 0 h 38"/>
                  <a:gd name="T16" fmla="*/ 0 w 27"/>
                  <a:gd name="T17" fmla="*/ 4 h 38"/>
                  <a:gd name="T18" fmla="*/ 3 w 27"/>
                  <a:gd name="T19" fmla="*/ 8 h 38"/>
                  <a:gd name="T20" fmla="*/ 4 w 27"/>
                  <a:gd name="T21" fmla="*/ 4 h 38"/>
                  <a:gd name="T22" fmla="*/ 1 w 27"/>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8">
                    <a:moveTo>
                      <a:pt x="21" y="33"/>
                    </a:moveTo>
                    <a:cubicBezTo>
                      <a:pt x="24" y="38"/>
                      <a:pt x="24" y="38"/>
                      <a:pt x="24" y="38"/>
                    </a:cubicBezTo>
                    <a:cubicBezTo>
                      <a:pt x="24" y="38"/>
                      <a:pt x="24" y="38"/>
                      <a:pt x="24" y="38"/>
                    </a:cubicBezTo>
                    <a:cubicBezTo>
                      <a:pt x="25" y="38"/>
                      <a:pt x="26" y="38"/>
                      <a:pt x="27" y="38"/>
                    </a:cubicBezTo>
                    <a:cubicBezTo>
                      <a:pt x="25" y="34"/>
                      <a:pt x="25" y="34"/>
                      <a:pt x="25" y="34"/>
                    </a:cubicBezTo>
                    <a:cubicBezTo>
                      <a:pt x="25" y="34"/>
                      <a:pt x="24" y="34"/>
                      <a:pt x="24" y="34"/>
                    </a:cubicBezTo>
                    <a:cubicBezTo>
                      <a:pt x="23" y="34"/>
                      <a:pt x="22" y="34"/>
                      <a:pt x="21" y="33"/>
                    </a:cubicBezTo>
                    <a:moveTo>
                      <a:pt x="1" y="0"/>
                    </a:moveTo>
                    <a:cubicBezTo>
                      <a:pt x="1" y="1"/>
                      <a:pt x="0" y="2"/>
                      <a:pt x="0" y="4"/>
                    </a:cubicBezTo>
                    <a:cubicBezTo>
                      <a:pt x="3" y="8"/>
                      <a:pt x="3" y="8"/>
                      <a:pt x="3" y="8"/>
                    </a:cubicBezTo>
                    <a:cubicBezTo>
                      <a:pt x="3" y="7"/>
                      <a:pt x="3" y="5"/>
                      <a:pt x="4" y="4"/>
                    </a:cubicBezTo>
                    <a:cubicBezTo>
                      <a:pt x="1" y="0"/>
                      <a:pt x="1" y="0"/>
                      <a:pt x="1"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5" name="Freeform 824"/>
              <p:cNvSpPr>
                <a:spLocks noEditPoints="1"/>
              </p:cNvSpPr>
              <p:nvPr/>
            </p:nvSpPr>
            <p:spPr bwMode="auto">
              <a:xfrm>
                <a:off x="6034298" y="2378386"/>
                <a:ext cx="231385" cy="320854"/>
              </a:xfrm>
              <a:custGeom>
                <a:avLst/>
                <a:gdLst>
                  <a:gd name="T0" fmla="*/ 30 w 32"/>
                  <a:gd name="T1" fmla="*/ 39 h 44"/>
                  <a:gd name="T2" fmla="*/ 27 w 32"/>
                  <a:gd name="T3" fmla="*/ 41 h 44"/>
                  <a:gd name="T4" fmla="*/ 30 w 32"/>
                  <a:gd name="T5" fmla="*/ 44 h 44"/>
                  <a:gd name="T6" fmla="*/ 32 w 32"/>
                  <a:gd name="T7" fmla="*/ 42 h 44"/>
                  <a:gd name="T8" fmla="*/ 30 w 32"/>
                  <a:gd name="T9" fmla="*/ 39 h 44"/>
                  <a:gd name="T10" fmla="*/ 2 w 32"/>
                  <a:gd name="T11" fmla="*/ 0 h 44"/>
                  <a:gd name="T12" fmla="*/ 0 w 32"/>
                  <a:gd name="T13" fmla="*/ 2 h 44"/>
                  <a:gd name="T14" fmla="*/ 0 w 32"/>
                  <a:gd name="T15" fmla="*/ 2 h 44"/>
                  <a:gd name="T16" fmla="*/ 2 w 32"/>
                  <a:gd name="T17" fmla="*/ 5 h 44"/>
                  <a:gd name="T18" fmla="*/ 3 w 32"/>
                  <a:gd name="T19" fmla="*/ 5 h 44"/>
                  <a:gd name="T20" fmla="*/ 5 w 32"/>
                  <a:gd name="T21" fmla="*/ 3 h 44"/>
                  <a:gd name="T22" fmla="*/ 2 w 3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4">
                    <a:moveTo>
                      <a:pt x="30" y="39"/>
                    </a:moveTo>
                    <a:cubicBezTo>
                      <a:pt x="29" y="40"/>
                      <a:pt x="28" y="40"/>
                      <a:pt x="27" y="41"/>
                    </a:cubicBezTo>
                    <a:cubicBezTo>
                      <a:pt x="30" y="44"/>
                      <a:pt x="30" y="44"/>
                      <a:pt x="30" y="44"/>
                    </a:cubicBezTo>
                    <a:cubicBezTo>
                      <a:pt x="31" y="43"/>
                      <a:pt x="31" y="43"/>
                      <a:pt x="32" y="42"/>
                    </a:cubicBezTo>
                    <a:cubicBezTo>
                      <a:pt x="30" y="39"/>
                      <a:pt x="30" y="39"/>
                      <a:pt x="30" y="39"/>
                    </a:cubicBezTo>
                    <a:moveTo>
                      <a:pt x="2" y="0"/>
                    </a:moveTo>
                    <a:cubicBezTo>
                      <a:pt x="2" y="0"/>
                      <a:pt x="1" y="1"/>
                      <a:pt x="0" y="2"/>
                    </a:cubicBezTo>
                    <a:cubicBezTo>
                      <a:pt x="0" y="2"/>
                      <a:pt x="0" y="2"/>
                      <a:pt x="0" y="2"/>
                    </a:cubicBezTo>
                    <a:cubicBezTo>
                      <a:pt x="2" y="5"/>
                      <a:pt x="2" y="5"/>
                      <a:pt x="2" y="5"/>
                    </a:cubicBezTo>
                    <a:cubicBezTo>
                      <a:pt x="2" y="5"/>
                      <a:pt x="3" y="5"/>
                      <a:pt x="3" y="5"/>
                    </a:cubicBezTo>
                    <a:cubicBezTo>
                      <a:pt x="3" y="4"/>
                      <a:pt x="4" y="4"/>
                      <a:pt x="5" y="3"/>
                    </a:cubicBezTo>
                    <a:cubicBezTo>
                      <a:pt x="2" y="0"/>
                      <a:pt x="2" y="0"/>
                      <a:pt x="2"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6" name="Freeform 825"/>
              <p:cNvSpPr>
                <a:spLocks noEditPoints="1"/>
              </p:cNvSpPr>
              <p:nvPr/>
            </p:nvSpPr>
            <p:spPr bwMode="auto">
              <a:xfrm>
                <a:off x="6129937" y="2350620"/>
                <a:ext cx="203618" cy="277662"/>
              </a:xfrm>
              <a:custGeom>
                <a:avLst/>
                <a:gdLst>
                  <a:gd name="T0" fmla="*/ 25 w 28"/>
                  <a:gd name="T1" fmla="*/ 31 h 38"/>
                  <a:gd name="T2" fmla="*/ 24 w 28"/>
                  <a:gd name="T3" fmla="*/ 34 h 38"/>
                  <a:gd name="T4" fmla="*/ 26 w 28"/>
                  <a:gd name="T5" fmla="*/ 38 h 38"/>
                  <a:gd name="T6" fmla="*/ 28 w 28"/>
                  <a:gd name="T7" fmla="*/ 35 h 38"/>
                  <a:gd name="T8" fmla="*/ 25 w 28"/>
                  <a:gd name="T9" fmla="*/ 31 h 38"/>
                  <a:gd name="T10" fmla="*/ 3 w 28"/>
                  <a:gd name="T11" fmla="*/ 0 h 38"/>
                  <a:gd name="T12" fmla="*/ 0 w 28"/>
                  <a:gd name="T13" fmla="*/ 0 h 38"/>
                  <a:gd name="T14" fmla="*/ 2 w 28"/>
                  <a:gd name="T15" fmla="*/ 4 h 38"/>
                  <a:gd name="T16" fmla="*/ 3 w 28"/>
                  <a:gd name="T17" fmla="*/ 4 h 38"/>
                  <a:gd name="T18" fmla="*/ 6 w 28"/>
                  <a:gd name="T19" fmla="*/ 4 h 38"/>
                  <a:gd name="T20" fmla="*/ 3 w 2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5" y="31"/>
                    </a:moveTo>
                    <a:cubicBezTo>
                      <a:pt x="24" y="32"/>
                      <a:pt x="24" y="33"/>
                      <a:pt x="24" y="34"/>
                    </a:cubicBezTo>
                    <a:cubicBezTo>
                      <a:pt x="26" y="38"/>
                      <a:pt x="26" y="38"/>
                      <a:pt x="26" y="38"/>
                    </a:cubicBezTo>
                    <a:cubicBezTo>
                      <a:pt x="27" y="37"/>
                      <a:pt x="27" y="36"/>
                      <a:pt x="28" y="35"/>
                    </a:cubicBezTo>
                    <a:cubicBezTo>
                      <a:pt x="25" y="31"/>
                      <a:pt x="25" y="31"/>
                      <a:pt x="25" y="31"/>
                    </a:cubicBezTo>
                    <a:moveTo>
                      <a:pt x="3" y="0"/>
                    </a:moveTo>
                    <a:cubicBezTo>
                      <a:pt x="2" y="0"/>
                      <a:pt x="1" y="0"/>
                      <a:pt x="0" y="0"/>
                    </a:cubicBezTo>
                    <a:cubicBezTo>
                      <a:pt x="2" y="4"/>
                      <a:pt x="2" y="4"/>
                      <a:pt x="2" y="4"/>
                    </a:cubicBezTo>
                    <a:cubicBezTo>
                      <a:pt x="3" y="4"/>
                      <a:pt x="3" y="4"/>
                      <a:pt x="3" y="4"/>
                    </a:cubicBezTo>
                    <a:cubicBezTo>
                      <a:pt x="4" y="4"/>
                      <a:pt x="5" y="4"/>
                      <a:pt x="6" y="4"/>
                    </a:cubicBezTo>
                    <a:cubicBezTo>
                      <a:pt x="3" y="0"/>
                      <a:pt x="3" y="0"/>
                      <a:pt x="3"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687" name="Freeform 826"/>
              <p:cNvSpPr>
                <a:spLocks/>
              </p:cNvSpPr>
              <p:nvPr/>
            </p:nvSpPr>
            <p:spPr bwMode="auto">
              <a:xfrm>
                <a:off x="6281108" y="2393812"/>
                <a:ext cx="43192" cy="74043"/>
              </a:xfrm>
              <a:custGeom>
                <a:avLst/>
                <a:gdLst>
                  <a:gd name="T0" fmla="*/ 0 w 6"/>
                  <a:gd name="T1" fmla="*/ 0 h 10"/>
                  <a:gd name="T2" fmla="*/ 6 w 6"/>
                  <a:gd name="T3" fmla="*/ 10 h 10"/>
                  <a:gd name="T4" fmla="*/ 3 w 6"/>
                  <a:gd name="T5" fmla="*/ 4 h 10"/>
                  <a:gd name="T6" fmla="*/ 0 w 6"/>
                  <a:gd name="T7" fmla="*/ 0 h 10"/>
                </a:gdLst>
                <a:ahLst/>
                <a:cxnLst>
                  <a:cxn ang="0">
                    <a:pos x="T0" y="T1"/>
                  </a:cxn>
                  <a:cxn ang="0">
                    <a:pos x="T2" y="T3"/>
                  </a:cxn>
                  <a:cxn ang="0">
                    <a:pos x="T4" y="T5"/>
                  </a:cxn>
                  <a:cxn ang="0">
                    <a:pos x="T6" y="T7"/>
                  </a:cxn>
                </a:cxnLst>
                <a:rect l="0" t="0" r="r" b="b"/>
                <a:pathLst>
                  <a:path w="6" h="10">
                    <a:moveTo>
                      <a:pt x="0" y="0"/>
                    </a:moveTo>
                    <a:cubicBezTo>
                      <a:pt x="6" y="10"/>
                      <a:pt x="6" y="10"/>
                      <a:pt x="6" y="10"/>
                    </a:cubicBezTo>
                    <a:cubicBezTo>
                      <a:pt x="5" y="8"/>
                      <a:pt x="4" y="6"/>
                      <a:pt x="3" y="4"/>
                    </a:cubicBezTo>
                    <a:cubicBezTo>
                      <a:pt x="2" y="2"/>
                      <a:pt x="1" y="1"/>
                      <a:pt x="0" y="0"/>
                    </a:cubicBezTo>
                  </a:path>
                </a:pathLst>
              </a:custGeom>
              <a:grp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 name="组合 8"/>
          <p:cNvGrpSpPr/>
          <p:nvPr/>
        </p:nvGrpSpPr>
        <p:grpSpPr>
          <a:xfrm>
            <a:off x="3909975" y="1837622"/>
            <a:ext cx="2049244" cy="2436851"/>
            <a:chOff x="5213299" y="2449407"/>
            <a:chExt cx="2732325" cy="3248132"/>
          </a:xfrm>
          <a:solidFill>
            <a:schemeClr val="accent1"/>
          </a:solidFill>
        </p:grpSpPr>
        <p:sp>
          <p:nvSpPr>
            <p:cNvPr id="244" name="任意多边形 243"/>
            <p:cNvSpPr/>
            <p:nvPr/>
          </p:nvSpPr>
          <p:spPr>
            <a:xfrm rot="1380000" flipV="1">
              <a:off x="5802420" y="3478636"/>
              <a:ext cx="302146" cy="25200"/>
            </a:xfrm>
            <a:custGeom>
              <a:avLst/>
              <a:gdLst>
                <a:gd name="connsiteX0" fmla="*/ 0 w 302146"/>
                <a:gd name="connsiteY0" fmla="*/ 25200 h 25200"/>
                <a:gd name="connsiteX1" fmla="*/ 301589 w 302146"/>
                <a:gd name="connsiteY1" fmla="*/ 25200 h 25200"/>
                <a:gd name="connsiteX2" fmla="*/ 302146 w 302146"/>
                <a:gd name="connsiteY2" fmla="*/ 0 h 25200"/>
                <a:gd name="connsiteX3" fmla="*/ 4393 w 302146"/>
                <a:gd name="connsiteY3" fmla="*/ 0 h 25200"/>
              </a:gdLst>
              <a:ahLst/>
              <a:cxnLst>
                <a:cxn ang="0">
                  <a:pos x="connsiteX0" y="connsiteY0"/>
                </a:cxn>
                <a:cxn ang="0">
                  <a:pos x="connsiteX1" y="connsiteY1"/>
                </a:cxn>
                <a:cxn ang="0">
                  <a:pos x="connsiteX2" y="connsiteY2"/>
                </a:cxn>
                <a:cxn ang="0">
                  <a:pos x="connsiteX3" y="connsiteY3"/>
                </a:cxn>
              </a:cxnLst>
              <a:rect l="l" t="t" r="r" b="b"/>
              <a:pathLst>
                <a:path w="302146" h="25200">
                  <a:moveTo>
                    <a:pt x="0" y="25200"/>
                  </a:moveTo>
                  <a:lnTo>
                    <a:pt x="301589" y="25200"/>
                  </a:lnTo>
                  <a:lnTo>
                    <a:pt x="302146" y="0"/>
                  </a:lnTo>
                  <a:lnTo>
                    <a:pt x="439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任意多边形 242"/>
            <p:cNvSpPr/>
            <p:nvPr/>
          </p:nvSpPr>
          <p:spPr>
            <a:xfrm rot="1380000" flipV="1">
              <a:off x="5804624" y="3469385"/>
              <a:ext cx="310959" cy="25200"/>
            </a:xfrm>
            <a:custGeom>
              <a:avLst/>
              <a:gdLst>
                <a:gd name="connsiteX0" fmla="*/ 0 w 310959"/>
                <a:gd name="connsiteY0" fmla="*/ 25200 h 25200"/>
                <a:gd name="connsiteX1" fmla="*/ 310400 w 310959"/>
                <a:gd name="connsiteY1" fmla="*/ 25200 h 25200"/>
                <a:gd name="connsiteX2" fmla="*/ 310959 w 310959"/>
                <a:gd name="connsiteY2" fmla="*/ 0 h 25200"/>
                <a:gd name="connsiteX3" fmla="*/ 4394 w 310959"/>
                <a:gd name="connsiteY3" fmla="*/ 0 h 25200"/>
              </a:gdLst>
              <a:ahLst/>
              <a:cxnLst>
                <a:cxn ang="0">
                  <a:pos x="connsiteX0" y="connsiteY0"/>
                </a:cxn>
                <a:cxn ang="0">
                  <a:pos x="connsiteX1" y="connsiteY1"/>
                </a:cxn>
                <a:cxn ang="0">
                  <a:pos x="connsiteX2" y="connsiteY2"/>
                </a:cxn>
                <a:cxn ang="0">
                  <a:pos x="connsiteX3" y="connsiteY3"/>
                </a:cxn>
              </a:cxnLst>
              <a:rect l="l" t="t" r="r" b="b"/>
              <a:pathLst>
                <a:path w="310959" h="25200">
                  <a:moveTo>
                    <a:pt x="0" y="25200"/>
                  </a:moveTo>
                  <a:lnTo>
                    <a:pt x="310400" y="25200"/>
                  </a:lnTo>
                  <a:lnTo>
                    <a:pt x="310959" y="0"/>
                  </a:lnTo>
                  <a:lnTo>
                    <a:pt x="439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Freeform 1004"/>
            <p:cNvSpPr>
              <a:spLocks/>
            </p:cNvSpPr>
            <p:nvPr/>
          </p:nvSpPr>
          <p:spPr bwMode="auto">
            <a:xfrm>
              <a:off x="6781910" y="4334382"/>
              <a:ext cx="394096" cy="364449"/>
            </a:xfrm>
            <a:custGeom>
              <a:avLst/>
              <a:gdLst>
                <a:gd name="T0" fmla="*/ 95 w 95"/>
                <a:gd name="T1" fmla="*/ 26 h 78"/>
                <a:gd name="T2" fmla="*/ 17 w 95"/>
                <a:gd name="T3" fmla="*/ 78 h 78"/>
                <a:gd name="T4" fmla="*/ 0 w 95"/>
                <a:gd name="T5" fmla="*/ 54 h 78"/>
                <a:gd name="T6" fmla="*/ 78 w 95"/>
                <a:gd name="T7" fmla="*/ 0 h 78"/>
                <a:gd name="T8" fmla="*/ 95 w 95"/>
                <a:gd name="T9" fmla="*/ 26 h 78"/>
                <a:gd name="connsiteX0" fmla="*/ 10381 w 10381"/>
                <a:gd name="connsiteY0" fmla="*/ 3333 h 10000"/>
                <a:gd name="connsiteX1" fmla="*/ 2170 w 10381"/>
                <a:gd name="connsiteY1" fmla="*/ 10000 h 10000"/>
                <a:gd name="connsiteX2" fmla="*/ 0 w 10381"/>
                <a:gd name="connsiteY2" fmla="*/ 6000 h 10000"/>
                <a:gd name="connsiteX3" fmla="*/ 8592 w 10381"/>
                <a:gd name="connsiteY3" fmla="*/ 0 h 10000"/>
                <a:gd name="connsiteX4" fmla="*/ 10381 w 10381"/>
                <a:gd name="connsiteY4" fmla="*/ 3333 h 10000"/>
                <a:gd name="connsiteX0" fmla="*/ 10381 w 10381"/>
                <a:gd name="connsiteY0" fmla="*/ 3333 h 11153"/>
                <a:gd name="connsiteX1" fmla="*/ 2932 w 10381"/>
                <a:gd name="connsiteY1" fmla="*/ 11153 h 11153"/>
                <a:gd name="connsiteX2" fmla="*/ 0 w 10381"/>
                <a:gd name="connsiteY2" fmla="*/ 6000 h 11153"/>
                <a:gd name="connsiteX3" fmla="*/ 8592 w 10381"/>
                <a:gd name="connsiteY3" fmla="*/ 0 h 11153"/>
                <a:gd name="connsiteX4" fmla="*/ 10381 w 10381"/>
                <a:gd name="connsiteY4" fmla="*/ 3333 h 11153"/>
                <a:gd name="connsiteX0" fmla="*/ 10381 w 10381"/>
                <a:gd name="connsiteY0" fmla="*/ 3948 h 11768"/>
                <a:gd name="connsiteX1" fmla="*/ 2932 w 10381"/>
                <a:gd name="connsiteY1" fmla="*/ 11768 h 11768"/>
                <a:gd name="connsiteX2" fmla="*/ 0 w 10381"/>
                <a:gd name="connsiteY2" fmla="*/ 6615 h 11768"/>
                <a:gd name="connsiteX3" fmla="*/ 8211 w 10381"/>
                <a:gd name="connsiteY3" fmla="*/ 0 h 11768"/>
                <a:gd name="connsiteX4" fmla="*/ 10381 w 10381"/>
                <a:gd name="connsiteY4" fmla="*/ 3948 h 11768"/>
                <a:gd name="connsiteX0" fmla="*/ 10508 w 10508"/>
                <a:gd name="connsiteY0" fmla="*/ 4332 h 11768"/>
                <a:gd name="connsiteX1" fmla="*/ 2932 w 10508"/>
                <a:gd name="connsiteY1" fmla="*/ 11768 h 11768"/>
                <a:gd name="connsiteX2" fmla="*/ 0 w 10508"/>
                <a:gd name="connsiteY2" fmla="*/ 6615 h 11768"/>
                <a:gd name="connsiteX3" fmla="*/ 8211 w 10508"/>
                <a:gd name="connsiteY3" fmla="*/ 0 h 11768"/>
                <a:gd name="connsiteX4" fmla="*/ 10508 w 10508"/>
                <a:gd name="connsiteY4" fmla="*/ 4332 h 11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08" h="11768">
                  <a:moveTo>
                    <a:pt x="10508" y="4332"/>
                  </a:moveTo>
                  <a:lnTo>
                    <a:pt x="2932" y="11768"/>
                  </a:lnTo>
                  <a:lnTo>
                    <a:pt x="0" y="6615"/>
                  </a:lnTo>
                  <a:lnTo>
                    <a:pt x="8211" y="0"/>
                  </a:lnTo>
                  <a:lnTo>
                    <a:pt x="10508" y="433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6" name="同心圆 165"/>
            <p:cNvSpPr>
              <a:spLocks noChangeAspect="1"/>
            </p:cNvSpPr>
            <p:nvPr/>
          </p:nvSpPr>
          <p:spPr>
            <a:xfrm>
              <a:off x="5236294" y="2460671"/>
              <a:ext cx="2213716" cy="2213717"/>
            </a:xfrm>
            <a:prstGeom prst="donut">
              <a:avLst>
                <a:gd name="adj" fmla="val 117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 name="组合 7"/>
            <p:cNvGrpSpPr/>
            <p:nvPr/>
          </p:nvGrpSpPr>
          <p:grpSpPr>
            <a:xfrm>
              <a:off x="5213299" y="2449407"/>
              <a:ext cx="2732325" cy="3248132"/>
              <a:chOff x="5213299" y="2449407"/>
              <a:chExt cx="2732325" cy="3248132"/>
            </a:xfrm>
            <a:grpFill/>
          </p:grpSpPr>
          <p:sp>
            <p:nvSpPr>
              <p:cNvPr id="160" name="同心圆 159"/>
              <p:cNvSpPr>
                <a:spLocks noChangeAspect="1"/>
              </p:cNvSpPr>
              <p:nvPr/>
            </p:nvSpPr>
            <p:spPr>
              <a:xfrm>
                <a:off x="5213299" y="2449407"/>
                <a:ext cx="2213716" cy="2213717"/>
              </a:xfrm>
              <a:prstGeom prst="donut">
                <a:avLst>
                  <a:gd name="adj" fmla="val 117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1" name="Freeform 1005"/>
              <p:cNvSpPr>
                <a:spLocks/>
              </p:cNvSpPr>
              <p:nvPr/>
            </p:nvSpPr>
            <p:spPr bwMode="auto">
              <a:xfrm>
                <a:off x="6832894" y="4420634"/>
                <a:ext cx="1112730" cy="1276905"/>
              </a:xfrm>
              <a:custGeom>
                <a:avLst/>
                <a:gdLst>
                  <a:gd name="T0" fmla="*/ 127 w 129"/>
                  <a:gd name="T1" fmla="*/ 109 h 148"/>
                  <a:gd name="T2" fmla="*/ 122 w 129"/>
                  <a:gd name="T3" fmla="*/ 122 h 148"/>
                  <a:gd name="T4" fmla="*/ 90 w 129"/>
                  <a:gd name="T5" fmla="*/ 144 h 148"/>
                  <a:gd name="T6" fmla="*/ 76 w 129"/>
                  <a:gd name="T7" fmla="*/ 144 h 148"/>
                  <a:gd name="T8" fmla="*/ 2 w 129"/>
                  <a:gd name="T9" fmla="*/ 39 h 148"/>
                  <a:gd name="T10" fmla="*/ 8 w 129"/>
                  <a:gd name="T11" fmla="*/ 26 h 148"/>
                  <a:gd name="T12" fmla="*/ 39 w 129"/>
                  <a:gd name="T13" fmla="*/ 4 h 148"/>
                  <a:gd name="T14" fmla="*/ 53 w 129"/>
                  <a:gd name="T15" fmla="*/ 3 h 148"/>
                  <a:gd name="T16" fmla="*/ 127 w 129"/>
                  <a:gd name="T17" fmla="*/ 10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 h="148">
                    <a:moveTo>
                      <a:pt x="127" y="109"/>
                    </a:moveTo>
                    <a:cubicBezTo>
                      <a:pt x="129" y="112"/>
                      <a:pt x="127" y="118"/>
                      <a:pt x="122" y="122"/>
                    </a:cubicBezTo>
                    <a:cubicBezTo>
                      <a:pt x="90" y="144"/>
                      <a:pt x="90" y="144"/>
                      <a:pt x="90" y="144"/>
                    </a:cubicBezTo>
                    <a:cubicBezTo>
                      <a:pt x="85" y="148"/>
                      <a:pt x="78" y="148"/>
                      <a:pt x="76" y="144"/>
                    </a:cubicBezTo>
                    <a:cubicBezTo>
                      <a:pt x="2" y="39"/>
                      <a:pt x="2" y="39"/>
                      <a:pt x="2" y="39"/>
                    </a:cubicBezTo>
                    <a:cubicBezTo>
                      <a:pt x="0" y="35"/>
                      <a:pt x="2" y="29"/>
                      <a:pt x="8" y="26"/>
                    </a:cubicBezTo>
                    <a:cubicBezTo>
                      <a:pt x="39" y="4"/>
                      <a:pt x="39" y="4"/>
                      <a:pt x="39" y="4"/>
                    </a:cubicBezTo>
                    <a:cubicBezTo>
                      <a:pt x="45" y="0"/>
                      <a:pt x="51" y="0"/>
                      <a:pt x="53" y="3"/>
                    </a:cubicBezTo>
                    <a:lnTo>
                      <a:pt x="127" y="109"/>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006"/>
              <p:cNvSpPr>
                <a:spLocks/>
              </p:cNvSpPr>
              <p:nvPr/>
            </p:nvSpPr>
            <p:spPr bwMode="auto">
              <a:xfrm>
                <a:off x="7110165" y="4475359"/>
                <a:ext cx="758846" cy="1006931"/>
              </a:xfrm>
              <a:custGeom>
                <a:avLst/>
                <a:gdLst>
                  <a:gd name="T0" fmla="*/ 85 w 88"/>
                  <a:gd name="T1" fmla="*/ 102 h 117"/>
                  <a:gd name="T2" fmla="*/ 86 w 88"/>
                  <a:gd name="T3" fmla="*/ 110 h 117"/>
                  <a:gd name="T4" fmla="*/ 77 w 88"/>
                  <a:gd name="T5" fmla="*/ 116 h 117"/>
                  <a:gd name="T6" fmla="*/ 70 w 88"/>
                  <a:gd name="T7" fmla="*/ 112 h 117"/>
                  <a:gd name="T8" fmla="*/ 3 w 88"/>
                  <a:gd name="T9" fmla="*/ 15 h 117"/>
                  <a:gd name="T10" fmla="*/ 2 w 88"/>
                  <a:gd name="T11" fmla="*/ 8 h 117"/>
                  <a:gd name="T12" fmla="*/ 11 w 88"/>
                  <a:gd name="T13" fmla="*/ 1 h 117"/>
                  <a:gd name="T14" fmla="*/ 18 w 88"/>
                  <a:gd name="T15" fmla="*/ 5 h 117"/>
                  <a:gd name="T16" fmla="*/ 85 w 88"/>
                  <a:gd name="T17" fmla="*/ 10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17">
                    <a:moveTo>
                      <a:pt x="85" y="102"/>
                    </a:moveTo>
                    <a:cubicBezTo>
                      <a:pt x="87" y="105"/>
                      <a:pt x="88" y="108"/>
                      <a:pt x="86" y="110"/>
                    </a:cubicBezTo>
                    <a:cubicBezTo>
                      <a:pt x="77" y="116"/>
                      <a:pt x="77" y="116"/>
                      <a:pt x="77" y="116"/>
                    </a:cubicBezTo>
                    <a:cubicBezTo>
                      <a:pt x="75" y="117"/>
                      <a:pt x="72" y="115"/>
                      <a:pt x="70" y="112"/>
                    </a:cubicBezTo>
                    <a:cubicBezTo>
                      <a:pt x="3" y="15"/>
                      <a:pt x="3" y="15"/>
                      <a:pt x="3" y="15"/>
                    </a:cubicBezTo>
                    <a:cubicBezTo>
                      <a:pt x="1" y="12"/>
                      <a:pt x="0" y="9"/>
                      <a:pt x="2" y="8"/>
                    </a:cubicBezTo>
                    <a:cubicBezTo>
                      <a:pt x="11" y="1"/>
                      <a:pt x="11" y="1"/>
                      <a:pt x="11" y="1"/>
                    </a:cubicBezTo>
                    <a:cubicBezTo>
                      <a:pt x="12" y="0"/>
                      <a:pt x="15" y="2"/>
                      <a:pt x="18" y="5"/>
                    </a:cubicBezTo>
                    <a:lnTo>
                      <a:pt x="85" y="102"/>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9" name="任意多边形 198"/>
              <p:cNvSpPr>
                <a:spLocks noChangeAspect="1"/>
              </p:cNvSpPr>
              <p:nvPr/>
            </p:nvSpPr>
            <p:spPr>
              <a:xfrm rot="20820000">
                <a:off x="5587245" y="2975568"/>
                <a:ext cx="584161" cy="825724"/>
              </a:xfrm>
              <a:custGeom>
                <a:avLst/>
                <a:gdLst>
                  <a:gd name="connsiteX0" fmla="*/ 447381 w 493988"/>
                  <a:gd name="connsiteY0" fmla="*/ 3147 h 698262"/>
                  <a:gd name="connsiteX1" fmla="*/ 493988 w 493988"/>
                  <a:gd name="connsiteY1" fmla="*/ 72000 h 698262"/>
                  <a:gd name="connsiteX2" fmla="*/ 487452 w 493988"/>
                  <a:gd name="connsiteY2" fmla="*/ 99189 h 698262"/>
                  <a:gd name="connsiteX3" fmla="*/ 486398 w 493988"/>
                  <a:gd name="connsiteY3" fmla="*/ 100530 h 698262"/>
                  <a:gd name="connsiteX4" fmla="*/ 486397 w 493988"/>
                  <a:gd name="connsiteY4" fmla="*/ 100532 h 698262"/>
                  <a:gd name="connsiteX5" fmla="*/ 486290 w 493988"/>
                  <a:gd name="connsiteY5" fmla="*/ 100956 h 698262"/>
                  <a:gd name="connsiteX6" fmla="*/ 468653 w 493988"/>
                  <a:gd name="connsiteY6" fmla="*/ 123191 h 698262"/>
                  <a:gd name="connsiteX7" fmla="*/ 462838 w 493988"/>
                  <a:gd name="connsiteY7" fmla="*/ 125907 h 698262"/>
                  <a:gd name="connsiteX8" fmla="*/ 463425 w 493988"/>
                  <a:gd name="connsiteY8" fmla="*/ 127876 h 698262"/>
                  <a:gd name="connsiteX9" fmla="*/ 456048 w 493988"/>
                  <a:gd name="connsiteY9" fmla="*/ 130166 h 698262"/>
                  <a:gd name="connsiteX10" fmla="*/ 456046 w 493988"/>
                  <a:gd name="connsiteY10" fmla="*/ 130167 h 698262"/>
                  <a:gd name="connsiteX11" fmla="*/ 447381 w 493988"/>
                  <a:gd name="connsiteY11" fmla="*/ 135831 h 698262"/>
                  <a:gd name="connsiteX12" fmla="*/ 428776 w 493988"/>
                  <a:gd name="connsiteY12" fmla="*/ 141816 h 698262"/>
                  <a:gd name="connsiteX13" fmla="*/ 428774 w 493988"/>
                  <a:gd name="connsiteY13" fmla="*/ 141817 h 698262"/>
                  <a:gd name="connsiteX14" fmla="*/ 428764 w 493988"/>
                  <a:gd name="connsiteY14" fmla="*/ 141820 h 698262"/>
                  <a:gd name="connsiteX15" fmla="*/ 421271 w 493988"/>
                  <a:gd name="connsiteY15" fmla="*/ 145320 h 698262"/>
                  <a:gd name="connsiteX16" fmla="*/ 421084 w 493988"/>
                  <a:gd name="connsiteY16" fmla="*/ 145308 h 698262"/>
                  <a:gd name="connsiteX17" fmla="*/ 314848 w 493988"/>
                  <a:gd name="connsiteY17" fmla="*/ 209763 h 698262"/>
                  <a:gd name="connsiteX18" fmla="*/ 174165 w 493988"/>
                  <a:gd name="connsiteY18" fmla="*/ 399517 h 698262"/>
                  <a:gd name="connsiteX19" fmla="*/ 173152 w 493988"/>
                  <a:gd name="connsiteY19" fmla="*/ 402674 h 698262"/>
                  <a:gd name="connsiteX20" fmla="*/ 171825 w 493988"/>
                  <a:gd name="connsiteY20" fmla="*/ 402674 h 698262"/>
                  <a:gd name="connsiteX21" fmla="*/ 146693 w 493988"/>
                  <a:gd name="connsiteY21" fmla="*/ 470054 h 698262"/>
                  <a:gd name="connsiteX22" fmla="*/ 135332 w 493988"/>
                  <a:gd name="connsiteY22" fmla="*/ 593793 h 698262"/>
                  <a:gd name="connsiteX23" fmla="*/ 135425 w 493988"/>
                  <a:gd name="connsiteY23" fmla="*/ 593956 h 698262"/>
                  <a:gd name="connsiteX24" fmla="*/ 135564 w 493988"/>
                  <a:gd name="connsiteY24" fmla="*/ 602225 h 698262"/>
                  <a:gd name="connsiteX25" fmla="*/ 135566 w 493988"/>
                  <a:gd name="connsiteY25" fmla="*/ 602235 h 698262"/>
                  <a:gd name="connsiteX26" fmla="*/ 135566 w 493988"/>
                  <a:gd name="connsiteY26" fmla="*/ 602238 h 698262"/>
                  <a:gd name="connsiteX27" fmla="*/ 138343 w 493988"/>
                  <a:gd name="connsiteY27" fmla="*/ 621583 h 698262"/>
                  <a:gd name="connsiteX28" fmla="*/ 137050 w 493988"/>
                  <a:gd name="connsiteY28" fmla="*/ 631854 h 698262"/>
                  <a:gd name="connsiteX29" fmla="*/ 137050 w 493988"/>
                  <a:gd name="connsiteY29" fmla="*/ 631857 h 698262"/>
                  <a:gd name="connsiteX30" fmla="*/ 138226 w 493988"/>
                  <a:gd name="connsiteY30" fmla="*/ 639491 h 698262"/>
                  <a:gd name="connsiteX31" fmla="*/ 136199 w 493988"/>
                  <a:gd name="connsiteY31" fmla="*/ 639826 h 698262"/>
                  <a:gd name="connsiteX32" fmla="*/ 136307 w 493988"/>
                  <a:gd name="connsiteY32" fmla="*/ 646243 h 698262"/>
                  <a:gd name="connsiteX33" fmla="*/ 124053 w 493988"/>
                  <a:gd name="connsiteY33" fmla="*/ 671843 h 698262"/>
                  <a:gd name="connsiteX34" fmla="*/ 123719 w 493988"/>
                  <a:gd name="connsiteY34" fmla="*/ 672125 h 698262"/>
                  <a:gd name="connsiteX35" fmla="*/ 123718 w 493988"/>
                  <a:gd name="connsiteY35" fmla="*/ 672126 h 698262"/>
                  <a:gd name="connsiteX36" fmla="*/ 122975 w 493988"/>
                  <a:gd name="connsiteY36" fmla="*/ 673662 h 698262"/>
                  <a:gd name="connsiteX37" fmla="*/ 101403 w 493988"/>
                  <a:gd name="connsiteY37" fmla="*/ 691455 h 698262"/>
                  <a:gd name="connsiteX38" fmla="*/ 19087 w 493988"/>
                  <a:gd name="connsiteY38" fmla="*/ 679748 h 698262"/>
                  <a:gd name="connsiteX39" fmla="*/ 7031 w 493988"/>
                  <a:gd name="connsiteY39" fmla="*/ 661231 h 698262"/>
                  <a:gd name="connsiteX40" fmla="*/ 7031 w 493988"/>
                  <a:gd name="connsiteY40" fmla="*/ 661230 h 698262"/>
                  <a:gd name="connsiteX41" fmla="*/ 6590 w 493988"/>
                  <a:gd name="connsiteY41" fmla="*/ 661303 h 698262"/>
                  <a:gd name="connsiteX42" fmla="*/ 6481 w 493988"/>
                  <a:gd name="connsiteY42" fmla="*/ 660386 h 698262"/>
                  <a:gd name="connsiteX43" fmla="*/ 6482 w 493988"/>
                  <a:gd name="connsiteY43" fmla="*/ 660387 h 698262"/>
                  <a:gd name="connsiteX44" fmla="*/ 6101 w 493988"/>
                  <a:gd name="connsiteY44" fmla="*/ 657169 h 698262"/>
                  <a:gd name="connsiteX45" fmla="*/ 6100 w 493988"/>
                  <a:gd name="connsiteY45" fmla="*/ 657168 h 698262"/>
                  <a:gd name="connsiteX46" fmla="*/ 6481 w 493988"/>
                  <a:gd name="connsiteY46" fmla="*/ 660386 h 698262"/>
                  <a:gd name="connsiteX47" fmla="*/ 5127 w 493988"/>
                  <a:gd name="connsiteY47" fmla="*/ 658305 h 698262"/>
                  <a:gd name="connsiteX48" fmla="*/ 4132 w 493988"/>
                  <a:gd name="connsiteY48" fmla="*/ 644651 h 698262"/>
                  <a:gd name="connsiteX49" fmla="*/ 6000 w 493988"/>
                  <a:gd name="connsiteY49" fmla="*/ 657081 h 698262"/>
                  <a:gd name="connsiteX50" fmla="*/ 4132 w 493988"/>
                  <a:gd name="connsiteY50" fmla="*/ 644652 h 698262"/>
                  <a:gd name="connsiteX51" fmla="*/ 2440 w 493988"/>
                  <a:gd name="connsiteY51" fmla="*/ 621428 h 698262"/>
                  <a:gd name="connsiteX52" fmla="*/ 45329 w 493988"/>
                  <a:gd name="connsiteY52" fmla="*/ 495005 h 698262"/>
                  <a:gd name="connsiteX53" fmla="*/ 59041 w 493988"/>
                  <a:gd name="connsiteY53" fmla="*/ 492962 h 698262"/>
                  <a:gd name="connsiteX54" fmla="*/ 59039 w 493988"/>
                  <a:gd name="connsiteY54" fmla="*/ 492961 h 698262"/>
                  <a:gd name="connsiteX55" fmla="*/ 45328 w 493988"/>
                  <a:gd name="connsiteY55" fmla="*/ 495005 h 698262"/>
                  <a:gd name="connsiteX56" fmla="*/ 2439 w 493988"/>
                  <a:gd name="connsiteY56" fmla="*/ 621428 h 698262"/>
                  <a:gd name="connsiteX57" fmla="*/ 4131 w 493988"/>
                  <a:gd name="connsiteY57" fmla="*/ 644651 h 698262"/>
                  <a:gd name="connsiteX58" fmla="*/ 1325 w 493988"/>
                  <a:gd name="connsiteY58" fmla="*/ 625975 h 698262"/>
                  <a:gd name="connsiteX59" fmla="*/ 2397 w 493988"/>
                  <a:gd name="connsiteY59" fmla="*/ 610638 h 698262"/>
                  <a:gd name="connsiteX60" fmla="*/ 660 w 493988"/>
                  <a:gd name="connsiteY60" fmla="*/ 595993 h 698262"/>
                  <a:gd name="connsiteX61" fmla="*/ 44504 w 493988"/>
                  <a:gd name="connsiteY61" fmla="*/ 358798 h 698262"/>
                  <a:gd name="connsiteX62" fmla="*/ 56589 w 493988"/>
                  <a:gd name="connsiteY62" fmla="*/ 335428 h 698262"/>
                  <a:gd name="connsiteX63" fmla="*/ 60314 w 493988"/>
                  <a:gd name="connsiteY63" fmla="*/ 336288 h 698262"/>
                  <a:gd name="connsiteX64" fmla="*/ 97161 w 493988"/>
                  <a:gd name="connsiteY64" fmla="*/ 264637 h 698262"/>
                  <a:gd name="connsiteX65" fmla="*/ 364024 w 493988"/>
                  <a:gd name="connsiteY65" fmla="*/ 23301 h 698262"/>
                  <a:gd name="connsiteX66" fmla="*/ 377949 w 493988"/>
                  <a:gd name="connsiteY66" fmla="*/ 18442 h 698262"/>
                  <a:gd name="connsiteX67" fmla="*/ 391264 w 493988"/>
                  <a:gd name="connsiteY67" fmla="*/ 10755 h 698262"/>
                  <a:gd name="connsiteX68" fmla="*/ 409280 w 493988"/>
                  <a:gd name="connsiteY68" fmla="*/ 5090 h 698262"/>
                  <a:gd name="connsiteX69" fmla="*/ 387665 w 493988"/>
                  <a:gd name="connsiteY69" fmla="*/ 13750 h 698262"/>
                  <a:gd name="connsiteX70" fmla="*/ 292838 w 493988"/>
                  <a:gd name="connsiteY70" fmla="*/ 107718 h 698262"/>
                  <a:gd name="connsiteX71" fmla="*/ 297012 w 493988"/>
                  <a:gd name="connsiteY71" fmla="*/ 120938 h 698262"/>
                  <a:gd name="connsiteX72" fmla="*/ 297013 w 493988"/>
                  <a:gd name="connsiteY72" fmla="*/ 120939 h 698262"/>
                  <a:gd name="connsiteX73" fmla="*/ 292839 w 493988"/>
                  <a:gd name="connsiteY73" fmla="*/ 107719 h 698262"/>
                  <a:gd name="connsiteX74" fmla="*/ 387666 w 493988"/>
                  <a:gd name="connsiteY74" fmla="*/ 13751 h 698262"/>
                  <a:gd name="connsiteX75" fmla="*/ 409281 w 493988"/>
                  <a:gd name="connsiteY75" fmla="*/ 5091 h 698262"/>
                  <a:gd name="connsiteX76" fmla="*/ 421271 w 493988"/>
                  <a:gd name="connsiteY76" fmla="*/ 1321 h 698262"/>
                  <a:gd name="connsiteX77" fmla="*/ 409280 w 493988"/>
                  <a:gd name="connsiteY77" fmla="*/ 5091 h 698262"/>
                  <a:gd name="connsiteX78" fmla="*/ 421988 w 493988"/>
                  <a:gd name="connsiteY78" fmla="*/ 0 h 698262"/>
                  <a:gd name="connsiteX79" fmla="*/ 424452 w 493988"/>
                  <a:gd name="connsiteY79" fmla="*/ 305 h 698262"/>
                  <a:gd name="connsiteX80" fmla="*/ 421393 w 493988"/>
                  <a:gd name="connsiteY80" fmla="*/ 1373 h 698262"/>
                  <a:gd name="connsiteX81" fmla="*/ 421394 w 493988"/>
                  <a:gd name="connsiteY81" fmla="*/ 1373 h 698262"/>
                  <a:gd name="connsiteX82" fmla="*/ 424453 w 493988"/>
                  <a:gd name="connsiteY82" fmla="*/ 305 h 698262"/>
                  <a:gd name="connsiteX83" fmla="*/ 424452 w 493988"/>
                  <a:gd name="connsiteY83" fmla="*/ 305 h 698262"/>
                  <a:gd name="connsiteX84" fmla="*/ 425324 w 493988"/>
                  <a:gd name="connsiteY84" fmla="*/ 1 h 698262"/>
                  <a:gd name="connsiteX85" fmla="*/ 425452 w 493988"/>
                  <a:gd name="connsiteY85" fmla="*/ 429 h 698262"/>
                  <a:gd name="connsiteX86" fmla="*/ 425453 w 493988"/>
                  <a:gd name="connsiteY86" fmla="*/ 429 h 69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93988" h="698262">
                    <a:moveTo>
                      <a:pt x="447381" y="3147"/>
                    </a:moveTo>
                    <a:cubicBezTo>
                      <a:pt x="472346" y="13240"/>
                      <a:pt x="493988" y="42176"/>
                      <a:pt x="493988" y="72000"/>
                    </a:cubicBezTo>
                    <a:cubicBezTo>
                      <a:pt x="493988" y="81941"/>
                      <a:pt x="491583" y="91040"/>
                      <a:pt x="487452" y="99189"/>
                    </a:cubicBezTo>
                    <a:lnTo>
                      <a:pt x="486398" y="100530"/>
                    </a:lnTo>
                    <a:lnTo>
                      <a:pt x="486397" y="100532"/>
                    </a:lnTo>
                    <a:lnTo>
                      <a:pt x="486290" y="100956"/>
                    </a:lnTo>
                    <a:cubicBezTo>
                      <a:pt x="481911" y="109353"/>
                      <a:pt x="475757" y="116850"/>
                      <a:pt x="468653" y="123191"/>
                    </a:cubicBezTo>
                    <a:lnTo>
                      <a:pt x="462838" y="125907"/>
                    </a:lnTo>
                    <a:lnTo>
                      <a:pt x="463425" y="127876"/>
                    </a:lnTo>
                    <a:lnTo>
                      <a:pt x="456048" y="130166"/>
                    </a:lnTo>
                    <a:lnTo>
                      <a:pt x="456046" y="130167"/>
                    </a:lnTo>
                    <a:lnTo>
                      <a:pt x="447381" y="135831"/>
                    </a:lnTo>
                    <a:lnTo>
                      <a:pt x="428776" y="141816"/>
                    </a:lnTo>
                    <a:lnTo>
                      <a:pt x="428774" y="141817"/>
                    </a:lnTo>
                    <a:lnTo>
                      <a:pt x="428764" y="141820"/>
                    </a:lnTo>
                    <a:lnTo>
                      <a:pt x="421271" y="145320"/>
                    </a:lnTo>
                    <a:lnTo>
                      <a:pt x="421084" y="145308"/>
                    </a:lnTo>
                    <a:lnTo>
                      <a:pt x="314848" y="209763"/>
                    </a:lnTo>
                    <a:cubicBezTo>
                      <a:pt x="253713" y="260217"/>
                      <a:pt x="205046" y="325240"/>
                      <a:pt x="174165" y="399517"/>
                    </a:cubicBezTo>
                    <a:lnTo>
                      <a:pt x="173152" y="402674"/>
                    </a:lnTo>
                    <a:lnTo>
                      <a:pt x="171825" y="402674"/>
                    </a:lnTo>
                    <a:lnTo>
                      <a:pt x="146693" y="470054"/>
                    </a:lnTo>
                    <a:lnTo>
                      <a:pt x="135332" y="593793"/>
                    </a:lnTo>
                    <a:lnTo>
                      <a:pt x="135425" y="593956"/>
                    </a:lnTo>
                    <a:lnTo>
                      <a:pt x="135564" y="602225"/>
                    </a:lnTo>
                    <a:lnTo>
                      <a:pt x="135566" y="602235"/>
                    </a:lnTo>
                    <a:lnTo>
                      <a:pt x="135566" y="602238"/>
                    </a:lnTo>
                    <a:lnTo>
                      <a:pt x="138343" y="621583"/>
                    </a:lnTo>
                    <a:lnTo>
                      <a:pt x="137050" y="631854"/>
                    </a:lnTo>
                    <a:lnTo>
                      <a:pt x="137050" y="631857"/>
                    </a:lnTo>
                    <a:lnTo>
                      <a:pt x="138226" y="639491"/>
                    </a:lnTo>
                    <a:lnTo>
                      <a:pt x="136199" y="639826"/>
                    </a:lnTo>
                    <a:lnTo>
                      <a:pt x="136307" y="646243"/>
                    </a:lnTo>
                    <a:cubicBezTo>
                      <a:pt x="133722" y="655408"/>
                      <a:pt x="129681" y="664226"/>
                      <a:pt x="124053" y="671843"/>
                    </a:cubicBezTo>
                    <a:lnTo>
                      <a:pt x="123719" y="672125"/>
                    </a:lnTo>
                    <a:lnTo>
                      <a:pt x="123718" y="672126"/>
                    </a:lnTo>
                    <a:lnTo>
                      <a:pt x="122975" y="673662"/>
                    </a:lnTo>
                    <a:cubicBezTo>
                      <a:pt x="117462" y="680947"/>
                      <a:pt x="110338" y="687097"/>
                      <a:pt x="101403" y="691455"/>
                    </a:cubicBezTo>
                    <a:cubicBezTo>
                      <a:pt x="74597" y="704529"/>
                      <a:pt x="39103" y="697762"/>
                      <a:pt x="19087" y="679748"/>
                    </a:cubicBezTo>
                    <a:lnTo>
                      <a:pt x="7031" y="661231"/>
                    </a:lnTo>
                    <a:lnTo>
                      <a:pt x="7031" y="661230"/>
                    </a:lnTo>
                    <a:lnTo>
                      <a:pt x="6590" y="661303"/>
                    </a:lnTo>
                    <a:lnTo>
                      <a:pt x="6481" y="660386"/>
                    </a:lnTo>
                    <a:lnTo>
                      <a:pt x="6482" y="660387"/>
                    </a:lnTo>
                    <a:lnTo>
                      <a:pt x="6101" y="657169"/>
                    </a:lnTo>
                    <a:lnTo>
                      <a:pt x="6100" y="657168"/>
                    </a:lnTo>
                    <a:lnTo>
                      <a:pt x="6481" y="660386"/>
                    </a:lnTo>
                    <a:lnTo>
                      <a:pt x="5127" y="658305"/>
                    </a:lnTo>
                    <a:lnTo>
                      <a:pt x="4132" y="644651"/>
                    </a:lnTo>
                    <a:lnTo>
                      <a:pt x="6000" y="657081"/>
                    </a:lnTo>
                    <a:lnTo>
                      <a:pt x="4132" y="644652"/>
                    </a:lnTo>
                    <a:lnTo>
                      <a:pt x="2440" y="621428"/>
                    </a:lnTo>
                    <a:cubicBezTo>
                      <a:pt x="4056" y="574981"/>
                      <a:pt x="18523" y="508079"/>
                      <a:pt x="45329" y="495005"/>
                    </a:cubicBezTo>
                    <a:lnTo>
                      <a:pt x="59041" y="492962"/>
                    </a:lnTo>
                    <a:lnTo>
                      <a:pt x="59039" y="492961"/>
                    </a:lnTo>
                    <a:cubicBezTo>
                      <a:pt x="54393" y="492245"/>
                      <a:pt x="49795" y="492826"/>
                      <a:pt x="45328" y="495005"/>
                    </a:cubicBezTo>
                    <a:cubicBezTo>
                      <a:pt x="18522" y="508079"/>
                      <a:pt x="4055" y="574981"/>
                      <a:pt x="2439" y="621428"/>
                    </a:cubicBezTo>
                    <a:lnTo>
                      <a:pt x="4131" y="644651"/>
                    </a:lnTo>
                    <a:lnTo>
                      <a:pt x="1325" y="625975"/>
                    </a:lnTo>
                    <a:lnTo>
                      <a:pt x="2397" y="610638"/>
                    </a:lnTo>
                    <a:lnTo>
                      <a:pt x="660" y="595993"/>
                    </a:lnTo>
                    <a:cubicBezTo>
                      <a:pt x="-3659" y="515550"/>
                      <a:pt x="13456" y="434397"/>
                      <a:pt x="44504" y="358798"/>
                    </a:cubicBezTo>
                    <a:lnTo>
                      <a:pt x="56589" y="335428"/>
                    </a:lnTo>
                    <a:lnTo>
                      <a:pt x="60314" y="336288"/>
                    </a:lnTo>
                    <a:lnTo>
                      <a:pt x="97161" y="264637"/>
                    </a:lnTo>
                    <a:cubicBezTo>
                      <a:pt x="161147" y="161493"/>
                      <a:pt x="252733" y="70373"/>
                      <a:pt x="364024" y="23301"/>
                    </a:cubicBezTo>
                    <a:lnTo>
                      <a:pt x="377949" y="18442"/>
                    </a:lnTo>
                    <a:lnTo>
                      <a:pt x="391264" y="10755"/>
                    </a:lnTo>
                    <a:lnTo>
                      <a:pt x="409280" y="5090"/>
                    </a:lnTo>
                    <a:lnTo>
                      <a:pt x="387665" y="13750"/>
                    </a:lnTo>
                    <a:cubicBezTo>
                      <a:pt x="346627" y="35563"/>
                      <a:pt x="292838" y="77894"/>
                      <a:pt x="292838" y="107718"/>
                    </a:cubicBezTo>
                    <a:cubicBezTo>
                      <a:pt x="292838" y="112689"/>
                      <a:pt x="294332" y="117076"/>
                      <a:pt x="297012" y="120938"/>
                    </a:cubicBezTo>
                    <a:lnTo>
                      <a:pt x="297013" y="120939"/>
                    </a:lnTo>
                    <a:lnTo>
                      <a:pt x="292839" y="107719"/>
                    </a:lnTo>
                    <a:cubicBezTo>
                      <a:pt x="292839" y="77895"/>
                      <a:pt x="346628" y="35564"/>
                      <a:pt x="387666" y="13751"/>
                    </a:cubicBezTo>
                    <a:lnTo>
                      <a:pt x="409281" y="5091"/>
                    </a:lnTo>
                    <a:lnTo>
                      <a:pt x="421271" y="1321"/>
                    </a:lnTo>
                    <a:lnTo>
                      <a:pt x="409280" y="5091"/>
                    </a:lnTo>
                    <a:lnTo>
                      <a:pt x="421988" y="0"/>
                    </a:lnTo>
                    <a:lnTo>
                      <a:pt x="424452" y="305"/>
                    </a:lnTo>
                    <a:lnTo>
                      <a:pt x="421393" y="1373"/>
                    </a:lnTo>
                    <a:lnTo>
                      <a:pt x="421394" y="1373"/>
                    </a:lnTo>
                    <a:lnTo>
                      <a:pt x="424453" y="305"/>
                    </a:lnTo>
                    <a:lnTo>
                      <a:pt x="424452" y="305"/>
                    </a:lnTo>
                    <a:lnTo>
                      <a:pt x="425324" y="1"/>
                    </a:lnTo>
                    <a:lnTo>
                      <a:pt x="425452" y="429"/>
                    </a:lnTo>
                    <a:lnTo>
                      <a:pt x="425453" y="42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07" name="文本框 206"/>
          <p:cNvSpPr txBox="1"/>
          <p:nvPr/>
        </p:nvSpPr>
        <p:spPr>
          <a:xfrm>
            <a:off x="7164288" y="4118828"/>
            <a:ext cx="149542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209" name="文本框 208"/>
          <p:cNvSpPr txBox="1"/>
          <p:nvPr/>
        </p:nvSpPr>
        <p:spPr>
          <a:xfrm>
            <a:off x="6388943" y="1310516"/>
            <a:ext cx="149542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230" name="文本框 229"/>
          <p:cNvSpPr txBox="1"/>
          <p:nvPr/>
        </p:nvSpPr>
        <p:spPr>
          <a:xfrm>
            <a:off x="2087724" y="2714672"/>
            <a:ext cx="149542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grpSp>
        <p:nvGrpSpPr>
          <p:cNvPr id="11" name="组合 6"/>
          <p:cNvGrpSpPr/>
          <p:nvPr/>
        </p:nvGrpSpPr>
        <p:grpSpPr>
          <a:xfrm>
            <a:off x="1479774" y="1556965"/>
            <a:ext cx="6270899" cy="1676693"/>
            <a:chOff x="1973032" y="2075312"/>
            <a:chExt cx="8361198" cy="2234901"/>
          </a:xfrm>
        </p:grpSpPr>
        <p:sp>
          <p:nvSpPr>
            <p:cNvPr id="238" name="任意多边形 237"/>
            <p:cNvSpPr/>
            <p:nvPr/>
          </p:nvSpPr>
          <p:spPr>
            <a:xfrm rot="1380000" flipV="1">
              <a:off x="3327355" y="2911693"/>
              <a:ext cx="2517714" cy="25200"/>
            </a:xfrm>
            <a:custGeom>
              <a:avLst/>
              <a:gdLst>
                <a:gd name="connsiteX0" fmla="*/ 0 w 2517714"/>
                <a:gd name="connsiteY0" fmla="*/ 25200 h 25200"/>
                <a:gd name="connsiteX1" fmla="*/ 2513819 w 2517714"/>
                <a:gd name="connsiteY1" fmla="*/ 25200 h 25200"/>
                <a:gd name="connsiteX2" fmla="*/ 2517714 w 2517714"/>
                <a:gd name="connsiteY2" fmla="*/ 0 h 25200"/>
                <a:gd name="connsiteX3" fmla="*/ 0 w 2517714"/>
                <a:gd name="connsiteY3" fmla="*/ 0 h 25200"/>
              </a:gdLst>
              <a:ahLst/>
              <a:cxnLst>
                <a:cxn ang="0">
                  <a:pos x="connsiteX0" y="connsiteY0"/>
                </a:cxn>
                <a:cxn ang="0">
                  <a:pos x="connsiteX1" y="connsiteY1"/>
                </a:cxn>
                <a:cxn ang="0">
                  <a:pos x="connsiteX2" y="connsiteY2"/>
                </a:cxn>
                <a:cxn ang="0">
                  <a:pos x="connsiteX3" y="connsiteY3"/>
                </a:cxn>
              </a:cxnLst>
              <a:rect l="l" t="t" r="r" b="b"/>
              <a:pathLst>
                <a:path w="2517714" h="25200">
                  <a:moveTo>
                    <a:pt x="0" y="25200"/>
                  </a:moveTo>
                  <a:lnTo>
                    <a:pt x="2513819" y="25200"/>
                  </a:lnTo>
                  <a:lnTo>
                    <a:pt x="2517714" y="0"/>
                  </a:lnTo>
                  <a:lnTo>
                    <a:pt x="0" y="0"/>
                  </a:lnTo>
                  <a:close/>
                </a:path>
              </a:pathLst>
            </a:custGeom>
            <a:solidFill>
              <a:srgbClr val="315769"/>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5"/>
            <p:cNvGrpSpPr/>
            <p:nvPr/>
          </p:nvGrpSpPr>
          <p:grpSpPr>
            <a:xfrm>
              <a:off x="1973032" y="2075312"/>
              <a:ext cx="8361198" cy="2234901"/>
              <a:chOff x="1973032" y="2075312"/>
              <a:chExt cx="8361198" cy="2234901"/>
            </a:xfrm>
          </p:grpSpPr>
          <p:sp>
            <p:nvSpPr>
              <p:cNvPr id="229" name="同心圆 228"/>
              <p:cNvSpPr>
                <a:spLocks noChangeAspect="1"/>
              </p:cNvSpPr>
              <p:nvPr/>
            </p:nvSpPr>
            <p:spPr>
              <a:xfrm>
                <a:off x="3134175" y="2253192"/>
                <a:ext cx="252000" cy="252000"/>
              </a:xfrm>
              <a:prstGeom prst="donut">
                <a:avLst>
                  <a:gd name="adj" fmla="val 32800"/>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3" name="组合 4"/>
              <p:cNvGrpSpPr/>
              <p:nvPr/>
            </p:nvGrpSpPr>
            <p:grpSpPr>
              <a:xfrm>
                <a:off x="1973032" y="2075312"/>
                <a:ext cx="8361198" cy="2234901"/>
                <a:chOff x="1973032" y="2075312"/>
                <a:chExt cx="8361198" cy="2234901"/>
              </a:xfrm>
            </p:grpSpPr>
            <p:sp>
              <p:nvSpPr>
                <p:cNvPr id="237" name="任意多边形 236"/>
                <p:cNvSpPr/>
                <p:nvPr/>
              </p:nvSpPr>
              <p:spPr>
                <a:xfrm rot="1380000" flipV="1">
                  <a:off x="3267669" y="2864187"/>
                  <a:ext cx="2509122" cy="25200"/>
                </a:xfrm>
                <a:custGeom>
                  <a:avLst/>
                  <a:gdLst>
                    <a:gd name="connsiteX0" fmla="*/ 0 w 2509122"/>
                    <a:gd name="connsiteY0" fmla="*/ 25200 h 25200"/>
                    <a:gd name="connsiteX1" fmla="*/ 2505227 w 2509122"/>
                    <a:gd name="connsiteY1" fmla="*/ 25200 h 25200"/>
                    <a:gd name="connsiteX2" fmla="*/ 2509122 w 2509122"/>
                    <a:gd name="connsiteY2" fmla="*/ 0 h 25200"/>
                    <a:gd name="connsiteX3" fmla="*/ 0 w 2509122"/>
                    <a:gd name="connsiteY3" fmla="*/ 0 h 25200"/>
                  </a:gdLst>
                  <a:ahLst/>
                  <a:cxnLst>
                    <a:cxn ang="0">
                      <a:pos x="connsiteX0" y="connsiteY0"/>
                    </a:cxn>
                    <a:cxn ang="0">
                      <a:pos x="connsiteX1" y="connsiteY1"/>
                    </a:cxn>
                    <a:cxn ang="0">
                      <a:pos x="connsiteX2" y="connsiteY2"/>
                    </a:cxn>
                    <a:cxn ang="0">
                      <a:pos x="connsiteX3" y="connsiteY3"/>
                    </a:cxn>
                  </a:cxnLst>
                  <a:rect l="l" t="t" r="r" b="b"/>
                  <a:pathLst>
                    <a:path w="2509122" h="25200">
                      <a:moveTo>
                        <a:pt x="0" y="25200"/>
                      </a:moveTo>
                      <a:lnTo>
                        <a:pt x="2505227" y="25200"/>
                      </a:lnTo>
                      <a:lnTo>
                        <a:pt x="2509122" y="0"/>
                      </a:lnTo>
                      <a:lnTo>
                        <a:pt x="0" y="0"/>
                      </a:lnTo>
                      <a:close/>
                    </a:path>
                  </a:pathLst>
                </a:custGeom>
                <a:solidFill>
                  <a:srgbClr val="498B9C"/>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222"/>
                <p:cNvGrpSpPr/>
                <p:nvPr/>
              </p:nvGrpSpPr>
              <p:grpSpPr>
                <a:xfrm rot="434561">
                  <a:off x="9153649" y="2886154"/>
                  <a:ext cx="1083431" cy="1179402"/>
                  <a:chOff x="2154434" y="4108506"/>
                  <a:chExt cx="1550791" cy="1008009"/>
                </a:xfrm>
              </p:grpSpPr>
              <p:cxnSp>
                <p:nvCxnSpPr>
                  <p:cNvPr id="224" name="直接连接符 223"/>
                  <p:cNvCxnSpPr/>
                  <p:nvPr/>
                </p:nvCxnSpPr>
                <p:spPr>
                  <a:xfrm>
                    <a:off x="2168720" y="4129146"/>
                    <a:ext cx="1536505" cy="987369"/>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2154434" y="4108506"/>
                    <a:ext cx="1536505" cy="98736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5" name="组合 219"/>
                <p:cNvGrpSpPr/>
                <p:nvPr/>
              </p:nvGrpSpPr>
              <p:grpSpPr>
                <a:xfrm rot="18483043">
                  <a:off x="6744454" y="2339571"/>
                  <a:ext cx="2183064" cy="1654546"/>
                  <a:chOff x="2154434" y="4108506"/>
                  <a:chExt cx="1550791" cy="1008009"/>
                </a:xfrm>
              </p:grpSpPr>
              <p:cxnSp>
                <p:nvCxnSpPr>
                  <p:cNvPr id="221" name="直接连接符 220"/>
                  <p:cNvCxnSpPr/>
                  <p:nvPr/>
                </p:nvCxnSpPr>
                <p:spPr>
                  <a:xfrm>
                    <a:off x="2168720" y="4129146"/>
                    <a:ext cx="1536505" cy="987369"/>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2154434" y="4108506"/>
                    <a:ext cx="1536505" cy="98736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215"/>
                <p:cNvGrpSpPr/>
                <p:nvPr/>
              </p:nvGrpSpPr>
              <p:grpSpPr>
                <a:xfrm rot="18079017">
                  <a:off x="1932565" y="2800870"/>
                  <a:ext cx="1500203" cy="353763"/>
                  <a:chOff x="2154434" y="4108506"/>
                  <a:chExt cx="1550791" cy="1008009"/>
                </a:xfrm>
              </p:grpSpPr>
              <p:cxnSp>
                <p:nvCxnSpPr>
                  <p:cNvPr id="215" name="直接连接符 214"/>
                  <p:cNvCxnSpPr/>
                  <p:nvPr/>
                </p:nvCxnSpPr>
                <p:spPr>
                  <a:xfrm>
                    <a:off x="2168720" y="4129146"/>
                    <a:ext cx="1536505" cy="987369"/>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2154434" y="4108506"/>
                    <a:ext cx="1536505" cy="987369"/>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1" name="Freeform 944"/>
                <p:cNvSpPr>
                  <a:spLocks noChangeAspect="1" noEditPoints="1"/>
                </p:cNvSpPr>
                <p:nvPr/>
              </p:nvSpPr>
              <p:spPr bwMode="auto">
                <a:xfrm>
                  <a:off x="5960158" y="3196265"/>
                  <a:ext cx="719998" cy="720000"/>
                </a:xfrm>
                <a:custGeom>
                  <a:avLst/>
                  <a:gdLst>
                    <a:gd name="T0" fmla="*/ 29 w 71"/>
                    <a:gd name="T1" fmla="*/ 4 h 71"/>
                    <a:gd name="T2" fmla="*/ 28 w 71"/>
                    <a:gd name="T3" fmla="*/ 4 h 71"/>
                    <a:gd name="T4" fmla="*/ 3 w 71"/>
                    <a:gd name="T5" fmla="*/ 42 h 71"/>
                    <a:gd name="T6" fmla="*/ 42 w 71"/>
                    <a:gd name="T7" fmla="*/ 68 h 71"/>
                    <a:gd name="T8" fmla="*/ 43 w 71"/>
                    <a:gd name="T9" fmla="*/ 68 h 71"/>
                    <a:gd name="T10" fmla="*/ 68 w 71"/>
                    <a:gd name="T11" fmla="*/ 29 h 71"/>
                    <a:gd name="T12" fmla="*/ 29 w 71"/>
                    <a:gd name="T13" fmla="*/ 4 h 71"/>
                    <a:gd name="T14" fmla="*/ 33 w 71"/>
                    <a:gd name="T15" fmla="*/ 25 h 71"/>
                    <a:gd name="T16" fmla="*/ 32 w 71"/>
                    <a:gd name="T17" fmla="*/ 20 h 71"/>
                    <a:gd name="T18" fmla="*/ 33 w 71"/>
                    <a:gd name="T19" fmla="*/ 25 h 71"/>
                    <a:gd name="T20" fmla="*/ 46 w 71"/>
                    <a:gd name="T21" fmla="*/ 34 h 71"/>
                    <a:gd name="T22" fmla="*/ 38 w 71"/>
                    <a:gd name="T23" fmla="*/ 46 h 71"/>
                    <a:gd name="T24" fmla="*/ 25 w 71"/>
                    <a:gd name="T25" fmla="*/ 38 h 71"/>
                    <a:gd name="T26" fmla="*/ 33 w 71"/>
                    <a:gd name="T27" fmla="*/ 2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71">
                      <a:moveTo>
                        <a:pt x="29" y="4"/>
                      </a:moveTo>
                      <a:cubicBezTo>
                        <a:pt x="28" y="4"/>
                        <a:pt x="28" y="4"/>
                        <a:pt x="28" y="4"/>
                      </a:cubicBezTo>
                      <a:cubicBezTo>
                        <a:pt x="11" y="8"/>
                        <a:pt x="0" y="25"/>
                        <a:pt x="3" y="42"/>
                      </a:cubicBezTo>
                      <a:cubicBezTo>
                        <a:pt x="7" y="60"/>
                        <a:pt x="24" y="71"/>
                        <a:pt x="42" y="68"/>
                      </a:cubicBezTo>
                      <a:cubicBezTo>
                        <a:pt x="43" y="68"/>
                        <a:pt x="43" y="68"/>
                        <a:pt x="43" y="68"/>
                      </a:cubicBezTo>
                      <a:cubicBezTo>
                        <a:pt x="60" y="64"/>
                        <a:pt x="71" y="47"/>
                        <a:pt x="68" y="29"/>
                      </a:cubicBezTo>
                      <a:cubicBezTo>
                        <a:pt x="64" y="12"/>
                        <a:pt x="47" y="0"/>
                        <a:pt x="29" y="4"/>
                      </a:cubicBezTo>
                      <a:close/>
                      <a:moveTo>
                        <a:pt x="33" y="25"/>
                      </a:moveTo>
                      <a:cubicBezTo>
                        <a:pt x="32" y="20"/>
                        <a:pt x="32" y="20"/>
                        <a:pt x="32" y="20"/>
                      </a:cubicBezTo>
                      <a:cubicBezTo>
                        <a:pt x="33" y="25"/>
                        <a:pt x="33" y="25"/>
                        <a:pt x="33" y="25"/>
                      </a:cubicBezTo>
                      <a:cubicBezTo>
                        <a:pt x="39" y="24"/>
                        <a:pt x="45" y="28"/>
                        <a:pt x="46" y="34"/>
                      </a:cubicBezTo>
                      <a:cubicBezTo>
                        <a:pt x="47" y="39"/>
                        <a:pt x="44" y="45"/>
                        <a:pt x="38" y="46"/>
                      </a:cubicBezTo>
                      <a:cubicBezTo>
                        <a:pt x="32" y="48"/>
                        <a:pt x="26" y="44"/>
                        <a:pt x="25" y="38"/>
                      </a:cubicBezTo>
                      <a:cubicBezTo>
                        <a:pt x="24" y="32"/>
                        <a:pt x="27" y="26"/>
                        <a:pt x="33" y="25"/>
                      </a:cubicBezTo>
                      <a:close/>
                    </a:path>
                  </a:pathLst>
                </a:custGeom>
                <a:solidFill>
                  <a:schemeClr val="accent2"/>
                </a:solidFill>
                <a:ln>
                  <a:solidFill>
                    <a:schemeClr val="accent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206" name="同心圆 205"/>
                <p:cNvSpPr>
                  <a:spLocks noChangeAspect="1"/>
                </p:cNvSpPr>
                <p:nvPr/>
              </p:nvSpPr>
              <p:spPr>
                <a:xfrm>
                  <a:off x="10082230" y="4058213"/>
                  <a:ext cx="252000" cy="252000"/>
                </a:xfrm>
                <a:prstGeom prst="donut">
                  <a:avLst>
                    <a:gd name="adj" fmla="val 32800"/>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8" name="同心圆 207"/>
                <p:cNvSpPr>
                  <a:spLocks noChangeAspect="1"/>
                </p:cNvSpPr>
                <p:nvPr/>
              </p:nvSpPr>
              <p:spPr>
                <a:xfrm>
                  <a:off x="9085280" y="2653302"/>
                  <a:ext cx="252000" cy="252000"/>
                </a:xfrm>
                <a:prstGeom prst="donut">
                  <a:avLst>
                    <a:gd name="adj" fmla="val 3280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1" name="同心圆 230"/>
                <p:cNvSpPr>
                  <a:spLocks noChangeAspect="1"/>
                </p:cNvSpPr>
                <p:nvPr/>
              </p:nvSpPr>
              <p:spPr>
                <a:xfrm>
                  <a:off x="1973032" y="3463850"/>
                  <a:ext cx="252000" cy="252000"/>
                </a:xfrm>
                <a:prstGeom prst="donut">
                  <a:avLst>
                    <a:gd name="adj" fmla="val 328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sp>
        <p:nvSpPr>
          <p:cNvPr id="232" name="文本框 231"/>
          <p:cNvSpPr txBox="1"/>
          <p:nvPr/>
        </p:nvSpPr>
        <p:spPr>
          <a:xfrm>
            <a:off x="1060351" y="3184612"/>
            <a:ext cx="1495425"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245" name="Freeform 944"/>
          <p:cNvSpPr>
            <a:spLocks noChangeAspect="1" noEditPoints="1"/>
          </p:cNvSpPr>
          <p:nvPr/>
        </p:nvSpPr>
        <p:spPr bwMode="auto">
          <a:xfrm>
            <a:off x="889288" y="3679284"/>
            <a:ext cx="188999" cy="189058"/>
          </a:xfrm>
          <a:custGeom>
            <a:avLst/>
            <a:gdLst>
              <a:gd name="T0" fmla="*/ 29 w 71"/>
              <a:gd name="T1" fmla="*/ 4 h 71"/>
              <a:gd name="T2" fmla="*/ 28 w 71"/>
              <a:gd name="T3" fmla="*/ 4 h 71"/>
              <a:gd name="T4" fmla="*/ 3 w 71"/>
              <a:gd name="T5" fmla="*/ 42 h 71"/>
              <a:gd name="T6" fmla="*/ 42 w 71"/>
              <a:gd name="T7" fmla="*/ 68 h 71"/>
              <a:gd name="T8" fmla="*/ 43 w 71"/>
              <a:gd name="T9" fmla="*/ 68 h 71"/>
              <a:gd name="T10" fmla="*/ 68 w 71"/>
              <a:gd name="T11" fmla="*/ 29 h 71"/>
              <a:gd name="T12" fmla="*/ 29 w 71"/>
              <a:gd name="T13" fmla="*/ 4 h 71"/>
              <a:gd name="T14" fmla="*/ 33 w 71"/>
              <a:gd name="T15" fmla="*/ 25 h 71"/>
              <a:gd name="T16" fmla="*/ 32 w 71"/>
              <a:gd name="T17" fmla="*/ 20 h 71"/>
              <a:gd name="T18" fmla="*/ 33 w 71"/>
              <a:gd name="T19" fmla="*/ 25 h 71"/>
              <a:gd name="T20" fmla="*/ 46 w 71"/>
              <a:gd name="T21" fmla="*/ 34 h 71"/>
              <a:gd name="T22" fmla="*/ 38 w 71"/>
              <a:gd name="T23" fmla="*/ 46 h 71"/>
              <a:gd name="T24" fmla="*/ 25 w 71"/>
              <a:gd name="T25" fmla="*/ 38 h 71"/>
              <a:gd name="T26" fmla="*/ 33 w 71"/>
              <a:gd name="T27" fmla="*/ 2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 h="71">
                <a:moveTo>
                  <a:pt x="29" y="4"/>
                </a:moveTo>
                <a:cubicBezTo>
                  <a:pt x="28" y="4"/>
                  <a:pt x="28" y="4"/>
                  <a:pt x="28" y="4"/>
                </a:cubicBezTo>
                <a:cubicBezTo>
                  <a:pt x="11" y="8"/>
                  <a:pt x="0" y="25"/>
                  <a:pt x="3" y="42"/>
                </a:cubicBezTo>
                <a:cubicBezTo>
                  <a:pt x="7" y="60"/>
                  <a:pt x="24" y="71"/>
                  <a:pt x="42" y="68"/>
                </a:cubicBezTo>
                <a:cubicBezTo>
                  <a:pt x="43" y="68"/>
                  <a:pt x="43" y="68"/>
                  <a:pt x="43" y="68"/>
                </a:cubicBezTo>
                <a:cubicBezTo>
                  <a:pt x="60" y="64"/>
                  <a:pt x="71" y="47"/>
                  <a:pt x="68" y="29"/>
                </a:cubicBezTo>
                <a:cubicBezTo>
                  <a:pt x="64" y="12"/>
                  <a:pt x="47" y="0"/>
                  <a:pt x="29" y="4"/>
                </a:cubicBezTo>
                <a:close/>
                <a:moveTo>
                  <a:pt x="33" y="25"/>
                </a:moveTo>
                <a:cubicBezTo>
                  <a:pt x="32" y="20"/>
                  <a:pt x="32" y="20"/>
                  <a:pt x="32" y="20"/>
                </a:cubicBezTo>
                <a:cubicBezTo>
                  <a:pt x="33" y="25"/>
                  <a:pt x="33" y="25"/>
                  <a:pt x="33" y="25"/>
                </a:cubicBezTo>
                <a:cubicBezTo>
                  <a:pt x="39" y="24"/>
                  <a:pt x="45" y="28"/>
                  <a:pt x="46" y="34"/>
                </a:cubicBezTo>
                <a:cubicBezTo>
                  <a:pt x="47" y="39"/>
                  <a:pt x="44" y="45"/>
                  <a:pt x="38" y="46"/>
                </a:cubicBezTo>
                <a:cubicBezTo>
                  <a:pt x="32" y="48"/>
                  <a:pt x="26" y="44"/>
                  <a:pt x="25" y="38"/>
                </a:cubicBezTo>
                <a:cubicBezTo>
                  <a:pt x="24" y="32"/>
                  <a:pt x="27" y="26"/>
                  <a:pt x="33" y="25"/>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46" name="文本框 245"/>
          <p:cNvSpPr txBox="1"/>
          <p:nvPr/>
        </p:nvSpPr>
        <p:spPr>
          <a:xfrm>
            <a:off x="1136971" y="3580725"/>
            <a:ext cx="2747387" cy="875753"/>
          </a:xfrm>
          <a:prstGeom prst="rect">
            <a:avLst/>
          </a:prstGeom>
          <a:noFill/>
        </p:spPr>
        <p:txBody>
          <a:bodyPr wrap="square" lIns="68580" tIns="34290" rIns="68580" bIns="34290"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文字是简单的视觉图案再现 口语的声音，因而更加清晰，这里输入简单的文字概述这里输入简单文字概述简单的文字概述</a:t>
            </a:r>
          </a:p>
          <a:p>
            <a:pPr algn="just">
              <a:lnSpc>
                <a:spcPct val="15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698"/>
          <p:cNvGrpSpPr>
            <a:grpSpLocks noChangeAspect="1"/>
          </p:cNvGrpSpPr>
          <p:nvPr/>
        </p:nvGrpSpPr>
        <p:grpSpPr>
          <a:xfrm>
            <a:off x="6461352" y="1638094"/>
            <a:ext cx="891000" cy="887543"/>
            <a:chOff x="12895386" y="-62366"/>
            <a:chExt cx="2208955" cy="2199699"/>
          </a:xfrm>
        </p:grpSpPr>
        <p:sp>
          <p:nvSpPr>
            <p:cNvPr id="700" name="Freeform 711"/>
            <p:cNvSpPr>
              <a:spLocks/>
            </p:cNvSpPr>
            <p:nvPr/>
          </p:nvSpPr>
          <p:spPr bwMode="auto">
            <a:xfrm>
              <a:off x="13222410" y="1838075"/>
              <a:ext cx="37022" cy="30851"/>
            </a:xfrm>
            <a:custGeom>
              <a:avLst/>
              <a:gdLst>
                <a:gd name="T0" fmla="*/ 3 w 5"/>
                <a:gd name="T1" fmla="*/ 0 h 4"/>
                <a:gd name="T2" fmla="*/ 0 w 5"/>
                <a:gd name="T3" fmla="*/ 1 h 4"/>
                <a:gd name="T4" fmla="*/ 3 w 5"/>
                <a:gd name="T5" fmla="*/ 4 h 4"/>
                <a:gd name="T6" fmla="*/ 5 w 5"/>
                <a:gd name="T7" fmla="*/ 3 h 4"/>
                <a:gd name="T8" fmla="*/ 4 w 5"/>
                <a:gd name="T9" fmla="*/ 1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0" y="1"/>
                    <a:pt x="0" y="1"/>
                    <a:pt x="0" y="1"/>
                  </a:cubicBezTo>
                  <a:cubicBezTo>
                    <a:pt x="3" y="4"/>
                    <a:pt x="3" y="4"/>
                    <a:pt x="3" y="4"/>
                  </a:cubicBezTo>
                  <a:cubicBezTo>
                    <a:pt x="5" y="3"/>
                    <a:pt x="5" y="3"/>
                    <a:pt x="5" y="3"/>
                  </a:cubicBezTo>
                  <a:cubicBezTo>
                    <a:pt x="4" y="1"/>
                    <a:pt x="4" y="1"/>
                    <a:pt x="4" y="1"/>
                  </a:cubicBezTo>
                  <a:cubicBezTo>
                    <a:pt x="4" y="1"/>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1" name="Freeform 750"/>
            <p:cNvSpPr>
              <a:spLocks noEditPoints="1"/>
            </p:cNvSpPr>
            <p:nvPr/>
          </p:nvSpPr>
          <p:spPr bwMode="auto">
            <a:xfrm>
              <a:off x="12895386" y="-62366"/>
              <a:ext cx="2208955" cy="2199699"/>
            </a:xfrm>
            <a:custGeom>
              <a:avLst/>
              <a:gdLst>
                <a:gd name="T0" fmla="*/ 122 w 303"/>
                <a:gd name="T1" fmla="*/ 295 h 302"/>
                <a:gd name="T2" fmla="*/ 203 w 303"/>
                <a:gd name="T3" fmla="*/ 293 h 302"/>
                <a:gd name="T4" fmla="*/ 143 w 303"/>
                <a:gd name="T5" fmla="*/ 282 h 302"/>
                <a:gd name="T6" fmla="*/ 103 w 303"/>
                <a:gd name="T7" fmla="*/ 291 h 302"/>
                <a:gd name="T8" fmla="*/ 103 w 303"/>
                <a:gd name="T9" fmla="*/ 272 h 302"/>
                <a:gd name="T10" fmla="*/ 150 w 303"/>
                <a:gd name="T11" fmla="*/ 270 h 302"/>
                <a:gd name="T12" fmla="*/ 169 w 303"/>
                <a:gd name="T13" fmla="*/ 268 h 302"/>
                <a:gd name="T14" fmla="*/ 197 w 303"/>
                <a:gd name="T15" fmla="*/ 295 h 302"/>
                <a:gd name="T16" fmla="*/ 93 w 303"/>
                <a:gd name="T17" fmla="*/ 253 h 302"/>
                <a:gd name="T18" fmla="*/ 70 w 303"/>
                <a:gd name="T19" fmla="*/ 250 h 302"/>
                <a:gd name="T20" fmla="*/ 228 w 303"/>
                <a:gd name="T21" fmla="*/ 281 h 302"/>
                <a:gd name="T22" fmla="*/ 73 w 303"/>
                <a:gd name="T23" fmla="*/ 249 h 302"/>
                <a:gd name="T24" fmla="*/ 221 w 303"/>
                <a:gd name="T25" fmla="*/ 247 h 302"/>
                <a:gd name="T26" fmla="*/ 35 w 303"/>
                <a:gd name="T27" fmla="*/ 247 h 302"/>
                <a:gd name="T28" fmla="*/ 270 w 303"/>
                <a:gd name="T29" fmla="*/ 240 h 302"/>
                <a:gd name="T30" fmla="*/ 233 w 303"/>
                <a:gd name="T31" fmla="*/ 241 h 302"/>
                <a:gd name="T32" fmla="*/ 260 w 303"/>
                <a:gd name="T33" fmla="*/ 237 h 302"/>
                <a:gd name="T34" fmla="*/ 52 w 303"/>
                <a:gd name="T35" fmla="*/ 264 h 302"/>
                <a:gd name="T36" fmla="*/ 53 w 303"/>
                <a:gd name="T37" fmla="*/ 260 h 302"/>
                <a:gd name="T38" fmla="*/ 275 w 303"/>
                <a:gd name="T39" fmla="*/ 230 h 302"/>
                <a:gd name="T40" fmla="*/ 47 w 303"/>
                <a:gd name="T41" fmla="*/ 218 h 302"/>
                <a:gd name="T42" fmla="*/ 30 w 303"/>
                <a:gd name="T43" fmla="*/ 188 h 302"/>
                <a:gd name="T44" fmla="*/ 9 w 303"/>
                <a:gd name="T45" fmla="*/ 182 h 302"/>
                <a:gd name="T46" fmla="*/ 5 w 303"/>
                <a:gd name="T47" fmla="*/ 188 h 302"/>
                <a:gd name="T48" fmla="*/ 286 w 303"/>
                <a:gd name="T49" fmla="*/ 210 h 302"/>
                <a:gd name="T50" fmla="*/ 268 w 303"/>
                <a:gd name="T51" fmla="*/ 189 h 302"/>
                <a:gd name="T52" fmla="*/ 274 w 303"/>
                <a:gd name="T53" fmla="*/ 163 h 302"/>
                <a:gd name="T54" fmla="*/ 0 w 303"/>
                <a:gd name="T55" fmla="*/ 151 h 302"/>
                <a:gd name="T56" fmla="*/ 290 w 303"/>
                <a:gd name="T57" fmla="*/ 157 h 302"/>
                <a:gd name="T58" fmla="*/ 5 w 303"/>
                <a:gd name="T59" fmla="*/ 152 h 302"/>
                <a:gd name="T60" fmla="*/ 26 w 303"/>
                <a:gd name="T61" fmla="*/ 141 h 302"/>
                <a:gd name="T62" fmla="*/ 32 w 303"/>
                <a:gd name="T63" fmla="*/ 126 h 302"/>
                <a:gd name="T64" fmla="*/ 279 w 303"/>
                <a:gd name="T65" fmla="*/ 118 h 302"/>
                <a:gd name="T66" fmla="*/ 300 w 303"/>
                <a:gd name="T67" fmla="*/ 125 h 302"/>
                <a:gd name="T68" fmla="*/ 253 w 303"/>
                <a:gd name="T69" fmla="*/ 87 h 302"/>
                <a:gd name="T70" fmla="*/ 253 w 303"/>
                <a:gd name="T71" fmla="*/ 87 h 302"/>
                <a:gd name="T72" fmla="*/ 33 w 303"/>
                <a:gd name="T73" fmla="*/ 122 h 302"/>
                <a:gd name="T74" fmla="*/ 261 w 303"/>
                <a:gd name="T75" fmla="*/ 75 h 302"/>
                <a:gd name="T76" fmla="*/ 21 w 303"/>
                <a:gd name="T77" fmla="*/ 82 h 302"/>
                <a:gd name="T78" fmla="*/ 59 w 303"/>
                <a:gd name="T79" fmla="*/ 70 h 302"/>
                <a:gd name="T80" fmla="*/ 69 w 303"/>
                <a:gd name="T81" fmla="*/ 61 h 302"/>
                <a:gd name="T82" fmla="*/ 26 w 303"/>
                <a:gd name="T83" fmla="*/ 66 h 302"/>
                <a:gd name="T84" fmla="*/ 79 w 303"/>
                <a:gd name="T85" fmla="*/ 52 h 302"/>
                <a:gd name="T86" fmla="*/ 277 w 303"/>
                <a:gd name="T87" fmla="*/ 66 h 302"/>
                <a:gd name="T88" fmla="*/ 227 w 303"/>
                <a:gd name="T89" fmla="*/ 50 h 302"/>
                <a:gd name="T90" fmla="*/ 238 w 303"/>
                <a:gd name="T91" fmla="*/ 43 h 302"/>
                <a:gd name="T92" fmla="*/ 251 w 303"/>
                <a:gd name="T93" fmla="*/ 37 h 302"/>
                <a:gd name="T94" fmla="*/ 200 w 303"/>
                <a:gd name="T95" fmla="*/ 38 h 302"/>
                <a:gd name="T96" fmla="*/ 146 w 303"/>
                <a:gd name="T97" fmla="*/ 29 h 302"/>
                <a:gd name="T98" fmla="*/ 83 w 303"/>
                <a:gd name="T99" fmla="*/ 53 h 302"/>
                <a:gd name="T100" fmla="*/ 154 w 303"/>
                <a:gd name="T101" fmla="*/ 32 h 302"/>
                <a:gd name="T102" fmla="*/ 86 w 303"/>
                <a:gd name="T103" fmla="*/ 15 h 302"/>
                <a:gd name="T104" fmla="*/ 202 w 303"/>
                <a:gd name="T105" fmla="*/ 9 h 302"/>
                <a:gd name="T106" fmla="*/ 105 w 303"/>
                <a:gd name="T107" fmla="*/ 11 h 302"/>
                <a:gd name="T108" fmla="*/ 162 w 303"/>
                <a:gd name="T109" fmla="*/ 5 h 302"/>
                <a:gd name="T110" fmla="*/ 196 w 303"/>
                <a:gd name="T111" fmla="*/ 10 h 302"/>
                <a:gd name="T112" fmla="*/ 162 w 303"/>
                <a:gd name="T11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122" y="295"/>
                  </a:moveTo>
                  <a:cubicBezTo>
                    <a:pt x="126" y="300"/>
                    <a:pt x="126" y="300"/>
                    <a:pt x="126" y="300"/>
                  </a:cubicBezTo>
                  <a:cubicBezTo>
                    <a:pt x="129" y="300"/>
                    <a:pt x="134" y="301"/>
                    <a:pt x="138" y="301"/>
                  </a:cubicBezTo>
                  <a:cubicBezTo>
                    <a:pt x="140" y="302"/>
                    <a:pt x="140" y="302"/>
                    <a:pt x="140" y="302"/>
                  </a:cubicBezTo>
                  <a:cubicBezTo>
                    <a:pt x="136" y="297"/>
                    <a:pt x="136" y="297"/>
                    <a:pt x="136" y="297"/>
                  </a:cubicBezTo>
                  <a:cubicBezTo>
                    <a:pt x="136" y="297"/>
                    <a:pt x="136" y="297"/>
                    <a:pt x="136" y="297"/>
                  </a:cubicBezTo>
                  <a:cubicBezTo>
                    <a:pt x="131" y="297"/>
                    <a:pt x="127" y="296"/>
                    <a:pt x="122" y="295"/>
                  </a:cubicBezTo>
                  <a:moveTo>
                    <a:pt x="100" y="292"/>
                  </a:moveTo>
                  <a:cubicBezTo>
                    <a:pt x="99" y="293"/>
                    <a:pt x="99" y="293"/>
                    <a:pt x="99" y="293"/>
                  </a:cubicBezTo>
                  <a:cubicBezTo>
                    <a:pt x="101" y="293"/>
                    <a:pt x="101" y="293"/>
                    <a:pt x="101" y="293"/>
                  </a:cubicBezTo>
                  <a:cubicBezTo>
                    <a:pt x="100" y="292"/>
                    <a:pt x="100" y="292"/>
                    <a:pt x="100" y="292"/>
                  </a:cubicBezTo>
                  <a:moveTo>
                    <a:pt x="211" y="285"/>
                  </a:moveTo>
                  <a:cubicBezTo>
                    <a:pt x="208" y="287"/>
                    <a:pt x="204" y="288"/>
                    <a:pt x="201" y="289"/>
                  </a:cubicBezTo>
                  <a:cubicBezTo>
                    <a:pt x="203" y="293"/>
                    <a:pt x="203" y="293"/>
                    <a:pt x="203" y="293"/>
                  </a:cubicBezTo>
                  <a:cubicBezTo>
                    <a:pt x="207" y="291"/>
                    <a:pt x="210" y="290"/>
                    <a:pt x="213" y="289"/>
                  </a:cubicBezTo>
                  <a:cubicBezTo>
                    <a:pt x="211" y="285"/>
                    <a:pt x="211" y="285"/>
                    <a:pt x="211" y="285"/>
                  </a:cubicBezTo>
                  <a:moveTo>
                    <a:pt x="143" y="282"/>
                  </a:moveTo>
                  <a:cubicBezTo>
                    <a:pt x="138" y="294"/>
                    <a:pt x="138" y="294"/>
                    <a:pt x="138" y="294"/>
                  </a:cubicBezTo>
                  <a:cubicBezTo>
                    <a:pt x="140" y="297"/>
                    <a:pt x="140" y="297"/>
                    <a:pt x="140" y="297"/>
                  </a:cubicBezTo>
                  <a:cubicBezTo>
                    <a:pt x="145" y="286"/>
                    <a:pt x="145" y="286"/>
                    <a:pt x="145" y="286"/>
                  </a:cubicBezTo>
                  <a:cubicBezTo>
                    <a:pt x="143" y="282"/>
                    <a:pt x="143" y="282"/>
                    <a:pt x="143" y="282"/>
                  </a:cubicBezTo>
                  <a:moveTo>
                    <a:pt x="223" y="279"/>
                  </a:moveTo>
                  <a:cubicBezTo>
                    <a:pt x="220" y="281"/>
                    <a:pt x="217" y="282"/>
                    <a:pt x="214" y="284"/>
                  </a:cubicBezTo>
                  <a:cubicBezTo>
                    <a:pt x="216" y="287"/>
                    <a:pt x="216" y="287"/>
                    <a:pt x="216" y="287"/>
                  </a:cubicBezTo>
                  <a:cubicBezTo>
                    <a:pt x="219" y="286"/>
                    <a:pt x="223" y="284"/>
                    <a:pt x="226" y="282"/>
                  </a:cubicBezTo>
                  <a:cubicBezTo>
                    <a:pt x="223" y="279"/>
                    <a:pt x="223" y="279"/>
                    <a:pt x="223" y="279"/>
                  </a:cubicBezTo>
                  <a:moveTo>
                    <a:pt x="103" y="272"/>
                  </a:moveTo>
                  <a:cubicBezTo>
                    <a:pt x="103" y="291"/>
                    <a:pt x="103" y="291"/>
                    <a:pt x="103" y="291"/>
                  </a:cubicBezTo>
                  <a:cubicBezTo>
                    <a:pt x="105" y="295"/>
                    <a:pt x="105" y="295"/>
                    <a:pt x="105" y="295"/>
                  </a:cubicBezTo>
                  <a:cubicBezTo>
                    <a:pt x="110" y="296"/>
                    <a:pt x="115" y="298"/>
                    <a:pt x="120" y="299"/>
                  </a:cubicBezTo>
                  <a:cubicBezTo>
                    <a:pt x="121" y="299"/>
                    <a:pt x="121" y="299"/>
                    <a:pt x="121" y="299"/>
                  </a:cubicBezTo>
                  <a:cubicBezTo>
                    <a:pt x="118" y="294"/>
                    <a:pt x="118" y="294"/>
                    <a:pt x="118" y="294"/>
                  </a:cubicBezTo>
                  <a:cubicBezTo>
                    <a:pt x="114" y="293"/>
                    <a:pt x="110" y="292"/>
                    <a:pt x="107" y="291"/>
                  </a:cubicBezTo>
                  <a:cubicBezTo>
                    <a:pt x="107" y="278"/>
                    <a:pt x="107" y="278"/>
                    <a:pt x="107" y="278"/>
                  </a:cubicBezTo>
                  <a:cubicBezTo>
                    <a:pt x="103" y="272"/>
                    <a:pt x="103" y="272"/>
                    <a:pt x="103" y="272"/>
                  </a:cubicBezTo>
                  <a:moveTo>
                    <a:pt x="150" y="270"/>
                  </a:moveTo>
                  <a:cubicBezTo>
                    <a:pt x="148" y="270"/>
                    <a:pt x="148" y="270"/>
                    <a:pt x="148" y="270"/>
                  </a:cubicBezTo>
                  <a:cubicBezTo>
                    <a:pt x="144" y="279"/>
                    <a:pt x="144" y="279"/>
                    <a:pt x="144" y="279"/>
                  </a:cubicBezTo>
                  <a:cubicBezTo>
                    <a:pt x="147" y="283"/>
                    <a:pt x="147" y="283"/>
                    <a:pt x="147" y="283"/>
                  </a:cubicBezTo>
                  <a:cubicBezTo>
                    <a:pt x="151" y="274"/>
                    <a:pt x="151" y="274"/>
                    <a:pt x="151" y="274"/>
                  </a:cubicBezTo>
                  <a:cubicBezTo>
                    <a:pt x="153" y="273"/>
                    <a:pt x="153" y="273"/>
                    <a:pt x="153" y="273"/>
                  </a:cubicBezTo>
                  <a:cubicBezTo>
                    <a:pt x="150" y="270"/>
                    <a:pt x="150" y="270"/>
                    <a:pt x="150" y="270"/>
                  </a:cubicBezTo>
                  <a:moveTo>
                    <a:pt x="166" y="268"/>
                  </a:moveTo>
                  <a:cubicBezTo>
                    <a:pt x="154" y="269"/>
                    <a:pt x="154" y="269"/>
                    <a:pt x="154" y="269"/>
                  </a:cubicBezTo>
                  <a:cubicBezTo>
                    <a:pt x="156" y="273"/>
                    <a:pt x="156" y="273"/>
                    <a:pt x="156" y="273"/>
                  </a:cubicBezTo>
                  <a:cubicBezTo>
                    <a:pt x="168" y="272"/>
                    <a:pt x="168" y="272"/>
                    <a:pt x="168" y="272"/>
                  </a:cubicBezTo>
                  <a:cubicBezTo>
                    <a:pt x="166" y="268"/>
                    <a:pt x="166" y="268"/>
                    <a:pt x="166" y="268"/>
                  </a:cubicBezTo>
                  <a:moveTo>
                    <a:pt x="180" y="266"/>
                  </a:moveTo>
                  <a:cubicBezTo>
                    <a:pt x="169" y="268"/>
                    <a:pt x="169" y="268"/>
                    <a:pt x="169" y="268"/>
                  </a:cubicBezTo>
                  <a:cubicBezTo>
                    <a:pt x="172" y="271"/>
                    <a:pt x="172" y="271"/>
                    <a:pt x="172" y="271"/>
                  </a:cubicBezTo>
                  <a:cubicBezTo>
                    <a:pt x="178" y="271"/>
                    <a:pt x="178" y="271"/>
                    <a:pt x="178" y="271"/>
                  </a:cubicBezTo>
                  <a:cubicBezTo>
                    <a:pt x="186" y="282"/>
                    <a:pt x="186" y="282"/>
                    <a:pt x="186" y="282"/>
                  </a:cubicBezTo>
                  <a:cubicBezTo>
                    <a:pt x="189" y="286"/>
                    <a:pt x="189" y="286"/>
                    <a:pt x="189" y="286"/>
                  </a:cubicBezTo>
                  <a:cubicBezTo>
                    <a:pt x="194" y="293"/>
                    <a:pt x="194" y="293"/>
                    <a:pt x="194" y="293"/>
                  </a:cubicBezTo>
                  <a:cubicBezTo>
                    <a:pt x="193" y="296"/>
                    <a:pt x="193" y="296"/>
                    <a:pt x="193" y="296"/>
                  </a:cubicBezTo>
                  <a:cubicBezTo>
                    <a:pt x="197" y="295"/>
                    <a:pt x="197" y="295"/>
                    <a:pt x="197" y="295"/>
                  </a:cubicBezTo>
                  <a:cubicBezTo>
                    <a:pt x="198" y="295"/>
                    <a:pt x="199" y="294"/>
                    <a:pt x="201" y="294"/>
                  </a:cubicBezTo>
                  <a:cubicBezTo>
                    <a:pt x="198" y="290"/>
                    <a:pt x="198" y="290"/>
                    <a:pt x="198" y="290"/>
                  </a:cubicBezTo>
                  <a:cubicBezTo>
                    <a:pt x="198" y="290"/>
                    <a:pt x="198" y="290"/>
                    <a:pt x="198" y="291"/>
                  </a:cubicBezTo>
                  <a:cubicBezTo>
                    <a:pt x="191" y="282"/>
                    <a:pt x="191" y="282"/>
                    <a:pt x="191" y="282"/>
                  </a:cubicBezTo>
                  <a:cubicBezTo>
                    <a:pt x="191" y="282"/>
                    <a:pt x="191" y="282"/>
                    <a:pt x="191" y="282"/>
                  </a:cubicBezTo>
                  <a:cubicBezTo>
                    <a:pt x="180" y="266"/>
                    <a:pt x="180" y="266"/>
                    <a:pt x="180" y="266"/>
                  </a:cubicBezTo>
                  <a:moveTo>
                    <a:pt x="93" y="253"/>
                  </a:moveTo>
                  <a:cubicBezTo>
                    <a:pt x="98" y="261"/>
                    <a:pt x="98" y="261"/>
                    <a:pt x="98" y="261"/>
                  </a:cubicBezTo>
                  <a:cubicBezTo>
                    <a:pt x="102" y="264"/>
                    <a:pt x="102" y="264"/>
                    <a:pt x="102" y="264"/>
                  </a:cubicBezTo>
                  <a:cubicBezTo>
                    <a:pt x="103" y="267"/>
                    <a:pt x="103" y="267"/>
                    <a:pt x="103" y="267"/>
                  </a:cubicBezTo>
                  <a:cubicBezTo>
                    <a:pt x="107" y="273"/>
                    <a:pt x="107" y="273"/>
                    <a:pt x="107" y="273"/>
                  </a:cubicBezTo>
                  <a:cubicBezTo>
                    <a:pt x="106" y="261"/>
                    <a:pt x="106" y="261"/>
                    <a:pt x="106" y="261"/>
                  </a:cubicBezTo>
                  <a:cubicBezTo>
                    <a:pt x="93" y="253"/>
                    <a:pt x="93" y="253"/>
                    <a:pt x="93" y="253"/>
                  </a:cubicBezTo>
                  <a:moveTo>
                    <a:pt x="70" y="250"/>
                  </a:moveTo>
                  <a:cubicBezTo>
                    <a:pt x="61" y="256"/>
                    <a:pt x="61" y="256"/>
                    <a:pt x="61" y="256"/>
                  </a:cubicBezTo>
                  <a:cubicBezTo>
                    <a:pt x="63" y="259"/>
                    <a:pt x="63" y="259"/>
                    <a:pt x="63" y="259"/>
                  </a:cubicBezTo>
                  <a:cubicBezTo>
                    <a:pt x="73" y="253"/>
                    <a:pt x="73" y="253"/>
                    <a:pt x="73" y="253"/>
                  </a:cubicBezTo>
                  <a:cubicBezTo>
                    <a:pt x="70" y="250"/>
                    <a:pt x="70" y="250"/>
                    <a:pt x="70" y="250"/>
                  </a:cubicBezTo>
                  <a:moveTo>
                    <a:pt x="219" y="249"/>
                  </a:moveTo>
                  <a:cubicBezTo>
                    <a:pt x="225" y="276"/>
                    <a:pt x="225" y="276"/>
                    <a:pt x="225" y="276"/>
                  </a:cubicBezTo>
                  <a:cubicBezTo>
                    <a:pt x="228" y="281"/>
                    <a:pt x="228" y="281"/>
                    <a:pt x="228" y="281"/>
                  </a:cubicBezTo>
                  <a:cubicBezTo>
                    <a:pt x="228" y="281"/>
                    <a:pt x="229" y="281"/>
                    <a:pt x="229" y="281"/>
                  </a:cubicBezTo>
                  <a:cubicBezTo>
                    <a:pt x="233" y="278"/>
                    <a:pt x="233" y="278"/>
                    <a:pt x="233" y="278"/>
                  </a:cubicBezTo>
                  <a:cubicBezTo>
                    <a:pt x="229" y="277"/>
                    <a:pt x="229" y="277"/>
                    <a:pt x="229" y="277"/>
                  </a:cubicBezTo>
                  <a:cubicBezTo>
                    <a:pt x="225" y="258"/>
                    <a:pt x="225" y="258"/>
                    <a:pt x="225" y="258"/>
                  </a:cubicBezTo>
                  <a:cubicBezTo>
                    <a:pt x="219" y="249"/>
                    <a:pt x="219" y="249"/>
                    <a:pt x="219" y="249"/>
                  </a:cubicBezTo>
                  <a:moveTo>
                    <a:pt x="79" y="245"/>
                  </a:moveTo>
                  <a:cubicBezTo>
                    <a:pt x="73" y="249"/>
                    <a:pt x="73" y="249"/>
                    <a:pt x="73" y="249"/>
                  </a:cubicBezTo>
                  <a:cubicBezTo>
                    <a:pt x="75" y="252"/>
                    <a:pt x="75" y="252"/>
                    <a:pt x="75" y="252"/>
                  </a:cubicBezTo>
                  <a:cubicBezTo>
                    <a:pt x="79" y="250"/>
                    <a:pt x="79" y="250"/>
                    <a:pt x="79" y="250"/>
                  </a:cubicBezTo>
                  <a:cubicBezTo>
                    <a:pt x="92" y="257"/>
                    <a:pt x="92" y="257"/>
                    <a:pt x="92" y="257"/>
                  </a:cubicBezTo>
                  <a:cubicBezTo>
                    <a:pt x="86" y="250"/>
                    <a:pt x="86" y="250"/>
                    <a:pt x="86" y="250"/>
                  </a:cubicBezTo>
                  <a:cubicBezTo>
                    <a:pt x="79" y="245"/>
                    <a:pt x="79" y="245"/>
                    <a:pt x="79" y="245"/>
                  </a:cubicBezTo>
                  <a:moveTo>
                    <a:pt x="229" y="240"/>
                  </a:moveTo>
                  <a:cubicBezTo>
                    <a:pt x="221" y="247"/>
                    <a:pt x="221" y="247"/>
                    <a:pt x="221" y="247"/>
                  </a:cubicBezTo>
                  <a:cubicBezTo>
                    <a:pt x="223" y="250"/>
                    <a:pt x="223" y="250"/>
                    <a:pt x="223" y="250"/>
                  </a:cubicBezTo>
                  <a:cubicBezTo>
                    <a:pt x="223" y="250"/>
                    <a:pt x="223" y="250"/>
                    <a:pt x="223" y="250"/>
                  </a:cubicBezTo>
                  <a:cubicBezTo>
                    <a:pt x="231" y="243"/>
                    <a:pt x="231" y="243"/>
                    <a:pt x="231" y="243"/>
                  </a:cubicBezTo>
                  <a:cubicBezTo>
                    <a:pt x="229" y="240"/>
                    <a:pt x="229" y="240"/>
                    <a:pt x="229" y="240"/>
                  </a:cubicBezTo>
                  <a:moveTo>
                    <a:pt x="26" y="235"/>
                  </a:moveTo>
                  <a:cubicBezTo>
                    <a:pt x="28" y="239"/>
                    <a:pt x="28" y="239"/>
                    <a:pt x="28" y="239"/>
                  </a:cubicBezTo>
                  <a:cubicBezTo>
                    <a:pt x="30" y="242"/>
                    <a:pt x="33" y="244"/>
                    <a:pt x="35" y="247"/>
                  </a:cubicBezTo>
                  <a:cubicBezTo>
                    <a:pt x="26" y="235"/>
                    <a:pt x="26" y="235"/>
                    <a:pt x="26" y="235"/>
                  </a:cubicBezTo>
                  <a:cubicBezTo>
                    <a:pt x="26" y="235"/>
                    <a:pt x="26" y="235"/>
                    <a:pt x="26" y="235"/>
                  </a:cubicBezTo>
                  <a:moveTo>
                    <a:pt x="274" y="233"/>
                  </a:moveTo>
                  <a:cubicBezTo>
                    <a:pt x="273" y="234"/>
                    <a:pt x="272" y="235"/>
                    <a:pt x="271" y="237"/>
                  </a:cubicBezTo>
                  <a:cubicBezTo>
                    <a:pt x="261" y="233"/>
                    <a:pt x="261" y="233"/>
                    <a:pt x="261" y="233"/>
                  </a:cubicBezTo>
                  <a:cubicBezTo>
                    <a:pt x="265" y="239"/>
                    <a:pt x="265" y="239"/>
                    <a:pt x="265" y="239"/>
                  </a:cubicBezTo>
                  <a:cubicBezTo>
                    <a:pt x="270" y="240"/>
                    <a:pt x="270" y="240"/>
                    <a:pt x="270" y="240"/>
                  </a:cubicBezTo>
                  <a:cubicBezTo>
                    <a:pt x="271" y="244"/>
                    <a:pt x="271" y="244"/>
                    <a:pt x="271" y="244"/>
                  </a:cubicBezTo>
                  <a:cubicBezTo>
                    <a:pt x="273" y="240"/>
                    <a:pt x="273" y="240"/>
                    <a:pt x="273" y="240"/>
                  </a:cubicBezTo>
                  <a:cubicBezTo>
                    <a:pt x="274" y="239"/>
                    <a:pt x="275" y="238"/>
                    <a:pt x="276" y="236"/>
                  </a:cubicBezTo>
                  <a:cubicBezTo>
                    <a:pt x="274" y="233"/>
                    <a:pt x="274" y="233"/>
                    <a:pt x="274" y="233"/>
                  </a:cubicBezTo>
                  <a:moveTo>
                    <a:pt x="239" y="231"/>
                  </a:moveTo>
                  <a:cubicBezTo>
                    <a:pt x="231" y="238"/>
                    <a:pt x="231" y="238"/>
                    <a:pt x="231" y="238"/>
                  </a:cubicBezTo>
                  <a:cubicBezTo>
                    <a:pt x="233" y="241"/>
                    <a:pt x="233" y="241"/>
                    <a:pt x="233" y="241"/>
                  </a:cubicBezTo>
                  <a:cubicBezTo>
                    <a:pt x="241" y="234"/>
                    <a:pt x="241" y="234"/>
                    <a:pt x="241" y="234"/>
                  </a:cubicBezTo>
                  <a:cubicBezTo>
                    <a:pt x="239" y="231"/>
                    <a:pt x="239" y="231"/>
                    <a:pt x="239" y="231"/>
                  </a:cubicBezTo>
                  <a:moveTo>
                    <a:pt x="243" y="227"/>
                  </a:moveTo>
                  <a:cubicBezTo>
                    <a:pt x="241" y="229"/>
                    <a:pt x="241" y="229"/>
                    <a:pt x="241" y="229"/>
                  </a:cubicBezTo>
                  <a:cubicBezTo>
                    <a:pt x="243" y="232"/>
                    <a:pt x="243" y="232"/>
                    <a:pt x="243" y="232"/>
                  </a:cubicBezTo>
                  <a:cubicBezTo>
                    <a:pt x="244" y="232"/>
                    <a:pt x="244" y="232"/>
                    <a:pt x="244" y="232"/>
                  </a:cubicBezTo>
                  <a:cubicBezTo>
                    <a:pt x="260" y="237"/>
                    <a:pt x="260" y="237"/>
                    <a:pt x="260" y="237"/>
                  </a:cubicBezTo>
                  <a:cubicBezTo>
                    <a:pt x="256" y="232"/>
                    <a:pt x="256" y="232"/>
                    <a:pt x="256" y="232"/>
                  </a:cubicBezTo>
                  <a:cubicBezTo>
                    <a:pt x="243" y="227"/>
                    <a:pt x="243" y="227"/>
                    <a:pt x="243" y="227"/>
                  </a:cubicBezTo>
                  <a:moveTo>
                    <a:pt x="36" y="226"/>
                  </a:moveTo>
                  <a:cubicBezTo>
                    <a:pt x="30" y="235"/>
                    <a:pt x="30" y="235"/>
                    <a:pt x="30" y="235"/>
                  </a:cubicBezTo>
                  <a:cubicBezTo>
                    <a:pt x="49" y="262"/>
                    <a:pt x="49" y="262"/>
                    <a:pt x="49" y="262"/>
                  </a:cubicBezTo>
                  <a:cubicBezTo>
                    <a:pt x="50" y="263"/>
                    <a:pt x="50" y="263"/>
                    <a:pt x="51" y="264"/>
                  </a:cubicBezTo>
                  <a:cubicBezTo>
                    <a:pt x="51" y="264"/>
                    <a:pt x="51" y="264"/>
                    <a:pt x="52" y="264"/>
                  </a:cubicBezTo>
                  <a:cubicBezTo>
                    <a:pt x="52" y="265"/>
                    <a:pt x="52" y="265"/>
                    <a:pt x="52" y="265"/>
                  </a:cubicBezTo>
                  <a:cubicBezTo>
                    <a:pt x="55" y="268"/>
                    <a:pt x="55" y="268"/>
                    <a:pt x="55" y="268"/>
                  </a:cubicBezTo>
                  <a:cubicBezTo>
                    <a:pt x="55" y="264"/>
                    <a:pt x="55" y="264"/>
                    <a:pt x="55" y="264"/>
                  </a:cubicBezTo>
                  <a:cubicBezTo>
                    <a:pt x="56" y="263"/>
                    <a:pt x="56" y="263"/>
                    <a:pt x="56" y="263"/>
                  </a:cubicBezTo>
                  <a:cubicBezTo>
                    <a:pt x="61" y="260"/>
                    <a:pt x="61" y="260"/>
                    <a:pt x="61" y="260"/>
                  </a:cubicBezTo>
                  <a:cubicBezTo>
                    <a:pt x="58" y="257"/>
                    <a:pt x="58" y="257"/>
                    <a:pt x="58" y="257"/>
                  </a:cubicBezTo>
                  <a:cubicBezTo>
                    <a:pt x="53" y="260"/>
                    <a:pt x="53" y="260"/>
                    <a:pt x="53" y="260"/>
                  </a:cubicBezTo>
                  <a:cubicBezTo>
                    <a:pt x="53" y="260"/>
                    <a:pt x="53" y="260"/>
                    <a:pt x="53" y="260"/>
                  </a:cubicBezTo>
                  <a:cubicBezTo>
                    <a:pt x="52" y="260"/>
                    <a:pt x="52" y="259"/>
                    <a:pt x="51" y="259"/>
                  </a:cubicBezTo>
                  <a:cubicBezTo>
                    <a:pt x="45" y="253"/>
                    <a:pt x="38" y="245"/>
                    <a:pt x="33" y="238"/>
                  </a:cubicBezTo>
                  <a:cubicBezTo>
                    <a:pt x="39" y="229"/>
                    <a:pt x="39" y="229"/>
                    <a:pt x="39" y="229"/>
                  </a:cubicBezTo>
                  <a:cubicBezTo>
                    <a:pt x="36" y="226"/>
                    <a:pt x="36" y="226"/>
                    <a:pt x="36" y="226"/>
                  </a:cubicBezTo>
                  <a:moveTo>
                    <a:pt x="281" y="220"/>
                  </a:moveTo>
                  <a:cubicBezTo>
                    <a:pt x="279" y="224"/>
                    <a:pt x="277" y="227"/>
                    <a:pt x="275" y="230"/>
                  </a:cubicBezTo>
                  <a:cubicBezTo>
                    <a:pt x="278" y="234"/>
                    <a:pt x="278" y="234"/>
                    <a:pt x="278" y="234"/>
                  </a:cubicBezTo>
                  <a:cubicBezTo>
                    <a:pt x="280" y="230"/>
                    <a:pt x="282" y="227"/>
                    <a:pt x="284" y="224"/>
                  </a:cubicBezTo>
                  <a:cubicBezTo>
                    <a:pt x="281" y="220"/>
                    <a:pt x="281" y="220"/>
                    <a:pt x="281" y="220"/>
                  </a:cubicBezTo>
                  <a:moveTo>
                    <a:pt x="45" y="214"/>
                  </a:moveTo>
                  <a:cubicBezTo>
                    <a:pt x="38" y="223"/>
                    <a:pt x="38" y="223"/>
                    <a:pt x="38" y="223"/>
                  </a:cubicBezTo>
                  <a:cubicBezTo>
                    <a:pt x="41" y="227"/>
                    <a:pt x="41" y="227"/>
                    <a:pt x="41" y="227"/>
                  </a:cubicBezTo>
                  <a:cubicBezTo>
                    <a:pt x="47" y="218"/>
                    <a:pt x="47" y="218"/>
                    <a:pt x="47" y="218"/>
                  </a:cubicBezTo>
                  <a:cubicBezTo>
                    <a:pt x="45" y="214"/>
                    <a:pt x="45" y="214"/>
                    <a:pt x="45" y="214"/>
                  </a:cubicBezTo>
                  <a:moveTo>
                    <a:pt x="292" y="206"/>
                  </a:moveTo>
                  <a:cubicBezTo>
                    <a:pt x="291" y="206"/>
                    <a:pt x="291" y="206"/>
                    <a:pt x="291" y="206"/>
                  </a:cubicBezTo>
                  <a:cubicBezTo>
                    <a:pt x="292" y="207"/>
                    <a:pt x="292" y="207"/>
                    <a:pt x="292" y="207"/>
                  </a:cubicBezTo>
                  <a:cubicBezTo>
                    <a:pt x="292" y="206"/>
                    <a:pt x="292" y="206"/>
                    <a:pt x="292" y="206"/>
                  </a:cubicBezTo>
                  <a:moveTo>
                    <a:pt x="27" y="183"/>
                  </a:moveTo>
                  <a:cubicBezTo>
                    <a:pt x="30" y="188"/>
                    <a:pt x="30" y="188"/>
                    <a:pt x="30" y="188"/>
                  </a:cubicBezTo>
                  <a:cubicBezTo>
                    <a:pt x="34" y="188"/>
                    <a:pt x="34" y="188"/>
                    <a:pt x="34" y="188"/>
                  </a:cubicBezTo>
                  <a:cubicBezTo>
                    <a:pt x="42" y="205"/>
                    <a:pt x="42" y="205"/>
                    <a:pt x="42" y="205"/>
                  </a:cubicBezTo>
                  <a:cubicBezTo>
                    <a:pt x="49" y="215"/>
                    <a:pt x="49" y="215"/>
                    <a:pt x="49" y="215"/>
                  </a:cubicBezTo>
                  <a:cubicBezTo>
                    <a:pt x="50" y="214"/>
                    <a:pt x="50" y="214"/>
                    <a:pt x="50" y="214"/>
                  </a:cubicBezTo>
                  <a:cubicBezTo>
                    <a:pt x="37" y="184"/>
                    <a:pt x="37" y="184"/>
                    <a:pt x="37" y="184"/>
                  </a:cubicBezTo>
                  <a:cubicBezTo>
                    <a:pt x="27" y="183"/>
                    <a:pt x="27" y="183"/>
                    <a:pt x="27" y="183"/>
                  </a:cubicBezTo>
                  <a:moveTo>
                    <a:pt x="9" y="182"/>
                  </a:moveTo>
                  <a:cubicBezTo>
                    <a:pt x="12" y="186"/>
                    <a:pt x="12" y="186"/>
                    <a:pt x="12" y="186"/>
                  </a:cubicBezTo>
                  <a:cubicBezTo>
                    <a:pt x="26" y="187"/>
                    <a:pt x="26" y="187"/>
                    <a:pt x="26" y="187"/>
                  </a:cubicBezTo>
                  <a:cubicBezTo>
                    <a:pt x="23" y="183"/>
                    <a:pt x="23" y="183"/>
                    <a:pt x="23" y="183"/>
                  </a:cubicBezTo>
                  <a:cubicBezTo>
                    <a:pt x="9" y="182"/>
                    <a:pt x="9" y="182"/>
                    <a:pt x="9" y="182"/>
                  </a:cubicBezTo>
                  <a:moveTo>
                    <a:pt x="3" y="178"/>
                  </a:moveTo>
                  <a:cubicBezTo>
                    <a:pt x="3" y="180"/>
                    <a:pt x="3" y="182"/>
                    <a:pt x="4" y="184"/>
                  </a:cubicBezTo>
                  <a:cubicBezTo>
                    <a:pt x="5" y="188"/>
                    <a:pt x="5" y="188"/>
                    <a:pt x="5" y="188"/>
                  </a:cubicBezTo>
                  <a:cubicBezTo>
                    <a:pt x="7" y="185"/>
                    <a:pt x="7" y="185"/>
                    <a:pt x="7" y="185"/>
                  </a:cubicBezTo>
                  <a:cubicBezTo>
                    <a:pt x="8" y="185"/>
                    <a:pt x="8" y="185"/>
                    <a:pt x="8" y="185"/>
                  </a:cubicBezTo>
                  <a:cubicBezTo>
                    <a:pt x="3" y="178"/>
                    <a:pt x="3" y="178"/>
                    <a:pt x="3" y="178"/>
                  </a:cubicBezTo>
                  <a:moveTo>
                    <a:pt x="267" y="176"/>
                  </a:moveTo>
                  <a:cubicBezTo>
                    <a:pt x="264" y="190"/>
                    <a:pt x="264" y="190"/>
                    <a:pt x="264" y="190"/>
                  </a:cubicBezTo>
                  <a:cubicBezTo>
                    <a:pt x="264" y="191"/>
                    <a:pt x="264" y="191"/>
                    <a:pt x="264" y="191"/>
                  </a:cubicBezTo>
                  <a:cubicBezTo>
                    <a:pt x="286" y="210"/>
                    <a:pt x="286" y="210"/>
                    <a:pt x="286" y="210"/>
                  </a:cubicBezTo>
                  <a:cubicBezTo>
                    <a:pt x="285" y="213"/>
                    <a:pt x="284" y="215"/>
                    <a:pt x="283" y="217"/>
                  </a:cubicBezTo>
                  <a:cubicBezTo>
                    <a:pt x="285" y="221"/>
                    <a:pt x="285" y="221"/>
                    <a:pt x="285" y="221"/>
                  </a:cubicBezTo>
                  <a:cubicBezTo>
                    <a:pt x="287" y="217"/>
                    <a:pt x="289" y="214"/>
                    <a:pt x="290" y="210"/>
                  </a:cubicBezTo>
                  <a:cubicBezTo>
                    <a:pt x="290" y="210"/>
                    <a:pt x="290" y="210"/>
                    <a:pt x="290" y="210"/>
                  </a:cubicBezTo>
                  <a:cubicBezTo>
                    <a:pt x="289" y="207"/>
                    <a:pt x="289" y="207"/>
                    <a:pt x="289" y="207"/>
                  </a:cubicBezTo>
                  <a:cubicBezTo>
                    <a:pt x="288" y="207"/>
                    <a:pt x="288" y="207"/>
                    <a:pt x="288" y="207"/>
                  </a:cubicBezTo>
                  <a:cubicBezTo>
                    <a:pt x="268" y="189"/>
                    <a:pt x="268" y="189"/>
                    <a:pt x="268" y="189"/>
                  </a:cubicBezTo>
                  <a:cubicBezTo>
                    <a:pt x="270" y="181"/>
                    <a:pt x="270" y="181"/>
                    <a:pt x="270" y="181"/>
                  </a:cubicBezTo>
                  <a:cubicBezTo>
                    <a:pt x="267" y="176"/>
                    <a:pt x="267" y="176"/>
                    <a:pt x="267" y="176"/>
                  </a:cubicBezTo>
                  <a:moveTo>
                    <a:pt x="271" y="159"/>
                  </a:moveTo>
                  <a:cubicBezTo>
                    <a:pt x="270" y="159"/>
                    <a:pt x="270" y="159"/>
                    <a:pt x="270" y="159"/>
                  </a:cubicBezTo>
                  <a:cubicBezTo>
                    <a:pt x="267" y="172"/>
                    <a:pt x="267" y="172"/>
                    <a:pt x="267" y="172"/>
                  </a:cubicBezTo>
                  <a:cubicBezTo>
                    <a:pt x="271" y="177"/>
                    <a:pt x="271" y="177"/>
                    <a:pt x="271" y="177"/>
                  </a:cubicBezTo>
                  <a:cubicBezTo>
                    <a:pt x="274" y="163"/>
                    <a:pt x="274" y="163"/>
                    <a:pt x="274" y="163"/>
                  </a:cubicBezTo>
                  <a:cubicBezTo>
                    <a:pt x="271" y="159"/>
                    <a:pt x="271" y="159"/>
                    <a:pt x="271" y="159"/>
                  </a:cubicBezTo>
                  <a:moveTo>
                    <a:pt x="284" y="154"/>
                  </a:moveTo>
                  <a:cubicBezTo>
                    <a:pt x="274" y="158"/>
                    <a:pt x="274" y="158"/>
                    <a:pt x="274" y="158"/>
                  </a:cubicBezTo>
                  <a:cubicBezTo>
                    <a:pt x="276" y="161"/>
                    <a:pt x="276" y="161"/>
                    <a:pt x="276" y="161"/>
                  </a:cubicBezTo>
                  <a:cubicBezTo>
                    <a:pt x="287" y="158"/>
                    <a:pt x="287" y="158"/>
                    <a:pt x="287" y="158"/>
                  </a:cubicBezTo>
                  <a:cubicBezTo>
                    <a:pt x="284" y="154"/>
                    <a:pt x="284" y="154"/>
                    <a:pt x="284" y="154"/>
                  </a:cubicBezTo>
                  <a:moveTo>
                    <a:pt x="0" y="151"/>
                  </a:moveTo>
                  <a:cubicBezTo>
                    <a:pt x="0" y="158"/>
                    <a:pt x="1" y="165"/>
                    <a:pt x="2" y="172"/>
                  </a:cubicBezTo>
                  <a:cubicBezTo>
                    <a:pt x="7" y="179"/>
                    <a:pt x="7" y="179"/>
                    <a:pt x="7" y="179"/>
                  </a:cubicBezTo>
                  <a:cubicBezTo>
                    <a:pt x="5" y="172"/>
                    <a:pt x="5" y="164"/>
                    <a:pt x="4" y="157"/>
                  </a:cubicBezTo>
                  <a:cubicBezTo>
                    <a:pt x="0" y="151"/>
                    <a:pt x="0" y="151"/>
                    <a:pt x="0" y="151"/>
                  </a:cubicBezTo>
                  <a:moveTo>
                    <a:pt x="298" y="150"/>
                  </a:moveTo>
                  <a:cubicBezTo>
                    <a:pt x="287" y="153"/>
                    <a:pt x="287" y="153"/>
                    <a:pt x="287" y="153"/>
                  </a:cubicBezTo>
                  <a:cubicBezTo>
                    <a:pt x="290" y="157"/>
                    <a:pt x="290" y="157"/>
                    <a:pt x="290" y="157"/>
                  </a:cubicBezTo>
                  <a:cubicBezTo>
                    <a:pt x="300" y="154"/>
                    <a:pt x="300" y="154"/>
                    <a:pt x="300" y="154"/>
                  </a:cubicBezTo>
                  <a:cubicBezTo>
                    <a:pt x="301" y="155"/>
                    <a:pt x="301" y="155"/>
                    <a:pt x="301" y="155"/>
                  </a:cubicBezTo>
                  <a:cubicBezTo>
                    <a:pt x="298" y="150"/>
                    <a:pt x="298" y="150"/>
                    <a:pt x="298" y="150"/>
                  </a:cubicBezTo>
                  <a:moveTo>
                    <a:pt x="13" y="145"/>
                  </a:moveTo>
                  <a:cubicBezTo>
                    <a:pt x="3" y="149"/>
                    <a:pt x="3" y="149"/>
                    <a:pt x="3" y="149"/>
                  </a:cubicBezTo>
                  <a:cubicBezTo>
                    <a:pt x="0" y="146"/>
                    <a:pt x="0" y="146"/>
                    <a:pt x="0" y="146"/>
                  </a:cubicBezTo>
                  <a:cubicBezTo>
                    <a:pt x="5" y="152"/>
                    <a:pt x="5" y="152"/>
                    <a:pt x="5" y="152"/>
                  </a:cubicBezTo>
                  <a:cubicBezTo>
                    <a:pt x="15" y="149"/>
                    <a:pt x="15" y="149"/>
                    <a:pt x="15" y="149"/>
                  </a:cubicBezTo>
                  <a:cubicBezTo>
                    <a:pt x="13" y="145"/>
                    <a:pt x="13" y="145"/>
                    <a:pt x="13" y="145"/>
                  </a:cubicBezTo>
                  <a:moveTo>
                    <a:pt x="26" y="141"/>
                  </a:moveTo>
                  <a:cubicBezTo>
                    <a:pt x="16" y="144"/>
                    <a:pt x="16" y="144"/>
                    <a:pt x="16" y="144"/>
                  </a:cubicBezTo>
                  <a:cubicBezTo>
                    <a:pt x="18" y="148"/>
                    <a:pt x="18" y="148"/>
                    <a:pt x="18" y="148"/>
                  </a:cubicBezTo>
                  <a:cubicBezTo>
                    <a:pt x="28" y="144"/>
                    <a:pt x="28" y="144"/>
                    <a:pt x="28" y="144"/>
                  </a:cubicBezTo>
                  <a:cubicBezTo>
                    <a:pt x="26" y="141"/>
                    <a:pt x="26" y="141"/>
                    <a:pt x="26" y="141"/>
                  </a:cubicBezTo>
                  <a:moveTo>
                    <a:pt x="32" y="126"/>
                  </a:moveTo>
                  <a:cubicBezTo>
                    <a:pt x="29" y="140"/>
                    <a:pt x="29" y="140"/>
                    <a:pt x="29" y="140"/>
                  </a:cubicBezTo>
                  <a:cubicBezTo>
                    <a:pt x="29" y="140"/>
                    <a:pt x="29" y="140"/>
                    <a:pt x="29" y="140"/>
                  </a:cubicBezTo>
                  <a:cubicBezTo>
                    <a:pt x="31" y="143"/>
                    <a:pt x="31" y="143"/>
                    <a:pt x="31" y="143"/>
                  </a:cubicBezTo>
                  <a:cubicBezTo>
                    <a:pt x="33" y="143"/>
                    <a:pt x="33" y="143"/>
                    <a:pt x="33" y="143"/>
                  </a:cubicBezTo>
                  <a:cubicBezTo>
                    <a:pt x="35" y="130"/>
                    <a:pt x="35" y="130"/>
                    <a:pt x="35" y="130"/>
                  </a:cubicBezTo>
                  <a:cubicBezTo>
                    <a:pt x="32" y="126"/>
                    <a:pt x="32" y="126"/>
                    <a:pt x="32" y="126"/>
                  </a:cubicBezTo>
                  <a:moveTo>
                    <a:pt x="296" y="124"/>
                  </a:moveTo>
                  <a:cubicBezTo>
                    <a:pt x="297" y="131"/>
                    <a:pt x="298" y="139"/>
                    <a:pt x="298" y="146"/>
                  </a:cubicBezTo>
                  <a:cubicBezTo>
                    <a:pt x="303" y="151"/>
                    <a:pt x="303" y="151"/>
                    <a:pt x="303" y="151"/>
                  </a:cubicBezTo>
                  <a:cubicBezTo>
                    <a:pt x="303" y="145"/>
                    <a:pt x="302" y="138"/>
                    <a:pt x="301" y="131"/>
                  </a:cubicBezTo>
                  <a:cubicBezTo>
                    <a:pt x="296" y="124"/>
                    <a:pt x="296" y="124"/>
                    <a:pt x="296" y="124"/>
                  </a:cubicBezTo>
                  <a:moveTo>
                    <a:pt x="276" y="114"/>
                  </a:moveTo>
                  <a:cubicBezTo>
                    <a:pt x="279" y="118"/>
                    <a:pt x="279" y="118"/>
                    <a:pt x="279" y="118"/>
                  </a:cubicBezTo>
                  <a:cubicBezTo>
                    <a:pt x="293" y="120"/>
                    <a:pt x="293" y="120"/>
                    <a:pt x="293" y="120"/>
                  </a:cubicBezTo>
                  <a:cubicBezTo>
                    <a:pt x="290" y="115"/>
                    <a:pt x="290" y="115"/>
                    <a:pt x="290" y="115"/>
                  </a:cubicBezTo>
                  <a:cubicBezTo>
                    <a:pt x="276" y="114"/>
                    <a:pt x="276" y="114"/>
                    <a:pt x="276" y="114"/>
                  </a:cubicBezTo>
                  <a:moveTo>
                    <a:pt x="298" y="113"/>
                  </a:moveTo>
                  <a:cubicBezTo>
                    <a:pt x="295" y="116"/>
                    <a:pt x="295" y="116"/>
                    <a:pt x="295" y="116"/>
                  </a:cubicBezTo>
                  <a:cubicBezTo>
                    <a:pt x="294" y="116"/>
                    <a:pt x="294" y="116"/>
                    <a:pt x="294" y="116"/>
                  </a:cubicBezTo>
                  <a:cubicBezTo>
                    <a:pt x="300" y="125"/>
                    <a:pt x="300" y="125"/>
                    <a:pt x="300" y="125"/>
                  </a:cubicBezTo>
                  <a:cubicBezTo>
                    <a:pt x="300" y="122"/>
                    <a:pt x="299" y="120"/>
                    <a:pt x="299" y="117"/>
                  </a:cubicBezTo>
                  <a:cubicBezTo>
                    <a:pt x="298" y="113"/>
                    <a:pt x="298" y="113"/>
                    <a:pt x="298" y="113"/>
                  </a:cubicBezTo>
                  <a:moveTo>
                    <a:pt x="11" y="96"/>
                  </a:moveTo>
                  <a:cubicBezTo>
                    <a:pt x="10" y="96"/>
                    <a:pt x="10" y="96"/>
                    <a:pt x="10" y="96"/>
                  </a:cubicBezTo>
                  <a:cubicBezTo>
                    <a:pt x="11" y="96"/>
                    <a:pt x="11" y="96"/>
                    <a:pt x="11" y="96"/>
                  </a:cubicBezTo>
                  <a:cubicBezTo>
                    <a:pt x="11" y="96"/>
                    <a:pt x="11" y="96"/>
                    <a:pt x="11" y="96"/>
                  </a:cubicBezTo>
                  <a:moveTo>
                    <a:pt x="253" y="87"/>
                  </a:moveTo>
                  <a:cubicBezTo>
                    <a:pt x="252" y="88"/>
                    <a:pt x="252" y="88"/>
                    <a:pt x="252" y="88"/>
                  </a:cubicBezTo>
                  <a:cubicBezTo>
                    <a:pt x="265" y="117"/>
                    <a:pt x="265" y="117"/>
                    <a:pt x="265" y="117"/>
                  </a:cubicBezTo>
                  <a:cubicBezTo>
                    <a:pt x="275" y="118"/>
                    <a:pt x="275" y="118"/>
                    <a:pt x="275" y="118"/>
                  </a:cubicBezTo>
                  <a:cubicBezTo>
                    <a:pt x="272" y="113"/>
                    <a:pt x="272" y="113"/>
                    <a:pt x="272" y="113"/>
                  </a:cubicBezTo>
                  <a:cubicBezTo>
                    <a:pt x="268" y="113"/>
                    <a:pt x="268" y="113"/>
                    <a:pt x="268" y="113"/>
                  </a:cubicBezTo>
                  <a:cubicBezTo>
                    <a:pt x="262" y="100"/>
                    <a:pt x="262" y="100"/>
                    <a:pt x="262" y="100"/>
                  </a:cubicBezTo>
                  <a:cubicBezTo>
                    <a:pt x="253" y="87"/>
                    <a:pt x="253" y="87"/>
                    <a:pt x="253" y="87"/>
                  </a:cubicBezTo>
                  <a:moveTo>
                    <a:pt x="17" y="81"/>
                  </a:moveTo>
                  <a:cubicBezTo>
                    <a:pt x="15" y="85"/>
                    <a:pt x="14" y="88"/>
                    <a:pt x="12" y="92"/>
                  </a:cubicBezTo>
                  <a:cubicBezTo>
                    <a:pt x="12" y="92"/>
                    <a:pt x="12" y="92"/>
                    <a:pt x="12" y="92"/>
                  </a:cubicBezTo>
                  <a:cubicBezTo>
                    <a:pt x="14" y="95"/>
                    <a:pt x="14" y="95"/>
                    <a:pt x="14" y="95"/>
                  </a:cubicBezTo>
                  <a:cubicBezTo>
                    <a:pt x="14" y="95"/>
                    <a:pt x="14" y="95"/>
                    <a:pt x="14" y="95"/>
                  </a:cubicBezTo>
                  <a:cubicBezTo>
                    <a:pt x="35" y="113"/>
                    <a:pt x="35" y="113"/>
                    <a:pt x="35" y="113"/>
                  </a:cubicBezTo>
                  <a:cubicBezTo>
                    <a:pt x="33" y="122"/>
                    <a:pt x="33" y="122"/>
                    <a:pt x="33" y="122"/>
                  </a:cubicBezTo>
                  <a:cubicBezTo>
                    <a:pt x="36" y="126"/>
                    <a:pt x="36" y="126"/>
                    <a:pt x="36" y="126"/>
                  </a:cubicBezTo>
                  <a:cubicBezTo>
                    <a:pt x="39" y="112"/>
                    <a:pt x="39" y="112"/>
                    <a:pt x="39" y="112"/>
                  </a:cubicBezTo>
                  <a:cubicBezTo>
                    <a:pt x="38" y="110"/>
                    <a:pt x="38" y="110"/>
                    <a:pt x="38" y="110"/>
                  </a:cubicBezTo>
                  <a:cubicBezTo>
                    <a:pt x="17" y="92"/>
                    <a:pt x="17" y="92"/>
                    <a:pt x="17" y="92"/>
                  </a:cubicBezTo>
                  <a:cubicBezTo>
                    <a:pt x="18" y="90"/>
                    <a:pt x="19" y="87"/>
                    <a:pt x="20" y="85"/>
                  </a:cubicBezTo>
                  <a:cubicBezTo>
                    <a:pt x="17" y="81"/>
                    <a:pt x="17" y="81"/>
                    <a:pt x="17" y="81"/>
                  </a:cubicBezTo>
                  <a:moveTo>
                    <a:pt x="261" y="75"/>
                  </a:moveTo>
                  <a:cubicBezTo>
                    <a:pt x="255" y="84"/>
                    <a:pt x="255" y="84"/>
                    <a:pt x="255" y="84"/>
                  </a:cubicBezTo>
                  <a:cubicBezTo>
                    <a:pt x="257" y="88"/>
                    <a:pt x="257" y="88"/>
                    <a:pt x="257" y="88"/>
                  </a:cubicBezTo>
                  <a:cubicBezTo>
                    <a:pt x="264" y="79"/>
                    <a:pt x="264" y="79"/>
                    <a:pt x="264" y="79"/>
                  </a:cubicBezTo>
                  <a:cubicBezTo>
                    <a:pt x="261" y="75"/>
                    <a:pt x="261" y="75"/>
                    <a:pt x="261" y="75"/>
                  </a:cubicBezTo>
                  <a:moveTo>
                    <a:pt x="25" y="69"/>
                  </a:moveTo>
                  <a:cubicBezTo>
                    <a:pt x="22" y="72"/>
                    <a:pt x="20" y="75"/>
                    <a:pt x="19" y="78"/>
                  </a:cubicBezTo>
                  <a:cubicBezTo>
                    <a:pt x="21" y="82"/>
                    <a:pt x="21" y="82"/>
                    <a:pt x="21" y="82"/>
                  </a:cubicBezTo>
                  <a:cubicBezTo>
                    <a:pt x="23" y="79"/>
                    <a:pt x="25" y="75"/>
                    <a:pt x="27" y="72"/>
                  </a:cubicBezTo>
                  <a:cubicBezTo>
                    <a:pt x="25" y="69"/>
                    <a:pt x="25" y="69"/>
                    <a:pt x="25" y="69"/>
                  </a:cubicBezTo>
                  <a:moveTo>
                    <a:pt x="42" y="65"/>
                  </a:moveTo>
                  <a:cubicBezTo>
                    <a:pt x="46" y="70"/>
                    <a:pt x="46" y="70"/>
                    <a:pt x="46" y="70"/>
                  </a:cubicBezTo>
                  <a:cubicBezTo>
                    <a:pt x="60" y="75"/>
                    <a:pt x="60" y="75"/>
                    <a:pt x="60" y="75"/>
                  </a:cubicBezTo>
                  <a:cubicBezTo>
                    <a:pt x="61" y="73"/>
                    <a:pt x="61" y="73"/>
                    <a:pt x="61" y="73"/>
                  </a:cubicBezTo>
                  <a:cubicBezTo>
                    <a:pt x="59" y="70"/>
                    <a:pt x="59" y="70"/>
                    <a:pt x="59" y="70"/>
                  </a:cubicBezTo>
                  <a:cubicBezTo>
                    <a:pt x="42" y="65"/>
                    <a:pt x="42" y="65"/>
                    <a:pt x="42" y="65"/>
                  </a:cubicBezTo>
                  <a:moveTo>
                    <a:pt x="270" y="63"/>
                  </a:moveTo>
                  <a:cubicBezTo>
                    <a:pt x="263" y="73"/>
                    <a:pt x="263" y="73"/>
                    <a:pt x="263" y="73"/>
                  </a:cubicBezTo>
                  <a:cubicBezTo>
                    <a:pt x="266" y="76"/>
                    <a:pt x="266" y="76"/>
                    <a:pt x="266" y="76"/>
                  </a:cubicBezTo>
                  <a:cubicBezTo>
                    <a:pt x="272" y="67"/>
                    <a:pt x="272" y="67"/>
                    <a:pt x="272" y="67"/>
                  </a:cubicBezTo>
                  <a:cubicBezTo>
                    <a:pt x="270" y="63"/>
                    <a:pt x="270" y="63"/>
                    <a:pt x="270" y="63"/>
                  </a:cubicBezTo>
                  <a:moveTo>
                    <a:pt x="69" y="61"/>
                  </a:moveTo>
                  <a:cubicBezTo>
                    <a:pt x="61" y="68"/>
                    <a:pt x="61" y="68"/>
                    <a:pt x="61" y="68"/>
                  </a:cubicBezTo>
                  <a:cubicBezTo>
                    <a:pt x="63" y="71"/>
                    <a:pt x="63" y="71"/>
                    <a:pt x="63" y="71"/>
                  </a:cubicBezTo>
                  <a:cubicBezTo>
                    <a:pt x="71" y="64"/>
                    <a:pt x="71" y="64"/>
                    <a:pt x="71" y="64"/>
                  </a:cubicBezTo>
                  <a:cubicBezTo>
                    <a:pt x="69" y="61"/>
                    <a:pt x="69" y="61"/>
                    <a:pt x="69" y="61"/>
                  </a:cubicBezTo>
                  <a:moveTo>
                    <a:pt x="32" y="58"/>
                  </a:moveTo>
                  <a:cubicBezTo>
                    <a:pt x="29" y="62"/>
                    <a:pt x="29" y="62"/>
                    <a:pt x="29" y="62"/>
                  </a:cubicBezTo>
                  <a:cubicBezTo>
                    <a:pt x="28" y="63"/>
                    <a:pt x="27" y="64"/>
                    <a:pt x="26" y="66"/>
                  </a:cubicBezTo>
                  <a:cubicBezTo>
                    <a:pt x="29" y="69"/>
                    <a:pt x="29" y="69"/>
                    <a:pt x="29" y="69"/>
                  </a:cubicBezTo>
                  <a:cubicBezTo>
                    <a:pt x="30" y="68"/>
                    <a:pt x="31" y="67"/>
                    <a:pt x="31" y="66"/>
                  </a:cubicBezTo>
                  <a:cubicBezTo>
                    <a:pt x="41" y="69"/>
                    <a:pt x="41" y="69"/>
                    <a:pt x="41" y="69"/>
                  </a:cubicBezTo>
                  <a:cubicBezTo>
                    <a:pt x="37" y="63"/>
                    <a:pt x="37" y="63"/>
                    <a:pt x="37" y="63"/>
                  </a:cubicBezTo>
                  <a:cubicBezTo>
                    <a:pt x="33" y="62"/>
                    <a:pt x="33" y="62"/>
                    <a:pt x="33" y="62"/>
                  </a:cubicBezTo>
                  <a:cubicBezTo>
                    <a:pt x="32" y="58"/>
                    <a:pt x="32" y="58"/>
                    <a:pt x="32" y="58"/>
                  </a:cubicBezTo>
                  <a:moveTo>
                    <a:pt x="79" y="52"/>
                  </a:moveTo>
                  <a:cubicBezTo>
                    <a:pt x="71" y="59"/>
                    <a:pt x="71" y="59"/>
                    <a:pt x="71" y="59"/>
                  </a:cubicBezTo>
                  <a:cubicBezTo>
                    <a:pt x="73" y="62"/>
                    <a:pt x="73" y="62"/>
                    <a:pt x="73" y="62"/>
                  </a:cubicBezTo>
                  <a:cubicBezTo>
                    <a:pt x="81" y="55"/>
                    <a:pt x="81" y="55"/>
                    <a:pt x="81" y="55"/>
                  </a:cubicBezTo>
                  <a:cubicBezTo>
                    <a:pt x="79" y="52"/>
                    <a:pt x="79" y="52"/>
                    <a:pt x="79" y="52"/>
                  </a:cubicBezTo>
                  <a:moveTo>
                    <a:pt x="263" y="49"/>
                  </a:moveTo>
                  <a:cubicBezTo>
                    <a:pt x="275" y="66"/>
                    <a:pt x="275" y="66"/>
                    <a:pt x="275" y="66"/>
                  </a:cubicBezTo>
                  <a:cubicBezTo>
                    <a:pt x="277" y="66"/>
                    <a:pt x="277" y="66"/>
                    <a:pt x="277" y="66"/>
                  </a:cubicBezTo>
                  <a:cubicBezTo>
                    <a:pt x="274" y="63"/>
                    <a:pt x="274" y="63"/>
                    <a:pt x="274" y="63"/>
                  </a:cubicBezTo>
                  <a:cubicBezTo>
                    <a:pt x="271" y="58"/>
                    <a:pt x="267" y="54"/>
                    <a:pt x="263" y="49"/>
                  </a:cubicBezTo>
                  <a:moveTo>
                    <a:pt x="209" y="43"/>
                  </a:moveTo>
                  <a:cubicBezTo>
                    <a:pt x="215" y="51"/>
                    <a:pt x="215" y="51"/>
                    <a:pt x="215" y="51"/>
                  </a:cubicBezTo>
                  <a:cubicBezTo>
                    <a:pt x="224" y="56"/>
                    <a:pt x="224" y="56"/>
                    <a:pt x="224" y="56"/>
                  </a:cubicBezTo>
                  <a:cubicBezTo>
                    <a:pt x="229" y="53"/>
                    <a:pt x="229" y="53"/>
                    <a:pt x="229" y="53"/>
                  </a:cubicBezTo>
                  <a:cubicBezTo>
                    <a:pt x="227" y="50"/>
                    <a:pt x="227" y="50"/>
                    <a:pt x="227" y="50"/>
                  </a:cubicBezTo>
                  <a:cubicBezTo>
                    <a:pt x="224" y="52"/>
                    <a:pt x="224" y="52"/>
                    <a:pt x="224" y="52"/>
                  </a:cubicBezTo>
                  <a:cubicBezTo>
                    <a:pt x="209" y="43"/>
                    <a:pt x="209" y="43"/>
                    <a:pt x="209" y="43"/>
                  </a:cubicBezTo>
                  <a:moveTo>
                    <a:pt x="238" y="43"/>
                  </a:moveTo>
                  <a:cubicBezTo>
                    <a:pt x="229" y="48"/>
                    <a:pt x="229" y="48"/>
                    <a:pt x="229" y="48"/>
                  </a:cubicBezTo>
                  <a:cubicBezTo>
                    <a:pt x="232" y="51"/>
                    <a:pt x="232" y="51"/>
                    <a:pt x="232" y="51"/>
                  </a:cubicBezTo>
                  <a:cubicBezTo>
                    <a:pt x="241" y="46"/>
                    <a:pt x="241" y="46"/>
                    <a:pt x="241" y="46"/>
                  </a:cubicBezTo>
                  <a:cubicBezTo>
                    <a:pt x="238" y="43"/>
                    <a:pt x="238" y="43"/>
                    <a:pt x="238" y="43"/>
                  </a:cubicBezTo>
                  <a:moveTo>
                    <a:pt x="247" y="34"/>
                  </a:moveTo>
                  <a:cubicBezTo>
                    <a:pt x="247" y="38"/>
                    <a:pt x="247" y="38"/>
                    <a:pt x="247" y="38"/>
                  </a:cubicBezTo>
                  <a:cubicBezTo>
                    <a:pt x="241" y="41"/>
                    <a:pt x="241" y="41"/>
                    <a:pt x="241" y="41"/>
                  </a:cubicBezTo>
                  <a:cubicBezTo>
                    <a:pt x="243" y="45"/>
                    <a:pt x="243" y="45"/>
                    <a:pt x="243" y="45"/>
                  </a:cubicBezTo>
                  <a:cubicBezTo>
                    <a:pt x="249" y="41"/>
                    <a:pt x="249" y="41"/>
                    <a:pt x="249" y="41"/>
                  </a:cubicBezTo>
                  <a:cubicBezTo>
                    <a:pt x="256" y="47"/>
                    <a:pt x="263" y="54"/>
                    <a:pt x="268" y="61"/>
                  </a:cubicBezTo>
                  <a:cubicBezTo>
                    <a:pt x="251" y="37"/>
                    <a:pt x="251" y="37"/>
                    <a:pt x="251" y="37"/>
                  </a:cubicBezTo>
                  <a:cubicBezTo>
                    <a:pt x="251" y="37"/>
                    <a:pt x="251" y="37"/>
                    <a:pt x="251" y="37"/>
                  </a:cubicBezTo>
                  <a:cubicBezTo>
                    <a:pt x="247" y="34"/>
                    <a:pt x="247" y="34"/>
                    <a:pt x="247" y="34"/>
                  </a:cubicBezTo>
                  <a:moveTo>
                    <a:pt x="196" y="29"/>
                  </a:moveTo>
                  <a:cubicBezTo>
                    <a:pt x="196" y="40"/>
                    <a:pt x="196" y="40"/>
                    <a:pt x="196" y="40"/>
                  </a:cubicBezTo>
                  <a:cubicBezTo>
                    <a:pt x="209" y="48"/>
                    <a:pt x="209" y="48"/>
                    <a:pt x="209" y="48"/>
                  </a:cubicBezTo>
                  <a:cubicBezTo>
                    <a:pt x="203" y="40"/>
                    <a:pt x="203" y="40"/>
                    <a:pt x="203" y="40"/>
                  </a:cubicBezTo>
                  <a:cubicBezTo>
                    <a:pt x="200" y="38"/>
                    <a:pt x="200" y="38"/>
                    <a:pt x="200" y="38"/>
                  </a:cubicBezTo>
                  <a:cubicBezTo>
                    <a:pt x="200" y="35"/>
                    <a:pt x="200" y="35"/>
                    <a:pt x="200" y="35"/>
                  </a:cubicBezTo>
                  <a:cubicBezTo>
                    <a:pt x="196" y="29"/>
                    <a:pt x="196" y="29"/>
                    <a:pt x="196" y="29"/>
                  </a:cubicBezTo>
                  <a:moveTo>
                    <a:pt x="146" y="29"/>
                  </a:moveTo>
                  <a:cubicBezTo>
                    <a:pt x="134" y="30"/>
                    <a:pt x="134" y="30"/>
                    <a:pt x="134" y="30"/>
                  </a:cubicBezTo>
                  <a:cubicBezTo>
                    <a:pt x="136" y="34"/>
                    <a:pt x="136" y="34"/>
                    <a:pt x="136" y="34"/>
                  </a:cubicBezTo>
                  <a:cubicBezTo>
                    <a:pt x="148" y="32"/>
                    <a:pt x="148" y="32"/>
                    <a:pt x="148" y="32"/>
                  </a:cubicBezTo>
                  <a:cubicBezTo>
                    <a:pt x="146" y="29"/>
                    <a:pt x="146" y="29"/>
                    <a:pt x="146" y="29"/>
                  </a:cubicBezTo>
                  <a:moveTo>
                    <a:pt x="74" y="21"/>
                  </a:moveTo>
                  <a:cubicBezTo>
                    <a:pt x="74" y="21"/>
                    <a:pt x="74" y="21"/>
                    <a:pt x="73" y="21"/>
                  </a:cubicBezTo>
                  <a:cubicBezTo>
                    <a:pt x="70" y="24"/>
                    <a:pt x="70" y="24"/>
                    <a:pt x="70" y="24"/>
                  </a:cubicBezTo>
                  <a:cubicBezTo>
                    <a:pt x="73" y="25"/>
                    <a:pt x="73" y="25"/>
                    <a:pt x="73" y="25"/>
                  </a:cubicBezTo>
                  <a:cubicBezTo>
                    <a:pt x="78" y="45"/>
                    <a:pt x="78" y="45"/>
                    <a:pt x="78" y="45"/>
                  </a:cubicBezTo>
                  <a:cubicBezTo>
                    <a:pt x="83" y="53"/>
                    <a:pt x="83" y="53"/>
                    <a:pt x="83" y="53"/>
                  </a:cubicBezTo>
                  <a:cubicBezTo>
                    <a:pt x="83" y="53"/>
                    <a:pt x="83" y="53"/>
                    <a:pt x="83" y="53"/>
                  </a:cubicBezTo>
                  <a:cubicBezTo>
                    <a:pt x="78" y="26"/>
                    <a:pt x="78" y="26"/>
                    <a:pt x="78" y="26"/>
                  </a:cubicBezTo>
                  <a:cubicBezTo>
                    <a:pt x="74" y="21"/>
                    <a:pt x="74" y="21"/>
                    <a:pt x="74" y="21"/>
                  </a:cubicBezTo>
                  <a:moveTo>
                    <a:pt x="155" y="19"/>
                  </a:moveTo>
                  <a:cubicBezTo>
                    <a:pt x="151" y="28"/>
                    <a:pt x="151" y="28"/>
                    <a:pt x="151" y="28"/>
                  </a:cubicBezTo>
                  <a:cubicBezTo>
                    <a:pt x="149" y="28"/>
                    <a:pt x="149" y="28"/>
                    <a:pt x="149" y="28"/>
                  </a:cubicBezTo>
                  <a:cubicBezTo>
                    <a:pt x="152" y="32"/>
                    <a:pt x="152" y="32"/>
                    <a:pt x="152" y="32"/>
                  </a:cubicBezTo>
                  <a:cubicBezTo>
                    <a:pt x="154" y="32"/>
                    <a:pt x="154" y="32"/>
                    <a:pt x="154" y="32"/>
                  </a:cubicBezTo>
                  <a:cubicBezTo>
                    <a:pt x="158" y="23"/>
                    <a:pt x="158" y="23"/>
                    <a:pt x="158" y="23"/>
                  </a:cubicBezTo>
                  <a:cubicBezTo>
                    <a:pt x="155" y="19"/>
                    <a:pt x="155" y="19"/>
                    <a:pt x="155" y="19"/>
                  </a:cubicBezTo>
                  <a:moveTo>
                    <a:pt x="86" y="15"/>
                  </a:moveTo>
                  <a:cubicBezTo>
                    <a:pt x="83" y="16"/>
                    <a:pt x="80" y="18"/>
                    <a:pt x="76" y="20"/>
                  </a:cubicBezTo>
                  <a:cubicBezTo>
                    <a:pt x="79" y="23"/>
                    <a:pt x="79" y="23"/>
                    <a:pt x="79" y="23"/>
                  </a:cubicBezTo>
                  <a:cubicBezTo>
                    <a:pt x="82" y="21"/>
                    <a:pt x="85" y="19"/>
                    <a:pt x="88" y="18"/>
                  </a:cubicBezTo>
                  <a:cubicBezTo>
                    <a:pt x="86" y="15"/>
                    <a:pt x="86" y="15"/>
                    <a:pt x="86" y="15"/>
                  </a:cubicBezTo>
                  <a:moveTo>
                    <a:pt x="99" y="9"/>
                  </a:moveTo>
                  <a:cubicBezTo>
                    <a:pt x="95" y="10"/>
                    <a:pt x="92" y="12"/>
                    <a:pt x="89" y="13"/>
                  </a:cubicBezTo>
                  <a:cubicBezTo>
                    <a:pt x="91" y="17"/>
                    <a:pt x="91" y="17"/>
                    <a:pt x="91" y="17"/>
                  </a:cubicBezTo>
                  <a:cubicBezTo>
                    <a:pt x="94" y="15"/>
                    <a:pt x="98" y="14"/>
                    <a:pt x="101" y="13"/>
                  </a:cubicBezTo>
                  <a:cubicBezTo>
                    <a:pt x="99" y="9"/>
                    <a:pt x="99" y="9"/>
                    <a:pt x="99" y="9"/>
                  </a:cubicBezTo>
                  <a:moveTo>
                    <a:pt x="201" y="8"/>
                  </a:moveTo>
                  <a:cubicBezTo>
                    <a:pt x="202" y="9"/>
                    <a:pt x="202" y="9"/>
                    <a:pt x="202" y="9"/>
                  </a:cubicBezTo>
                  <a:cubicBezTo>
                    <a:pt x="203" y="9"/>
                    <a:pt x="203" y="9"/>
                    <a:pt x="203" y="9"/>
                  </a:cubicBezTo>
                  <a:cubicBezTo>
                    <a:pt x="201" y="8"/>
                    <a:pt x="201" y="8"/>
                    <a:pt x="201" y="8"/>
                  </a:cubicBezTo>
                  <a:moveTo>
                    <a:pt x="110" y="5"/>
                  </a:moveTo>
                  <a:cubicBezTo>
                    <a:pt x="105" y="7"/>
                    <a:pt x="105" y="7"/>
                    <a:pt x="105" y="7"/>
                  </a:cubicBezTo>
                  <a:cubicBezTo>
                    <a:pt x="104" y="7"/>
                    <a:pt x="103" y="8"/>
                    <a:pt x="102" y="8"/>
                  </a:cubicBezTo>
                  <a:cubicBezTo>
                    <a:pt x="104" y="12"/>
                    <a:pt x="104" y="12"/>
                    <a:pt x="104" y="12"/>
                  </a:cubicBezTo>
                  <a:cubicBezTo>
                    <a:pt x="104" y="11"/>
                    <a:pt x="104" y="11"/>
                    <a:pt x="105" y="11"/>
                  </a:cubicBezTo>
                  <a:cubicBezTo>
                    <a:pt x="122" y="35"/>
                    <a:pt x="122" y="35"/>
                    <a:pt x="122" y="35"/>
                  </a:cubicBezTo>
                  <a:cubicBezTo>
                    <a:pt x="133" y="34"/>
                    <a:pt x="133" y="34"/>
                    <a:pt x="133" y="34"/>
                  </a:cubicBezTo>
                  <a:cubicBezTo>
                    <a:pt x="130" y="30"/>
                    <a:pt x="130" y="30"/>
                    <a:pt x="130" y="30"/>
                  </a:cubicBezTo>
                  <a:cubicBezTo>
                    <a:pt x="124" y="31"/>
                    <a:pt x="124" y="31"/>
                    <a:pt x="124" y="31"/>
                  </a:cubicBezTo>
                  <a:cubicBezTo>
                    <a:pt x="108" y="9"/>
                    <a:pt x="108" y="9"/>
                    <a:pt x="108" y="9"/>
                  </a:cubicBezTo>
                  <a:cubicBezTo>
                    <a:pt x="110" y="5"/>
                    <a:pt x="110" y="5"/>
                    <a:pt x="110" y="5"/>
                  </a:cubicBezTo>
                  <a:moveTo>
                    <a:pt x="162" y="5"/>
                  </a:moveTo>
                  <a:cubicBezTo>
                    <a:pt x="157" y="16"/>
                    <a:pt x="157" y="16"/>
                    <a:pt x="157" y="16"/>
                  </a:cubicBezTo>
                  <a:cubicBezTo>
                    <a:pt x="159" y="20"/>
                    <a:pt x="159" y="20"/>
                    <a:pt x="159" y="20"/>
                  </a:cubicBezTo>
                  <a:cubicBezTo>
                    <a:pt x="164" y="8"/>
                    <a:pt x="164" y="8"/>
                    <a:pt x="164" y="8"/>
                  </a:cubicBezTo>
                  <a:cubicBezTo>
                    <a:pt x="162" y="5"/>
                    <a:pt x="162" y="5"/>
                    <a:pt x="162" y="5"/>
                  </a:cubicBezTo>
                  <a:moveTo>
                    <a:pt x="180" y="3"/>
                  </a:moveTo>
                  <a:cubicBezTo>
                    <a:pt x="184" y="7"/>
                    <a:pt x="184" y="7"/>
                    <a:pt x="184" y="7"/>
                  </a:cubicBezTo>
                  <a:cubicBezTo>
                    <a:pt x="188" y="8"/>
                    <a:pt x="192" y="9"/>
                    <a:pt x="196" y="10"/>
                  </a:cubicBezTo>
                  <a:cubicBezTo>
                    <a:pt x="196" y="24"/>
                    <a:pt x="196" y="24"/>
                    <a:pt x="196" y="24"/>
                  </a:cubicBezTo>
                  <a:cubicBezTo>
                    <a:pt x="200" y="30"/>
                    <a:pt x="200" y="30"/>
                    <a:pt x="200" y="30"/>
                  </a:cubicBezTo>
                  <a:cubicBezTo>
                    <a:pt x="200" y="11"/>
                    <a:pt x="200" y="11"/>
                    <a:pt x="200" y="11"/>
                  </a:cubicBezTo>
                  <a:cubicBezTo>
                    <a:pt x="196" y="6"/>
                    <a:pt x="196" y="6"/>
                    <a:pt x="196" y="6"/>
                  </a:cubicBezTo>
                  <a:cubicBezTo>
                    <a:pt x="192" y="5"/>
                    <a:pt x="187" y="4"/>
                    <a:pt x="183" y="3"/>
                  </a:cubicBezTo>
                  <a:cubicBezTo>
                    <a:pt x="182" y="3"/>
                    <a:pt x="181" y="3"/>
                    <a:pt x="180" y="3"/>
                  </a:cubicBezTo>
                  <a:moveTo>
                    <a:pt x="162" y="0"/>
                  </a:moveTo>
                  <a:cubicBezTo>
                    <a:pt x="166" y="5"/>
                    <a:pt x="166" y="5"/>
                    <a:pt x="166" y="5"/>
                  </a:cubicBezTo>
                  <a:cubicBezTo>
                    <a:pt x="166" y="4"/>
                    <a:pt x="166" y="4"/>
                    <a:pt x="166" y="4"/>
                  </a:cubicBezTo>
                  <a:cubicBezTo>
                    <a:pt x="171" y="5"/>
                    <a:pt x="175" y="6"/>
                    <a:pt x="180" y="6"/>
                  </a:cubicBezTo>
                  <a:cubicBezTo>
                    <a:pt x="176" y="2"/>
                    <a:pt x="176" y="2"/>
                    <a:pt x="176" y="2"/>
                  </a:cubicBezTo>
                  <a:cubicBezTo>
                    <a:pt x="172" y="1"/>
                    <a:pt x="169" y="1"/>
                    <a:pt x="164" y="0"/>
                  </a:cubicBezTo>
                  <a:cubicBezTo>
                    <a:pt x="162" y="0"/>
                    <a:pt x="162" y="0"/>
                    <a:pt x="16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2" name="Freeform 751"/>
            <p:cNvSpPr>
              <a:spLocks/>
            </p:cNvSpPr>
            <p:nvPr/>
          </p:nvSpPr>
          <p:spPr bwMode="auto">
            <a:xfrm>
              <a:off x="13083579" y="1649882"/>
              <a:ext cx="166597" cy="197448"/>
            </a:xfrm>
            <a:custGeom>
              <a:avLst/>
              <a:gdLst>
                <a:gd name="T0" fmla="*/ 4 w 23"/>
                <a:gd name="T1" fmla="*/ 0 h 27"/>
                <a:gd name="T2" fmla="*/ 3 w 23"/>
                <a:gd name="T3" fmla="*/ 0 h 27"/>
                <a:gd name="T4" fmla="*/ 0 w 23"/>
                <a:gd name="T5" fmla="*/ 0 h 27"/>
                <a:gd name="T6" fmla="*/ 9 w 23"/>
                <a:gd name="T7" fmla="*/ 12 h 27"/>
                <a:gd name="T8" fmla="*/ 22 w 23"/>
                <a:gd name="T9" fmla="*/ 26 h 27"/>
                <a:gd name="T10" fmla="*/ 23 w 23"/>
                <a:gd name="T11" fmla="*/ 27 h 27"/>
                <a:gd name="T12" fmla="*/ 4 w 2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4" y="0"/>
                  </a:moveTo>
                  <a:cubicBezTo>
                    <a:pt x="3" y="0"/>
                    <a:pt x="3" y="0"/>
                    <a:pt x="3" y="0"/>
                  </a:cubicBezTo>
                  <a:cubicBezTo>
                    <a:pt x="0" y="0"/>
                    <a:pt x="0" y="0"/>
                    <a:pt x="0" y="0"/>
                  </a:cubicBezTo>
                  <a:cubicBezTo>
                    <a:pt x="9" y="12"/>
                    <a:pt x="9" y="12"/>
                    <a:pt x="9" y="12"/>
                  </a:cubicBezTo>
                  <a:cubicBezTo>
                    <a:pt x="13" y="17"/>
                    <a:pt x="17" y="21"/>
                    <a:pt x="22" y="26"/>
                  </a:cubicBezTo>
                  <a:cubicBezTo>
                    <a:pt x="22" y="26"/>
                    <a:pt x="23" y="27"/>
                    <a:pt x="23" y="27"/>
                  </a:cubicBezTo>
                  <a:cubicBezTo>
                    <a:pt x="4" y="0"/>
                    <a:pt x="4" y="0"/>
                    <a:pt x="4"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3" name="Freeform 752"/>
            <p:cNvSpPr>
              <a:spLocks noEditPoints="1"/>
            </p:cNvSpPr>
            <p:nvPr/>
          </p:nvSpPr>
          <p:spPr bwMode="auto">
            <a:xfrm>
              <a:off x="12907726" y="1190197"/>
              <a:ext cx="447344" cy="641707"/>
            </a:xfrm>
            <a:custGeom>
              <a:avLst/>
              <a:gdLst>
                <a:gd name="T0" fmla="*/ 59 w 61"/>
                <a:gd name="T1" fmla="*/ 84 h 88"/>
                <a:gd name="T2" fmla="*/ 56 w 61"/>
                <a:gd name="T3" fmla="*/ 85 h 88"/>
                <a:gd name="T4" fmla="*/ 59 w 61"/>
                <a:gd name="T5" fmla="*/ 88 h 88"/>
                <a:gd name="T6" fmla="*/ 61 w 61"/>
                <a:gd name="T7" fmla="*/ 87 h 88"/>
                <a:gd name="T8" fmla="*/ 59 w 61"/>
                <a:gd name="T9" fmla="*/ 84 h 88"/>
                <a:gd name="T10" fmla="*/ 36 w 61"/>
                <a:gd name="T11" fmla="*/ 51 h 88"/>
                <a:gd name="T12" fmla="*/ 34 w 61"/>
                <a:gd name="T13" fmla="*/ 54 h 88"/>
                <a:gd name="T14" fmla="*/ 37 w 61"/>
                <a:gd name="T15" fmla="*/ 57 h 88"/>
                <a:gd name="T16" fmla="*/ 39 w 61"/>
                <a:gd name="T17" fmla="*/ 55 h 88"/>
                <a:gd name="T18" fmla="*/ 36 w 61"/>
                <a:gd name="T19" fmla="*/ 51 h 88"/>
                <a:gd name="T20" fmla="*/ 0 w 61"/>
                <a:gd name="T21" fmla="*/ 0 h 88"/>
                <a:gd name="T22" fmla="*/ 1 w 61"/>
                <a:gd name="T23" fmla="*/ 6 h 88"/>
                <a:gd name="T24" fmla="*/ 6 w 61"/>
                <a:gd name="T25" fmla="*/ 13 h 88"/>
                <a:gd name="T26" fmla="*/ 10 w 61"/>
                <a:gd name="T27" fmla="*/ 14 h 88"/>
                <a:gd name="T28" fmla="*/ 7 w 61"/>
                <a:gd name="T29" fmla="*/ 10 h 88"/>
                <a:gd name="T30" fmla="*/ 5 w 61"/>
                <a:gd name="T31" fmla="*/ 9 h 88"/>
                <a:gd name="T32" fmla="*/ 5 w 61"/>
                <a:gd name="T33" fmla="*/ 7 h 88"/>
                <a:gd name="T34" fmla="*/ 0 w 61"/>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8">
                  <a:moveTo>
                    <a:pt x="59" y="84"/>
                  </a:moveTo>
                  <a:cubicBezTo>
                    <a:pt x="56" y="85"/>
                    <a:pt x="56" y="85"/>
                    <a:pt x="56" y="85"/>
                  </a:cubicBezTo>
                  <a:cubicBezTo>
                    <a:pt x="59" y="88"/>
                    <a:pt x="59" y="88"/>
                    <a:pt x="59" y="88"/>
                  </a:cubicBezTo>
                  <a:cubicBezTo>
                    <a:pt x="61" y="87"/>
                    <a:pt x="61" y="87"/>
                    <a:pt x="61" y="87"/>
                  </a:cubicBezTo>
                  <a:cubicBezTo>
                    <a:pt x="59" y="84"/>
                    <a:pt x="59" y="84"/>
                    <a:pt x="59" y="84"/>
                  </a:cubicBezTo>
                  <a:moveTo>
                    <a:pt x="36" y="51"/>
                  </a:moveTo>
                  <a:cubicBezTo>
                    <a:pt x="34" y="54"/>
                    <a:pt x="34" y="54"/>
                    <a:pt x="34" y="54"/>
                  </a:cubicBezTo>
                  <a:cubicBezTo>
                    <a:pt x="37" y="57"/>
                    <a:pt x="37" y="57"/>
                    <a:pt x="37" y="57"/>
                  </a:cubicBezTo>
                  <a:cubicBezTo>
                    <a:pt x="39" y="55"/>
                    <a:pt x="39" y="55"/>
                    <a:pt x="39" y="55"/>
                  </a:cubicBezTo>
                  <a:cubicBezTo>
                    <a:pt x="36" y="51"/>
                    <a:pt x="36" y="51"/>
                    <a:pt x="36" y="51"/>
                  </a:cubicBezTo>
                  <a:moveTo>
                    <a:pt x="0" y="0"/>
                  </a:moveTo>
                  <a:cubicBezTo>
                    <a:pt x="0" y="2"/>
                    <a:pt x="0" y="4"/>
                    <a:pt x="1" y="6"/>
                  </a:cubicBezTo>
                  <a:cubicBezTo>
                    <a:pt x="6" y="13"/>
                    <a:pt x="6" y="13"/>
                    <a:pt x="6" y="13"/>
                  </a:cubicBezTo>
                  <a:cubicBezTo>
                    <a:pt x="10" y="14"/>
                    <a:pt x="10" y="14"/>
                    <a:pt x="10" y="14"/>
                  </a:cubicBezTo>
                  <a:cubicBezTo>
                    <a:pt x="7" y="10"/>
                    <a:pt x="7" y="10"/>
                    <a:pt x="7" y="10"/>
                  </a:cubicBezTo>
                  <a:cubicBezTo>
                    <a:pt x="5" y="9"/>
                    <a:pt x="5" y="9"/>
                    <a:pt x="5" y="9"/>
                  </a:cubicBezTo>
                  <a:cubicBezTo>
                    <a:pt x="5" y="9"/>
                    <a:pt x="5" y="8"/>
                    <a:pt x="5" y="7"/>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4" name="Freeform 753"/>
            <p:cNvSpPr>
              <a:spLocks noEditPoints="1"/>
            </p:cNvSpPr>
            <p:nvPr/>
          </p:nvSpPr>
          <p:spPr bwMode="auto">
            <a:xfrm>
              <a:off x="12895386" y="1002004"/>
              <a:ext cx="765113" cy="1085966"/>
            </a:xfrm>
            <a:custGeom>
              <a:avLst/>
              <a:gdLst>
                <a:gd name="T0" fmla="*/ 103 w 105"/>
                <a:gd name="T1" fmla="*/ 145 h 149"/>
                <a:gd name="T2" fmla="*/ 103 w 105"/>
                <a:gd name="T3" fmla="*/ 145 h 149"/>
                <a:gd name="T4" fmla="*/ 100 w 105"/>
                <a:gd name="T5" fmla="*/ 146 h 149"/>
                <a:gd name="T6" fmla="*/ 101 w 105"/>
                <a:gd name="T7" fmla="*/ 147 h 149"/>
                <a:gd name="T8" fmla="*/ 103 w 105"/>
                <a:gd name="T9" fmla="*/ 148 h 149"/>
                <a:gd name="T10" fmla="*/ 105 w 105"/>
                <a:gd name="T11" fmla="*/ 149 h 149"/>
                <a:gd name="T12" fmla="*/ 103 w 105"/>
                <a:gd name="T13" fmla="*/ 145 h 149"/>
                <a:gd name="T14" fmla="*/ 73 w 105"/>
                <a:gd name="T15" fmla="*/ 103 h 149"/>
                <a:gd name="T16" fmla="*/ 70 w 105"/>
                <a:gd name="T17" fmla="*/ 104 h 149"/>
                <a:gd name="T18" fmla="*/ 73 w 105"/>
                <a:gd name="T19" fmla="*/ 107 h 149"/>
                <a:gd name="T20" fmla="*/ 75 w 105"/>
                <a:gd name="T21" fmla="*/ 106 h 149"/>
                <a:gd name="T22" fmla="*/ 73 w 105"/>
                <a:gd name="T23" fmla="*/ 103 h 149"/>
                <a:gd name="T24" fmla="*/ 42 w 105"/>
                <a:gd name="T25" fmla="*/ 59 h 149"/>
                <a:gd name="T26" fmla="*/ 46 w 105"/>
                <a:gd name="T27" fmla="*/ 67 h 149"/>
                <a:gd name="T28" fmla="*/ 45 w 105"/>
                <a:gd name="T29" fmla="*/ 68 h 149"/>
                <a:gd name="T30" fmla="*/ 47 w 105"/>
                <a:gd name="T31" fmla="*/ 72 h 149"/>
                <a:gd name="T32" fmla="*/ 49 w 105"/>
                <a:gd name="T33" fmla="*/ 69 h 149"/>
                <a:gd name="T34" fmla="*/ 42 w 105"/>
                <a:gd name="T35" fmla="*/ 59 h 149"/>
                <a:gd name="T36" fmla="*/ 23 w 105"/>
                <a:gd name="T37" fmla="*/ 37 h 149"/>
                <a:gd name="T38" fmla="*/ 26 w 105"/>
                <a:gd name="T39" fmla="*/ 41 h 149"/>
                <a:gd name="T40" fmla="*/ 30 w 105"/>
                <a:gd name="T41" fmla="*/ 42 h 149"/>
                <a:gd name="T42" fmla="*/ 27 w 105"/>
                <a:gd name="T43" fmla="*/ 37 h 149"/>
                <a:gd name="T44" fmla="*/ 23 w 105"/>
                <a:gd name="T45" fmla="*/ 37 h 149"/>
                <a:gd name="T46" fmla="*/ 0 w 105"/>
                <a:gd name="T47" fmla="*/ 0 h 149"/>
                <a:gd name="T48" fmla="*/ 0 w 105"/>
                <a:gd name="T49" fmla="*/ 4 h 149"/>
                <a:gd name="T50" fmla="*/ 0 w 105"/>
                <a:gd name="T51" fmla="*/ 5 h 149"/>
                <a:gd name="T52" fmla="*/ 4 w 105"/>
                <a:gd name="T53" fmla="*/ 11 h 149"/>
                <a:gd name="T54" fmla="*/ 4 w 105"/>
                <a:gd name="T55" fmla="*/ 6 h 149"/>
                <a:gd name="T56" fmla="*/ 5 w 105"/>
                <a:gd name="T57" fmla="*/ 6 h 149"/>
                <a:gd name="T58" fmla="*/ 0 w 105"/>
                <a:gd name="T59" fmla="*/ 0 h 149"/>
                <a:gd name="T60" fmla="*/ 0 w 105"/>
                <a:gd name="T6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49">
                  <a:moveTo>
                    <a:pt x="103" y="145"/>
                  </a:moveTo>
                  <a:cubicBezTo>
                    <a:pt x="103" y="145"/>
                    <a:pt x="103" y="145"/>
                    <a:pt x="103" y="145"/>
                  </a:cubicBezTo>
                  <a:cubicBezTo>
                    <a:pt x="100" y="146"/>
                    <a:pt x="100" y="146"/>
                    <a:pt x="100" y="146"/>
                  </a:cubicBezTo>
                  <a:cubicBezTo>
                    <a:pt x="101" y="147"/>
                    <a:pt x="101" y="147"/>
                    <a:pt x="101" y="147"/>
                  </a:cubicBezTo>
                  <a:cubicBezTo>
                    <a:pt x="103" y="148"/>
                    <a:pt x="103" y="148"/>
                    <a:pt x="103" y="148"/>
                  </a:cubicBezTo>
                  <a:cubicBezTo>
                    <a:pt x="104" y="148"/>
                    <a:pt x="105" y="149"/>
                    <a:pt x="105" y="149"/>
                  </a:cubicBezTo>
                  <a:cubicBezTo>
                    <a:pt x="103" y="145"/>
                    <a:pt x="103" y="145"/>
                    <a:pt x="103" y="145"/>
                  </a:cubicBezTo>
                  <a:moveTo>
                    <a:pt x="73" y="103"/>
                  </a:moveTo>
                  <a:cubicBezTo>
                    <a:pt x="70" y="104"/>
                    <a:pt x="70" y="104"/>
                    <a:pt x="70" y="104"/>
                  </a:cubicBezTo>
                  <a:cubicBezTo>
                    <a:pt x="73" y="107"/>
                    <a:pt x="73" y="107"/>
                    <a:pt x="73" y="107"/>
                  </a:cubicBezTo>
                  <a:cubicBezTo>
                    <a:pt x="75" y="106"/>
                    <a:pt x="75" y="106"/>
                    <a:pt x="75" y="106"/>
                  </a:cubicBezTo>
                  <a:cubicBezTo>
                    <a:pt x="73" y="103"/>
                    <a:pt x="73" y="103"/>
                    <a:pt x="73" y="103"/>
                  </a:cubicBezTo>
                  <a:moveTo>
                    <a:pt x="42" y="59"/>
                  </a:moveTo>
                  <a:cubicBezTo>
                    <a:pt x="46" y="67"/>
                    <a:pt x="46" y="67"/>
                    <a:pt x="46" y="67"/>
                  </a:cubicBezTo>
                  <a:cubicBezTo>
                    <a:pt x="45" y="68"/>
                    <a:pt x="45" y="68"/>
                    <a:pt x="45" y="68"/>
                  </a:cubicBezTo>
                  <a:cubicBezTo>
                    <a:pt x="47" y="72"/>
                    <a:pt x="47" y="72"/>
                    <a:pt x="47" y="72"/>
                  </a:cubicBezTo>
                  <a:cubicBezTo>
                    <a:pt x="49" y="69"/>
                    <a:pt x="49" y="69"/>
                    <a:pt x="49" y="69"/>
                  </a:cubicBezTo>
                  <a:cubicBezTo>
                    <a:pt x="42" y="59"/>
                    <a:pt x="42" y="59"/>
                    <a:pt x="42" y="59"/>
                  </a:cubicBezTo>
                  <a:moveTo>
                    <a:pt x="23" y="37"/>
                  </a:moveTo>
                  <a:cubicBezTo>
                    <a:pt x="26" y="41"/>
                    <a:pt x="26" y="41"/>
                    <a:pt x="26" y="41"/>
                  </a:cubicBezTo>
                  <a:cubicBezTo>
                    <a:pt x="30" y="42"/>
                    <a:pt x="30" y="42"/>
                    <a:pt x="30" y="42"/>
                  </a:cubicBezTo>
                  <a:cubicBezTo>
                    <a:pt x="27" y="37"/>
                    <a:pt x="27" y="37"/>
                    <a:pt x="27" y="37"/>
                  </a:cubicBezTo>
                  <a:cubicBezTo>
                    <a:pt x="23" y="37"/>
                    <a:pt x="23" y="37"/>
                    <a:pt x="23" y="37"/>
                  </a:cubicBezTo>
                  <a:moveTo>
                    <a:pt x="0" y="0"/>
                  </a:moveTo>
                  <a:cubicBezTo>
                    <a:pt x="0" y="4"/>
                    <a:pt x="0" y="4"/>
                    <a:pt x="0" y="4"/>
                  </a:cubicBezTo>
                  <a:cubicBezTo>
                    <a:pt x="0" y="5"/>
                    <a:pt x="0" y="5"/>
                    <a:pt x="0" y="5"/>
                  </a:cubicBezTo>
                  <a:cubicBezTo>
                    <a:pt x="4" y="11"/>
                    <a:pt x="4" y="11"/>
                    <a:pt x="4" y="11"/>
                  </a:cubicBezTo>
                  <a:cubicBezTo>
                    <a:pt x="4" y="10"/>
                    <a:pt x="4" y="8"/>
                    <a:pt x="4" y="6"/>
                  </a:cubicBezTo>
                  <a:cubicBezTo>
                    <a:pt x="5" y="6"/>
                    <a:pt x="5" y="6"/>
                    <a:pt x="5" y="6"/>
                  </a:cubicBezTo>
                  <a:cubicBezTo>
                    <a:pt x="0" y="0"/>
                    <a:pt x="0" y="0"/>
                    <a:pt x="0" y="0"/>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5" name="Freeform 754"/>
            <p:cNvSpPr>
              <a:spLocks noEditPoints="1"/>
            </p:cNvSpPr>
            <p:nvPr/>
          </p:nvSpPr>
          <p:spPr bwMode="auto">
            <a:xfrm>
              <a:off x="12987940" y="986579"/>
              <a:ext cx="826816" cy="1138414"/>
            </a:xfrm>
            <a:custGeom>
              <a:avLst/>
              <a:gdLst>
                <a:gd name="T0" fmla="*/ 105 w 113"/>
                <a:gd name="T1" fmla="*/ 150 h 156"/>
                <a:gd name="T2" fmla="*/ 108 w 113"/>
                <a:gd name="T3" fmla="*/ 155 h 156"/>
                <a:gd name="T4" fmla="*/ 113 w 113"/>
                <a:gd name="T5" fmla="*/ 156 h 156"/>
                <a:gd name="T6" fmla="*/ 109 w 113"/>
                <a:gd name="T7" fmla="*/ 151 h 156"/>
                <a:gd name="T8" fmla="*/ 108 w 113"/>
                <a:gd name="T9" fmla="*/ 151 h 156"/>
                <a:gd name="T10" fmla="*/ 105 w 113"/>
                <a:gd name="T11" fmla="*/ 150 h 156"/>
                <a:gd name="T12" fmla="*/ 90 w 113"/>
                <a:gd name="T13" fmla="*/ 123 h 156"/>
                <a:gd name="T14" fmla="*/ 90 w 113"/>
                <a:gd name="T15" fmla="*/ 128 h 156"/>
                <a:gd name="T16" fmla="*/ 94 w 113"/>
                <a:gd name="T17" fmla="*/ 134 h 156"/>
                <a:gd name="T18" fmla="*/ 94 w 113"/>
                <a:gd name="T19" fmla="*/ 129 h 156"/>
                <a:gd name="T20" fmla="*/ 90 w 113"/>
                <a:gd name="T21" fmla="*/ 123 h 156"/>
                <a:gd name="T22" fmla="*/ 73 w 113"/>
                <a:gd name="T23" fmla="*/ 106 h 156"/>
                <a:gd name="T24" fmla="*/ 79 w 113"/>
                <a:gd name="T25" fmla="*/ 113 h 156"/>
                <a:gd name="T26" fmla="*/ 85 w 113"/>
                <a:gd name="T27" fmla="*/ 117 h 156"/>
                <a:gd name="T28" fmla="*/ 80 w 113"/>
                <a:gd name="T29" fmla="*/ 109 h 156"/>
                <a:gd name="T30" fmla="*/ 73 w 113"/>
                <a:gd name="T31" fmla="*/ 106 h 156"/>
                <a:gd name="T32" fmla="*/ 3 w 113"/>
                <a:gd name="T33" fmla="*/ 0 h 156"/>
                <a:gd name="T34" fmla="*/ 0 w 113"/>
                <a:gd name="T35" fmla="*/ 1 h 156"/>
                <a:gd name="T36" fmla="*/ 2 w 113"/>
                <a:gd name="T37" fmla="*/ 5 h 156"/>
                <a:gd name="T38" fmla="*/ 5 w 113"/>
                <a:gd name="T39" fmla="*/ 4 h 156"/>
                <a:gd name="T40" fmla="*/ 3 w 113"/>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 h="156">
                  <a:moveTo>
                    <a:pt x="105" y="150"/>
                  </a:moveTo>
                  <a:cubicBezTo>
                    <a:pt x="108" y="155"/>
                    <a:pt x="108" y="155"/>
                    <a:pt x="108" y="155"/>
                  </a:cubicBezTo>
                  <a:cubicBezTo>
                    <a:pt x="110" y="155"/>
                    <a:pt x="111" y="156"/>
                    <a:pt x="113" y="156"/>
                  </a:cubicBezTo>
                  <a:cubicBezTo>
                    <a:pt x="109" y="151"/>
                    <a:pt x="109" y="151"/>
                    <a:pt x="109" y="151"/>
                  </a:cubicBezTo>
                  <a:cubicBezTo>
                    <a:pt x="109" y="151"/>
                    <a:pt x="108" y="151"/>
                    <a:pt x="108" y="151"/>
                  </a:cubicBezTo>
                  <a:cubicBezTo>
                    <a:pt x="107" y="151"/>
                    <a:pt x="106" y="150"/>
                    <a:pt x="105" y="150"/>
                  </a:cubicBezTo>
                  <a:moveTo>
                    <a:pt x="90" y="123"/>
                  </a:moveTo>
                  <a:cubicBezTo>
                    <a:pt x="90" y="128"/>
                    <a:pt x="90" y="128"/>
                    <a:pt x="90" y="128"/>
                  </a:cubicBezTo>
                  <a:cubicBezTo>
                    <a:pt x="94" y="134"/>
                    <a:pt x="94" y="134"/>
                    <a:pt x="94" y="134"/>
                  </a:cubicBezTo>
                  <a:cubicBezTo>
                    <a:pt x="94" y="129"/>
                    <a:pt x="94" y="129"/>
                    <a:pt x="94" y="129"/>
                  </a:cubicBezTo>
                  <a:cubicBezTo>
                    <a:pt x="90" y="123"/>
                    <a:pt x="90" y="123"/>
                    <a:pt x="90" y="123"/>
                  </a:cubicBezTo>
                  <a:moveTo>
                    <a:pt x="73" y="106"/>
                  </a:moveTo>
                  <a:cubicBezTo>
                    <a:pt x="79" y="113"/>
                    <a:pt x="79" y="113"/>
                    <a:pt x="79" y="113"/>
                  </a:cubicBezTo>
                  <a:cubicBezTo>
                    <a:pt x="85" y="117"/>
                    <a:pt x="85" y="117"/>
                    <a:pt x="85" y="117"/>
                  </a:cubicBezTo>
                  <a:cubicBezTo>
                    <a:pt x="80" y="109"/>
                    <a:pt x="80" y="109"/>
                    <a:pt x="80" y="109"/>
                  </a:cubicBezTo>
                  <a:cubicBezTo>
                    <a:pt x="73" y="106"/>
                    <a:pt x="73" y="106"/>
                    <a:pt x="73" y="106"/>
                  </a:cubicBezTo>
                  <a:moveTo>
                    <a:pt x="3" y="0"/>
                  </a:moveTo>
                  <a:cubicBezTo>
                    <a:pt x="0" y="1"/>
                    <a:pt x="0" y="1"/>
                    <a:pt x="0" y="1"/>
                  </a:cubicBezTo>
                  <a:cubicBezTo>
                    <a:pt x="2" y="5"/>
                    <a:pt x="2" y="5"/>
                    <a:pt x="2" y="5"/>
                  </a:cubicBezTo>
                  <a:cubicBezTo>
                    <a:pt x="5" y="4"/>
                    <a:pt x="5" y="4"/>
                    <a:pt x="5"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6" name="Freeform 755"/>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close/>
                  <a:moveTo>
                    <a:pt x="7" y="0"/>
                  </a:moveTo>
                  <a:lnTo>
                    <a:pt x="0" y="3"/>
                  </a:lnTo>
                  <a:lnTo>
                    <a:pt x="5" y="10"/>
                  </a:lnTo>
                  <a:lnTo>
                    <a:pt x="12" y="7"/>
                  </a:lnTo>
                  <a:lnTo>
                    <a:pt x="7" y="0"/>
                  </a:lnTo>
                  <a:close/>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7" name="Freeform 756"/>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moveTo>
                    <a:pt x="7" y="0"/>
                  </a:moveTo>
                  <a:lnTo>
                    <a:pt x="0" y="3"/>
                  </a:lnTo>
                  <a:lnTo>
                    <a:pt x="5" y="10"/>
                  </a:lnTo>
                  <a:lnTo>
                    <a:pt x="12" y="7"/>
                  </a:lnTo>
                  <a:lnTo>
                    <a:pt x="7" y="0"/>
                  </a:ln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8" name="Freeform 757"/>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close/>
                  <a:moveTo>
                    <a:pt x="52" y="71"/>
                  </a:moveTo>
                  <a:lnTo>
                    <a:pt x="49" y="80"/>
                  </a:lnTo>
                  <a:lnTo>
                    <a:pt x="56" y="90"/>
                  </a:lnTo>
                  <a:lnTo>
                    <a:pt x="59" y="80"/>
                  </a:lnTo>
                  <a:lnTo>
                    <a:pt x="52" y="71"/>
                  </a:lnTo>
                  <a:close/>
                  <a:moveTo>
                    <a:pt x="2" y="0"/>
                  </a:moveTo>
                  <a:lnTo>
                    <a:pt x="0" y="9"/>
                  </a:lnTo>
                  <a:lnTo>
                    <a:pt x="0" y="9"/>
                  </a:lnTo>
                  <a:lnTo>
                    <a:pt x="7" y="7"/>
                  </a:lnTo>
                  <a:lnTo>
                    <a:pt x="2" y="0"/>
                  </a:lnTo>
                  <a:close/>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09" name="Freeform 758"/>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moveTo>
                    <a:pt x="52" y="71"/>
                  </a:moveTo>
                  <a:lnTo>
                    <a:pt x="49" y="80"/>
                  </a:lnTo>
                  <a:lnTo>
                    <a:pt x="56" y="90"/>
                  </a:lnTo>
                  <a:lnTo>
                    <a:pt x="59" y="80"/>
                  </a:lnTo>
                  <a:lnTo>
                    <a:pt x="52" y="71"/>
                  </a:lnTo>
                  <a:moveTo>
                    <a:pt x="2" y="0"/>
                  </a:moveTo>
                  <a:lnTo>
                    <a:pt x="0" y="9"/>
                  </a:lnTo>
                  <a:lnTo>
                    <a:pt x="0" y="9"/>
                  </a:lnTo>
                  <a:lnTo>
                    <a:pt x="7" y="7"/>
                  </a:lnTo>
                  <a:lnTo>
                    <a:pt x="2" y="0"/>
                  </a:ln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0" name="Freeform 759"/>
            <p:cNvSpPr>
              <a:spLocks noEditPoints="1"/>
            </p:cNvSpPr>
            <p:nvPr/>
          </p:nvSpPr>
          <p:spPr bwMode="auto">
            <a:xfrm>
              <a:off x="13018791" y="505298"/>
              <a:ext cx="1011924" cy="1422246"/>
            </a:xfrm>
            <a:custGeom>
              <a:avLst/>
              <a:gdLst>
                <a:gd name="T0" fmla="*/ 137 w 139"/>
                <a:gd name="T1" fmla="*/ 191 h 195"/>
                <a:gd name="T2" fmla="*/ 133 w 139"/>
                <a:gd name="T3" fmla="*/ 192 h 195"/>
                <a:gd name="T4" fmla="*/ 136 w 139"/>
                <a:gd name="T5" fmla="*/ 195 h 195"/>
                <a:gd name="T6" fmla="*/ 139 w 139"/>
                <a:gd name="T7" fmla="*/ 195 h 195"/>
                <a:gd name="T8" fmla="*/ 137 w 139"/>
                <a:gd name="T9" fmla="*/ 191 h 195"/>
                <a:gd name="T10" fmla="*/ 21 w 139"/>
                <a:gd name="T11" fmla="*/ 32 h 195"/>
                <a:gd name="T12" fmla="*/ 22 w 139"/>
                <a:gd name="T13" fmla="*/ 34 h 195"/>
                <a:gd name="T14" fmla="*/ 22 w 139"/>
                <a:gd name="T15" fmla="*/ 34 h 195"/>
                <a:gd name="T16" fmla="*/ 21 w 139"/>
                <a:gd name="T17" fmla="*/ 32 h 195"/>
                <a:gd name="T18" fmla="*/ 2 w 139"/>
                <a:gd name="T19" fmla="*/ 0 h 195"/>
                <a:gd name="T20" fmla="*/ 0 w 139"/>
                <a:gd name="T21" fmla="*/ 3 h 195"/>
                <a:gd name="T22" fmla="*/ 3 w 139"/>
                <a:gd name="T23" fmla="*/ 7 h 195"/>
                <a:gd name="T24" fmla="*/ 4 w 139"/>
                <a:gd name="T25" fmla="*/ 4 h 195"/>
                <a:gd name="T26" fmla="*/ 2 w 139"/>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5">
                  <a:moveTo>
                    <a:pt x="137" y="191"/>
                  </a:moveTo>
                  <a:cubicBezTo>
                    <a:pt x="133" y="192"/>
                    <a:pt x="133" y="192"/>
                    <a:pt x="133" y="192"/>
                  </a:cubicBezTo>
                  <a:cubicBezTo>
                    <a:pt x="136" y="195"/>
                    <a:pt x="136" y="195"/>
                    <a:pt x="136" y="195"/>
                  </a:cubicBezTo>
                  <a:cubicBezTo>
                    <a:pt x="139" y="195"/>
                    <a:pt x="139" y="195"/>
                    <a:pt x="139" y="195"/>
                  </a:cubicBezTo>
                  <a:cubicBezTo>
                    <a:pt x="137" y="191"/>
                    <a:pt x="137" y="191"/>
                    <a:pt x="137" y="191"/>
                  </a:cubicBezTo>
                  <a:moveTo>
                    <a:pt x="21" y="32"/>
                  </a:moveTo>
                  <a:cubicBezTo>
                    <a:pt x="22" y="34"/>
                    <a:pt x="22" y="34"/>
                    <a:pt x="22" y="34"/>
                  </a:cubicBezTo>
                  <a:cubicBezTo>
                    <a:pt x="22" y="34"/>
                    <a:pt x="22" y="34"/>
                    <a:pt x="22" y="34"/>
                  </a:cubicBezTo>
                  <a:cubicBezTo>
                    <a:pt x="21" y="32"/>
                    <a:pt x="21" y="32"/>
                    <a:pt x="21" y="32"/>
                  </a:cubicBezTo>
                  <a:moveTo>
                    <a:pt x="2" y="0"/>
                  </a:moveTo>
                  <a:cubicBezTo>
                    <a:pt x="1" y="1"/>
                    <a:pt x="1" y="2"/>
                    <a:pt x="0" y="3"/>
                  </a:cubicBezTo>
                  <a:cubicBezTo>
                    <a:pt x="3" y="7"/>
                    <a:pt x="3" y="7"/>
                    <a:pt x="3" y="7"/>
                  </a:cubicBezTo>
                  <a:cubicBezTo>
                    <a:pt x="3" y="6"/>
                    <a:pt x="4" y="5"/>
                    <a:pt x="4" y="4"/>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1" name="Freeform 760"/>
            <p:cNvSpPr>
              <a:spLocks noEditPoints="1"/>
            </p:cNvSpPr>
            <p:nvPr/>
          </p:nvSpPr>
          <p:spPr bwMode="auto">
            <a:xfrm>
              <a:off x="13077409" y="415829"/>
              <a:ext cx="1070541" cy="1502459"/>
            </a:xfrm>
            <a:custGeom>
              <a:avLst/>
              <a:gdLst>
                <a:gd name="T0" fmla="*/ 144 w 147"/>
                <a:gd name="T1" fmla="*/ 202 h 206"/>
                <a:gd name="T2" fmla="*/ 141 w 147"/>
                <a:gd name="T3" fmla="*/ 202 h 206"/>
                <a:gd name="T4" fmla="*/ 143 w 147"/>
                <a:gd name="T5" fmla="*/ 206 h 206"/>
                <a:gd name="T6" fmla="*/ 147 w 147"/>
                <a:gd name="T7" fmla="*/ 205 h 206"/>
                <a:gd name="T8" fmla="*/ 144 w 147"/>
                <a:gd name="T9" fmla="*/ 202 h 206"/>
                <a:gd name="T10" fmla="*/ 1 w 147"/>
                <a:gd name="T11" fmla="*/ 0 h 206"/>
                <a:gd name="T12" fmla="*/ 0 w 147"/>
                <a:gd name="T13" fmla="*/ 3 h 206"/>
                <a:gd name="T14" fmla="*/ 2 w 147"/>
                <a:gd name="T15" fmla="*/ 6 h 206"/>
                <a:gd name="T16" fmla="*/ 4 w 147"/>
                <a:gd name="T17" fmla="*/ 3 h 206"/>
                <a:gd name="T18" fmla="*/ 1 w 147"/>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206">
                  <a:moveTo>
                    <a:pt x="144" y="202"/>
                  </a:moveTo>
                  <a:cubicBezTo>
                    <a:pt x="141" y="202"/>
                    <a:pt x="141" y="202"/>
                    <a:pt x="141" y="202"/>
                  </a:cubicBezTo>
                  <a:cubicBezTo>
                    <a:pt x="143" y="206"/>
                    <a:pt x="143" y="206"/>
                    <a:pt x="143" y="206"/>
                  </a:cubicBezTo>
                  <a:cubicBezTo>
                    <a:pt x="147" y="205"/>
                    <a:pt x="147" y="205"/>
                    <a:pt x="147" y="205"/>
                  </a:cubicBezTo>
                  <a:cubicBezTo>
                    <a:pt x="144" y="202"/>
                    <a:pt x="144" y="202"/>
                    <a:pt x="144" y="202"/>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2" name="Freeform 761"/>
            <p:cNvSpPr>
              <a:spLocks noEditPoints="1"/>
            </p:cNvSpPr>
            <p:nvPr/>
          </p:nvSpPr>
          <p:spPr bwMode="auto">
            <a:xfrm>
              <a:off x="13163792" y="394234"/>
              <a:ext cx="1212457" cy="1684482"/>
            </a:xfrm>
            <a:custGeom>
              <a:avLst/>
              <a:gdLst>
                <a:gd name="T0" fmla="*/ 164 w 166"/>
                <a:gd name="T1" fmla="*/ 226 h 231"/>
                <a:gd name="T2" fmla="*/ 161 w 166"/>
                <a:gd name="T3" fmla="*/ 227 h 231"/>
                <a:gd name="T4" fmla="*/ 164 w 166"/>
                <a:gd name="T5" fmla="*/ 231 h 231"/>
                <a:gd name="T6" fmla="*/ 166 w 166"/>
                <a:gd name="T7" fmla="*/ 230 h 231"/>
                <a:gd name="T8" fmla="*/ 164 w 166"/>
                <a:gd name="T9" fmla="*/ 226 h 231"/>
                <a:gd name="T10" fmla="*/ 0 w 166"/>
                <a:gd name="T11" fmla="*/ 0 h 231"/>
                <a:gd name="T12" fmla="*/ 4 w 166"/>
                <a:gd name="T13" fmla="*/ 6 h 231"/>
                <a:gd name="T14" fmla="*/ 9 w 166"/>
                <a:gd name="T15" fmla="*/ 7 h 231"/>
                <a:gd name="T16" fmla="*/ 5 w 166"/>
                <a:gd name="T17" fmla="*/ 2 h 231"/>
                <a:gd name="T18" fmla="*/ 0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64" y="226"/>
                  </a:moveTo>
                  <a:cubicBezTo>
                    <a:pt x="163" y="227"/>
                    <a:pt x="162" y="227"/>
                    <a:pt x="161" y="227"/>
                  </a:cubicBezTo>
                  <a:cubicBezTo>
                    <a:pt x="164" y="231"/>
                    <a:pt x="164" y="231"/>
                    <a:pt x="164" y="231"/>
                  </a:cubicBezTo>
                  <a:cubicBezTo>
                    <a:pt x="165" y="230"/>
                    <a:pt x="165" y="230"/>
                    <a:pt x="166" y="230"/>
                  </a:cubicBezTo>
                  <a:cubicBezTo>
                    <a:pt x="164" y="226"/>
                    <a:pt x="164" y="226"/>
                    <a:pt x="164" y="226"/>
                  </a:cubicBezTo>
                  <a:moveTo>
                    <a:pt x="0" y="0"/>
                  </a:moveTo>
                  <a:cubicBezTo>
                    <a:pt x="4" y="6"/>
                    <a:pt x="4" y="6"/>
                    <a:pt x="4" y="6"/>
                  </a:cubicBezTo>
                  <a:cubicBezTo>
                    <a:pt x="9" y="7"/>
                    <a:pt x="9" y="7"/>
                    <a:pt x="9" y="7"/>
                  </a:cubicBezTo>
                  <a:cubicBezTo>
                    <a:pt x="5" y="2"/>
                    <a:pt x="5" y="2"/>
                    <a:pt x="5" y="2"/>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3" name="Freeform 762"/>
            <p:cNvSpPr>
              <a:spLocks noEditPoints="1"/>
            </p:cNvSpPr>
            <p:nvPr/>
          </p:nvSpPr>
          <p:spPr bwMode="auto">
            <a:xfrm>
              <a:off x="13324219" y="431255"/>
              <a:ext cx="1144584" cy="1613524"/>
            </a:xfrm>
            <a:custGeom>
              <a:avLst/>
              <a:gdLst>
                <a:gd name="T0" fmla="*/ 155 w 157"/>
                <a:gd name="T1" fmla="*/ 216 h 221"/>
                <a:gd name="T2" fmla="*/ 152 w 157"/>
                <a:gd name="T3" fmla="*/ 217 h 221"/>
                <a:gd name="T4" fmla="*/ 154 w 157"/>
                <a:gd name="T5" fmla="*/ 221 h 221"/>
                <a:gd name="T6" fmla="*/ 157 w 157"/>
                <a:gd name="T7" fmla="*/ 219 h 221"/>
                <a:gd name="T8" fmla="*/ 155 w 157"/>
                <a:gd name="T9" fmla="*/ 216 h 221"/>
                <a:gd name="T10" fmla="*/ 2 w 157"/>
                <a:gd name="T11" fmla="*/ 0 h 221"/>
                <a:gd name="T12" fmla="*/ 0 w 157"/>
                <a:gd name="T13" fmla="*/ 2 h 221"/>
                <a:gd name="T14" fmla="*/ 0 w 157"/>
                <a:gd name="T15" fmla="*/ 2 h 221"/>
                <a:gd name="T16" fmla="*/ 2 w 157"/>
                <a:gd name="T17" fmla="*/ 5 h 221"/>
                <a:gd name="T18" fmla="*/ 4 w 157"/>
                <a:gd name="T19" fmla="*/ 3 h 221"/>
                <a:gd name="T20" fmla="*/ 2 w 157"/>
                <a:gd name="T2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221">
                  <a:moveTo>
                    <a:pt x="155" y="216"/>
                  </a:moveTo>
                  <a:cubicBezTo>
                    <a:pt x="154" y="216"/>
                    <a:pt x="153" y="217"/>
                    <a:pt x="152" y="217"/>
                  </a:cubicBezTo>
                  <a:cubicBezTo>
                    <a:pt x="154" y="221"/>
                    <a:pt x="154" y="221"/>
                    <a:pt x="154" y="221"/>
                  </a:cubicBezTo>
                  <a:cubicBezTo>
                    <a:pt x="155" y="220"/>
                    <a:pt x="156" y="220"/>
                    <a:pt x="157" y="219"/>
                  </a:cubicBezTo>
                  <a:cubicBezTo>
                    <a:pt x="155" y="216"/>
                    <a:pt x="155" y="216"/>
                    <a:pt x="155" y="216"/>
                  </a:cubicBezTo>
                  <a:moveTo>
                    <a:pt x="2" y="0"/>
                  </a:moveTo>
                  <a:cubicBezTo>
                    <a:pt x="0" y="2"/>
                    <a:pt x="0" y="2"/>
                    <a:pt x="0" y="2"/>
                  </a:cubicBez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4" name="Freeform 763"/>
            <p:cNvSpPr>
              <a:spLocks noEditPoints="1"/>
            </p:cNvSpPr>
            <p:nvPr/>
          </p:nvSpPr>
          <p:spPr bwMode="auto">
            <a:xfrm>
              <a:off x="13398263" y="366467"/>
              <a:ext cx="1160010" cy="1625864"/>
            </a:xfrm>
            <a:custGeom>
              <a:avLst/>
              <a:gdLst>
                <a:gd name="T0" fmla="*/ 156 w 159"/>
                <a:gd name="T1" fmla="*/ 217 h 223"/>
                <a:gd name="T2" fmla="*/ 156 w 159"/>
                <a:gd name="T3" fmla="*/ 219 h 223"/>
                <a:gd name="T4" fmla="*/ 154 w 159"/>
                <a:gd name="T5" fmla="*/ 220 h 223"/>
                <a:gd name="T6" fmla="*/ 157 w 159"/>
                <a:gd name="T7" fmla="*/ 223 h 223"/>
                <a:gd name="T8" fmla="*/ 159 w 159"/>
                <a:gd name="T9" fmla="*/ 222 h 223"/>
                <a:gd name="T10" fmla="*/ 156 w 159"/>
                <a:gd name="T11" fmla="*/ 217 h 223"/>
                <a:gd name="T12" fmla="*/ 2 w 159"/>
                <a:gd name="T13" fmla="*/ 0 h 223"/>
                <a:gd name="T14" fmla="*/ 0 w 159"/>
                <a:gd name="T15" fmla="*/ 2 h 223"/>
                <a:gd name="T16" fmla="*/ 2 w 159"/>
                <a:gd name="T17" fmla="*/ 5 h 223"/>
                <a:gd name="T18" fmla="*/ 4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6" y="217"/>
                  </a:moveTo>
                  <a:cubicBezTo>
                    <a:pt x="156" y="219"/>
                    <a:pt x="156" y="219"/>
                    <a:pt x="156" y="219"/>
                  </a:cubicBezTo>
                  <a:cubicBezTo>
                    <a:pt x="156" y="219"/>
                    <a:pt x="155" y="220"/>
                    <a:pt x="154" y="220"/>
                  </a:cubicBezTo>
                  <a:cubicBezTo>
                    <a:pt x="157" y="223"/>
                    <a:pt x="157" y="223"/>
                    <a:pt x="157" y="223"/>
                  </a:cubicBezTo>
                  <a:cubicBezTo>
                    <a:pt x="158" y="223"/>
                    <a:pt x="158" y="222"/>
                    <a:pt x="159" y="222"/>
                  </a:cubicBezTo>
                  <a:cubicBezTo>
                    <a:pt x="156" y="217"/>
                    <a:pt x="156" y="217"/>
                    <a:pt x="156" y="217"/>
                  </a:cubicBezTo>
                  <a:moveTo>
                    <a:pt x="2" y="0"/>
                  </a:move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5" name="Freeform 764"/>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close/>
                  <a:moveTo>
                    <a:pt x="0" y="0"/>
                  </a:moveTo>
                  <a:lnTo>
                    <a:pt x="2" y="16"/>
                  </a:lnTo>
                  <a:lnTo>
                    <a:pt x="2" y="16"/>
                  </a:lnTo>
                  <a:lnTo>
                    <a:pt x="7" y="24"/>
                  </a:lnTo>
                  <a:lnTo>
                    <a:pt x="12" y="19"/>
                  </a:lnTo>
                  <a:lnTo>
                    <a:pt x="0" y="0"/>
                  </a:lnTo>
                  <a:close/>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6" name="Freeform 765"/>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moveTo>
                    <a:pt x="0" y="0"/>
                  </a:moveTo>
                  <a:lnTo>
                    <a:pt x="2" y="16"/>
                  </a:lnTo>
                  <a:lnTo>
                    <a:pt x="2" y="16"/>
                  </a:lnTo>
                  <a:lnTo>
                    <a:pt x="7" y="24"/>
                  </a:lnTo>
                  <a:lnTo>
                    <a:pt x="12" y="19"/>
                  </a:lnTo>
                  <a:lnTo>
                    <a:pt x="0" y="0"/>
                  </a:ln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7" name="Freeform 766"/>
            <p:cNvSpPr>
              <a:spLocks noEditPoints="1"/>
            </p:cNvSpPr>
            <p:nvPr/>
          </p:nvSpPr>
          <p:spPr bwMode="auto">
            <a:xfrm>
              <a:off x="13435284" y="82635"/>
              <a:ext cx="1160010" cy="1625864"/>
            </a:xfrm>
            <a:custGeom>
              <a:avLst/>
              <a:gdLst>
                <a:gd name="T0" fmla="*/ 157 w 159"/>
                <a:gd name="T1" fmla="*/ 218 h 223"/>
                <a:gd name="T2" fmla="*/ 155 w 159"/>
                <a:gd name="T3" fmla="*/ 220 h 223"/>
                <a:gd name="T4" fmla="*/ 157 w 159"/>
                <a:gd name="T5" fmla="*/ 223 h 223"/>
                <a:gd name="T6" fmla="*/ 159 w 159"/>
                <a:gd name="T7" fmla="*/ 221 h 223"/>
                <a:gd name="T8" fmla="*/ 157 w 159"/>
                <a:gd name="T9" fmla="*/ 218 h 223"/>
                <a:gd name="T10" fmla="*/ 2 w 159"/>
                <a:gd name="T11" fmla="*/ 0 h 223"/>
                <a:gd name="T12" fmla="*/ 0 w 159"/>
                <a:gd name="T13" fmla="*/ 1 h 223"/>
                <a:gd name="T14" fmla="*/ 4 w 159"/>
                <a:gd name="T15" fmla="*/ 6 h 223"/>
                <a:gd name="T16" fmla="*/ 3 w 159"/>
                <a:gd name="T17" fmla="*/ 4 h 223"/>
                <a:gd name="T18" fmla="*/ 5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7" y="218"/>
                  </a:moveTo>
                  <a:cubicBezTo>
                    <a:pt x="155" y="220"/>
                    <a:pt x="155" y="220"/>
                    <a:pt x="155" y="220"/>
                  </a:cubicBezTo>
                  <a:cubicBezTo>
                    <a:pt x="157" y="223"/>
                    <a:pt x="157" y="223"/>
                    <a:pt x="157" y="223"/>
                  </a:cubicBezTo>
                  <a:cubicBezTo>
                    <a:pt x="159" y="221"/>
                    <a:pt x="159" y="221"/>
                    <a:pt x="159" y="221"/>
                  </a:cubicBezTo>
                  <a:cubicBezTo>
                    <a:pt x="157" y="218"/>
                    <a:pt x="157" y="218"/>
                    <a:pt x="157" y="218"/>
                  </a:cubicBezTo>
                  <a:moveTo>
                    <a:pt x="2" y="0"/>
                  </a:moveTo>
                  <a:cubicBezTo>
                    <a:pt x="2" y="0"/>
                    <a:pt x="1" y="1"/>
                    <a:pt x="0" y="1"/>
                  </a:cubicBezTo>
                  <a:cubicBezTo>
                    <a:pt x="4" y="6"/>
                    <a:pt x="4" y="6"/>
                    <a:pt x="4" y="6"/>
                  </a:cubicBezTo>
                  <a:cubicBezTo>
                    <a:pt x="3" y="4"/>
                    <a:pt x="3" y="4"/>
                    <a:pt x="3" y="4"/>
                  </a:cubicBezTo>
                  <a:cubicBezTo>
                    <a:pt x="4" y="3"/>
                    <a:pt x="4" y="3"/>
                    <a:pt x="5"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8" name="Freeform 767"/>
            <p:cNvSpPr>
              <a:spLocks noEditPoints="1"/>
            </p:cNvSpPr>
            <p:nvPr/>
          </p:nvSpPr>
          <p:spPr bwMode="auto">
            <a:xfrm>
              <a:off x="13521668" y="30188"/>
              <a:ext cx="1144584" cy="1613524"/>
            </a:xfrm>
            <a:custGeom>
              <a:avLst/>
              <a:gdLst>
                <a:gd name="T0" fmla="*/ 155 w 157"/>
                <a:gd name="T1" fmla="*/ 216 h 221"/>
                <a:gd name="T2" fmla="*/ 153 w 157"/>
                <a:gd name="T3" fmla="*/ 218 h 221"/>
                <a:gd name="T4" fmla="*/ 155 w 157"/>
                <a:gd name="T5" fmla="*/ 221 h 221"/>
                <a:gd name="T6" fmla="*/ 157 w 157"/>
                <a:gd name="T7" fmla="*/ 219 h 221"/>
                <a:gd name="T8" fmla="*/ 155 w 157"/>
                <a:gd name="T9" fmla="*/ 216 h 221"/>
                <a:gd name="T10" fmla="*/ 3 w 157"/>
                <a:gd name="T11" fmla="*/ 0 h 221"/>
                <a:gd name="T12" fmla="*/ 0 w 157"/>
                <a:gd name="T13" fmla="*/ 2 h 221"/>
                <a:gd name="T14" fmla="*/ 2 w 157"/>
                <a:gd name="T15" fmla="*/ 5 h 221"/>
                <a:gd name="T16" fmla="*/ 5 w 157"/>
                <a:gd name="T17" fmla="*/ 4 h 221"/>
                <a:gd name="T18" fmla="*/ 3 w 157"/>
                <a:gd name="T1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21">
                  <a:moveTo>
                    <a:pt x="155" y="216"/>
                  </a:moveTo>
                  <a:cubicBezTo>
                    <a:pt x="153" y="218"/>
                    <a:pt x="153" y="218"/>
                    <a:pt x="153" y="218"/>
                  </a:cubicBezTo>
                  <a:cubicBezTo>
                    <a:pt x="155" y="221"/>
                    <a:pt x="155" y="221"/>
                    <a:pt x="155" y="221"/>
                  </a:cubicBezTo>
                  <a:cubicBezTo>
                    <a:pt x="157" y="219"/>
                    <a:pt x="157" y="219"/>
                    <a:pt x="157" y="219"/>
                  </a:cubicBezTo>
                  <a:cubicBezTo>
                    <a:pt x="155" y="216"/>
                    <a:pt x="155" y="216"/>
                    <a:pt x="155" y="216"/>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19" name="Freeform 768"/>
            <p:cNvSpPr>
              <a:spLocks noEditPoints="1"/>
            </p:cNvSpPr>
            <p:nvPr/>
          </p:nvSpPr>
          <p:spPr bwMode="auto">
            <a:xfrm>
              <a:off x="13617307" y="-6834"/>
              <a:ext cx="1209372" cy="1684482"/>
            </a:xfrm>
            <a:custGeom>
              <a:avLst/>
              <a:gdLst>
                <a:gd name="T0" fmla="*/ 157 w 166"/>
                <a:gd name="T1" fmla="*/ 224 h 231"/>
                <a:gd name="T2" fmla="*/ 161 w 166"/>
                <a:gd name="T3" fmla="*/ 229 h 231"/>
                <a:gd name="T4" fmla="*/ 166 w 166"/>
                <a:gd name="T5" fmla="*/ 231 h 231"/>
                <a:gd name="T6" fmla="*/ 162 w 166"/>
                <a:gd name="T7" fmla="*/ 225 h 231"/>
                <a:gd name="T8" fmla="*/ 157 w 166"/>
                <a:gd name="T9" fmla="*/ 224 h 231"/>
                <a:gd name="T10" fmla="*/ 3 w 166"/>
                <a:gd name="T11" fmla="*/ 0 h 231"/>
                <a:gd name="T12" fmla="*/ 0 w 166"/>
                <a:gd name="T13" fmla="*/ 1 h 231"/>
                <a:gd name="T14" fmla="*/ 2 w 166"/>
                <a:gd name="T15" fmla="*/ 5 h 231"/>
                <a:gd name="T16" fmla="*/ 5 w 166"/>
                <a:gd name="T17" fmla="*/ 4 h 231"/>
                <a:gd name="T18" fmla="*/ 3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57" y="224"/>
                  </a:moveTo>
                  <a:cubicBezTo>
                    <a:pt x="161" y="229"/>
                    <a:pt x="161" y="229"/>
                    <a:pt x="161" y="229"/>
                  </a:cubicBezTo>
                  <a:cubicBezTo>
                    <a:pt x="166" y="231"/>
                    <a:pt x="166" y="231"/>
                    <a:pt x="166" y="231"/>
                  </a:cubicBezTo>
                  <a:cubicBezTo>
                    <a:pt x="162" y="225"/>
                    <a:pt x="162" y="225"/>
                    <a:pt x="162" y="225"/>
                  </a:cubicBezTo>
                  <a:cubicBezTo>
                    <a:pt x="157" y="224"/>
                    <a:pt x="157" y="224"/>
                    <a:pt x="157" y="224"/>
                  </a:cubicBezTo>
                  <a:moveTo>
                    <a:pt x="3" y="0"/>
                  </a:moveTo>
                  <a:cubicBezTo>
                    <a:pt x="2" y="1"/>
                    <a:pt x="1" y="1"/>
                    <a:pt x="0" y="1"/>
                  </a:cubicBezTo>
                  <a:cubicBezTo>
                    <a:pt x="2" y="5"/>
                    <a:pt x="2" y="5"/>
                    <a:pt x="2" y="5"/>
                  </a:cubicBezTo>
                  <a:cubicBezTo>
                    <a:pt x="3" y="4"/>
                    <a:pt x="4" y="4"/>
                    <a:pt x="5"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0" name="Freeform 769"/>
            <p:cNvSpPr>
              <a:spLocks noEditPoints="1"/>
            </p:cNvSpPr>
            <p:nvPr/>
          </p:nvSpPr>
          <p:spPr bwMode="auto">
            <a:xfrm>
              <a:off x="13842522" y="153593"/>
              <a:ext cx="1079796" cy="1502459"/>
            </a:xfrm>
            <a:custGeom>
              <a:avLst/>
              <a:gdLst>
                <a:gd name="T0" fmla="*/ 145 w 148"/>
                <a:gd name="T1" fmla="*/ 200 h 206"/>
                <a:gd name="T2" fmla="*/ 144 w 148"/>
                <a:gd name="T3" fmla="*/ 203 h 206"/>
                <a:gd name="T4" fmla="*/ 146 w 148"/>
                <a:gd name="T5" fmla="*/ 206 h 206"/>
                <a:gd name="T6" fmla="*/ 148 w 148"/>
                <a:gd name="T7" fmla="*/ 204 h 206"/>
                <a:gd name="T8" fmla="*/ 145 w 148"/>
                <a:gd name="T9" fmla="*/ 200 h 206"/>
                <a:gd name="T10" fmla="*/ 4 w 148"/>
                <a:gd name="T11" fmla="*/ 0 h 206"/>
                <a:gd name="T12" fmla="*/ 0 w 148"/>
                <a:gd name="T13" fmla="*/ 0 h 206"/>
                <a:gd name="T14" fmla="*/ 3 w 148"/>
                <a:gd name="T15" fmla="*/ 4 h 206"/>
                <a:gd name="T16" fmla="*/ 6 w 148"/>
                <a:gd name="T17" fmla="*/ 4 h 206"/>
                <a:gd name="T18" fmla="*/ 4 w 148"/>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206">
                  <a:moveTo>
                    <a:pt x="145" y="200"/>
                  </a:moveTo>
                  <a:cubicBezTo>
                    <a:pt x="145" y="201"/>
                    <a:pt x="144" y="202"/>
                    <a:pt x="144" y="203"/>
                  </a:cubicBezTo>
                  <a:cubicBezTo>
                    <a:pt x="146" y="206"/>
                    <a:pt x="146" y="206"/>
                    <a:pt x="146" y="206"/>
                  </a:cubicBezTo>
                  <a:cubicBezTo>
                    <a:pt x="147" y="205"/>
                    <a:pt x="147" y="205"/>
                    <a:pt x="148" y="204"/>
                  </a:cubicBezTo>
                  <a:cubicBezTo>
                    <a:pt x="145" y="200"/>
                    <a:pt x="145" y="200"/>
                    <a:pt x="145" y="200"/>
                  </a:cubicBezTo>
                  <a:moveTo>
                    <a:pt x="4" y="0"/>
                  </a:moveTo>
                  <a:cubicBezTo>
                    <a:pt x="0" y="0"/>
                    <a:pt x="0" y="0"/>
                    <a:pt x="0" y="0"/>
                  </a:cubicBezTo>
                  <a:cubicBezTo>
                    <a:pt x="3" y="4"/>
                    <a:pt x="3" y="4"/>
                    <a:pt x="3" y="4"/>
                  </a:cubicBezTo>
                  <a:cubicBezTo>
                    <a:pt x="6" y="4"/>
                    <a:pt x="6" y="4"/>
                    <a:pt x="6" y="4"/>
                  </a:cubicBezTo>
                  <a:cubicBezTo>
                    <a:pt x="4" y="0"/>
                    <a:pt x="4" y="0"/>
                    <a:pt x="4"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1" name="Freeform 770"/>
            <p:cNvSpPr>
              <a:spLocks noEditPoints="1"/>
            </p:cNvSpPr>
            <p:nvPr/>
          </p:nvSpPr>
          <p:spPr bwMode="auto">
            <a:xfrm>
              <a:off x="13959757" y="141253"/>
              <a:ext cx="1011924" cy="1428416"/>
            </a:xfrm>
            <a:custGeom>
              <a:avLst/>
              <a:gdLst>
                <a:gd name="T0" fmla="*/ 137 w 139"/>
                <a:gd name="T1" fmla="*/ 189 h 196"/>
                <a:gd name="T2" fmla="*/ 135 w 139"/>
                <a:gd name="T3" fmla="*/ 192 h 196"/>
                <a:gd name="T4" fmla="*/ 138 w 139"/>
                <a:gd name="T5" fmla="*/ 196 h 196"/>
                <a:gd name="T6" fmla="*/ 139 w 139"/>
                <a:gd name="T7" fmla="*/ 193 h 196"/>
                <a:gd name="T8" fmla="*/ 137 w 139"/>
                <a:gd name="T9" fmla="*/ 189 h 196"/>
                <a:gd name="T10" fmla="*/ 118 w 139"/>
                <a:gd name="T11" fmla="*/ 162 h 196"/>
                <a:gd name="T12" fmla="*/ 118 w 139"/>
                <a:gd name="T13" fmla="*/ 162 h 196"/>
                <a:gd name="T14" fmla="*/ 118 w 139"/>
                <a:gd name="T15" fmla="*/ 163 h 196"/>
                <a:gd name="T16" fmla="*/ 118 w 139"/>
                <a:gd name="T17" fmla="*/ 162 h 196"/>
                <a:gd name="T18" fmla="*/ 3 w 139"/>
                <a:gd name="T19" fmla="*/ 0 h 196"/>
                <a:gd name="T20" fmla="*/ 0 w 139"/>
                <a:gd name="T21" fmla="*/ 1 h 196"/>
                <a:gd name="T22" fmla="*/ 2 w 139"/>
                <a:gd name="T23" fmla="*/ 4 h 196"/>
                <a:gd name="T24" fmla="*/ 6 w 139"/>
                <a:gd name="T25" fmla="*/ 4 h 196"/>
                <a:gd name="T26" fmla="*/ 3 w 139"/>
                <a:gd name="T2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6">
                  <a:moveTo>
                    <a:pt x="137" y="189"/>
                  </a:moveTo>
                  <a:cubicBezTo>
                    <a:pt x="136" y="190"/>
                    <a:pt x="136" y="191"/>
                    <a:pt x="135" y="192"/>
                  </a:cubicBezTo>
                  <a:cubicBezTo>
                    <a:pt x="138" y="196"/>
                    <a:pt x="138" y="196"/>
                    <a:pt x="138" y="196"/>
                  </a:cubicBezTo>
                  <a:cubicBezTo>
                    <a:pt x="138" y="195"/>
                    <a:pt x="139" y="194"/>
                    <a:pt x="139" y="193"/>
                  </a:cubicBezTo>
                  <a:cubicBezTo>
                    <a:pt x="137" y="189"/>
                    <a:pt x="137" y="189"/>
                    <a:pt x="137" y="189"/>
                  </a:cubicBezTo>
                  <a:moveTo>
                    <a:pt x="118" y="162"/>
                  </a:moveTo>
                  <a:cubicBezTo>
                    <a:pt x="118" y="162"/>
                    <a:pt x="118" y="162"/>
                    <a:pt x="118" y="162"/>
                  </a:cubicBezTo>
                  <a:cubicBezTo>
                    <a:pt x="118" y="163"/>
                    <a:pt x="118" y="163"/>
                    <a:pt x="118" y="163"/>
                  </a:cubicBezTo>
                  <a:cubicBezTo>
                    <a:pt x="118" y="162"/>
                    <a:pt x="118" y="162"/>
                    <a:pt x="118" y="162"/>
                  </a:cubicBezTo>
                  <a:moveTo>
                    <a:pt x="3" y="0"/>
                  </a:moveTo>
                  <a:cubicBezTo>
                    <a:pt x="0" y="1"/>
                    <a:pt x="0" y="1"/>
                    <a:pt x="0" y="1"/>
                  </a:cubicBezTo>
                  <a:cubicBezTo>
                    <a:pt x="2" y="4"/>
                    <a:pt x="2" y="4"/>
                    <a:pt x="2" y="4"/>
                  </a:cubicBezTo>
                  <a:cubicBezTo>
                    <a:pt x="6" y="4"/>
                    <a:pt x="6" y="4"/>
                    <a:pt x="6"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2" name="Freeform 771"/>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close/>
                  <a:moveTo>
                    <a:pt x="265" y="369"/>
                  </a:moveTo>
                  <a:lnTo>
                    <a:pt x="265" y="378"/>
                  </a:lnTo>
                  <a:lnTo>
                    <a:pt x="272" y="390"/>
                  </a:lnTo>
                  <a:lnTo>
                    <a:pt x="274" y="381"/>
                  </a:lnTo>
                  <a:lnTo>
                    <a:pt x="265" y="369"/>
                  </a:lnTo>
                  <a:close/>
                  <a:moveTo>
                    <a:pt x="5" y="0"/>
                  </a:moveTo>
                  <a:lnTo>
                    <a:pt x="0" y="7"/>
                  </a:lnTo>
                  <a:lnTo>
                    <a:pt x="7" y="17"/>
                  </a:lnTo>
                  <a:lnTo>
                    <a:pt x="10" y="10"/>
                  </a:lnTo>
                  <a:lnTo>
                    <a:pt x="5" y="0"/>
                  </a:lnTo>
                  <a:close/>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3" name="Freeform 772"/>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moveTo>
                    <a:pt x="265" y="369"/>
                  </a:moveTo>
                  <a:lnTo>
                    <a:pt x="265" y="378"/>
                  </a:lnTo>
                  <a:lnTo>
                    <a:pt x="272" y="390"/>
                  </a:lnTo>
                  <a:lnTo>
                    <a:pt x="274" y="381"/>
                  </a:lnTo>
                  <a:lnTo>
                    <a:pt x="265" y="369"/>
                  </a:lnTo>
                  <a:moveTo>
                    <a:pt x="5" y="0"/>
                  </a:moveTo>
                  <a:lnTo>
                    <a:pt x="0" y="7"/>
                  </a:lnTo>
                  <a:lnTo>
                    <a:pt x="7" y="17"/>
                  </a:lnTo>
                  <a:lnTo>
                    <a:pt x="10" y="10"/>
                  </a:lnTo>
                  <a:lnTo>
                    <a:pt x="5" y="0"/>
                  </a:ln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4" name="Freeform 773"/>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close/>
                  <a:moveTo>
                    <a:pt x="0" y="0"/>
                  </a:moveTo>
                  <a:lnTo>
                    <a:pt x="5" y="7"/>
                  </a:lnTo>
                  <a:lnTo>
                    <a:pt x="5" y="11"/>
                  </a:lnTo>
                  <a:lnTo>
                    <a:pt x="9" y="18"/>
                  </a:lnTo>
                  <a:lnTo>
                    <a:pt x="14" y="11"/>
                  </a:lnTo>
                  <a:lnTo>
                    <a:pt x="5" y="0"/>
                  </a:lnTo>
                  <a:lnTo>
                    <a:pt x="0" y="0"/>
                  </a:lnTo>
                  <a:close/>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5" name="Freeform 774"/>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moveTo>
                    <a:pt x="0" y="0"/>
                  </a:moveTo>
                  <a:lnTo>
                    <a:pt x="5" y="7"/>
                  </a:lnTo>
                  <a:lnTo>
                    <a:pt x="5" y="11"/>
                  </a:lnTo>
                  <a:lnTo>
                    <a:pt x="9" y="18"/>
                  </a:lnTo>
                  <a:lnTo>
                    <a:pt x="14" y="11"/>
                  </a:lnTo>
                  <a:lnTo>
                    <a:pt x="5" y="0"/>
                  </a:lnTo>
                  <a:lnTo>
                    <a:pt x="0" y="0"/>
                  </a:ln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6" name="Freeform 775"/>
            <p:cNvSpPr>
              <a:spLocks noEditPoints="1"/>
            </p:cNvSpPr>
            <p:nvPr/>
          </p:nvSpPr>
          <p:spPr bwMode="auto">
            <a:xfrm>
              <a:off x="14178801" y="-50025"/>
              <a:ext cx="829901" cy="1138414"/>
            </a:xfrm>
            <a:custGeom>
              <a:avLst/>
              <a:gdLst>
                <a:gd name="T0" fmla="*/ 111 w 114"/>
                <a:gd name="T1" fmla="*/ 151 h 156"/>
                <a:gd name="T2" fmla="*/ 108 w 114"/>
                <a:gd name="T3" fmla="*/ 152 h 156"/>
                <a:gd name="T4" fmla="*/ 111 w 114"/>
                <a:gd name="T5" fmla="*/ 156 h 156"/>
                <a:gd name="T6" fmla="*/ 114 w 114"/>
                <a:gd name="T7" fmla="*/ 155 h 156"/>
                <a:gd name="T8" fmla="*/ 111 w 114"/>
                <a:gd name="T9" fmla="*/ 151 h 156"/>
                <a:gd name="T10" fmla="*/ 27 w 114"/>
                <a:gd name="T11" fmla="*/ 38 h 156"/>
                <a:gd name="T12" fmla="*/ 33 w 114"/>
                <a:gd name="T13" fmla="*/ 46 h 156"/>
                <a:gd name="T14" fmla="*/ 39 w 114"/>
                <a:gd name="T15" fmla="*/ 49 h 156"/>
                <a:gd name="T16" fmla="*/ 33 w 114"/>
                <a:gd name="T17" fmla="*/ 41 h 156"/>
                <a:gd name="T18" fmla="*/ 27 w 114"/>
                <a:gd name="T19" fmla="*/ 38 h 156"/>
                <a:gd name="T20" fmla="*/ 20 w 114"/>
                <a:gd name="T21" fmla="*/ 22 h 156"/>
                <a:gd name="T22" fmla="*/ 20 w 114"/>
                <a:gd name="T23" fmla="*/ 27 h 156"/>
                <a:gd name="T24" fmla="*/ 24 w 114"/>
                <a:gd name="T25" fmla="*/ 33 h 156"/>
                <a:gd name="T26" fmla="*/ 24 w 114"/>
                <a:gd name="T27" fmla="*/ 28 h 156"/>
                <a:gd name="T28" fmla="*/ 20 w 114"/>
                <a:gd name="T29" fmla="*/ 22 h 156"/>
                <a:gd name="T30" fmla="*/ 0 w 114"/>
                <a:gd name="T31" fmla="*/ 0 h 156"/>
                <a:gd name="T32" fmla="*/ 4 w 114"/>
                <a:gd name="T33" fmla="*/ 4 h 156"/>
                <a:gd name="T34" fmla="*/ 6 w 114"/>
                <a:gd name="T35" fmla="*/ 5 h 156"/>
                <a:gd name="T36" fmla="*/ 8 w 114"/>
                <a:gd name="T37" fmla="*/ 5 h 156"/>
                <a:gd name="T38" fmla="*/ 4 w 114"/>
                <a:gd name="T39" fmla="*/ 1 h 156"/>
                <a:gd name="T40" fmla="*/ 0 w 114"/>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56">
                  <a:moveTo>
                    <a:pt x="111" y="151"/>
                  </a:moveTo>
                  <a:cubicBezTo>
                    <a:pt x="108" y="152"/>
                    <a:pt x="108" y="152"/>
                    <a:pt x="108" y="152"/>
                  </a:cubicBezTo>
                  <a:cubicBezTo>
                    <a:pt x="111" y="156"/>
                    <a:pt x="111" y="156"/>
                    <a:pt x="111" y="156"/>
                  </a:cubicBezTo>
                  <a:cubicBezTo>
                    <a:pt x="114" y="155"/>
                    <a:pt x="114" y="155"/>
                    <a:pt x="114" y="155"/>
                  </a:cubicBezTo>
                  <a:cubicBezTo>
                    <a:pt x="111" y="151"/>
                    <a:pt x="111" y="151"/>
                    <a:pt x="111" y="151"/>
                  </a:cubicBezTo>
                  <a:moveTo>
                    <a:pt x="27" y="38"/>
                  </a:moveTo>
                  <a:cubicBezTo>
                    <a:pt x="33" y="46"/>
                    <a:pt x="33" y="46"/>
                    <a:pt x="33" y="46"/>
                  </a:cubicBezTo>
                  <a:cubicBezTo>
                    <a:pt x="39" y="49"/>
                    <a:pt x="39" y="49"/>
                    <a:pt x="39" y="49"/>
                  </a:cubicBezTo>
                  <a:cubicBezTo>
                    <a:pt x="33" y="41"/>
                    <a:pt x="33" y="41"/>
                    <a:pt x="33" y="41"/>
                  </a:cubicBezTo>
                  <a:cubicBezTo>
                    <a:pt x="27" y="38"/>
                    <a:pt x="27" y="38"/>
                    <a:pt x="27" y="38"/>
                  </a:cubicBezTo>
                  <a:moveTo>
                    <a:pt x="20" y="22"/>
                  </a:moveTo>
                  <a:cubicBezTo>
                    <a:pt x="20" y="27"/>
                    <a:pt x="20" y="27"/>
                    <a:pt x="20" y="27"/>
                  </a:cubicBezTo>
                  <a:cubicBezTo>
                    <a:pt x="24" y="33"/>
                    <a:pt x="24" y="33"/>
                    <a:pt x="24" y="33"/>
                  </a:cubicBezTo>
                  <a:cubicBezTo>
                    <a:pt x="24" y="28"/>
                    <a:pt x="24" y="28"/>
                    <a:pt x="24" y="28"/>
                  </a:cubicBezTo>
                  <a:cubicBezTo>
                    <a:pt x="20" y="22"/>
                    <a:pt x="20" y="22"/>
                    <a:pt x="20" y="22"/>
                  </a:cubicBezTo>
                  <a:moveTo>
                    <a:pt x="0" y="0"/>
                  </a:moveTo>
                  <a:cubicBezTo>
                    <a:pt x="4" y="4"/>
                    <a:pt x="4" y="4"/>
                    <a:pt x="4" y="4"/>
                  </a:cubicBezTo>
                  <a:cubicBezTo>
                    <a:pt x="4" y="5"/>
                    <a:pt x="5" y="5"/>
                    <a:pt x="6" y="5"/>
                  </a:cubicBezTo>
                  <a:cubicBezTo>
                    <a:pt x="6" y="5"/>
                    <a:pt x="7" y="5"/>
                    <a:pt x="8" y="5"/>
                  </a:cubicBezTo>
                  <a:cubicBezTo>
                    <a:pt x="4" y="1"/>
                    <a:pt x="4" y="1"/>
                    <a:pt x="4" y="1"/>
                  </a:cubicBezTo>
                  <a:cubicBezTo>
                    <a:pt x="3" y="0"/>
                    <a:pt x="2"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7" name="Freeform 776"/>
            <p:cNvSpPr>
              <a:spLocks noEditPoints="1"/>
            </p:cNvSpPr>
            <p:nvPr/>
          </p:nvSpPr>
          <p:spPr bwMode="auto">
            <a:xfrm>
              <a:off x="14323802" y="-19174"/>
              <a:ext cx="780539" cy="1092137"/>
            </a:xfrm>
            <a:custGeom>
              <a:avLst/>
              <a:gdLst>
                <a:gd name="T0" fmla="*/ 102 w 107"/>
                <a:gd name="T1" fmla="*/ 140 h 150"/>
                <a:gd name="T2" fmla="*/ 103 w 107"/>
                <a:gd name="T3" fmla="*/ 144 h 150"/>
                <a:gd name="T4" fmla="*/ 102 w 107"/>
                <a:gd name="T5" fmla="*/ 144 h 150"/>
                <a:gd name="T6" fmla="*/ 105 w 107"/>
                <a:gd name="T7" fmla="*/ 149 h 150"/>
                <a:gd name="T8" fmla="*/ 106 w 107"/>
                <a:gd name="T9" fmla="*/ 150 h 150"/>
                <a:gd name="T10" fmla="*/ 107 w 107"/>
                <a:gd name="T11" fmla="*/ 146 h 150"/>
                <a:gd name="T12" fmla="*/ 107 w 107"/>
                <a:gd name="T13" fmla="*/ 145 h 150"/>
                <a:gd name="T14" fmla="*/ 102 w 107"/>
                <a:gd name="T15" fmla="*/ 140 h 150"/>
                <a:gd name="T16" fmla="*/ 76 w 107"/>
                <a:gd name="T17" fmla="*/ 107 h 150"/>
                <a:gd name="T18" fmla="*/ 79 w 107"/>
                <a:gd name="T19" fmla="*/ 112 h 150"/>
                <a:gd name="T20" fmla="*/ 83 w 107"/>
                <a:gd name="T21" fmla="*/ 112 h 150"/>
                <a:gd name="T22" fmla="*/ 80 w 107"/>
                <a:gd name="T23" fmla="*/ 108 h 150"/>
                <a:gd name="T24" fmla="*/ 76 w 107"/>
                <a:gd name="T25" fmla="*/ 107 h 150"/>
                <a:gd name="T26" fmla="*/ 59 w 107"/>
                <a:gd name="T27" fmla="*/ 78 h 150"/>
                <a:gd name="T28" fmla="*/ 57 w 107"/>
                <a:gd name="T29" fmla="*/ 81 h 150"/>
                <a:gd name="T30" fmla="*/ 66 w 107"/>
                <a:gd name="T31" fmla="*/ 94 h 150"/>
                <a:gd name="T32" fmla="*/ 61 w 107"/>
                <a:gd name="T33" fmla="*/ 82 h 150"/>
                <a:gd name="T34" fmla="*/ 61 w 107"/>
                <a:gd name="T35" fmla="*/ 82 h 150"/>
                <a:gd name="T36" fmla="*/ 59 w 107"/>
                <a:gd name="T37" fmla="*/ 78 h 150"/>
                <a:gd name="T38" fmla="*/ 33 w 107"/>
                <a:gd name="T39" fmla="*/ 42 h 150"/>
                <a:gd name="T40" fmla="*/ 31 w 107"/>
                <a:gd name="T41" fmla="*/ 44 h 150"/>
                <a:gd name="T42" fmla="*/ 33 w 107"/>
                <a:gd name="T43" fmla="*/ 47 h 150"/>
                <a:gd name="T44" fmla="*/ 36 w 107"/>
                <a:gd name="T45" fmla="*/ 45 h 150"/>
                <a:gd name="T46" fmla="*/ 33 w 107"/>
                <a:gd name="T47" fmla="*/ 42 h 150"/>
                <a:gd name="T48" fmla="*/ 0 w 107"/>
                <a:gd name="T49" fmla="*/ 0 h 150"/>
                <a:gd name="T50" fmla="*/ 4 w 107"/>
                <a:gd name="T51" fmla="*/ 5 h 150"/>
                <a:gd name="T52" fmla="*/ 4 w 107"/>
                <a:gd name="T53" fmla="*/ 5 h 150"/>
                <a:gd name="T54" fmla="*/ 6 w 107"/>
                <a:gd name="T55" fmla="*/ 3 h 150"/>
                <a:gd name="T56" fmla="*/ 5 w 107"/>
                <a:gd name="T57" fmla="*/ 2 h 150"/>
                <a:gd name="T58" fmla="*/ 3 w 107"/>
                <a:gd name="T59" fmla="*/ 1 h 150"/>
                <a:gd name="T60" fmla="*/ 0 w 107"/>
                <a:gd name="T6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50">
                  <a:moveTo>
                    <a:pt x="102" y="140"/>
                  </a:moveTo>
                  <a:cubicBezTo>
                    <a:pt x="102" y="141"/>
                    <a:pt x="103" y="142"/>
                    <a:pt x="103" y="144"/>
                  </a:cubicBezTo>
                  <a:cubicBezTo>
                    <a:pt x="102" y="144"/>
                    <a:pt x="102" y="144"/>
                    <a:pt x="102" y="144"/>
                  </a:cubicBezTo>
                  <a:cubicBezTo>
                    <a:pt x="105" y="149"/>
                    <a:pt x="105" y="149"/>
                    <a:pt x="105" y="149"/>
                  </a:cubicBezTo>
                  <a:cubicBezTo>
                    <a:pt x="106" y="150"/>
                    <a:pt x="106" y="150"/>
                    <a:pt x="106" y="150"/>
                  </a:cubicBezTo>
                  <a:cubicBezTo>
                    <a:pt x="107" y="146"/>
                    <a:pt x="107" y="146"/>
                    <a:pt x="107" y="146"/>
                  </a:cubicBezTo>
                  <a:cubicBezTo>
                    <a:pt x="107" y="146"/>
                    <a:pt x="107" y="146"/>
                    <a:pt x="107" y="145"/>
                  </a:cubicBezTo>
                  <a:cubicBezTo>
                    <a:pt x="102" y="140"/>
                    <a:pt x="102" y="140"/>
                    <a:pt x="102" y="140"/>
                  </a:cubicBezTo>
                  <a:moveTo>
                    <a:pt x="76" y="107"/>
                  </a:moveTo>
                  <a:cubicBezTo>
                    <a:pt x="79" y="112"/>
                    <a:pt x="79" y="112"/>
                    <a:pt x="79" y="112"/>
                  </a:cubicBezTo>
                  <a:cubicBezTo>
                    <a:pt x="83" y="112"/>
                    <a:pt x="83" y="112"/>
                    <a:pt x="83" y="112"/>
                  </a:cubicBezTo>
                  <a:cubicBezTo>
                    <a:pt x="80" y="108"/>
                    <a:pt x="80" y="108"/>
                    <a:pt x="80" y="108"/>
                  </a:cubicBezTo>
                  <a:cubicBezTo>
                    <a:pt x="76" y="107"/>
                    <a:pt x="76" y="107"/>
                    <a:pt x="76" y="107"/>
                  </a:cubicBezTo>
                  <a:moveTo>
                    <a:pt x="59" y="78"/>
                  </a:moveTo>
                  <a:cubicBezTo>
                    <a:pt x="57" y="81"/>
                    <a:pt x="57" y="81"/>
                    <a:pt x="57" y="81"/>
                  </a:cubicBezTo>
                  <a:cubicBezTo>
                    <a:pt x="66" y="94"/>
                    <a:pt x="66" y="94"/>
                    <a:pt x="66" y="94"/>
                  </a:cubicBezTo>
                  <a:cubicBezTo>
                    <a:pt x="61" y="82"/>
                    <a:pt x="61" y="82"/>
                    <a:pt x="61" y="82"/>
                  </a:cubicBezTo>
                  <a:cubicBezTo>
                    <a:pt x="61" y="82"/>
                    <a:pt x="61" y="82"/>
                    <a:pt x="61" y="82"/>
                  </a:cubicBezTo>
                  <a:cubicBezTo>
                    <a:pt x="59" y="78"/>
                    <a:pt x="59" y="78"/>
                    <a:pt x="59" y="78"/>
                  </a:cubicBezTo>
                  <a:moveTo>
                    <a:pt x="33" y="42"/>
                  </a:moveTo>
                  <a:cubicBezTo>
                    <a:pt x="31" y="44"/>
                    <a:pt x="31" y="44"/>
                    <a:pt x="31" y="44"/>
                  </a:cubicBezTo>
                  <a:cubicBezTo>
                    <a:pt x="33" y="47"/>
                    <a:pt x="33" y="47"/>
                    <a:pt x="33" y="47"/>
                  </a:cubicBezTo>
                  <a:cubicBezTo>
                    <a:pt x="36" y="45"/>
                    <a:pt x="36" y="45"/>
                    <a:pt x="36" y="45"/>
                  </a:cubicBezTo>
                  <a:cubicBezTo>
                    <a:pt x="33" y="42"/>
                    <a:pt x="33" y="42"/>
                    <a:pt x="33" y="42"/>
                  </a:cubicBezTo>
                  <a:moveTo>
                    <a:pt x="0" y="0"/>
                  </a:moveTo>
                  <a:cubicBezTo>
                    <a:pt x="4" y="5"/>
                    <a:pt x="4" y="5"/>
                    <a:pt x="4" y="5"/>
                  </a:cubicBezTo>
                  <a:cubicBezTo>
                    <a:pt x="4" y="5"/>
                    <a:pt x="4" y="5"/>
                    <a:pt x="4" y="5"/>
                  </a:cubicBezTo>
                  <a:cubicBezTo>
                    <a:pt x="6" y="3"/>
                    <a:pt x="6" y="3"/>
                    <a:pt x="6" y="3"/>
                  </a:cubicBezTo>
                  <a:cubicBezTo>
                    <a:pt x="5" y="2"/>
                    <a:pt x="5" y="2"/>
                    <a:pt x="5" y="2"/>
                  </a:cubicBezTo>
                  <a:cubicBezTo>
                    <a:pt x="3" y="1"/>
                    <a:pt x="3" y="1"/>
                    <a:pt x="3" y="1"/>
                  </a:cubicBezTo>
                  <a:cubicBezTo>
                    <a:pt x="2" y="1"/>
                    <a:pt x="1" y="1"/>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8" name="Freeform 777"/>
            <p:cNvSpPr>
              <a:spLocks noEditPoints="1"/>
            </p:cNvSpPr>
            <p:nvPr/>
          </p:nvSpPr>
          <p:spPr bwMode="auto">
            <a:xfrm>
              <a:off x="14629230" y="233807"/>
              <a:ext cx="459685" cy="657133"/>
            </a:xfrm>
            <a:custGeom>
              <a:avLst/>
              <a:gdLst>
                <a:gd name="T0" fmla="*/ 52 w 63"/>
                <a:gd name="T1" fmla="*/ 74 h 90"/>
                <a:gd name="T2" fmla="*/ 55 w 63"/>
                <a:gd name="T3" fmla="*/ 79 h 90"/>
                <a:gd name="T4" fmla="*/ 57 w 63"/>
                <a:gd name="T5" fmla="*/ 79 h 90"/>
                <a:gd name="T6" fmla="*/ 58 w 63"/>
                <a:gd name="T7" fmla="*/ 83 h 90"/>
                <a:gd name="T8" fmla="*/ 63 w 63"/>
                <a:gd name="T9" fmla="*/ 90 h 90"/>
                <a:gd name="T10" fmla="*/ 62 w 63"/>
                <a:gd name="T11" fmla="*/ 84 h 90"/>
                <a:gd name="T12" fmla="*/ 56 w 63"/>
                <a:gd name="T13" fmla="*/ 75 h 90"/>
                <a:gd name="T14" fmla="*/ 52 w 63"/>
                <a:gd name="T15" fmla="*/ 74 h 90"/>
                <a:gd name="T16" fmla="*/ 25 w 63"/>
                <a:gd name="T17" fmla="*/ 32 h 90"/>
                <a:gd name="T18" fmla="*/ 23 w 63"/>
                <a:gd name="T19" fmla="*/ 34 h 90"/>
                <a:gd name="T20" fmla="*/ 26 w 63"/>
                <a:gd name="T21" fmla="*/ 38 h 90"/>
                <a:gd name="T22" fmla="*/ 28 w 63"/>
                <a:gd name="T23" fmla="*/ 35 h 90"/>
                <a:gd name="T24" fmla="*/ 25 w 63"/>
                <a:gd name="T25" fmla="*/ 32 h 90"/>
                <a:gd name="T26" fmla="*/ 3 w 63"/>
                <a:gd name="T27" fmla="*/ 0 h 90"/>
                <a:gd name="T28" fmla="*/ 0 w 63"/>
                <a:gd name="T29" fmla="*/ 2 h 90"/>
                <a:gd name="T30" fmla="*/ 3 w 63"/>
                <a:gd name="T31" fmla="*/ 5 h 90"/>
                <a:gd name="T32" fmla="*/ 5 w 63"/>
                <a:gd name="T33" fmla="*/ 4 h 90"/>
                <a:gd name="T34" fmla="*/ 3 w 63"/>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90">
                  <a:moveTo>
                    <a:pt x="52" y="74"/>
                  </a:moveTo>
                  <a:cubicBezTo>
                    <a:pt x="55" y="79"/>
                    <a:pt x="55" y="79"/>
                    <a:pt x="55" y="79"/>
                  </a:cubicBezTo>
                  <a:cubicBezTo>
                    <a:pt x="57" y="79"/>
                    <a:pt x="57" y="79"/>
                    <a:pt x="57" y="79"/>
                  </a:cubicBezTo>
                  <a:cubicBezTo>
                    <a:pt x="57" y="80"/>
                    <a:pt x="58" y="82"/>
                    <a:pt x="58" y="83"/>
                  </a:cubicBezTo>
                  <a:cubicBezTo>
                    <a:pt x="63" y="90"/>
                    <a:pt x="63" y="90"/>
                    <a:pt x="63" y="90"/>
                  </a:cubicBezTo>
                  <a:cubicBezTo>
                    <a:pt x="63" y="88"/>
                    <a:pt x="63" y="86"/>
                    <a:pt x="62" y="84"/>
                  </a:cubicBezTo>
                  <a:cubicBezTo>
                    <a:pt x="56" y="75"/>
                    <a:pt x="56" y="75"/>
                    <a:pt x="56" y="75"/>
                  </a:cubicBezTo>
                  <a:cubicBezTo>
                    <a:pt x="52" y="74"/>
                    <a:pt x="52" y="74"/>
                    <a:pt x="52" y="74"/>
                  </a:cubicBezTo>
                  <a:moveTo>
                    <a:pt x="25" y="32"/>
                  </a:moveTo>
                  <a:cubicBezTo>
                    <a:pt x="23" y="34"/>
                    <a:pt x="23" y="34"/>
                    <a:pt x="23" y="34"/>
                  </a:cubicBezTo>
                  <a:cubicBezTo>
                    <a:pt x="26" y="38"/>
                    <a:pt x="26" y="38"/>
                    <a:pt x="26" y="38"/>
                  </a:cubicBezTo>
                  <a:cubicBezTo>
                    <a:pt x="28" y="35"/>
                    <a:pt x="28" y="35"/>
                    <a:pt x="28" y="35"/>
                  </a:cubicBezTo>
                  <a:cubicBezTo>
                    <a:pt x="25" y="32"/>
                    <a:pt x="25" y="32"/>
                    <a:pt x="25" y="32"/>
                  </a:cubicBezTo>
                  <a:moveTo>
                    <a:pt x="3" y="0"/>
                  </a:moveTo>
                  <a:cubicBezTo>
                    <a:pt x="0" y="2"/>
                    <a:pt x="0" y="2"/>
                    <a:pt x="0" y="2"/>
                  </a:cubicBezTo>
                  <a:cubicBezTo>
                    <a:pt x="3" y="5"/>
                    <a:pt x="3" y="5"/>
                    <a:pt x="3" y="5"/>
                  </a:cubicBezTo>
                  <a:cubicBezTo>
                    <a:pt x="5" y="4"/>
                    <a:pt x="5" y="4"/>
                    <a:pt x="5"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29" name="Freeform 778"/>
            <p:cNvSpPr>
              <a:spLocks/>
            </p:cNvSpPr>
            <p:nvPr/>
          </p:nvSpPr>
          <p:spPr bwMode="auto">
            <a:xfrm>
              <a:off x="14724870" y="206040"/>
              <a:ext cx="175853" cy="219044"/>
            </a:xfrm>
            <a:custGeom>
              <a:avLst/>
              <a:gdLst>
                <a:gd name="T0" fmla="*/ 0 w 24"/>
                <a:gd name="T1" fmla="*/ 0 h 30"/>
                <a:gd name="T2" fmla="*/ 17 w 24"/>
                <a:gd name="T3" fmla="*/ 24 h 30"/>
                <a:gd name="T4" fmla="*/ 19 w 24"/>
                <a:gd name="T5" fmla="*/ 26 h 30"/>
                <a:gd name="T6" fmla="*/ 19 w 24"/>
                <a:gd name="T7" fmla="*/ 26 h 30"/>
                <a:gd name="T8" fmla="*/ 21 w 24"/>
                <a:gd name="T9" fmla="*/ 30 h 30"/>
                <a:gd name="T10" fmla="*/ 22 w 24"/>
                <a:gd name="T11" fmla="*/ 29 h 30"/>
                <a:gd name="T12" fmla="*/ 24 w 24"/>
                <a:gd name="T13" fmla="*/ 29 h 30"/>
                <a:gd name="T14" fmla="*/ 12 w 24"/>
                <a:gd name="T15" fmla="*/ 12 h 30"/>
                <a:gd name="T16" fmla="*/ 0 w 2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0" y="0"/>
                  </a:moveTo>
                  <a:cubicBezTo>
                    <a:pt x="17" y="24"/>
                    <a:pt x="17" y="24"/>
                    <a:pt x="17" y="24"/>
                  </a:cubicBezTo>
                  <a:cubicBezTo>
                    <a:pt x="18" y="25"/>
                    <a:pt x="18" y="26"/>
                    <a:pt x="19" y="26"/>
                  </a:cubicBezTo>
                  <a:cubicBezTo>
                    <a:pt x="19" y="26"/>
                    <a:pt x="19" y="26"/>
                    <a:pt x="19" y="26"/>
                  </a:cubicBezTo>
                  <a:cubicBezTo>
                    <a:pt x="21" y="30"/>
                    <a:pt x="21" y="30"/>
                    <a:pt x="21" y="30"/>
                  </a:cubicBezTo>
                  <a:cubicBezTo>
                    <a:pt x="22" y="29"/>
                    <a:pt x="22" y="29"/>
                    <a:pt x="22" y="29"/>
                  </a:cubicBezTo>
                  <a:cubicBezTo>
                    <a:pt x="24" y="29"/>
                    <a:pt x="24" y="29"/>
                    <a:pt x="24" y="29"/>
                  </a:cubicBezTo>
                  <a:cubicBezTo>
                    <a:pt x="12" y="12"/>
                    <a:pt x="12" y="12"/>
                    <a:pt x="12" y="12"/>
                  </a:cubicBezTo>
                  <a:cubicBezTo>
                    <a:pt x="9" y="8"/>
                    <a:pt x="5" y="4"/>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0" name="Freeform 779"/>
            <p:cNvSpPr>
              <a:spLocks noEditPoints="1"/>
            </p:cNvSpPr>
            <p:nvPr/>
          </p:nvSpPr>
          <p:spPr bwMode="auto">
            <a:xfrm>
              <a:off x="13345815" y="388063"/>
              <a:ext cx="1305011" cy="1298840"/>
            </a:xfrm>
            <a:custGeom>
              <a:avLst/>
              <a:gdLst>
                <a:gd name="T0" fmla="*/ 85 w 179"/>
                <a:gd name="T1" fmla="*/ 175 h 178"/>
                <a:gd name="T2" fmla="*/ 89 w 179"/>
                <a:gd name="T3" fmla="*/ 178 h 178"/>
                <a:gd name="T4" fmla="*/ 67 w 179"/>
                <a:gd name="T5" fmla="*/ 172 h 178"/>
                <a:gd name="T6" fmla="*/ 82 w 179"/>
                <a:gd name="T7" fmla="*/ 175 h 178"/>
                <a:gd name="T8" fmla="*/ 113 w 179"/>
                <a:gd name="T9" fmla="*/ 172 h 178"/>
                <a:gd name="T10" fmla="*/ 114 w 179"/>
                <a:gd name="T11" fmla="*/ 174 h 178"/>
                <a:gd name="T12" fmla="*/ 116 w 179"/>
                <a:gd name="T13" fmla="*/ 171 h 178"/>
                <a:gd name="T14" fmla="*/ 126 w 179"/>
                <a:gd name="T15" fmla="*/ 167 h 178"/>
                <a:gd name="T16" fmla="*/ 65 w 179"/>
                <a:gd name="T17" fmla="*/ 174 h 178"/>
                <a:gd name="T18" fmla="*/ 138 w 179"/>
                <a:gd name="T19" fmla="*/ 160 h 178"/>
                <a:gd name="T20" fmla="*/ 139 w 179"/>
                <a:gd name="T21" fmla="*/ 163 h 178"/>
                <a:gd name="T22" fmla="*/ 140 w 179"/>
                <a:gd name="T23" fmla="*/ 158 h 178"/>
                <a:gd name="T24" fmla="*/ 150 w 179"/>
                <a:gd name="T25" fmla="*/ 154 h 178"/>
                <a:gd name="T26" fmla="*/ 150 w 179"/>
                <a:gd name="T27" fmla="*/ 150 h 178"/>
                <a:gd name="T28" fmla="*/ 158 w 179"/>
                <a:gd name="T29" fmla="*/ 141 h 178"/>
                <a:gd name="T30" fmla="*/ 161 w 179"/>
                <a:gd name="T31" fmla="*/ 141 h 178"/>
                <a:gd name="T32" fmla="*/ 172 w 179"/>
                <a:gd name="T33" fmla="*/ 114 h 178"/>
                <a:gd name="T34" fmla="*/ 174 w 179"/>
                <a:gd name="T35" fmla="*/ 117 h 178"/>
                <a:gd name="T36" fmla="*/ 20 w 179"/>
                <a:gd name="T37" fmla="*/ 144 h 178"/>
                <a:gd name="T38" fmla="*/ 8 w 179"/>
                <a:gd name="T39" fmla="*/ 118 h 178"/>
                <a:gd name="T40" fmla="*/ 174 w 179"/>
                <a:gd name="T41" fmla="*/ 107 h 178"/>
                <a:gd name="T42" fmla="*/ 178 w 179"/>
                <a:gd name="T43" fmla="*/ 100 h 178"/>
                <a:gd name="T44" fmla="*/ 1 w 179"/>
                <a:gd name="T45" fmla="*/ 103 h 178"/>
                <a:gd name="T46" fmla="*/ 0 w 179"/>
                <a:gd name="T47" fmla="*/ 84 h 178"/>
                <a:gd name="T48" fmla="*/ 178 w 179"/>
                <a:gd name="T49" fmla="*/ 95 h 178"/>
                <a:gd name="T50" fmla="*/ 4 w 179"/>
                <a:gd name="T51" fmla="*/ 65 h 178"/>
                <a:gd name="T52" fmla="*/ 3 w 179"/>
                <a:gd name="T53" fmla="*/ 82 h 178"/>
                <a:gd name="T54" fmla="*/ 4 w 179"/>
                <a:gd name="T55" fmla="*/ 65 h 178"/>
                <a:gd name="T56" fmla="*/ 7 w 179"/>
                <a:gd name="T57" fmla="*/ 64 h 178"/>
                <a:gd name="T58" fmla="*/ 17 w 179"/>
                <a:gd name="T59" fmla="*/ 37 h 178"/>
                <a:gd name="T60" fmla="*/ 19 w 179"/>
                <a:gd name="T61" fmla="*/ 39 h 178"/>
                <a:gd name="T62" fmla="*/ 19 w 179"/>
                <a:gd name="T63" fmla="*/ 34 h 178"/>
                <a:gd name="T64" fmla="*/ 26 w 179"/>
                <a:gd name="T65" fmla="*/ 26 h 178"/>
                <a:gd name="T66" fmla="*/ 28 w 179"/>
                <a:gd name="T67" fmla="*/ 24 h 178"/>
                <a:gd name="T68" fmla="*/ 36 w 179"/>
                <a:gd name="T69" fmla="*/ 17 h 178"/>
                <a:gd name="T70" fmla="*/ 162 w 179"/>
                <a:gd name="T71" fmla="*/ 42 h 178"/>
                <a:gd name="T72" fmla="*/ 159 w 179"/>
                <a:gd name="T73" fmla="*/ 33 h 178"/>
                <a:gd name="T74" fmla="*/ 39 w 179"/>
                <a:gd name="T75" fmla="*/ 15 h 178"/>
                <a:gd name="T76" fmla="*/ 48 w 179"/>
                <a:gd name="T77" fmla="*/ 10 h 178"/>
                <a:gd name="T78" fmla="*/ 52 w 179"/>
                <a:gd name="T79" fmla="*/ 11 h 178"/>
                <a:gd name="T80" fmla="*/ 113 w 179"/>
                <a:gd name="T81" fmla="*/ 3 h 178"/>
                <a:gd name="T82" fmla="*/ 131 w 179"/>
                <a:gd name="T83" fmla="*/ 10 h 178"/>
                <a:gd name="T84" fmla="*/ 64 w 179"/>
                <a:gd name="T85" fmla="*/ 4 h 178"/>
                <a:gd name="T86" fmla="*/ 75 w 179"/>
                <a:gd name="T87" fmla="*/ 1 h 178"/>
                <a:gd name="T88" fmla="*/ 107 w 179"/>
                <a:gd name="T89" fmla="*/ 4 h 178"/>
                <a:gd name="T90" fmla="*/ 94 w 179"/>
                <a:gd name="T91" fmla="*/ 0 h 178"/>
                <a:gd name="T92" fmla="*/ 80 w 179"/>
                <a:gd name="T93" fmla="*/ 3 h 178"/>
                <a:gd name="T94" fmla="*/ 90 w 179"/>
                <a:gd name="T9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8">
                  <a:moveTo>
                    <a:pt x="98" y="175"/>
                  </a:moveTo>
                  <a:cubicBezTo>
                    <a:pt x="95" y="175"/>
                    <a:pt x="92" y="175"/>
                    <a:pt x="89" y="175"/>
                  </a:cubicBezTo>
                  <a:cubicBezTo>
                    <a:pt x="88" y="175"/>
                    <a:pt x="87" y="175"/>
                    <a:pt x="85" y="175"/>
                  </a:cubicBezTo>
                  <a:cubicBezTo>
                    <a:pt x="87" y="178"/>
                    <a:pt x="87" y="178"/>
                    <a:pt x="87" y="178"/>
                  </a:cubicBezTo>
                  <a:cubicBezTo>
                    <a:pt x="88" y="178"/>
                    <a:pt x="89" y="178"/>
                    <a:pt x="89" y="178"/>
                  </a:cubicBezTo>
                  <a:cubicBezTo>
                    <a:pt x="89" y="178"/>
                    <a:pt x="89" y="178"/>
                    <a:pt x="89" y="178"/>
                  </a:cubicBezTo>
                  <a:cubicBezTo>
                    <a:pt x="93" y="178"/>
                    <a:pt x="96" y="178"/>
                    <a:pt x="100" y="177"/>
                  </a:cubicBezTo>
                  <a:cubicBezTo>
                    <a:pt x="98" y="175"/>
                    <a:pt x="98" y="175"/>
                    <a:pt x="98" y="175"/>
                  </a:cubicBezTo>
                  <a:moveTo>
                    <a:pt x="67" y="172"/>
                  </a:moveTo>
                  <a:cubicBezTo>
                    <a:pt x="69" y="176"/>
                    <a:pt x="69" y="176"/>
                    <a:pt x="69" y="176"/>
                  </a:cubicBezTo>
                  <a:cubicBezTo>
                    <a:pt x="74" y="177"/>
                    <a:pt x="79" y="177"/>
                    <a:pt x="84" y="178"/>
                  </a:cubicBezTo>
                  <a:cubicBezTo>
                    <a:pt x="82" y="175"/>
                    <a:pt x="82" y="175"/>
                    <a:pt x="82" y="175"/>
                  </a:cubicBezTo>
                  <a:cubicBezTo>
                    <a:pt x="78" y="174"/>
                    <a:pt x="75" y="174"/>
                    <a:pt x="71" y="173"/>
                  </a:cubicBezTo>
                  <a:cubicBezTo>
                    <a:pt x="70" y="173"/>
                    <a:pt x="68" y="172"/>
                    <a:pt x="67" y="172"/>
                  </a:cubicBezTo>
                  <a:moveTo>
                    <a:pt x="113" y="172"/>
                  </a:moveTo>
                  <a:cubicBezTo>
                    <a:pt x="109" y="173"/>
                    <a:pt x="105" y="174"/>
                    <a:pt x="101" y="174"/>
                  </a:cubicBezTo>
                  <a:cubicBezTo>
                    <a:pt x="103" y="177"/>
                    <a:pt x="103" y="177"/>
                    <a:pt x="103" y="177"/>
                  </a:cubicBezTo>
                  <a:cubicBezTo>
                    <a:pt x="107" y="176"/>
                    <a:pt x="111" y="175"/>
                    <a:pt x="114" y="174"/>
                  </a:cubicBezTo>
                  <a:cubicBezTo>
                    <a:pt x="113" y="172"/>
                    <a:pt x="113" y="172"/>
                    <a:pt x="113" y="172"/>
                  </a:cubicBezTo>
                  <a:moveTo>
                    <a:pt x="126" y="167"/>
                  </a:moveTo>
                  <a:cubicBezTo>
                    <a:pt x="123" y="168"/>
                    <a:pt x="119" y="170"/>
                    <a:pt x="116" y="171"/>
                  </a:cubicBezTo>
                  <a:cubicBezTo>
                    <a:pt x="117" y="173"/>
                    <a:pt x="117" y="173"/>
                    <a:pt x="117" y="173"/>
                  </a:cubicBezTo>
                  <a:cubicBezTo>
                    <a:pt x="121" y="172"/>
                    <a:pt x="124" y="171"/>
                    <a:pt x="128" y="169"/>
                  </a:cubicBezTo>
                  <a:cubicBezTo>
                    <a:pt x="126" y="167"/>
                    <a:pt x="126" y="167"/>
                    <a:pt x="126" y="167"/>
                  </a:cubicBezTo>
                  <a:moveTo>
                    <a:pt x="43" y="161"/>
                  </a:moveTo>
                  <a:cubicBezTo>
                    <a:pt x="47" y="167"/>
                    <a:pt x="47" y="167"/>
                    <a:pt x="47" y="167"/>
                  </a:cubicBezTo>
                  <a:cubicBezTo>
                    <a:pt x="52" y="170"/>
                    <a:pt x="58" y="173"/>
                    <a:pt x="65" y="174"/>
                  </a:cubicBezTo>
                  <a:cubicBezTo>
                    <a:pt x="62" y="171"/>
                    <a:pt x="62" y="171"/>
                    <a:pt x="62" y="171"/>
                  </a:cubicBezTo>
                  <a:cubicBezTo>
                    <a:pt x="55" y="168"/>
                    <a:pt x="49" y="165"/>
                    <a:pt x="43" y="161"/>
                  </a:cubicBezTo>
                  <a:moveTo>
                    <a:pt x="138" y="160"/>
                  </a:moveTo>
                  <a:cubicBezTo>
                    <a:pt x="135" y="162"/>
                    <a:pt x="132" y="164"/>
                    <a:pt x="129" y="166"/>
                  </a:cubicBezTo>
                  <a:cubicBezTo>
                    <a:pt x="130" y="168"/>
                    <a:pt x="130" y="168"/>
                    <a:pt x="130" y="168"/>
                  </a:cubicBezTo>
                  <a:cubicBezTo>
                    <a:pt x="133" y="166"/>
                    <a:pt x="136" y="165"/>
                    <a:pt x="139" y="163"/>
                  </a:cubicBezTo>
                  <a:cubicBezTo>
                    <a:pt x="138" y="160"/>
                    <a:pt x="138" y="160"/>
                    <a:pt x="138" y="160"/>
                  </a:cubicBezTo>
                  <a:moveTo>
                    <a:pt x="148" y="152"/>
                  </a:moveTo>
                  <a:cubicBezTo>
                    <a:pt x="146" y="154"/>
                    <a:pt x="143" y="156"/>
                    <a:pt x="140" y="158"/>
                  </a:cubicBezTo>
                  <a:cubicBezTo>
                    <a:pt x="142" y="161"/>
                    <a:pt x="142" y="161"/>
                    <a:pt x="142" y="161"/>
                  </a:cubicBezTo>
                  <a:cubicBezTo>
                    <a:pt x="143" y="160"/>
                    <a:pt x="144" y="159"/>
                    <a:pt x="145" y="158"/>
                  </a:cubicBezTo>
                  <a:cubicBezTo>
                    <a:pt x="147" y="157"/>
                    <a:pt x="148" y="156"/>
                    <a:pt x="150" y="154"/>
                  </a:cubicBezTo>
                  <a:cubicBezTo>
                    <a:pt x="148" y="152"/>
                    <a:pt x="148" y="152"/>
                    <a:pt x="148" y="152"/>
                  </a:cubicBezTo>
                  <a:moveTo>
                    <a:pt x="158" y="141"/>
                  </a:moveTo>
                  <a:cubicBezTo>
                    <a:pt x="155" y="144"/>
                    <a:pt x="153" y="147"/>
                    <a:pt x="150" y="150"/>
                  </a:cubicBezTo>
                  <a:cubicBezTo>
                    <a:pt x="152" y="152"/>
                    <a:pt x="152" y="152"/>
                    <a:pt x="152" y="152"/>
                  </a:cubicBezTo>
                  <a:cubicBezTo>
                    <a:pt x="155" y="149"/>
                    <a:pt x="157" y="147"/>
                    <a:pt x="159" y="144"/>
                  </a:cubicBezTo>
                  <a:cubicBezTo>
                    <a:pt x="158" y="141"/>
                    <a:pt x="158" y="141"/>
                    <a:pt x="158" y="141"/>
                  </a:cubicBezTo>
                  <a:moveTo>
                    <a:pt x="165" y="129"/>
                  </a:moveTo>
                  <a:cubicBezTo>
                    <a:pt x="164" y="133"/>
                    <a:pt x="162" y="136"/>
                    <a:pt x="159" y="139"/>
                  </a:cubicBezTo>
                  <a:cubicBezTo>
                    <a:pt x="161" y="141"/>
                    <a:pt x="161" y="141"/>
                    <a:pt x="161" y="141"/>
                  </a:cubicBezTo>
                  <a:cubicBezTo>
                    <a:pt x="163" y="138"/>
                    <a:pt x="166" y="135"/>
                    <a:pt x="167" y="132"/>
                  </a:cubicBezTo>
                  <a:cubicBezTo>
                    <a:pt x="165" y="129"/>
                    <a:pt x="165" y="129"/>
                    <a:pt x="165" y="129"/>
                  </a:cubicBezTo>
                  <a:moveTo>
                    <a:pt x="172" y="114"/>
                  </a:moveTo>
                  <a:cubicBezTo>
                    <a:pt x="170" y="119"/>
                    <a:pt x="169" y="122"/>
                    <a:pt x="167" y="126"/>
                  </a:cubicBezTo>
                  <a:cubicBezTo>
                    <a:pt x="169" y="129"/>
                    <a:pt x="169" y="129"/>
                    <a:pt x="169" y="129"/>
                  </a:cubicBezTo>
                  <a:cubicBezTo>
                    <a:pt x="171" y="125"/>
                    <a:pt x="172" y="121"/>
                    <a:pt x="174" y="117"/>
                  </a:cubicBezTo>
                  <a:cubicBezTo>
                    <a:pt x="172" y="114"/>
                    <a:pt x="172" y="114"/>
                    <a:pt x="172" y="114"/>
                  </a:cubicBezTo>
                  <a:moveTo>
                    <a:pt x="3" y="110"/>
                  </a:moveTo>
                  <a:cubicBezTo>
                    <a:pt x="6" y="123"/>
                    <a:pt x="12" y="134"/>
                    <a:pt x="20" y="144"/>
                  </a:cubicBezTo>
                  <a:cubicBezTo>
                    <a:pt x="26" y="152"/>
                    <a:pt x="33" y="158"/>
                    <a:pt x="40" y="163"/>
                  </a:cubicBezTo>
                  <a:cubicBezTo>
                    <a:pt x="35" y="156"/>
                    <a:pt x="35" y="156"/>
                    <a:pt x="35" y="156"/>
                  </a:cubicBezTo>
                  <a:cubicBezTo>
                    <a:pt x="23" y="146"/>
                    <a:pt x="13" y="133"/>
                    <a:pt x="8" y="118"/>
                  </a:cubicBezTo>
                  <a:cubicBezTo>
                    <a:pt x="3" y="110"/>
                    <a:pt x="3" y="110"/>
                    <a:pt x="3" y="110"/>
                  </a:cubicBezTo>
                  <a:moveTo>
                    <a:pt x="175" y="96"/>
                  </a:moveTo>
                  <a:cubicBezTo>
                    <a:pt x="175" y="100"/>
                    <a:pt x="174" y="103"/>
                    <a:pt x="174" y="107"/>
                  </a:cubicBezTo>
                  <a:cubicBezTo>
                    <a:pt x="173" y="108"/>
                    <a:pt x="173" y="109"/>
                    <a:pt x="173" y="111"/>
                  </a:cubicBezTo>
                  <a:cubicBezTo>
                    <a:pt x="175" y="114"/>
                    <a:pt x="175" y="114"/>
                    <a:pt x="175" y="114"/>
                  </a:cubicBezTo>
                  <a:cubicBezTo>
                    <a:pt x="176" y="109"/>
                    <a:pt x="177" y="105"/>
                    <a:pt x="178" y="100"/>
                  </a:cubicBezTo>
                  <a:cubicBezTo>
                    <a:pt x="175" y="96"/>
                    <a:pt x="175" y="96"/>
                    <a:pt x="175" y="96"/>
                  </a:cubicBezTo>
                  <a:moveTo>
                    <a:pt x="0" y="84"/>
                  </a:moveTo>
                  <a:cubicBezTo>
                    <a:pt x="0" y="90"/>
                    <a:pt x="0" y="97"/>
                    <a:pt x="1" y="103"/>
                  </a:cubicBezTo>
                  <a:cubicBezTo>
                    <a:pt x="5" y="109"/>
                    <a:pt x="5" y="109"/>
                    <a:pt x="5" y="109"/>
                  </a:cubicBezTo>
                  <a:cubicBezTo>
                    <a:pt x="4" y="102"/>
                    <a:pt x="3" y="95"/>
                    <a:pt x="3" y="87"/>
                  </a:cubicBezTo>
                  <a:cubicBezTo>
                    <a:pt x="0" y="84"/>
                    <a:pt x="0" y="84"/>
                    <a:pt x="0" y="84"/>
                  </a:cubicBezTo>
                  <a:moveTo>
                    <a:pt x="174" y="70"/>
                  </a:moveTo>
                  <a:cubicBezTo>
                    <a:pt x="175" y="77"/>
                    <a:pt x="176" y="84"/>
                    <a:pt x="176" y="91"/>
                  </a:cubicBezTo>
                  <a:cubicBezTo>
                    <a:pt x="178" y="95"/>
                    <a:pt x="178" y="95"/>
                    <a:pt x="178" y="95"/>
                  </a:cubicBezTo>
                  <a:cubicBezTo>
                    <a:pt x="179" y="89"/>
                    <a:pt x="178" y="82"/>
                    <a:pt x="177" y="76"/>
                  </a:cubicBezTo>
                  <a:cubicBezTo>
                    <a:pt x="174" y="70"/>
                    <a:pt x="174" y="70"/>
                    <a:pt x="174" y="70"/>
                  </a:cubicBezTo>
                  <a:moveTo>
                    <a:pt x="4" y="65"/>
                  </a:moveTo>
                  <a:cubicBezTo>
                    <a:pt x="2" y="69"/>
                    <a:pt x="1" y="74"/>
                    <a:pt x="1" y="79"/>
                  </a:cubicBezTo>
                  <a:cubicBezTo>
                    <a:pt x="1" y="79"/>
                    <a:pt x="1" y="79"/>
                    <a:pt x="1" y="79"/>
                  </a:cubicBezTo>
                  <a:cubicBezTo>
                    <a:pt x="3" y="82"/>
                    <a:pt x="3" y="82"/>
                    <a:pt x="3" y="82"/>
                  </a:cubicBezTo>
                  <a:cubicBezTo>
                    <a:pt x="4" y="79"/>
                    <a:pt x="4" y="75"/>
                    <a:pt x="5" y="71"/>
                  </a:cubicBezTo>
                  <a:cubicBezTo>
                    <a:pt x="5" y="70"/>
                    <a:pt x="5" y="69"/>
                    <a:pt x="6" y="68"/>
                  </a:cubicBezTo>
                  <a:cubicBezTo>
                    <a:pt x="4" y="65"/>
                    <a:pt x="4" y="65"/>
                    <a:pt x="4" y="65"/>
                  </a:cubicBezTo>
                  <a:moveTo>
                    <a:pt x="9" y="49"/>
                  </a:moveTo>
                  <a:cubicBezTo>
                    <a:pt x="8" y="53"/>
                    <a:pt x="6" y="57"/>
                    <a:pt x="5" y="61"/>
                  </a:cubicBezTo>
                  <a:cubicBezTo>
                    <a:pt x="7" y="64"/>
                    <a:pt x="7" y="64"/>
                    <a:pt x="7" y="64"/>
                  </a:cubicBezTo>
                  <a:cubicBezTo>
                    <a:pt x="8" y="60"/>
                    <a:pt x="10" y="56"/>
                    <a:pt x="11" y="52"/>
                  </a:cubicBezTo>
                  <a:cubicBezTo>
                    <a:pt x="9" y="49"/>
                    <a:pt x="9" y="49"/>
                    <a:pt x="9" y="49"/>
                  </a:cubicBezTo>
                  <a:moveTo>
                    <a:pt x="17" y="37"/>
                  </a:moveTo>
                  <a:cubicBezTo>
                    <a:pt x="15" y="40"/>
                    <a:pt x="13" y="43"/>
                    <a:pt x="11" y="46"/>
                  </a:cubicBezTo>
                  <a:cubicBezTo>
                    <a:pt x="13" y="49"/>
                    <a:pt x="13" y="49"/>
                    <a:pt x="13" y="49"/>
                  </a:cubicBezTo>
                  <a:cubicBezTo>
                    <a:pt x="15" y="46"/>
                    <a:pt x="17" y="42"/>
                    <a:pt x="19" y="39"/>
                  </a:cubicBezTo>
                  <a:cubicBezTo>
                    <a:pt x="17" y="37"/>
                    <a:pt x="17" y="37"/>
                    <a:pt x="17" y="37"/>
                  </a:cubicBezTo>
                  <a:moveTo>
                    <a:pt x="26" y="26"/>
                  </a:moveTo>
                  <a:cubicBezTo>
                    <a:pt x="24" y="29"/>
                    <a:pt x="21" y="31"/>
                    <a:pt x="19" y="34"/>
                  </a:cubicBezTo>
                  <a:cubicBezTo>
                    <a:pt x="21" y="37"/>
                    <a:pt x="21" y="37"/>
                    <a:pt x="21" y="37"/>
                  </a:cubicBezTo>
                  <a:cubicBezTo>
                    <a:pt x="23" y="34"/>
                    <a:pt x="25" y="31"/>
                    <a:pt x="28" y="29"/>
                  </a:cubicBezTo>
                  <a:cubicBezTo>
                    <a:pt x="26" y="26"/>
                    <a:pt x="26" y="26"/>
                    <a:pt x="26" y="26"/>
                  </a:cubicBezTo>
                  <a:moveTo>
                    <a:pt x="36" y="17"/>
                  </a:moveTo>
                  <a:cubicBezTo>
                    <a:pt x="36" y="18"/>
                    <a:pt x="35" y="19"/>
                    <a:pt x="34" y="19"/>
                  </a:cubicBezTo>
                  <a:cubicBezTo>
                    <a:pt x="32" y="21"/>
                    <a:pt x="30" y="22"/>
                    <a:pt x="28" y="24"/>
                  </a:cubicBezTo>
                  <a:cubicBezTo>
                    <a:pt x="30" y="26"/>
                    <a:pt x="30" y="26"/>
                    <a:pt x="30" y="26"/>
                  </a:cubicBezTo>
                  <a:cubicBezTo>
                    <a:pt x="33" y="24"/>
                    <a:pt x="35" y="22"/>
                    <a:pt x="38" y="20"/>
                  </a:cubicBezTo>
                  <a:cubicBezTo>
                    <a:pt x="36" y="17"/>
                    <a:pt x="36" y="17"/>
                    <a:pt x="36" y="17"/>
                  </a:cubicBezTo>
                  <a:moveTo>
                    <a:pt x="137" y="14"/>
                  </a:moveTo>
                  <a:cubicBezTo>
                    <a:pt x="142" y="20"/>
                    <a:pt x="142" y="20"/>
                    <a:pt x="142" y="20"/>
                  </a:cubicBezTo>
                  <a:cubicBezTo>
                    <a:pt x="149" y="26"/>
                    <a:pt x="156" y="33"/>
                    <a:pt x="162" y="42"/>
                  </a:cubicBezTo>
                  <a:cubicBezTo>
                    <a:pt x="166" y="48"/>
                    <a:pt x="169" y="55"/>
                    <a:pt x="171" y="62"/>
                  </a:cubicBezTo>
                  <a:cubicBezTo>
                    <a:pt x="176" y="69"/>
                    <a:pt x="176" y="69"/>
                    <a:pt x="176" y="69"/>
                  </a:cubicBezTo>
                  <a:cubicBezTo>
                    <a:pt x="173" y="56"/>
                    <a:pt x="167" y="44"/>
                    <a:pt x="159" y="33"/>
                  </a:cubicBezTo>
                  <a:cubicBezTo>
                    <a:pt x="153" y="25"/>
                    <a:pt x="145" y="19"/>
                    <a:pt x="137" y="14"/>
                  </a:cubicBezTo>
                  <a:moveTo>
                    <a:pt x="48" y="10"/>
                  </a:moveTo>
                  <a:cubicBezTo>
                    <a:pt x="45" y="12"/>
                    <a:pt x="42" y="13"/>
                    <a:pt x="39" y="15"/>
                  </a:cubicBezTo>
                  <a:cubicBezTo>
                    <a:pt x="40" y="18"/>
                    <a:pt x="40" y="18"/>
                    <a:pt x="40" y="18"/>
                  </a:cubicBezTo>
                  <a:cubicBezTo>
                    <a:pt x="43" y="16"/>
                    <a:pt x="46" y="14"/>
                    <a:pt x="50" y="12"/>
                  </a:cubicBezTo>
                  <a:cubicBezTo>
                    <a:pt x="48" y="10"/>
                    <a:pt x="48" y="10"/>
                    <a:pt x="48" y="10"/>
                  </a:cubicBezTo>
                  <a:moveTo>
                    <a:pt x="61" y="4"/>
                  </a:moveTo>
                  <a:cubicBezTo>
                    <a:pt x="57" y="6"/>
                    <a:pt x="54" y="7"/>
                    <a:pt x="51" y="9"/>
                  </a:cubicBezTo>
                  <a:cubicBezTo>
                    <a:pt x="52" y="11"/>
                    <a:pt x="52" y="11"/>
                    <a:pt x="52" y="11"/>
                  </a:cubicBezTo>
                  <a:cubicBezTo>
                    <a:pt x="56" y="9"/>
                    <a:pt x="59" y="8"/>
                    <a:pt x="62" y="7"/>
                  </a:cubicBezTo>
                  <a:cubicBezTo>
                    <a:pt x="61" y="4"/>
                    <a:pt x="61" y="4"/>
                    <a:pt x="61" y="4"/>
                  </a:cubicBezTo>
                  <a:moveTo>
                    <a:pt x="113" y="3"/>
                  </a:moveTo>
                  <a:cubicBezTo>
                    <a:pt x="116" y="7"/>
                    <a:pt x="116" y="7"/>
                    <a:pt x="116" y="7"/>
                  </a:cubicBezTo>
                  <a:cubicBezTo>
                    <a:pt x="122" y="9"/>
                    <a:pt x="129" y="12"/>
                    <a:pt x="135" y="15"/>
                  </a:cubicBezTo>
                  <a:cubicBezTo>
                    <a:pt x="131" y="10"/>
                    <a:pt x="131" y="10"/>
                    <a:pt x="131" y="10"/>
                  </a:cubicBezTo>
                  <a:cubicBezTo>
                    <a:pt x="125" y="7"/>
                    <a:pt x="119" y="5"/>
                    <a:pt x="113" y="3"/>
                  </a:cubicBezTo>
                  <a:moveTo>
                    <a:pt x="75" y="1"/>
                  </a:moveTo>
                  <a:cubicBezTo>
                    <a:pt x="71" y="2"/>
                    <a:pt x="67" y="2"/>
                    <a:pt x="64" y="4"/>
                  </a:cubicBezTo>
                  <a:cubicBezTo>
                    <a:pt x="65" y="6"/>
                    <a:pt x="65" y="6"/>
                    <a:pt x="65" y="6"/>
                  </a:cubicBezTo>
                  <a:cubicBezTo>
                    <a:pt x="69" y="5"/>
                    <a:pt x="73" y="4"/>
                    <a:pt x="76" y="4"/>
                  </a:cubicBezTo>
                  <a:cubicBezTo>
                    <a:pt x="75" y="1"/>
                    <a:pt x="75" y="1"/>
                    <a:pt x="75" y="1"/>
                  </a:cubicBezTo>
                  <a:moveTo>
                    <a:pt x="94" y="0"/>
                  </a:moveTo>
                  <a:cubicBezTo>
                    <a:pt x="96" y="3"/>
                    <a:pt x="96" y="3"/>
                    <a:pt x="96" y="3"/>
                  </a:cubicBezTo>
                  <a:cubicBezTo>
                    <a:pt x="100" y="3"/>
                    <a:pt x="104" y="4"/>
                    <a:pt x="107" y="4"/>
                  </a:cubicBezTo>
                  <a:cubicBezTo>
                    <a:pt x="108" y="5"/>
                    <a:pt x="110" y="5"/>
                    <a:pt x="111" y="5"/>
                  </a:cubicBezTo>
                  <a:cubicBezTo>
                    <a:pt x="108" y="2"/>
                    <a:pt x="108" y="2"/>
                    <a:pt x="108" y="2"/>
                  </a:cubicBezTo>
                  <a:cubicBezTo>
                    <a:pt x="104" y="1"/>
                    <a:pt x="99" y="0"/>
                    <a:pt x="94" y="0"/>
                  </a:cubicBezTo>
                  <a:moveTo>
                    <a:pt x="89" y="0"/>
                  </a:moveTo>
                  <a:cubicBezTo>
                    <a:pt x="85" y="0"/>
                    <a:pt x="82" y="0"/>
                    <a:pt x="78" y="0"/>
                  </a:cubicBezTo>
                  <a:cubicBezTo>
                    <a:pt x="80" y="3"/>
                    <a:pt x="80" y="3"/>
                    <a:pt x="80" y="3"/>
                  </a:cubicBezTo>
                  <a:cubicBezTo>
                    <a:pt x="83" y="3"/>
                    <a:pt x="86" y="3"/>
                    <a:pt x="89" y="3"/>
                  </a:cubicBezTo>
                  <a:cubicBezTo>
                    <a:pt x="90" y="3"/>
                    <a:pt x="91" y="3"/>
                    <a:pt x="92" y="3"/>
                  </a:cubicBezTo>
                  <a:cubicBezTo>
                    <a:pt x="90" y="0"/>
                    <a:pt x="90" y="0"/>
                    <a:pt x="90" y="0"/>
                  </a:cubicBezTo>
                  <a:cubicBezTo>
                    <a:pt x="90" y="0"/>
                    <a:pt x="90" y="0"/>
                    <a:pt x="89"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1" name="Freeform 780"/>
            <p:cNvSpPr>
              <a:spLocks noEditPoints="1"/>
            </p:cNvSpPr>
            <p:nvPr/>
          </p:nvSpPr>
          <p:spPr bwMode="auto">
            <a:xfrm>
              <a:off x="13355071" y="1137750"/>
              <a:ext cx="333194" cy="468940"/>
            </a:xfrm>
            <a:custGeom>
              <a:avLst/>
              <a:gdLst>
                <a:gd name="T0" fmla="*/ 34 w 46"/>
                <a:gd name="T1" fmla="*/ 53 h 64"/>
                <a:gd name="T2" fmla="*/ 39 w 46"/>
                <a:gd name="T3" fmla="*/ 60 h 64"/>
                <a:gd name="T4" fmla="*/ 46 w 46"/>
                <a:gd name="T5" fmla="*/ 64 h 64"/>
                <a:gd name="T6" fmla="*/ 42 w 46"/>
                <a:gd name="T7" fmla="*/ 58 h 64"/>
                <a:gd name="T8" fmla="*/ 34 w 46"/>
                <a:gd name="T9" fmla="*/ 53 h 64"/>
                <a:gd name="T10" fmla="*/ 0 w 46"/>
                <a:gd name="T11" fmla="*/ 0 h 64"/>
                <a:gd name="T12" fmla="*/ 2 w 46"/>
                <a:gd name="T13" fmla="*/ 7 h 64"/>
                <a:gd name="T14" fmla="*/ 7 w 46"/>
                <a:gd name="T15" fmla="*/ 15 h 64"/>
                <a:gd name="T16" fmla="*/ 4 w 46"/>
                <a:gd name="T17" fmla="*/ 6 h 64"/>
                <a:gd name="T18" fmla="*/ 0 w 4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4">
                  <a:moveTo>
                    <a:pt x="34" y="53"/>
                  </a:moveTo>
                  <a:cubicBezTo>
                    <a:pt x="39" y="60"/>
                    <a:pt x="39" y="60"/>
                    <a:pt x="39" y="60"/>
                  </a:cubicBezTo>
                  <a:cubicBezTo>
                    <a:pt x="41" y="61"/>
                    <a:pt x="43" y="63"/>
                    <a:pt x="46" y="64"/>
                  </a:cubicBezTo>
                  <a:cubicBezTo>
                    <a:pt x="42" y="58"/>
                    <a:pt x="42" y="58"/>
                    <a:pt x="42" y="58"/>
                  </a:cubicBezTo>
                  <a:cubicBezTo>
                    <a:pt x="39" y="57"/>
                    <a:pt x="36" y="55"/>
                    <a:pt x="34" y="53"/>
                  </a:cubicBezTo>
                  <a:moveTo>
                    <a:pt x="0" y="0"/>
                  </a:moveTo>
                  <a:cubicBezTo>
                    <a:pt x="1" y="3"/>
                    <a:pt x="1" y="5"/>
                    <a:pt x="2" y="7"/>
                  </a:cubicBezTo>
                  <a:cubicBezTo>
                    <a:pt x="7" y="15"/>
                    <a:pt x="7" y="15"/>
                    <a:pt x="7" y="15"/>
                  </a:cubicBezTo>
                  <a:cubicBezTo>
                    <a:pt x="6" y="12"/>
                    <a:pt x="5" y="9"/>
                    <a:pt x="4" y="6"/>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2" name="Freeform 781"/>
            <p:cNvSpPr>
              <a:spLocks noEditPoints="1"/>
            </p:cNvSpPr>
            <p:nvPr/>
          </p:nvSpPr>
          <p:spPr bwMode="auto">
            <a:xfrm>
              <a:off x="13345815" y="964983"/>
              <a:ext cx="502877" cy="706495"/>
            </a:xfrm>
            <a:custGeom>
              <a:avLst/>
              <a:gdLst>
                <a:gd name="T0" fmla="*/ 62 w 69"/>
                <a:gd name="T1" fmla="*/ 92 h 97"/>
                <a:gd name="T2" fmla="*/ 65 w 69"/>
                <a:gd name="T3" fmla="*/ 95 h 97"/>
                <a:gd name="T4" fmla="*/ 69 w 69"/>
                <a:gd name="T5" fmla="*/ 97 h 97"/>
                <a:gd name="T6" fmla="*/ 67 w 69"/>
                <a:gd name="T7" fmla="*/ 93 h 97"/>
                <a:gd name="T8" fmla="*/ 62 w 69"/>
                <a:gd name="T9" fmla="*/ 92 h 97"/>
                <a:gd name="T10" fmla="*/ 1 w 69"/>
                <a:gd name="T11" fmla="*/ 0 h 97"/>
                <a:gd name="T12" fmla="*/ 0 w 69"/>
                <a:gd name="T13" fmla="*/ 5 h 97"/>
                <a:gd name="T14" fmla="*/ 3 w 69"/>
                <a:gd name="T15" fmla="*/ 8 h 97"/>
                <a:gd name="T16" fmla="*/ 3 w 69"/>
                <a:gd name="T17" fmla="*/ 3 h 97"/>
                <a:gd name="T18" fmla="*/ 1 w 69"/>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62" y="92"/>
                  </a:moveTo>
                  <a:cubicBezTo>
                    <a:pt x="65" y="95"/>
                    <a:pt x="65" y="95"/>
                    <a:pt x="65" y="95"/>
                  </a:cubicBezTo>
                  <a:cubicBezTo>
                    <a:pt x="66" y="96"/>
                    <a:pt x="68" y="96"/>
                    <a:pt x="69" y="97"/>
                  </a:cubicBezTo>
                  <a:cubicBezTo>
                    <a:pt x="67" y="93"/>
                    <a:pt x="67" y="93"/>
                    <a:pt x="67" y="93"/>
                  </a:cubicBezTo>
                  <a:cubicBezTo>
                    <a:pt x="65" y="93"/>
                    <a:pt x="64" y="92"/>
                    <a:pt x="62" y="92"/>
                  </a:cubicBezTo>
                  <a:moveTo>
                    <a:pt x="1" y="0"/>
                  </a:moveTo>
                  <a:cubicBezTo>
                    <a:pt x="1" y="1"/>
                    <a:pt x="1" y="3"/>
                    <a:pt x="0" y="5"/>
                  </a:cubicBezTo>
                  <a:cubicBezTo>
                    <a:pt x="3" y="8"/>
                    <a:pt x="3" y="8"/>
                    <a:pt x="3" y="8"/>
                  </a:cubicBezTo>
                  <a:cubicBezTo>
                    <a:pt x="3" y="7"/>
                    <a:pt x="3" y="5"/>
                    <a:pt x="3" y="3"/>
                  </a:cubicBezTo>
                  <a:cubicBezTo>
                    <a:pt x="1" y="0"/>
                    <a:pt x="1"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3" name="Freeform 782"/>
            <p:cNvSpPr>
              <a:spLocks noEditPoints="1"/>
            </p:cNvSpPr>
            <p:nvPr/>
          </p:nvSpPr>
          <p:spPr bwMode="auto">
            <a:xfrm>
              <a:off x="13376667" y="832322"/>
              <a:ext cx="604686" cy="854582"/>
            </a:xfrm>
            <a:custGeom>
              <a:avLst/>
              <a:gdLst>
                <a:gd name="T0" fmla="*/ 78 w 83"/>
                <a:gd name="T1" fmla="*/ 114 h 117"/>
                <a:gd name="T2" fmla="*/ 80 w 83"/>
                <a:gd name="T3" fmla="*/ 117 h 117"/>
                <a:gd name="T4" fmla="*/ 83 w 83"/>
                <a:gd name="T5" fmla="*/ 117 h 117"/>
                <a:gd name="T6" fmla="*/ 81 w 83"/>
                <a:gd name="T7" fmla="*/ 114 h 117"/>
                <a:gd name="T8" fmla="*/ 78 w 83"/>
                <a:gd name="T9" fmla="*/ 114 h 117"/>
                <a:gd name="T10" fmla="*/ 1 w 83"/>
                <a:gd name="T11" fmla="*/ 0 h 117"/>
                <a:gd name="T12" fmla="*/ 0 w 83"/>
                <a:gd name="T13" fmla="*/ 4 h 117"/>
                <a:gd name="T14" fmla="*/ 2 w 83"/>
                <a:gd name="T15" fmla="*/ 7 h 117"/>
                <a:gd name="T16" fmla="*/ 3 w 83"/>
                <a:gd name="T17" fmla="*/ 3 h 117"/>
                <a:gd name="T18" fmla="*/ 1 w 83"/>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117">
                  <a:moveTo>
                    <a:pt x="78" y="114"/>
                  </a:moveTo>
                  <a:cubicBezTo>
                    <a:pt x="80" y="117"/>
                    <a:pt x="80" y="117"/>
                    <a:pt x="80" y="117"/>
                  </a:cubicBezTo>
                  <a:cubicBezTo>
                    <a:pt x="81" y="117"/>
                    <a:pt x="82" y="117"/>
                    <a:pt x="83" y="117"/>
                  </a:cubicBezTo>
                  <a:cubicBezTo>
                    <a:pt x="81" y="114"/>
                    <a:pt x="81" y="114"/>
                    <a:pt x="81" y="114"/>
                  </a:cubicBezTo>
                  <a:cubicBezTo>
                    <a:pt x="80" y="114"/>
                    <a:pt x="79" y="114"/>
                    <a:pt x="78" y="114"/>
                  </a:cubicBezTo>
                  <a:moveTo>
                    <a:pt x="1" y="0"/>
                  </a:moveTo>
                  <a:cubicBezTo>
                    <a:pt x="0" y="1"/>
                    <a:pt x="0" y="2"/>
                    <a:pt x="0" y="4"/>
                  </a:cubicBezTo>
                  <a:cubicBezTo>
                    <a:pt x="2" y="7"/>
                    <a:pt x="2" y="7"/>
                    <a:pt x="2" y="7"/>
                  </a:cubicBezTo>
                  <a:cubicBezTo>
                    <a:pt x="2" y="5"/>
                    <a:pt x="2" y="4"/>
                    <a:pt x="3" y="3"/>
                  </a:cubicBezTo>
                  <a:cubicBezTo>
                    <a:pt x="1" y="0"/>
                    <a:pt x="1"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4" name="Freeform 783"/>
            <p:cNvSpPr>
              <a:spLocks noEditPoints="1"/>
            </p:cNvSpPr>
            <p:nvPr/>
          </p:nvSpPr>
          <p:spPr bwMode="auto">
            <a:xfrm>
              <a:off x="13413688" y="724343"/>
              <a:ext cx="684899" cy="953306"/>
            </a:xfrm>
            <a:custGeom>
              <a:avLst/>
              <a:gdLst>
                <a:gd name="T0" fmla="*/ 92 w 94"/>
                <a:gd name="T1" fmla="*/ 128 h 131"/>
                <a:gd name="T2" fmla="*/ 89 w 94"/>
                <a:gd name="T3" fmla="*/ 129 h 131"/>
                <a:gd name="T4" fmla="*/ 91 w 94"/>
                <a:gd name="T5" fmla="*/ 131 h 131"/>
                <a:gd name="T6" fmla="*/ 94 w 94"/>
                <a:gd name="T7" fmla="*/ 131 h 131"/>
                <a:gd name="T8" fmla="*/ 92 w 94"/>
                <a:gd name="T9" fmla="*/ 128 h 131"/>
                <a:gd name="T10" fmla="*/ 2 w 94"/>
                <a:gd name="T11" fmla="*/ 0 h 131"/>
                <a:gd name="T12" fmla="*/ 0 w 94"/>
                <a:gd name="T13" fmla="*/ 3 h 131"/>
                <a:gd name="T14" fmla="*/ 2 w 94"/>
                <a:gd name="T15" fmla="*/ 6 h 131"/>
                <a:gd name="T16" fmla="*/ 4 w 94"/>
                <a:gd name="T17" fmla="*/ 3 h 131"/>
                <a:gd name="T18" fmla="*/ 2 w 94"/>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1">
                  <a:moveTo>
                    <a:pt x="92" y="128"/>
                  </a:moveTo>
                  <a:cubicBezTo>
                    <a:pt x="91" y="128"/>
                    <a:pt x="90" y="129"/>
                    <a:pt x="89" y="129"/>
                  </a:cubicBezTo>
                  <a:cubicBezTo>
                    <a:pt x="91" y="131"/>
                    <a:pt x="91" y="131"/>
                    <a:pt x="91" y="131"/>
                  </a:cubicBezTo>
                  <a:cubicBezTo>
                    <a:pt x="92" y="131"/>
                    <a:pt x="93" y="131"/>
                    <a:pt x="94" y="131"/>
                  </a:cubicBezTo>
                  <a:cubicBezTo>
                    <a:pt x="92" y="128"/>
                    <a:pt x="92" y="128"/>
                    <a:pt x="92" y="128"/>
                  </a:cubicBezTo>
                  <a:moveTo>
                    <a:pt x="2" y="0"/>
                  </a:moveTo>
                  <a:cubicBezTo>
                    <a:pt x="1" y="1"/>
                    <a:pt x="1" y="2"/>
                    <a:pt x="0" y="3"/>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5" name="Freeform 784"/>
            <p:cNvSpPr>
              <a:spLocks noEditPoints="1"/>
            </p:cNvSpPr>
            <p:nvPr/>
          </p:nvSpPr>
          <p:spPr bwMode="auto">
            <a:xfrm>
              <a:off x="13469221" y="634874"/>
              <a:ext cx="731176" cy="1021179"/>
            </a:xfrm>
            <a:custGeom>
              <a:avLst/>
              <a:gdLst>
                <a:gd name="T0" fmla="*/ 99 w 100"/>
                <a:gd name="T1" fmla="*/ 137 h 140"/>
                <a:gd name="T2" fmla="*/ 96 w 100"/>
                <a:gd name="T3" fmla="*/ 138 h 140"/>
                <a:gd name="T4" fmla="*/ 97 w 100"/>
                <a:gd name="T5" fmla="*/ 140 h 140"/>
                <a:gd name="T6" fmla="*/ 100 w 100"/>
                <a:gd name="T7" fmla="*/ 139 h 140"/>
                <a:gd name="T8" fmla="*/ 99 w 100"/>
                <a:gd name="T9" fmla="*/ 137 h 140"/>
                <a:gd name="T10" fmla="*/ 2 w 100"/>
                <a:gd name="T11" fmla="*/ 0 h 140"/>
                <a:gd name="T12" fmla="*/ 0 w 100"/>
                <a:gd name="T13" fmla="*/ 3 h 140"/>
                <a:gd name="T14" fmla="*/ 2 w 100"/>
                <a:gd name="T15" fmla="*/ 5 h 140"/>
                <a:gd name="T16" fmla="*/ 4 w 100"/>
                <a:gd name="T17" fmla="*/ 3 h 140"/>
                <a:gd name="T18" fmla="*/ 2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9" y="137"/>
                  </a:moveTo>
                  <a:cubicBezTo>
                    <a:pt x="98" y="137"/>
                    <a:pt x="97" y="138"/>
                    <a:pt x="96" y="138"/>
                  </a:cubicBezTo>
                  <a:cubicBezTo>
                    <a:pt x="97" y="140"/>
                    <a:pt x="97" y="140"/>
                    <a:pt x="97" y="140"/>
                  </a:cubicBezTo>
                  <a:cubicBezTo>
                    <a:pt x="98" y="140"/>
                    <a:pt x="99" y="140"/>
                    <a:pt x="100" y="139"/>
                  </a:cubicBezTo>
                  <a:cubicBezTo>
                    <a:pt x="99" y="137"/>
                    <a:pt x="99" y="137"/>
                    <a:pt x="99" y="137"/>
                  </a:cubicBezTo>
                  <a:moveTo>
                    <a:pt x="2" y="0"/>
                  </a:moveTo>
                  <a:cubicBezTo>
                    <a:pt x="1" y="1"/>
                    <a:pt x="1" y="2"/>
                    <a:pt x="0" y="3"/>
                  </a:cubicBezTo>
                  <a:cubicBezTo>
                    <a:pt x="2" y="5"/>
                    <a:pt x="2" y="5"/>
                    <a:pt x="2" y="5"/>
                  </a:cubicBezTo>
                  <a:cubicBezTo>
                    <a:pt x="2" y="4"/>
                    <a:pt x="3" y="4"/>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6" name="Freeform 785"/>
            <p:cNvSpPr>
              <a:spLocks noEditPoints="1"/>
            </p:cNvSpPr>
            <p:nvPr/>
          </p:nvSpPr>
          <p:spPr bwMode="auto">
            <a:xfrm>
              <a:off x="13537093" y="563916"/>
              <a:ext cx="758943" cy="1055115"/>
            </a:xfrm>
            <a:custGeom>
              <a:avLst/>
              <a:gdLst>
                <a:gd name="T0" fmla="*/ 103 w 104"/>
                <a:gd name="T1" fmla="*/ 142 h 145"/>
                <a:gd name="T2" fmla="*/ 100 w 104"/>
                <a:gd name="T3" fmla="*/ 143 h 145"/>
                <a:gd name="T4" fmla="*/ 102 w 104"/>
                <a:gd name="T5" fmla="*/ 145 h 145"/>
                <a:gd name="T6" fmla="*/ 104 w 104"/>
                <a:gd name="T7" fmla="*/ 144 h 145"/>
                <a:gd name="T8" fmla="*/ 103 w 104"/>
                <a:gd name="T9" fmla="*/ 142 h 145"/>
                <a:gd name="T10" fmla="*/ 2 w 104"/>
                <a:gd name="T11" fmla="*/ 0 h 145"/>
                <a:gd name="T12" fmla="*/ 0 w 104"/>
                <a:gd name="T13" fmla="*/ 2 h 145"/>
                <a:gd name="T14" fmla="*/ 2 w 104"/>
                <a:gd name="T15" fmla="*/ 5 h 145"/>
                <a:gd name="T16" fmla="*/ 4 w 104"/>
                <a:gd name="T17" fmla="*/ 2 h 145"/>
                <a:gd name="T18" fmla="*/ 2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3" y="142"/>
                  </a:moveTo>
                  <a:cubicBezTo>
                    <a:pt x="102" y="142"/>
                    <a:pt x="101" y="142"/>
                    <a:pt x="100" y="143"/>
                  </a:cubicBezTo>
                  <a:cubicBezTo>
                    <a:pt x="102" y="145"/>
                    <a:pt x="102" y="145"/>
                    <a:pt x="102" y="145"/>
                  </a:cubicBezTo>
                  <a:cubicBezTo>
                    <a:pt x="102" y="145"/>
                    <a:pt x="103" y="144"/>
                    <a:pt x="104" y="144"/>
                  </a:cubicBezTo>
                  <a:cubicBezTo>
                    <a:pt x="103" y="142"/>
                    <a:pt x="103" y="142"/>
                    <a:pt x="103" y="142"/>
                  </a:cubicBezTo>
                  <a:moveTo>
                    <a:pt x="2" y="0"/>
                  </a:moveTo>
                  <a:cubicBezTo>
                    <a:pt x="2" y="1"/>
                    <a:pt x="1" y="1"/>
                    <a:pt x="0" y="2"/>
                  </a:cubicBezTo>
                  <a:cubicBezTo>
                    <a:pt x="2" y="5"/>
                    <a:pt x="2" y="5"/>
                    <a:pt x="2" y="5"/>
                  </a:cubicBezTo>
                  <a:cubicBezTo>
                    <a:pt x="3" y="4"/>
                    <a:pt x="3" y="3"/>
                    <a:pt x="4" y="2"/>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7" name="Freeform 786"/>
            <p:cNvSpPr>
              <a:spLocks noEditPoints="1"/>
            </p:cNvSpPr>
            <p:nvPr/>
          </p:nvSpPr>
          <p:spPr bwMode="auto">
            <a:xfrm>
              <a:off x="13608052" y="496043"/>
              <a:ext cx="774368" cy="1079796"/>
            </a:xfrm>
            <a:custGeom>
              <a:avLst/>
              <a:gdLst>
                <a:gd name="T0" fmla="*/ 104 w 106"/>
                <a:gd name="T1" fmla="*/ 143 h 148"/>
                <a:gd name="T2" fmla="*/ 102 w 106"/>
                <a:gd name="T3" fmla="*/ 145 h 148"/>
                <a:gd name="T4" fmla="*/ 103 w 106"/>
                <a:gd name="T5" fmla="*/ 148 h 148"/>
                <a:gd name="T6" fmla="*/ 106 w 106"/>
                <a:gd name="T7" fmla="*/ 146 h 148"/>
                <a:gd name="T8" fmla="*/ 104 w 106"/>
                <a:gd name="T9" fmla="*/ 143 h 148"/>
                <a:gd name="T10" fmla="*/ 3 w 106"/>
                <a:gd name="T11" fmla="*/ 0 h 148"/>
                <a:gd name="T12" fmla="*/ 0 w 106"/>
                <a:gd name="T13" fmla="*/ 2 h 148"/>
                <a:gd name="T14" fmla="*/ 2 w 106"/>
                <a:gd name="T15" fmla="*/ 5 h 148"/>
                <a:gd name="T16" fmla="*/ 4 w 106"/>
                <a:gd name="T17" fmla="*/ 3 h 148"/>
                <a:gd name="T18" fmla="*/ 3 w 106"/>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8">
                  <a:moveTo>
                    <a:pt x="104" y="143"/>
                  </a:moveTo>
                  <a:cubicBezTo>
                    <a:pt x="103" y="144"/>
                    <a:pt x="102" y="145"/>
                    <a:pt x="102" y="145"/>
                  </a:cubicBezTo>
                  <a:cubicBezTo>
                    <a:pt x="103" y="148"/>
                    <a:pt x="103" y="148"/>
                    <a:pt x="103" y="148"/>
                  </a:cubicBezTo>
                  <a:cubicBezTo>
                    <a:pt x="104" y="147"/>
                    <a:pt x="105" y="146"/>
                    <a:pt x="106" y="146"/>
                  </a:cubicBezTo>
                  <a:cubicBezTo>
                    <a:pt x="104" y="143"/>
                    <a:pt x="104" y="143"/>
                    <a:pt x="104" y="143"/>
                  </a:cubicBezTo>
                  <a:moveTo>
                    <a:pt x="3" y="0"/>
                  </a:moveTo>
                  <a:cubicBezTo>
                    <a:pt x="2" y="1"/>
                    <a:pt x="1" y="2"/>
                    <a:pt x="0" y="2"/>
                  </a:cubicBezTo>
                  <a:cubicBezTo>
                    <a:pt x="2" y="5"/>
                    <a:pt x="2" y="5"/>
                    <a:pt x="2" y="5"/>
                  </a:cubicBezTo>
                  <a:cubicBezTo>
                    <a:pt x="3" y="4"/>
                    <a:pt x="4" y="3"/>
                    <a:pt x="4" y="3"/>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8" name="Freeform 787"/>
            <p:cNvSpPr>
              <a:spLocks noEditPoints="1"/>
            </p:cNvSpPr>
            <p:nvPr/>
          </p:nvSpPr>
          <p:spPr bwMode="auto">
            <a:xfrm>
              <a:off x="13697520" y="452851"/>
              <a:ext cx="758943" cy="1058200"/>
            </a:xfrm>
            <a:custGeom>
              <a:avLst/>
              <a:gdLst>
                <a:gd name="T0" fmla="*/ 102 w 104"/>
                <a:gd name="T1" fmla="*/ 141 h 145"/>
                <a:gd name="T2" fmla="*/ 100 w 104"/>
                <a:gd name="T3" fmla="*/ 143 h 145"/>
                <a:gd name="T4" fmla="*/ 102 w 104"/>
                <a:gd name="T5" fmla="*/ 145 h 145"/>
                <a:gd name="T6" fmla="*/ 104 w 104"/>
                <a:gd name="T7" fmla="*/ 143 h 145"/>
                <a:gd name="T8" fmla="*/ 102 w 104"/>
                <a:gd name="T9" fmla="*/ 141 h 145"/>
                <a:gd name="T10" fmla="*/ 3 w 104"/>
                <a:gd name="T11" fmla="*/ 0 h 145"/>
                <a:gd name="T12" fmla="*/ 0 w 104"/>
                <a:gd name="T13" fmla="*/ 1 h 145"/>
                <a:gd name="T14" fmla="*/ 2 w 104"/>
                <a:gd name="T15" fmla="*/ 3 h 145"/>
                <a:gd name="T16" fmla="*/ 4 w 104"/>
                <a:gd name="T17" fmla="*/ 2 h 145"/>
                <a:gd name="T18" fmla="*/ 3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2" y="141"/>
                  </a:moveTo>
                  <a:cubicBezTo>
                    <a:pt x="102" y="141"/>
                    <a:pt x="101" y="142"/>
                    <a:pt x="100" y="143"/>
                  </a:cubicBezTo>
                  <a:cubicBezTo>
                    <a:pt x="102" y="145"/>
                    <a:pt x="102" y="145"/>
                    <a:pt x="102" y="145"/>
                  </a:cubicBezTo>
                  <a:cubicBezTo>
                    <a:pt x="103" y="144"/>
                    <a:pt x="103" y="144"/>
                    <a:pt x="104" y="143"/>
                  </a:cubicBezTo>
                  <a:cubicBezTo>
                    <a:pt x="102" y="141"/>
                    <a:pt x="102" y="141"/>
                    <a:pt x="102" y="141"/>
                  </a:cubicBezTo>
                  <a:moveTo>
                    <a:pt x="3" y="0"/>
                  </a:moveTo>
                  <a:cubicBezTo>
                    <a:pt x="2" y="0"/>
                    <a:pt x="1" y="0"/>
                    <a:pt x="0" y="1"/>
                  </a:cubicBezTo>
                  <a:cubicBezTo>
                    <a:pt x="2" y="3"/>
                    <a:pt x="2" y="3"/>
                    <a:pt x="2" y="3"/>
                  </a:cubicBezTo>
                  <a:cubicBezTo>
                    <a:pt x="2" y="3"/>
                    <a:pt x="3" y="2"/>
                    <a:pt x="4" y="2"/>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39" name="Freeform 788"/>
            <p:cNvSpPr>
              <a:spLocks noEditPoints="1"/>
            </p:cNvSpPr>
            <p:nvPr/>
          </p:nvSpPr>
          <p:spPr bwMode="auto">
            <a:xfrm>
              <a:off x="13790074" y="415829"/>
              <a:ext cx="731176" cy="1021179"/>
            </a:xfrm>
            <a:custGeom>
              <a:avLst/>
              <a:gdLst>
                <a:gd name="T0" fmla="*/ 98 w 100"/>
                <a:gd name="T1" fmla="*/ 135 h 140"/>
                <a:gd name="T2" fmla="*/ 97 w 100"/>
                <a:gd name="T3" fmla="*/ 137 h 140"/>
                <a:gd name="T4" fmla="*/ 98 w 100"/>
                <a:gd name="T5" fmla="*/ 140 h 140"/>
                <a:gd name="T6" fmla="*/ 100 w 100"/>
                <a:gd name="T7" fmla="*/ 137 h 140"/>
                <a:gd name="T8" fmla="*/ 98 w 100"/>
                <a:gd name="T9" fmla="*/ 135 h 140"/>
                <a:gd name="T10" fmla="*/ 3 w 100"/>
                <a:gd name="T11" fmla="*/ 0 h 140"/>
                <a:gd name="T12" fmla="*/ 0 w 100"/>
                <a:gd name="T13" fmla="*/ 0 h 140"/>
                <a:gd name="T14" fmla="*/ 1 w 100"/>
                <a:gd name="T15" fmla="*/ 3 h 140"/>
                <a:gd name="T16" fmla="*/ 4 w 100"/>
                <a:gd name="T17" fmla="*/ 2 h 140"/>
                <a:gd name="T18" fmla="*/ 3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8" y="135"/>
                  </a:moveTo>
                  <a:cubicBezTo>
                    <a:pt x="98" y="136"/>
                    <a:pt x="97" y="137"/>
                    <a:pt x="97" y="137"/>
                  </a:cubicBezTo>
                  <a:cubicBezTo>
                    <a:pt x="98" y="140"/>
                    <a:pt x="98" y="140"/>
                    <a:pt x="98" y="140"/>
                  </a:cubicBezTo>
                  <a:cubicBezTo>
                    <a:pt x="99" y="139"/>
                    <a:pt x="100" y="138"/>
                    <a:pt x="100" y="137"/>
                  </a:cubicBezTo>
                  <a:cubicBezTo>
                    <a:pt x="98" y="135"/>
                    <a:pt x="98" y="135"/>
                    <a:pt x="98" y="135"/>
                  </a:cubicBezTo>
                  <a:moveTo>
                    <a:pt x="3" y="0"/>
                  </a:moveTo>
                  <a:cubicBezTo>
                    <a:pt x="2" y="0"/>
                    <a:pt x="1" y="0"/>
                    <a:pt x="0" y="0"/>
                  </a:cubicBezTo>
                  <a:cubicBezTo>
                    <a:pt x="1" y="3"/>
                    <a:pt x="1" y="3"/>
                    <a:pt x="1" y="3"/>
                  </a:cubicBezTo>
                  <a:cubicBezTo>
                    <a:pt x="2" y="3"/>
                    <a:pt x="3" y="2"/>
                    <a:pt x="4" y="2"/>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0" name="Freeform 789"/>
            <p:cNvSpPr>
              <a:spLocks noEditPoints="1"/>
            </p:cNvSpPr>
            <p:nvPr/>
          </p:nvSpPr>
          <p:spPr bwMode="auto">
            <a:xfrm>
              <a:off x="13894969" y="388063"/>
              <a:ext cx="684899" cy="962561"/>
            </a:xfrm>
            <a:custGeom>
              <a:avLst/>
              <a:gdLst>
                <a:gd name="T0" fmla="*/ 92 w 94"/>
                <a:gd name="T1" fmla="*/ 126 h 132"/>
                <a:gd name="T2" fmla="*/ 90 w 94"/>
                <a:gd name="T3" fmla="*/ 129 h 132"/>
                <a:gd name="T4" fmla="*/ 92 w 94"/>
                <a:gd name="T5" fmla="*/ 132 h 132"/>
                <a:gd name="T6" fmla="*/ 94 w 94"/>
                <a:gd name="T7" fmla="*/ 129 h 132"/>
                <a:gd name="T8" fmla="*/ 92 w 94"/>
                <a:gd name="T9" fmla="*/ 126 h 132"/>
                <a:gd name="T10" fmla="*/ 3 w 94"/>
                <a:gd name="T11" fmla="*/ 0 h 132"/>
                <a:gd name="T12" fmla="*/ 0 w 94"/>
                <a:gd name="T13" fmla="*/ 1 h 132"/>
                <a:gd name="T14" fmla="*/ 1 w 94"/>
                <a:gd name="T15" fmla="*/ 4 h 132"/>
                <a:gd name="T16" fmla="*/ 5 w 94"/>
                <a:gd name="T17" fmla="*/ 3 h 132"/>
                <a:gd name="T18" fmla="*/ 3 w 94"/>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2">
                  <a:moveTo>
                    <a:pt x="92" y="126"/>
                  </a:moveTo>
                  <a:cubicBezTo>
                    <a:pt x="91" y="127"/>
                    <a:pt x="91" y="128"/>
                    <a:pt x="90" y="129"/>
                  </a:cubicBezTo>
                  <a:cubicBezTo>
                    <a:pt x="92" y="132"/>
                    <a:pt x="92" y="132"/>
                    <a:pt x="92" y="132"/>
                  </a:cubicBezTo>
                  <a:cubicBezTo>
                    <a:pt x="93" y="131"/>
                    <a:pt x="93" y="130"/>
                    <a:pt x="94" y="129"/>
                  </a:cubicBezTo>
                  <a:cubicBezTo>
                    <a:pt x="92" y="126"/>
                    <a:pt x="92" y="126"/>
                    <a:pt x="92" y="126"/>
                  </a:cubicBezTo>
                  <a:moveTo>
                    <a:pt x="3" y="0"/>
                  </a:moveTo>
                  <a:cubicBezTo>
                    <a:pt x="2" y="1"/>
                    <a:pt x="1" y="1"/>
                    <a:pt x="0" y="1"/>
                  </a:cubicBezTo>
                  <a:cubicBezTo>
                    <a:pt x="1" y="4"/>
                    <a:pt x="1" y="4"/>
                    <a:pt x="1" y="4"/>
                  </a:cubicBezTo>
                  <a:cubicBezTo>
                    <a:pt x="3" y="3"/>
                    <a:pt x="4" y="3"/>
                    <a:pt x="5" y="3"/>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1" name="Freeform 790"/>
            <p:cNvSpPr>
              <a:spLocks noEditPoints="1"/>
            </p:cNvSpPr>
            <p:nvPr/>
          </p:nvSpPr>
          <p:spPr bwMode="auto">
            <a:xfrm>
              <a:off x="14002949" y="388063"/>
              <a:ext cx="620112" cy="854582"/>
            </a:xfrm>
            <a:custGeom>
              <a:avLst/>
              <a:gdLst>
                <a:gd name="T0" fmla="*/ 83 w 85"/>
                <a:gd name="T1" fmla="*/ 111 h 117"/>
                <a:gd name="T2" fmla="*/ 82 w 85"/>
                <a:gd name="T3" fmla="*/ 114 h 117"/>
                <a:gd name="T4" fmla="*/ 84 w 85"/>
                <a:gd name="T5" fmla="*/ 117 h 117"/>
                <a:gd name="T6" fmla="*/ 85 w 85"/>
                <a:gd name="T7" fmla="*/ 114 h 117"/>
                <a:gd name="T8" fmla="*/ 83 w 85"/>
                <a:gd name="T9" fmla="*/ 111 h 117"/>
                <a:gd name="T10" fmla="*/ 0 w 85"/>
                <a:gd name="T11" fmla="*/ 0 h 117"/>
                <a:gd name="T12" fmla="*/ 2 w 85"/>
                <a:gd name="T13" fmla="*/ 3 h 117"/>
                <a:gd name="T14" fmla="*/ 6 w 85"/>
                <a:gd name="T15" fmla="*/ 3 h 117"/>
                <a:gd name="T16" fmla="*/ 4 w 85"/>
                <a:gd name="T17" fmla="*/ 0 h 117"/>
                <a:gd name="T18" fmla="*/ 0 w 85"/>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7">
                  <a:moveTo>
                    <a:pt x="83" y="111"/>
                  </a:moveTo>
                  <a:cubicBezTo>
                    <a:pt x="82" y="112"/>
                    <a:pt x="82" y="113"/>
                    <a:pt x="82" y="114"/>
                  </a:cubicBezTo>
                  <a:cubicBezTo>
                    <a:pt x="84" y="117"/>
                    <a:pt x="84" y="117"/>
                    <a:pt x="84" y="117"/>
                  </a:cubicBezTo>
                  <a:cubicBezTo>
                    <a:pt x="84" y="116"/>
                    <a:pt x="84" y="115"/>
                    <a:pt x="85" y="114"/>
                  </a:cubicBezTo>
                  <a:cubicBezTo>
                    <a:pt x="83" y="111"/>
                    <a:pt x="83" y="111"/>
                    <a:pt x="83" y="111"/>
                  </a:cubicBezTo>
                  <a:moveTo>
                    <a:pt x="0" y="0"/>
                  </a:moveTo>
                  <a:cubicBezTo>
                    <a:pt x="2" y="3"/>
                    <a:pt x="2" y="3"/>
                    <a:pt x="2" y="3"/>
                  </a:cubicBezTo>
                  <a:cubicBezTo>
                    <a:pt x="4" y="3"/>
                    <a:pt x="5" y="3"/>
                    <a:pt x="6" y="3"/>
                  </a:cubicBezTo>
                  <a:cubicBezTo>
                    <a:pt x="4" y="0"/>
                    <a:pt x="4" y="0"/>
                    <a:pt x="4" y="0"/>
                  </a:cubicBezTo>
                  <a:cubicBezTo>
                    <a:pt x="3" y="0"/>
                    <a:pt x="2"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2" name="Freeform 791"/>
            <p:cNvSpPr>
              <a:spLocks noEditPoints="1"/>
            </p:cNvSpPr>
            <p:nvPr/>
          </p:nvSpPr>
          <p:spPr bwMode="auto">
            <a:xfrm>
              <a:off x="14135609" y="403489"/>
              <a:ext cx="509047" cy="712665"/>
            </a:xfrm>
            <a:custGeom>
              <a:avLst/>
              <a:gdLst>
                <a:gd name="T0" fmla="*/ 68 w 70"/>
                <a:gd name="T1" fmla="*/ 89 h 98"/>
                <a:gd name="T2" fmla="*/ 67 w 70"/>
                <a:gd name="T3" fmla="*/ 94 h 98"/>
                <a:gd name="T4" fmla="*/ 70 w 70"/>
                <a:gd name="T5" fmla="*/ 98 h 98"/>
                <a:gd name="T6" fmla="*/ 70 w 70"/>
                <a:gd name="T7" fmla="*/ 97 h 98"/>
                <a:gd name="T8" fmla="*/ 70 w 70"/>
                <a:gd name="T9" fmla="*/ 93 h 98"/>
                <a:gd name="T10" fmla="*/ 68 w 70"/>
                <a:gd name="T11" fmla="*/ 89 h 98"/>
                <a:gd name="T12" fmla="*/ 0 w 70"/>
                <a:gd name="T13" fmla="*/ 0 h 98"/>
                <a:gd name="T14" fmla="*/ 3 w 70"/>
                <a:gd name="T15" fmla="*/ 3 h 98"/>
                <a:gd name="T16" fmla="*/ 8 w 70"/>
                <a:gd name="T17" fmla="*/ 5 h 98"/>
                <a:gd name="T18" fmla="*/ 5 w 70"/>
                <a:gd name="T19" fmla="*/ 1 h 98"/>
                <a:gd name="T20" fmla="*/ 0 w 7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8">
                  <a:moveTo>
                    <a:pt x="68" y="89"/>
                  </a:moveTo>
                  <a:cubicBezTo>
                    <a:pt x="67" y="91"/>
                    <a:pt x="67" y="93"/>
                    <a:pt x="67" y="94"/>
                  </a:cubicBezTo>
                  <a:cubicBezTo>
                    <a:pt x="70" y="98"/>
                    <a:pt x="70" y="98"/>
                    <a:pt x="70" y="98"/>
                  </a:cubicBezTo>
                  <a:cubicBezTo>
                    <a:pt x="70" y="97"/>
                    <a:pt x="70" y="97"/>
                    <a:pt x="70" y="97"/>
                  </a:cubicBezTo>
                  <a:cubicBezTo>
                    <a:pt x="70" y="96"/>
                    <a:pt x="70" y="94"/>
                    <a:pt x="70" y="93"/>
                  </a:cubicBezTo>
                  <a:cubicBezTo>
                    <a:pt x="68" y="89"/>
                    <a:pt x="68" y="89"/>
                    <a:pt x="68" y="89"/>
                  </a:cubicBezTo>
                  <a:moveTo>
                    <a:pt x="0" y="0"/>
                  </a:moveTo>
                  <a:cubicBezTo>
                    <a:pt x="3" y="3"/>
                    <a:pt x="3" y="3"/>
                    <a:pt x="3" y="3"/>
                  </a:cubicBezTo>
                  <a:cubicBezTo>
                    <a:pt x="4" y="4"/>
                    <a:pt x="6" y="4"/>
                    <a:pt x="8" y="5"/>
                  </a:cubicBezTo>
                  <a:cubicBezTo>
                    <a:pt x="5" y="1"/>
                    <a:pt x="5" y="1"/>
                    <a:pt x="5" y="1"/>
                  </a:cubicBezTo>
                  <a:cubicBezTo>
                    <a:pt x="3" y="0"/>
                    <a:pt x="2"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3" name="Freeform 792"/>
            <p:cNvSpPr>
              <a:spLocks noEditPoints="1"/>
            </p:cNvSpPr>
            <p:nvPr/>
          </p:nvSpPr>
          <p:spPr bwMode="auto">
            <a:xfrm>
              <a:off x="14302206" y="462106"/>
              <a:ext cx="336279" cy="481281"/>
            </a:xfrm>
            <a:custGeom>
              <a:avLst/>
              <a:gdLst>
                <a:gd name="T0" fmla="*/ 40 w 46"/>
                <a:gd name="T1" fmla="*/ 52 h 66"/>
                <a:gd name="T2" fmla="*/ 43 w 46"/>
                <a:gd name="T3" fmla="*/ 60 h 66"/>
                <a:gd name="T4" fmla="*/ 46 w 46"/>
                <a:gd name="T5" fmla="*/ 66 h 66"/>
                <a:gd name="T6" fmla="*/ 45 w 46"/>
                <a:gd name="T7" fmla="*/ 59 h 66"/>
                <a:gd name="T8" fmla="*/ 40 w 46"/>
                <a:gd name="T9" fmla="*/ 52 h 66"/>
                <a:gd name="T10" fmla="*/ 0 w 46"/>
                <a:gd name="T11" fmla="*/ 0 h 66"/>
                <a:gd name="T12" fmla="*/ 4 w 46"/>
                <a:gd name="T13" fmla="*/ 5 h 66"/>
                <a:gd name="T14" fmla="*/ 11 w 46"/>
                <a:gd name="T15" fmla="*/ 10 h 66"/>
                <a:gd name="T16" fmla="*/ 6 w 46"/>
                <a:gd name="T17" fmla="*/ 4 h 66"/>
                <a:gd name="T18" fmla="*/ 0 w 46"/>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6">
                  <a:moveTo>
                    <a:pt x="40" y="52"/>
                  </a:moveTo>
                  <a:cubicBezTo>
                    <a:pt x="41" y="55"/>
                    <a:pt x="42" y="58"/>
                    <a:pt x="43" y="60"/>
                  </a:cubicBezTo>
                  <a:cubicBezTo>
                    <a:pt x="46" y="66"/>
                    <a:pt x="46" y="66"/>
                    <a:pt x="46" y="66"/>
                  </a:cubicBezTo>
                  <a:cubicBezTo>
                    <a:pt x="46" y="64"/>
                    <a:pt x="46" y="61"/>
                    <a:pt x="45" y="59"/>
                  </a:cubicBezTo>
                  <a:cubicBezTo>
                    <a:pt x="40" y="52"/>
                    <a:pt x="40" y="52"/>
                    <a:pt x="40" y="52"/>
                  </a:cubicBezTo>
                  <a:moveTo>
                    <a:pt x="0" y="0"/>
                  </a:moveTo>
                  <a:cubicBezTo>
                    <a:pt x="4" y="5"/>
                    <a:pt x="4" y="5"/>
                    <a:pt x="4" y="5"/>
                  </a:cubicBezTo>
                  <a:cubicBezTo>
                    <a:pt x="6" y="7"/>
                    <a:pt x="8" y="9"/>
                    <a:pt x="11" y="10"/>
                  </a:cubicBezTo>
                  <a:cubicBezTo>
                    <a:pt x="6" y="4"/>
                    <a:pt x="6" y="4"/>
                    <a:pt x="6" y="4"/>
                  </a:cubicBezTo>
                  <a:cubicBezTo>
                    <a:pt x="4" y="2"/>
                    <a:pt x="2" y="1"/>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4" name="Freeform 793"/>
            <p:cNvSpPr>
              <a:spLocks noEditPoints="1"/>
            </p:cNvSpPr>
            <p:nvPr/>
          </p:nvSpPr>
          <p:spPr bwMode="auto">
            <a:xfrm>
              <a:off x="13318049" y="360297"/>
              <a:ext cx="1363629" cy="1354373"/>
            </a:xfrm>
            <a:custGeom>
              <a:avLst/>
              <a:gdLst>
                <a:gd name="T0" fmla="*/ 93 w 187"/>
                <a:gd name="T1" fmla="*/ 182 h 186"/>
                <a:gd name="T2" fmla="*/ 107 w 187"/>
                <a:gd name="T3" fmla="*/ 185 h 186"/>
                <a:gd name="T4" fmla="*/ 77 w 187"/>
                <a:gd name="T5" fmla="*/ 184 h 186"/>
                <a:gd name="T6" fmla="*/ 73 w 187"/>
                <a:gd name="T7" fmla="*/ 180 h 186"/>
                <a:gd name="T8" fmla="*/ 110 w 187"/>
                <a:gd name="T9" fmla="*/ 184 h 186"/>
                <a:gd name="T10" fmla="*/ 132 w 187"/>
                <a:gd name="T11" fmla="*/ 173 h 186"/>
                <a:gd name="T12" fmla="*/ 134 w 187"/>
                <a:gd name="T13" fmla="*/ 177 h 186"/>
                <a:gd name="T14" fmla="*/ 55 w 187"/>
                <a:gd name="T15" fmla="*/ 178 h 186"/>
                <a:gd name="T16" fmla="*/ 51 w 187"/>
                <a:gd name="T17" fmla="*/ 171 h 186"/>
                <a:gd name="T18" fmla="*/ 137 w 187"/>
                <a:gd name="T19" fmla="*/ 175 h 186"/>
                <a:gd name="T20" fmla="*/ 154 w 187"/>
                <a:gd name="T21" fmla="*/ 158 h 186"/>
                <a:gd name="T22" fmla="*/ 148 w 187"/>
                <a:gd name="T23" fmla="*/ 168 h 186"/>
                <a:gd name="T24" fmla="*/ 154 w 187"/>
                <a:gd name="T25" fmla="*/ 158 h 186"/>
                <a:gd name="T26" fmla="*/ 158 w 187"/>
                <a:gd name="T27" fmla="*/ 159 h 186"/>
                <a:gd name="T28" fmla="*/ 171 w 187"/>
                <a:gd name="T29" fmla="*/ 136 h 186"/>
                <a:gd name="T30" fmla="*/ 174 w 187"/>
                <a:gd name="T31" fmla="*/ 139 h 186"/>
                <a:gd name="T32" fmla="*/ 173 w 187"/>
                <a:gd name="T33" fmla="*/ 133 h 186"/>
                <a:gd name="T34" fmla="*/ 178 w 187"/>
                <a:gd name="T35" fmla="*/ 121 h 186"/>
                <a:gd name="T36" fmla="*/ 50 w 187"/>
                <a:gd name="T37" fmla="*/ 175 h 186"/>
                <a:gd name="T38" fmla="*/ 7 w 187"/>
                <a:gd name="T39" fmla="*/ 114 h 186"/>
                <a:gd name="T40" fmla="*/ 179 w 187"/>
                <a:gd name="T41" fmla="*/ 118 h 186"/>
                <a:gd name="T42" fmla="*/ 182 w 187"/>
                <a:gd name="T43" fmla="*/ 104 h 186"/>
                <a:gd name="T44" fmla="*/ 5 w 187"/>
                <a:gd name="T45" fmla="*/ 107 h 186"/>
                <a:gd name="T46" fmla="*/ 181 w 187"/>
                <a:gd name="T47" fmla="*/ 80 h 186"/>
                <a:gd name="T48" fmla="*/ 186 w 187"/>
                <a:gd name="T49" fmla="*/ 103 h 186"/>
                <a:gd name="T50" fmla="*/ 5 w 187"/>
                <a:gd name="T51" fmla="*/ 64 h 186"/>
                <a:gd name="T52" fmla="*/ 5 w 187"/>
                <a:gd name="T53" fmla="*/ 83 h 186"/>
                <a:gd name="T54" fmla="*/ 11 w 187"/>
                <a:gd name="T55" fmla="*/ 50 h 186"/>
                <a:gd name="T56" fmla="*/ 13 w 187"/>
                <a:gd name="T57" fmla="*/ 53 h 186"/>
                <a:gd name="T58" fmla="*/ 12 w 187"/>
                <a:gd name="T59" fmla="*/ 47 h 186"/>
                <a:gd name="T60" fmla="*/ 19 w 187"/>
                <a:gd name="T61" fmla="*/ 37 h 186"/>
                <a:gd name="T62" fmla="*/ 23 w 187"/>
                <a:gd name="T63" fmla="*/ 38 h 186"/>
                <a:gd name="T64" fmla="*/ 38 w 187"/>
                <a:gd name="T65" fmla="*/ 18 h 186"/>
                <a:gd name="T66" fmla="*/ 32 w 187"/>
                <a:gd name="T67" fmla="*/ 28 h 186"/>
                <a:gd name="T68" fmla="*/ 38 w 187"/>
                <a:gd name="T69" fmla="*/ 18 h 186"/>
                <a:gd name="T70" fmla="*/ 43 w 187"/>
                <a:gd name="T71" fmla="*/ 19 h 186"/>
                <a:gd name="T72" fmla="*/ 135 w 187"/>
                <a:gd name="T73" fmla="*/ 10 h 186"/>
                <a:gd name="T74" fmla="*/ 180 w 187"/>
                <a:gd name="T75" fmla="*/ 73 h 186"/>
                <a:gd name="T76" fmla="*/ 166 w 187"/>
                <a:gd name="T77" fmla="*/ 35 h 186"/>
                <a:gd name="T78" fmla="*/ 62 w 187"/>
                <a:gd name="T79" fmla="*/ 5 h 186"/>
                <a:gd name="T80" fmla="*/ 65 w 187"/>
                <a:gd name="T81" fmla="*/ 8 h 186"/>
                <a:gd name="T82" fmla="*/ 117 w 187"/>
                <a:gd name="T83" fmla="*/ 7 h 186"/>
                <a:gd name="T84" fmla="*/ 113 w 187"/>
                <a:gd name="T85" fmla="*/ 2 h 186"/>
                <a:gd name="T86" fmla="*/ 68 w 187"/>
                <a:gd name="T87" fmla="*/ 8 h 186"/>
                <a:gd name="T88" fmla="*/ 95 w 187"/>
                <a:gd name="T89" fmla="*/ 0 h 186"/>
                <a:gd name="T90" fmla="*/ 109 w 187"/>
                <a:gd name="T91" fmla="*/ 1 h 186"/>
                <a:gd name="T92" fmla="*/ 79 w 187"/>
                <a:gd name="T93" fmla="*/ 1 h 186"/>
                <a:gd name="T94" fmla="*/ 94 w 187"/>
                <a:gd name="T95"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186">
                  <a:moveTo>
                    <a:pt x="104" y="181"/>
                  </a:moveTo>
                  <a:cubicBezTo>
                    <a:pt x="100" y="182"/>
                    <a:pt x="97" y="182"/>
                    <a:pt x="93" y="182"/>
                  </a:cubicBezTo>
                  <a:cubicBezTo>
                    <a:pt x="93" y="182"/>
                    <a:pt x="93" y="182"/>
                    <a:pt x="93" y="182"/>
                  </a:cubicBezTo>
                  <a:cubicBezTo>
                    <a:pt x="93" y="182"/>
                    <a:pt x="92" y="182"/>
                    <a:pt x="91" y="182"/>
                  </a:cubicBezTo>
                  <a:cubicBezTo>
                    <a:pt x="94" y="186"/>
                    <a:pt x="94" y="186"/>
                    <a:pt x="94" y="186"/>
                  </a:cubicBezTo>
                  <a:cubicBezTo>
                    <a:pt x="98" y="186"/>
                    <a:pt x="103" y="186"/>
                    <a:pt x="107" y="185"/>
                  </a:cubicBezTo>
                  <a:cubicBezTo>
                    <a:pt x="104" y="181"/>
                    <a:pt x="104" y="181"/>
                    <a:pt x="104" y="181"/>
                  </a:cubicBezTo>
                  <a:moveTo>
                    <a:pt x="73" y="180"/>
                  </a:moveTo>
                  <a:cubicBezTo>
                    <a:pt x="77" y="184"/>
                    <a:pt x="77" y="184"/>
                    <a:pt x="77" y="184"/>
                  </a:cubicBezTo>
                  <a:cubicBezTo>
                    <a:pt x="81" y="185"/>
                    <a:pt x="86" y="186"/>
                    <a:pt x="91" y="186"/>
                  </a:cubicBezTo>
                  <a:cubicBezTo>
                    <a:pt x="88" y="182"/>
                    <a:pt x="88" y="182"/>
                    <a:pt x="88" y="182"/>
                  </a:cubicBezTo>
                  <a:cubicBezTo>
                    <a:pt x="83" y="181"/>
                    <a:pt x="78" y="181"/>
                    <a:pt x="73" y="180"/>
                  </a:cubicBezTo>
                  <a:moveTo>
                    <a:pt x="118" y="178"/>
                  </a:moveTo>
                  <a:cubicBezTo>
                    <a:pt x="115" y="179"/>
                    <a:pt x="111" y="180"/>
                    <a:pt x="107" y="181"/>
                  </a:cubicBezTo>
                  <a:cubicBezTo>
                    <a:pt x="110" y="184"/>
                    <a:pt x="110" y="184"/>
                    <a:pt x="110" y="184"/>
                  </a:cubicBezTo>
                  <a:cubicBezTo>
                    <a:pt x="114" y="184"/>
                    <a:pt x="117" y="183"/>
                    <a:pt x="121" y="182"/>
                  </a:cubicBezTo>
                  <a:cubicBezTo>
                    <a:pt x="118" y="178"/>
                    <a:pt x="118" y="178"/>
                    <a:pt x="118" y="178"/>
                  </a:cubicBezTo>
                  <a:moveTo>
                    <a:pt x="132" y="173"/>
                  </a:moveTo>
                  <a:cubicBezTo>
                    <a:pt x="128" y="175"/>
                    <a:pt x="125" y="176"/>
                    <a:pt x="121" y="177"/>
                  </a:cubicBezTo>
                  <a:cubicBezTo>
                    <a:pt x="124" y="181"/>
                    <a:pt x="124" y="181"/>
                    <a:pt x="124" y="181"/>
                  </a:cubicBezTo>
                  <a:cubicBezTo>
                    <a:pt x="127" y="180"/>
                    <a:pt x="131" y="178"/>
                    <a:pt x="134" y="177"/>
                  </a:cubicBezTo>
                  <a:cubicBezTo>
                    <a:pt x="132" y="173"/>
                    <a:pt x="132" y="173"/>
                    <a:pt x="132" y="173"/>
                  </a:cubicBezTo>
                  <a:moveTo>
                    <a:pt x="51" y="171"/>
                  </a:moveTo>
                  <a:cubicBezTo>
                    <a:pt x="55" y="178"/>
                    <a:pt x="55" y="178"/>
                    <a:pt x="55" y="178"/>
                  </a:cubicBezTo>
                  <a:cubicBezTo>
                    <a:pt x="61" y="180"/>
                    <a:pt x="67" y="182"/>
                    <a:pt x="72" y="183"/>
                  </a:cubicBezTo>
                  <a:cubicBezTo>
                    <a:pt x="69" y="178"/>
                    <a:pt x="69" y="178"/>
                    <a:pt x="69" y="178"/>
                  </a:cubicBezTo>
                  <a:cubicBezTo>
                    <a:pt x="62" y="177"/>
                    <a:pt x="56" y="174"/>
                    <a:pt x="51" y="171"/>
                  </a:cubicBezTo>
                  <a:moveTo>
                    <a:pt x="143" y="167"/>
                  </a:moveTo>
                  <a:cubicBezTo>
                    <a:pt x="140" y="169"/>
                    <a:pt x="137" y="170"/>
                    <a:pt x="134" y="172"/>
                  </a:cubicBezTo>
                  <a:cubicBezTo>
                    <a:pt x="137" y="175"/>
                    <a:pt x="137" y="175"/>
                    <a:pt x="137" y="175"/>
                  </a:cubicBezTo>
                  <a:cubicBezTo>
                    <a:pt x="140" y="174"/>
                    <a:pt x="143" y="172"/>
                    <a:pt x="146" y="170"/>
                  </a:cubicBezTo>
                  <a:cubicBezTo>
                    <a:pt x="143" y="167"/>
                    <a:pt x="143" y="167"/>
                    <a:pt x="143" y="167"/>
                  </a:cubicBezTo>
                  <a:moveTo>
                    <a:pt x="154" y="158"/>
                  </a:moveTo>
                  <a:cubicBezTo>
                    <a:pt x="152" y="160"/>
                    <a:pt x="151" y="161"/>
                    <a:pt x="149" y="162"/>
                  </a:cubicBezTo>
                  <a:cubicBezTo>
                    <a:pt x="148" y="163"/>
                    <a:pt x="147" y="164"/>
                    <a:pt x="146" y="165"/>
                  </a:cubicBezTo>
                  <a:cubicBezTo>
                    <a:pt x="148" y="168"/>
                    <a:pt x="148" y="168"/>
                    <a:pt x="148" y="168"/>
                  </a:cubicBezTo>
                  <a:cubicBezTo>
                    <a:pt x="149" y="167"/>
                    <a:pt x="150" y="166"/>
                    <a:pt x="151" y="166"/>
                  </a:cubicBezTo>
                  <a:cubicBezTo>
                    <a:pt x="153" y="164"/>
                    <a:pt x="155" y="163"/>
                    <a:pt x="156" y="161"/>
                  </a:cubicBezTo>
                  <a:cubicBezTo>
                    <a:pt x="154" y="158"/>
                    <a:pt x="154" y="158"/>
                    <a:pt x="154" y="158"/>
                  </a:cubicBezTo>
                  <a:moveTo>
                    <a:pt x="163" y="148"/>
                  </a:moveTo>
                  <a:cubicBezTo>
                    <a:pt x="161" y="151"/>
                    <a:pt x="159" y="153"/>
                    <a:pt x="156" y="156"/>
                  </a:cubicBezTo>
                  <a:cubicBezTo>
                    <a:pt x="158" y="159"/>
                    <a:pt x="158" y="159"/>
                    <a:pt x="158" y="159"/>
                  </a:cubicBezTo>
                  <a:cubicBezTo>
                    <a:pt x="161" y="157"/>
                    <a:pt x="163" y="154"/>
                    <a:pt x="166" y="151"/>
                  </a:cubicBezTo>
                  <a:cubicBezTo>
                    <a:pt x="163" y="148"/>
                    <a:pt x="163" y="148"/>
                    <a:pt x="163" y="148"/>
                  </a:cubicBezTo>
                  <a:moveTo>
                    <a:pt x="171" y="136"/>
                  </a:moveTo>
                  <a:cubicBezTo>
                    <a:pt x="170" y="139"/>
                    <a:pt x="167" y="142"/>
                    <a:pt x="165" y="145"/>
                  </a:cubicBezTo>
                  <a:cubicBezTo>
                    <a:pt x="168" y="149"/>
                    <a:pt x="168" y="149"/>
                    <a:pt x="168" y="149"/>
                  </a:cubicBezTo>
                  <a:cubicBezTo>
                    <a:pt x="170" y="146"/>
                    <a:pt x="172" y="143"/>
                    <a:pt x="174" y="139"/>
                  </a:cubicBezTo>
                  <a:cubicBezTo>
                    <a:pt x="171" y="136"/>
                    <a:pt x="171" y="136"/>
                    <a:pt x="171" y="136"/>
                  </a:cubicBezTo>
                  <a:moveTo>
                    <a:pt x="178" y="121"/>
                  </a:moveTo>
                  <a:cubicBezTo>
                    <a:pt x="176" y="125"/>
                    <a:pt x="175" y="129"/>
                    <a:pt x="173" y="133"/>
                  </a:cubicBezTo>
                  <a:cubicBezTo>
                    <a:pt x="175" y="137"/>
                    <a:pt x="175" y="137"/>
                    <a:pt x="175" y="137"/>
                  </a:cubicBezTo>
                  <a:cubicBezTo>
                    <a:pt x="177" y="133"/>
                    <a:pt x="179" y="129"/>
                    <a:pt x="181" y="125"/>
                  </a:cubicBezTo>
                  <a:cubicBezTo>
                    <a:pt x="178" y="121"/>
                    <a:pt x="178" y="121"/>
                    <a:pt x="178" y="121"/>
                  </a:cubicBezTo>
                  <a:moveTo>
                    <a:pt x="1" y="106"/>
                  </a:moveTo>
                  <a:cubicBezTo>
                    <a:pt x="4" y="123"/>
                    <a:pt x="10" y="138"/>
                    <a:pt x="21" y="151"/>
                  </a:cubicBezTo>
                  <a:cubicBezTo>
                    <a:pt x="29" y="161"/>
                    <a:pt x="39" y="169"/>
                    <a:pt x="50" y="175"/>
                  </a:cubicBezTo>
                  <a:cubicBezTo>
                    <a:pt x="44" y="167"/>
                    <a:pt x="44" y="167"/>
                    <a:pt x="44" y="167"/>
                  </a:cubicBezTo>
                  <a:cubicBezTo>
                    <a:pt x="37" y="162"/>
                    <a:pt x="30" y="156"/>
                    <a:pt x="24" y="148"/>
                  </a:cubicBezTo>
                  <a:cubicBezTo>
                    <a:pt x="16" y="138"/>
                    <a:pt x="10" y="127"/>
                    <a:pt x="7" y="114"/>
                  </a:cubicBezTo>
                  <a:cubicBezTo>
                    <a:pt x="1" y="106"/>
                    <a:pt x="1" y="106"/>
                    <a:pt x="1" y="106"/>
                  </a:cubicBezTo>
                  <a:moveTo>
                    <a:pt x="182" y="104"/>
                  </a:moveTo>
                  <a:cubicBezTo>
                    <a:pt x="181" y="109"/>
                    <a:pt x="180" y="113"/>
                    <a:pt x="179" y="118"/>
                  </a:cubicBezTo>
                  <a:cubicBezTo>
                    <a:pt x="182" y="122"/>
                    <a:pt x="182" y="122"/>
                    <a:pt x="182" y="122"/>
                  </a:cubicBezTo>
                  <a:cubicBezTo>
                    <a:pt x="183" y="118"/>
                    <a:pt x="184" y="113"/>
                    <a:pt x="185" y="108"/>
                  </a:cubicBezTo>
                  <a:cubicBezTo>
                    <a:pt x="182" y="104"/>
                    <a:pt x="182" y="104"/>
                    <a:pt x="182" y="104"/>
                  </a:cubicBezTo>
                  <a:moveTo>
                    <a:pt x="1" y="82"/>
                  </a:moveTo>
                  <a:cubicBezTo>
                    <a:pt x="0" y="88"/>
                    <a:pt x="0" y="94"/>
                    <a:pt x="1" y="100"/>
                  </a:cubicBezTo>
                  <a:cubicBezTo>
                    <a:pt x="5" y="107"/>
                    <a:pt x="5" y="107"/>
                    <a:pt x="5" y="107"/>
                  </a:cubicBezTo>
                  <a:cubicBezTo>
                    <a:pt x="4" y="101"/>
                    <a:pt x="4" y="94"/>
                    <a:pt x="4" y="88"/>
                  </a:cubicBezTo>
                  <a:cubicBezTo>
                    <a:pt x="1" y="82"/>
                    <a:pt x="1" y="82"/>
                    <a:pt x="1" y="82"/>
                  </a:cubicBezTo>
                  <a:moveTo>
                    <a:pt x="181" y="80"/>
                  </a:moveTo>
                  <a:cubicBezTo>
                    <a:pt x="182" y="86"/>
                    <a:pt x="183" y="93"/>
                    <a:pt x="182" y="99"/>
                  </a:cubicBezTo>
                  <a:cubicBezTo>
                    <a:pt x="186" y="104"/>
                    <a:pt x="186" y="104"/>
                    <a:pt x="186" y="104"/>
                  </a:cubicBezTo>
                  <a:cubicBezTo>
                    <a:pt x="186" y="104"/>
                    <a:pt x="186" y="103"/>
                    <a:pt x="186" y="103"/>
                  </a:cubicBezTo>
                  <a:cubicBezTo>
                    <a:pt x="186" y="98"/>
                    <a:pt x="187" y="92"/>
                    <a:pt x="186" y="87"/>
                  </a:cubicBezTo>
                  <a:cubicBezTo>
                    <a:pt x="181" y="80"/>
                    <a:pt x="181" y="80"/>
                    <a:pt x="181" y="80"/>
                  </a:cubicBezTo>
                  <a:moveTo>
                    <a:pt x="5" y="64"/>
                  </a:moveTo>
                  <a:cubicBezTo>
                    <a:pt x="3" y="69"/>
                    <a:pt x="2" y="73"/>
                    <a:pt x="1" y="78"/>
                  </a:cubicBezTo>
                  <a:cubicBezTo>
                    <a:pt x="5" y="83"/>
                    <a:pt x="5" y="83"/>
                    <a:pt x="5" y="83"/>
                  </a:cubicBezTo>
                  <a:cubicBezTo>
                    <a:pt x="5" y="83"/>
                    <a:pt x="5" y="83"/>
                    <a:pt x="5" y="83"/>
                  </a:cubicBezTo>
                  <a:cubicBezTo>
                    <a:pt x="5" y="78"/>
                    <a:pt x="6" y="73"/>
                    <a:pt x="8" y="69"/>
                  </a:cubicBezTo>
                  <a:cubicBezTo>
                    <a:pt x="5" y="64"/>
                    <a:pt x="5" y="64"/>
                    <a:pt x="5" y="64"/>
                  </a:cubicBezTo>
                  <a:moveTo>
                    <a:pt x="11" y="50"/>
                  </a:moveTo>
                  <a:cubicBezTo>
                    <a:pt x="9" y="53"/>
                    <a:pt x="7" y="57"/>
                    <a:pt x="6" y="61"/>
                  </a:cubicBezTo>
                  <a:cubicBezTo>
                    <a:pt x="9" y="65"/>
                    <a:pt x="9" y="65"/>
                    <a:pt x="9" y="65"/>
                  </a:cubicBezTo>
                  <a:cubicBezTo>
                    <a:pt x="10" y="61"/>
                    <a:pt x="12" y="57"/>
                    <a:pt x="13" y="53"/>
                  </a:cubicBezTo>
                  <a:cubicBezTo>
                    <a:pt x="11" y="50"/>
                    <a:pt x="11" y="50"/>
                    <a:pt x="11" y="50"/>
                  </a:cubicBezTo>
                  <a:moveTo>
                    <a:pt x="19" y="37"/>
                  </a:moveTo>
                  <a:cubicBezTo>
                    <a:pt x="16" y="40"/>
                    <a:pt x="14" y="43"/>
                    <a:pt x="12" y="47"/>
                  </a:cubicBezTo>
                  <a:cubicBezTo>
                    <a:pt x="15" y="50"/>
                    <a:pt x="15" y="50"/>
                    <a:pt x="15" y="50"/>
                  </a:cubicBezTo>
                  <a:cubicBezTo>
                    <a:pt x="17" y="47"/>
                    <a:pt x="19" y="44"/>
                    <a:pt x="21" y="41"/>
                  </a:cubicBezTo>
                  <a:cubicBezTo>
                    <a:pt x="19" y="37"/>
                    <a:pt x="19" y="37"/>
                    <a:pt x="19" y="37"/>
                  </a:cubicBezTo>
                  <a:moveTo>
                    <a:pt x="28" y="27"/>
                  </a:moveTo>
                  <a:cubicBezTo>
                    <a:pt x="25" y="29"/>
                    <a:pt x="23" y="32"/>
                    <a:pt x="21" y="35"/>
                  </a:cubicBezTo>
                  <a:cubicBezTo>
                    <a:pt x="23" y="38"/>
                    <a:pt x="23" y="38"/>
                    <a:pt x="23" y="38"/>
                  </a:cubicBezTo>
                  <a:cubicBezTo>
                    <a:pt x="25" y="35"/>
                    <a:pt x="28" y="33"/>
                    <a:pt x="30" y="30"/>
                  </a:cubicBezTo>
                  <a:cubicBezTo>
                    <a:pt x="28" y="27"/>
                    <a:pt x="28" y="27"/>
                    <a:pt x="28" y="27"/>
                  </a:cubicBezTo>
                  <a:moveTo>
                    <a:pt x="38" y="18"/>
                  </a:moveTo>
                  <a:cubicBezTo>
                    <a:pt x="37" y="19"/>
                    <a:pt x="36" y="19"/>
                    <a:pt x="35" y="20"/>
                  </a:cubicBezTo>
                  <a:cubicBezTo>
                    <a:pt x="33" y="22"/>
                    <a:pt x="32" y="23"/>
                    <a:pt x="30" y="25"/>
                  </a:cubicBezTo>
                  <a:cubicBezTo>
                    <a:pt x="32" y="28"/>
                    <a:pt x="32" y="28"/>
                    <a:pt x="32" y="28"/>
                  </a:cubicBezTo>
                  <a:cubicBezTo>
                    <a:pt x="34" y="26"/>
                    <a:pt x="36" y="25"/>
                    <a:pt x="38" y="23"/>
                  </a:cubicBezTo>
                  <a:cubicBezTo>
                    <a:pt x="39" y="23"/>
                    <a:pt x="40" y="22"/>
                    <a:pt x="40" y="21"/>
                  </a:cubicBezTo>
                  <a:cubicBezTo>
                    <a:pt x="38" y="18"/>
                    <a:pt x="38" y="18"/>
                    <a:pt x="38" y="18"/>
                  </a:cubicBezTo>
                  <a:moveTo>
                    <a:pt x="50" y="11"/>
                  </a:moveTo>
                  <a:cubicBezTo>
                    <a:pt x="46" y="12"/>
                    <a:pt x="43" y="14"/>
                    <a:pt x="40" y="16"/>
                  </a:cubicBezTo>
                  <a:cubicBezTo>
                    <a:pt x="43" y="19"/>
                    <a:pt x="43" y="19"/>
                    <a:pt x="43" y="19"/>
                  </a:cubicBezTo>
                  <a:cubicBezTo>
                    <a:pt x="46" y="17"/>
                    <a:pt x="49" y="16"/>
                    <a:pt x="52" y="14"/>
                  </a:cubicBezTo>
                  <a:cubicBezTo>
                    <a:pt x="50" y="11"/>
                    <a:pt x="50" y="11"/>
                    <a:pt x="50" y="11"/>
                  </a:cubicBezTo>
                  <a:moveTo>
                    <a:pt x="135" y="10"/>
                  </a:moveTo>
                  <a:cubicBezTo>
                    <a:pt x="141" y="18"/>
                    <a:pt x="141" y="18"/>
                    <a:pt x="141" y="18"/>
                  </a:cubicBezTo>
                  <a:cubicBezTo>
                    <a:pt x="149" y="23"/>
                    <a:pt x="157" y="29"/>
                    <a:pt x="163" y="37"/>
                  </a:cubicBezTo>
                  <a:cubicBezTo>
                    <a:pt x="171" y="48"/>
                    <a:pt x="177" y="60"/>
                    <a:pt x="180" y="73"/>
                  </a:cubicBezTo>
                  <a:cubicBezTo>
                    <a:pt x="186" y="81"/>
                    <a:pt x="186" y="81"/>
                    <a:pt x="186" y="81"/>
                  </a:cubicBezTo>
                  <a:cubicBezTo>
                    <a:pt x="184" y="67"/>
                    <a:pt x="179" y="55"/>
                    <a:pt x="172" y="43"/>
                  </a:cubicBezTo>
                  <a:cubicBezTo>
                    <a:pt x="166" y="35"/>
                    <a:pt x="166" y="35"/>
                    <a:pt x="166" y="35"/>
                  </a:cubicBezTo>
                  <a:cubicBezTo>
                    <a:pt x="166" y="35"/>
                    <a:pt x="166" y="35"/>
                    <a:pt x="166" y="35"/>
                  </a:cubicBezTo>
                  <a:cubicBezTo>
                    <a:pt x="158" y="24"/>
                    <a:pt x="147" y="16"/>
                    <a:pt x="135" y="10"/>
                  </a:cubicBezTo>
                  <a:moveTo>
                    <a:pt x="62" y="5"/>
                  </a:moveTo>
                  <a:cubicBezTo>
                    <a:pt x="59" y="6"/>
                    <a:pt x="55" y="8"/>
                    <a:pt x="52" y="9"/>
                  </a:cubicBezTo>
                  <a:cubicBezTo>
                    <a:pt x="55" y="13"/>
                    <a:pt x="55" y="13"/>
                    <a:pt x="55" y="13"/>
                  </a:cubicBezTo>
                  <a:cubicBezTo>
                    <a:pt x="58" y="11"/>
                    <a:pt x="61" y="10"/>
                    <a:pt x="65" y="8"/>
                  </a:cubicBezTo>
                  <a:cubicBezTo>
                    <a:pt x="62" y="5"/>
                    <a:pt x="62" y="5"/>
                    <a:pt x="62" y="5"/>
                  </a:cubicBezTo>
                  <a:moveTo>
                    <a:pt x="113" y="2"/>
                  </a:moveTo>
                  <a:cubicBezTo>
                    <a:pt x="117" y="7"/>
                    <a:pt x="117" y="7"/>
                    <a:pt x="117" y="7"/>
                  </a:cubicBezTo>
                  <a:cubicBezTo>
                    <a:pt x="123" y="9"/>
                    <a:pt x="129" y="11"/>
                    <a:pt x="135" y="14"/>
                  </a:cubicBezTo>
                  <a:cubicBezTo>
                    <a:pt x="130" y="7"/>
                    <a:pt x="130" y="7"/>
                    <a:pt x="130" y="7"/>
                  </a:cubicBezTo>
                  <a:cubicBezTo>
                    <a:pt x="125" y="5"/>
                    <a:pt x="119" y="3"/>
                    <a:pt x="113" y="2"/>
                  </a:cubicBezTo>
                  <a:moveTo>
                    <a:pt x="76" y="1"/>
                  </a:moveTo>
                  <a:cubicBezTo>
                    <a:pt x="72" y="2"/>
                    <a:pt x="69" y="3"/>
                    <a:pt x="65" y="4"/>
                  </a:cubicBezTo>
                  <a:cubicBezTo>
                    <a:pt x="68" y="8"/>
                    <a:pt x="68" y="8"/>
                    <a:pt x="68" y="8"/>
                  </a:cubicBezTo>
                  <a:cubicBezTo>
                    <a:pt x="71" y="6"/>
                    <a:pt x="75" y="6"/>
                    <a:pt x="79" y="5"/>
                  </a:cubicBezTo>
                  <a:cubicBezTo>
                    <a:pt x="76" y="1"/>
                    <a:pt x="76" y="1"/>
                    <a:pt x="76" y="1"/>
                  </a:cubicBezTo>
                  <a:moveTo>
                    <a:pt x="95" y="0"/>
                  </a:moveTo>
                  <a:cubicBezTo>
                    <a:pt x="98" y="4"/>
                    <a:pt x="98" y="4"/>
                    <a:pt x="98" y="4"/>
                  </a:cubicBezTo>
                  <a:cubicBezTo>
                    <a:pt x="103" y="4"/>
                    <a:pt x="108" y="5"/>
                    <a:pt x="112" y="6"/>
                  </a:cubicBezTo>
                  <a:cubicBezTo>
                    <a:pt x="109" y="1"/>
                    <a:pt x="109" y="1"/>
                    <a:pt x="109" y="1"/>
                  </a:cubicBezTo>
                  <a:cubicBezTo>
                    <a:pt x="105" y="0"/>
                    <a:pt x="100" y="0"/>
                    <a:pt x="95" y="0"/>
                  </a:cubicBezTo>
                  <a:moveTo>
                    <a:pt x="92" y="0"/>
                  </a:moveTo>
                  <a:cubicBezTo>
                    <a:pt x="87" y="0"/>
                    <a:pt x="83" y="0"/>
                    <a:pt x="79" y="1"/>
                  </a:cubicBezTo>
                  <a:cubicBezTo>
                    <a:pt x="82" y="4"/>
                    <a:pt x="82" y="4"/>
                    <a:pt x="82" y="4"/>
                  </a:cubicBezTo>
                  <a:cubicBezTo>
                    <a:pt x="86" y="4"/>
                    <a:pt x="89" y="4"/>
                    <a:pt x="93" y="4"/>
                  </a:cubicBezTo>
                  <a:cubicBezTo>
                    <a:pt x="94" y="4"/>
                    <a:pt x="94" y="4"/>
                    <a:pt x="94" y="4"/>
                  </a:cubicBezTo>
                  <a:cubicBezTo>
                    <a:pt x="92" y="0"/>
                    <a:pt x="92" y="0"/>
                    <a:pt x="9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5" name="Freeform 794"/>
            <p:cNvSpPr>
              <a:spLocks noEditPoints="1"/>
            </p:cNvSpPr>
            <p:nvPr/>
          </p:nvSpPr>
          <p:spPr bwMode="auto">
            <a:xfrm>
              <a:off x="13324219" y="1088388"/>
              <a:ext cx="394897" cy="567664"/>
            </a:xfrm>
            <a:custGeom>
              <a:avLst/>
              <a:gdLst>
                <a:gd name="T0" fmla="*/ 43 w 54"/>
                <a:gd name="T1" fmla="*/ 67 h 78"/>
                <a:gd name="T2" fmla="*/ 49 w 54"/>
                <a:gd name="T3" fmla="*/ 75 h 78"/>
                <a:gd name="T4" fmla="*/ 54 w 54"/>
                <a:gd name="T5" fmla="*/ 78 h 78"/>
                <a:gd name="T6" fmla="*/ 50 w 54"/>
                <a:gd name="T7" fmla="*/ 71 h 78"/>
                <a:gd name="T8" fmla="*/ 43 w 54"/>
                <a:gd name="T9" fmla="*/ 67 h 78"/>
                <a:gd name="T10" fmla="*/ 0 w 54"/>
                <a:gd name="T11" fmla="*/ 0 h 78"/>
                <a:gd name="T12" fmla="*/ 0 w 54"/>
                <a:gd name="T13" fmla="*/ 6 h 78"/>
                <a:gd name="T14" fmla="*/ 6 w 54"/>
                <a:gd name="T15" fmla="*/ 14 h 78"/>
                <a:gd name="T16" fmla="*/ 4 w 54"/>
                <a:gd name="T17" fmla="*/ 7 h 78"/>
                <a:gd name="T18" fmla="*/ 0 w 54"/>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78">
                  <a:moveTo>
                    <a:pt x="43" y="67"/>
                  </a:moveTo>
                  <a:cubicBezTo>
                    <a:pt x="49" y="75"/>
                    <a:pt x="49" y="75"/>
                    <a:pt x="49" y="75"/>
                  </a:cubicBezTo>
                  <a:cubicBezTo>
                    <a:pt x="51" y="76"/>
                    <a:pt x="53" y="77"/>
                    <a:pt x="54" y="78"/>
                  </a:cubicBezTo>
                  <a:cubicBezTo>
                    <a:pt x="50" y="71"/>
                    <a:pt x="50" y="71"/>
                    <a:pt x="50" y="71"/>
                  </a:cubicBezTo>
                  <a:cubicBezTo>
                    <a:pt x="47" y="70"/>
                    <a:pt x="45" y="68"/>
                    <a:pt x="43" y="67"/>
                  </a:cubicBezTo>
                  <a:moveTo>
                    <a:pt x="0" y="0"/>
                  </a:moveTo>
                  <a:cubicBezTo>
                    <a:pt x="0" y="2"/>
                    <a:pt x="0" y="4"/>
                    <a:pt x="0" y="6"/>
                  </a:cubicBezTo>
                  <a:cubicBezTo>
                    <a:pt x="6" y="14"/>
                    <a:pt x="6" y="14"/>
                    <a:pt x="6" y="14"/>
                  </a:cubicBezTo>
                  <a:cubicBezTo>
                    <a:pt x="5" y="12"/>
                    <a:pt x="5" y="10"/>
                    <a:pt x="4" y="7"/>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6" name="Freeform 795"/>
            <p:cNvSpPr>
              <a:spLocks noEditPoints="1"/>
            </p:cNvSpPr>
            <p:nvPr/>
          </p:nvSpPr>
          <p:spPr bwMode="auto">
            <a:xfrm>
              <a:off x="13324219" y="927961"/>
              <a:ext cx="555324" cy="771283"/>
            </a:xfrm>
            <a:custGeom>
              <a:avLst/>
              <a:gdLst>
                <a:gd name="T0" fmla="*/ 68 w 76"/>
                <a:gd name="T1" fmla="*/ 100 h 106"/>
                <a:gd name="T2" fmla="*/ 71 w 76"/>
                <a:gd name="T3" fmla="*/ 105 h 106"/>
                <a:gd name="T4" fmla="*/ 76 w 76"/>
                <a:gd name="T5" fmla="*/ 106 h 106"/>
                <a:gd name="T6" fmla="*/ 72 w 76"/>
                <a:gd name="T7" fmla="*/ 102 h 106"/>
                <a:gd name="T8" fmla="*/ 68 w 76"/>
                <a:gd name="T9" fmla="*/ 100 h 106"/>
                <a:gd name="T10" fmla="*/ 0 w 76"/>
                <a:gd name="T11" fmla="*/ 0 h 106"/>
                <a:gd name="T12" fmla="*/ 0 w 76"/>
                <a:gd name="T13" fmla="*/ 4 h 106"/>
                <a:gd name="T14" fmla="*/ 0 w 76"/>
                <a:gd name="T15" fmla="*/ 4 h 106"/>
                <a:gd name="T16" fmla="*/ 3 w 76"/>
                <a:gd name="T17" fmla="*/ 10 h 106"/>
                <a:gd name="T18" fmla="*/ 4 w 76"/>
                <a:gd name="T19" fmla="*/ 5 h 106"/>
                <a:gd name="T20" fmla="*/ 0 w 76"/>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6">
                  <a:moveTo>
                    <a:pt x="68" y="100"/>
                  </a:moveTo>
                  <a:cubicBezTo>
                    <a:pt x="71" y="105"/>
                    <a:pt x="71" y="105"/>
                    <a:pt x="71" y="105"/>
                  </a:cubicBezTo>
                  <a:cubicBezTo>
                    <a:pt x="73" y="106"/>
                    <a:pt x="74" y="106"/>
                    <a:pt x="76" y="106"/>
                  </a:cubicBezTo>
                  <a:cubicBezTo>
                    <a:pt x="72" y="102"/>
                    <a:pt x="72" y="102"/>
                    <a:pt x="72" y="102"/>
                  </a:cubicBezTo>
                  <a:cubicBezTo>
                    <a:pt x="71" y="101"/>
                    <a:pt x="69" y="101"/>
                    <a:pt x="68" y="100"/>
                  </a:cubicBezTo>
                  <a:moveTo>
                    <a:pt x="0" y="0"/>
                  </a:moveTo>
                  <a:cubicBezTo>
                    <a:pt x="0" y="2"/>
                    <a:pt x="0" y="3"/>
                    <a:pt x="0" y="4"/>
                  </a:cubicBezTo>
                  <a:cubicBezTo>
                    <a:pt x="0" y="4"/>
                    <a:pt x="0" y="4"/>
                    <a:pt x="0" y="4"/>
                  </a:cubicBezTo>
                  <a:cubicBezTo>
                    <a:pt x="3" y="10"/>
                    <a:pt x="3" y="10"/>
                    <a:pt x="3" y="10"/>
                  </a:cubicBezTo>
                  <a:cubicBezTo>
                    <a:pt x="4" y="8"/>
                    <a:pt x="4" y="6"/>
                    <a:pt x="4" y="5"/>
                  </a:cubicBezTo>
                  <a:cubicBezTo>
                    <a:pt x="0" y="0"/>
                    <a:pt x="0"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7" name="Freeform 796"/>
            <p:cNvSpPr>
              <a:spLocks noEditPoints="1"/>
            </p:cNvSpPr>
            <p:nvPr/>
          </p:nvSpPr>
          <p:spPr bwMode="auto">
            <a:xfrm>
              <a:off x="13355071" y="804556"/>
              <a:ext cx="647878" cy="910114"/>
            </a:xfrm>
            <a:custGeom>
              <a:avLst/>
              <a:gdLst>
                <a:gd name="T0" fmla="*/ 83 w 89"/>
                <a:gd name="T1" fmla="*/ 121 h 125"/>
                <a:gd name="T2" fmla="*/ 86 w 89"/>
                <a:gd name="T3" fmla="*/ 125 h 125"/>
                <a:gd name="T4" fmla="*/ 88 w 89"/>
                <a:gd name="T5" fmla="*/ 125 h 125"/>
                <a:gd name="T6" fmla="*/ 88 w 89"/>
                <a:gd name="T7" fmla="*/ 125 h 125"/>
                <a:gd name="T8" fmla="*/ 89 w 89"/>
                <a:gd name="T9" fmla="*/ 125 h 125"/>
                <a:gd name="T10" fmla="*/ 86 w 89"/>
                <a:gd name="T11" fmla="*/ 121 h 125"/>
                <a:gd name="T12" fmla="*/ 83 w 89"/>
                <a:gd name="T13" fmla="*/ 121 h 125"/>
                <a:gd name="T14" fmla="*/ 1 w 89"/>
                <a:gd name="T15" fmla="*/ 0 h 125"/>
                <a:gd name="T16" fmla="*/ 0 w 89"/>
                <a:gd name="T17" fmla="*/ 3 h 125"/>
                <a:gd name="T18" fmla="*/ 3 w 89"/>
                <a:gd name="T19" fmla="*/ 8 h 125"/>
                <a:gd name="T20" fmla="*/ 4 w 89"/>
                <a:gd name="T21" fmla="*/ 4 h 125"/>
                <a:gd name="T22" fmla="*/ 1 w 89"/>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25">
                  <a:moveTo>
                    <a:pt x="83" y="121"/>
                  </a:moveTo>
                  <a:cubicBezTo>
                    <a:pt x="86" y="125"/>
                    <a:pt x="86" y="125"/>
                    <a:pt x="86" y="125"/>
                  </a:cubicBezTo>
                  <a:cubicBezTo>
                    <a:pt x="87" y="125"/>
                    <a:pt x="87" y="125"/>
                    <a:pt x="88" y="125"/>
                  </a:cubicBezTo>
                  <a:cubicBezTo>
                    <a:pt x="88" y="125"/>
                    <a:pt x="88" y="125"/>
                    <a:pt x="88" y="125"/>
                  </a:cubicBezTo>
                  <a:cubicBezTo>
                    <a:pt x="89" y="125"/>
                    <a:pt x="89" y="125"/>
                    <a:pt x="89" y="125"/>
                  </a:cubicBezTo>
                  <a:cubicBezTo>
                    <a:pt x="86" y="121"/>
                    <a:pt x="86" y="121"/>
                    <a:pt x="86" y="121"/>
                  </a:cubicBezTo>
                  <a:cubicBezTo>
                    <a:pt x="85" y="121"/>
                    <a:pt x="84" y="121"/>
                    <a:pt x="83" y="121"/>
                  </a:cubicBezTo>
                  <a:moveTo>
                    <a:pt x="1" y="0"/>
                  </a:moveTo>
                  <a:cubicBezTo>
                    <a:pt x="0" y="1"/>
                    <a:pt x="0" y="2"/>
                    <a:pt x="0" y="3"/>
                  </a:cubicBezTo>
                  <a:cubicBezTo>
                    <a:pt x="3" y="8"/>
                    <a:pt x="3" y="8"/>
                    <a:pt x="3" y="8"/>
                  </a:cubicBezTo>
                  <a:cubicBezTo>
                    <a:pt x="3" y="6"/>
                    <a:pt x="3" y="5"/>
                    <a:pt x="4" y="4"/>
                  </a:cubicBezTo>
                  <a:cubicBezTo>
                    <a:pt x="1" y="0"/>
                    <a:pt x="1"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8" name="Freeform 797"/>
            <p:cNvSpPr>
              <a:spLocks noEditPoints="1"/>
            </p:cNvSpPr>
            <p:nvPr/>
          </p:nvSpPr>
          <p:spPr bwMode="auto">
            <a:xfrm>
              <a:off x="13398263" y="702747"/>
              <a:ext cx="721921" cy="1005753"/>
            </a:xfrm>
            <a:custGeom>
              <a:avLst/>
              <a:gdLst>
                <a:gd name="T0" fmla="*/ 96 w 99"/>
                <a:gd name="T1" fmla="*/ 134 h 138"/>
                <a:gd name="T2" fmla="*/ 93 w 99"/>
                <a:gd name="T3" fmla="*/ 134 h 138"/>
                <a:gd name="T4" fmla="*/ 96 w 99"/>
                <a:gd name="T5" fmla="*/ 138 h 138"/>
                <a:gd name="T6" fmla="*/ 99 w 99"/>
                <a:gd name="T7" fmla="*/ 137 h 138"/>
                <a:gd name="T8" fmla="*/ 96 w 99"/>
                <a:gd name="T9" fmla="*/ 134 h 138"/>
                <a:gd name="T10" fmla="*/ 1 w 99"/>
                <a:gd name="T11" fmla="*/ 0 h 138"/>
                <a:gd name="T12" fmla="*/ 0 w 99"/>
                <a:gd name="T13" fmla="*/ 3 h 138"/>
                <a:gd name="T14" fmla="*/ 2 w 99"/>
                <a:gd name="T15" fmla="*/ 6 h 138"/>
                <a:gd name="T16" fmla="*/ 4 w 99"/>
                <a:gd name="T17" fmla="*/ 3 h 138"/>
                <a:gd name="T18" fmla="*/ 1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6" y="134"/>
                  </a:moveTo>
                  <a:cubicBezTo>
                    <a:pt x="95" y="134"/>
                    <a:pt x="94" y="134"/>
                    <a:pt x="93" y="134"/>
                  </a:cubicBezTo>
                  <a:cubicBezTo>
                    <a:pt x="96" y="138"/>
                    <a:pt x="96" y="138"/>
                    <a:pt x="96" y="138"/>
                  </a:cubicBezTo>
                  <a:cubicBezTo>
                    <a:pt x="97" y="138"/>
                    <a:pt x="98" y="138"/>
                    <a:pt x="99" y="137"/>
                  </a:cubicBezTo>
                  <a:cubicBezTo>
                    <a:pt x="96" y="134"/>
                    <a:pt x="96" y="134"/>
                    <a:pt x="96" y="134"/>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49" name="Freeform 798"/>
            <p:cNvSpPr>
              <a:spLocks noEditPoints="1"/>
            </p:cNvSpPr>
            <p:nvPr/>
          </p:nvSpPr>
          <p:spPr bwMode="auto">
            <a:xfrm>
              <a:off x="13456880" y="613278"/>
              <a:ext cx="765113" cy="1073626"/>
            </a:xfrm>
            <a:custGeom>
              <a:avLst/>
              <a:gdLst>
                <a:gd name="T0" fmla="*/ 102 w 105"/>
                <a:gd name="T1" fmla="*/ 142 h 147"/>
                <a:gd name="T2" fmla="*/ 99 w 105"/>
                <a:gd name="T3" fmla="*/ 143 h 147"/>
                <a:gd name="T4" fmla="*/ 102 w 105"/>
                <a:gd name="T5" fmla="*/ 147 h 147"/>
                <a:gd name="T6" fmla="*/ 105 w 105"/>
                <a:gd name="T7" fmla="*/ 146 h 147"/>
                <a:gd name="T8" fmla="*/ 102 w 105"/>
                <a:gd name="T9" fmla="*/ 142 h 147"/>
                <a:gd name="T10" fmla="*/ 2 w 105"/>
                <a:gd name="T11" fmla="*/ 0 h 147"/>
                <a:gd name="T12" fmla="*/ 0 w 105"/>
                <a:gd name="T13" fmla="*/ 2 h 147"/>
                <a:gd name="T14" fmla="*/ 2 w 105"/>
                <a:gd name="T15" fmla="*/ 6 h 147"/>
                <a:gd name="T16" fmla="*/ 4 w 105"/>
                <a:gd name="T17" fmla="*/ 3 h 147"/>
                <a:gd name="T18" fmla="*/ 2 w 105"/>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47">
                  <a:moveTo>
                    <a:pt x="102" y="142"/>
                  </a:moveTo>
                  <a:cubicBezTo>
                    <a:pt x="101" y="143"/>
                    <a:pt x="100" y="143"/>
                    <a:pt x="99" y="143"/>
                  </a:cubicBezTo>
                  <a:cubicBezTo>
                    <a:pt x="102" y="147"/>
                    <a:pt x="102" y="147"/>
                    <a:pt x="102" y="147"/>
                  </a:cubicBezTo>
                  <a:cubicBezTo>
                    <a:pt x="103" y="146"/>
                    <a:pt x="104" y="146"/>
                    <a:pt x="105" y="146"/>
                  </a:cubicBezTo>
                  <a:cubicBezTo>
                    <a:pt x="102" y="142"/>
                    <a:pt x="102" y="142"/>
                    <a:pt x="102" y="142"/>
                  </a:cubicBezTo>
                  <a:moveTo>
                    <a:pt x="2" y="0"/>
                  </a:moveTo>
                  <a:cubicBezTo>
                    <a:pt x="1" y="1"/>
                    <a:pt x="0" y="1"/>
                    <a:pt x="0" y="2"/>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0" name="Freeform 799"/>
            <p:cNvSpPr>
              <a:spLocks noEditPoints="1"/>
            </p:cNvSpPr>
            <p:nvPr/>
          </p:nvSpPr>
          <p:spPr bwMode="auto">
            <a:xfrm>
              <a:off x="13521668" y="542320"/>
              <a:ext cx="795964" cy="1107562"/>
            </a:xfrm>
            <a:custGeom>
              <a:avLst/>
              <a:gdLst>
                <a:gd name="T0" fmla="*/ 106 w 109"/>
                <a:gd name="T1" fmla="*/ 147 h 152"/>
                <a:gd name="T2" fmla="*/ 104 w 109"/>
                <a:gd name="T3" fmla="*/ 148 h 152"/>
                <a:gd name="T4" fmla="*/ 106 w 109"/>
                <a:gd name="T5" fmla="*/ 152 h 152"/>
                <a:gd name="T6" fmla="*/ 109 w 109"/>
                <a:gd name="T7" fmla="*/ 150 h 152"/>
                <a:gd name="T8" fmla="*/ 106 w 109"/>
                <a:gd name="T9" fmla="*/ 147 h 152"/>
                <a:gd name="T10" fmla="*/ 2 w 109"/>
                <a:gd name="T11" fmla="*/ 0 h 152"/>
                <a:gd name="T12" fmla="*/ 0 w 109"/>
                <a:gd name="T13" fmla="*/ 2 h 152"/>
                <a:gd name="T14" fmla="*/ 2 w 109"/>
                <a:gd name="T15" fmla="*/ 5 h 152"/>
                <a:gd name="T16" fmla="*/ 4 w 109"/>
                <a:gd name="T17" fmla="*/ 3 h 152"/>
                <a:gd name="T18" fmla="*/ 2 w 109"/>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52">
                  <a:moveTo>
                    <a:pt x="106" y="147"/>
                  </a:moveTo>
                  <a:cubicBezTo>
                    <a:pt x="105" y="147"/>
                    <a:pt x="104" y="148"/>
                    <a:pt x="104" y="148"/>
                  </a:cubicBezTo>
                  <a:cubicBezTo>
                    <a:pt x="106" y="152"/>
                    <a:pt x="106" y="152"/>
                    <a:pt x="106" y="152"/>
                  </a:cubicBezTo>
                  <a:cubicBezTo>
                    <a:pt x="107" y="151"/>
                    <a:pt x="108" y="151"/>
                    <a:pt x="109" y="150"/>
                  </a:cubicBezTo>
                  <a:cubicBezTo>
                    <a:pt x="106" y="147"/>
                    <a:pt x="106" y="147"/>
                    <a:pt x="106" y="147"/>
                  </a:cubicBezTo>
                  <a:moveTo>
                    <a:pt x="2" y="0"/>
                  </a:moveTo>
                  <a:cubicBezTo>
                    <a:pt x="1" y="0"/>
                    <a:pt x="0" y="1"/>
                    <a:pt x="0" y="2"/>
                  </a:cubicBezTo>
                  <a:cubicBezTo>
                    <a:pt x="2" y="5"/>
                    <a:pt x="2" y="5"/>
                    <a:pt x="2" y="5"/>
                  </a:cubicBezTo>
                  <a:cubicBezTo>
                    <a:pt x="3" y="4"/>
                    <a:pt x="4" y="4"/>
                    <a:pt x="4"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1" name="Freeform 800"/>
            <p:cNvSpPr>
              <a:spLocks noEditPoints="1"/>
            </p:cNvSpPr>
            <p:nvPr/>
          </p:nvSpPr>
          <p:spPr bwMode="auto">
            <a:xfrm>
              <a:off x="13595711" y="474447"/>
              <a:ext cx="802135" cy="1122988"/>
            </a:xfrm>
            <a:custGeom>
              <a:avLst/>
              <a:gdLst>
                <a:gd name="T0" fmla="*/ 108 w 110"/>
                <a:gd name="T1" fmla="*/ 149 h 154"/>
                <a:gd name="T2" fmla="*/ 105 w 110"/>
                <a:gd name="T3" fmla="*/ 151 h 154"/>
                <a:gd name="T4" fmla="*/ 108 w 110"/>
                <a:gd name="T5" fmla="*/ 154 h 154"/>
                <a:gd name="T6" fmla="*/ 110 w 110"/>
                <a:gd name="T7" fmla="*/ 152 h 154"/>
                <a:gd name="T8" fmla="*/ 108 w 110"/>
                <a:gd name="T9" fmla="*/ 149 h 154"/>
                <a:gd name="T10" fmla="*/ 2 w 110"/>
                <a:gd name="T11" fmla="*/ 0 h 154"/>
                <a:gd name="T12" fmla="*/ 0 w 110"/>
                <a:gd name="T13" fmla="*/ 2 h 154"/>
                <a:gd name="T14" fmla="*/ 2 w 110"/>
                <a:gd name="T15" fmla="*/ 5 h 154"/>
                <a:gd name="T16" fmla="*/ 5 w 110"/>
                <a:gd name="T17" fmla="*/ 3 h 154"/>
                <a:gd name="T18" fmla="*/ 2 w 11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54">
                  <a:moveTo>
                    <a:pt x="108" y="149"/>
                  </a:moveTo>
                  <a:cubicBezTo>
                    <a:pt x="107" y="149"/>
                    <a:pt x="106" y="150"/>
                    <a:pt x="105" y="151"/>
                  </a:cubicBezTo>
                  <a:cubicBezTo>
                    <a:pt x="108" y="154"/>
                    <a:pt x="108" y="154"/>
                    <a:pt x="108" y="154"/>
                  </a:cubicBezTo>
                  <a:cubicBezTo>
                    <a:pt x="108" y="153"/>
                    <a:pt x="109" y="153"/>
                    <a:pt x="110" y="152"/>
                  </a:cubicBezTo>
                  <a:cubicBezTo>
                    <a:pt x="108" y="149"/>
                    <a:pt x="108" y="149"/>
                    <a:pt x="108" y="149"/>
                  </a:cubicBezTo>
                  <a:moveTo>
                    <a:pt x="2" y="0"/>
                  </a:moveTo>
                  <a:cubicBezTo>
                    <a:pt x="2" y="1"/>
                    <a:pt x="1" y="1"/>
                    <a:pt x="0" y="2"/>
                  </a:cubicBezTo>
                  <a:cubicBezTo>
                    <a:pt x="2" y="5"/>
                    <a:pt x="2" y="5"/>
                    <a:pt x="2" y="5"/>
                  </a:cubicBezTo>
                  <a:cubicBezTo>
                    <a:pt x="3" y="5"/>
                    <a:pt x="4" y="4"/>
                    <a:pt x="5" y="3"/>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2" name="Freeform 801"/>
            <p:cNvSpPr>
              <a:spLocks noEditPoints="1"/>
            </p:cNvSpPr>
            <p:nvPr/>
          </p:nvSpPr>
          <p:spPr bwMode="auto">
            <a:xfrm>
              <a:off x="13682095" y="425085"/>
              <a:ext cx="786709" cy="1107562"/>
            </a:xfrm>
            <a:custGeom>
              <a:avLst/>
              <a:gdLst>
                <a:gd name="T0" fmla="*/ 106 w 108"/>
                <a:gd name="T1" fmla="*/ 147 h 152"/>
                <a:gd name="T2" fmla="*/ 104 w 108"/>
                <a:gd name="T3" fmla="*/ 149 h 152"/>
                <a:gd name="T4" fmla="*/ 106 w 108"/>
                <a:gd name="T5" fmla="*/ 152 h 152"/>
                <a:gd name="T6" fmla="*/ 108 w 108"/>
                <a:gd name="T7" fmla="*/ 150 h 152"/>
                <a:gd name="T8" fmla="*/ 106 w 108"/>
                <a:gd name="T9" fmla="*/ 147 h 152"/>
                <a:gd name="T10" fmla="*/ 2 w 108"/>
                <a:gd name="T11" fmla="*/ 0 h 152"/>
                <a:gd name="T12" fmla="*/ 0 w 108"/>
                <a:gd name="T13" fmla="*/ 2 h 152"/>
                <a:gd name="T14" fmla="*/ 2 w 108"/>
                <a:gd name="T15" fmla="*/ 5 h 152"/>
                <a:gd name="T16" fmla="*/ 5 w 108"/>
                <a:gd name="T17" fmla="*/ 4 h 152"/>
                <a:gd name="T18" fmla="*/ 2 w 10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52">
                  <a:moveTo>
                    <a:pt x="106" y="147"/>
                  </a:moveTo>
                  <a:cubicBezTo>
                    <a:pt x="105" y="148"/>
                    <a:pt x="105" y="148"/>
                    <a:pt x="104" y="149"/>
                  </a:cubicBezTo>
                  <a:cubicBezTo>
                    <a:pt x="106" y="152"/>
                    <a:pt x="106" y="152"/>
                    <a:pt x="106" y="152"/>
                  </a:cubicBezTo>
                  <a:cubicBezTo>
                    <a:pt x="107" y="152"/>
                    <a:pt x="108" y="151"/>
                    <a:pt x="108" y="150"/>
                  </a:cubicBezTo>
                  <a:cubicBezTo>
                    <a:pt x="106" y="147"/>
                    <a:pt x="106" y="147"/>
                    <a:pt x="106" y="147"/>
                  </a:cubicBezTo>
                  <a:moveTo>
                    <a:pt x="2" y="0"/>
                  </a:moveTo>
                  <a:cubicBezTo>
                    <a:pt x="1" y="1"/>
                    <a:pt x="0" y="1"/>
                    <a:pt x="0" y="2"/>
                  </a:cubicBezTo>
                  <a:cubicBezTo>
                    <a:pt x="2" y="5"/>
                    <a:pt x="2" y="5"/>
                    <a:pt x="2" y="5"/>
                  </a:cubicBezTo>
                  <a:cubicBezTo>
                    <a:pt x="3" y="4"/>
                    <a:pt x="4" y="4"/>
                    <a:pt x="5" y="4"/>
                  </a:cubicBezTo>
                  <a:cubicBezTo>
                    <a:pt x="2" y="0"/>
                    <a:pt x="2" y="0"/>
                    <a:pt x="2"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3" name="Freeform 802"/>
            <p:cNvSpPr>
              <a:spLocks noEditPoints="1"/>
            </p:cNvSpPr>
            <p:nvPr/>
          </p:nvSpPr>
          <p:spPr bwMode="auto">
            <a:xfrm>
              <a:off x="13768478" y="388063"/>
              <a:ext cx="774368" cy="1070541"/>
            </a:xfrm>
            <a:custGeom>
              <a:avLst/>
              <a:gdLst>
                <a:gd name="T0" fmla="*/ 103 w 106"/>
                <a:gd name="T1" fmla="*/ 141 h 147"/>
                <a:gd name="T2" fmla="*/ 101 w 106"/>
                <a:gd name="T3" fmla="*/ 144 h 147"/>
                <a:gd name="T4" fmla="*/ 104 w 106"/>
                <a:gd name="T5" fmla="*/ 147 h 147"/>
                <a:gd name="T6" fmla="*/ 106 w 106"/>
                <a:gd name="T7" fmla="*/ 145 h 147"/>
                <a:gd name="T8" fmla="*/ 103 w 106"/>
                <a:gd name="T9" fmla="*/ 141 h 147"/>
                <a:gd name="T10" fmla="*/ 3 w 106"/>
                <a:gd name="T11" fmla="*/ 0 h 147"/>
                <a:gd name="T12" fmla="*/ 0 w 106"/>
                <a:gd name="T13" fmla="*/ 1 h 147"/>
                <a:gd name="T14" fmla="*/ 3 w 106"/>
                <a:gd name="T15" fmla="*/ 4 h 147"/>
                <a:gd name="T16" fmla="*/ 6 w 106"/>
                <a:gd name="T17" fmla="*/ 4 h 147"/>
                <a:gd name="T18" fmla="*/ 3 w 106"/>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7">
                  <a:moveTo>
                    <a:pt x="103" y="141"/>
                  </a:moveTo>
                  <a:cubicBezTo>
                    <a:pt x="103" y="142"/>
                    <a:pt x="102" y="143"/>
                    <a:pt x="101" y="144"/>
                  </a:cubicBezTo>
                  <a:cubicBezTo>
                    <a:pt x="104" y="147"/>
                    <a:pt x="104" y="147"/>
                    <a:pt x="104" y="147"/>
                  </a:cubicBezTo>
                  <a:cubicBezTo>
                    <a:pt x="104" y="147"/>
                    <a:pt x="105" y="146"/>
                    <a:pt x="106" y="145"/>
                  </a:cubicBezTo>
                  <a:cubicBezTo>
                    <a:pt x="103" y="141"/>
                    <a:pt x="103" y="141"/>
                    <a:pt x="103" y="141"/>
                  </a:cubicBezTo>
                  <a:moveTo>
                    <a:pt x="3" y="0"/>
                  </a:moveTo>
                  <a:cubicBezTo>
                    <a:pt x="2" y="0"/>
                    <a:pt x="1" y="1"/>
                    <a:pt x="0" y="1"/>
                  </a:cubicBezTo>
                  <a:cubicBezTo>
                    <a:pt x="3" y="4"/>
                    <a:pt x="3" y="4"/>
                    <a:pt x="3" y="4"/>
                  </a:cubicBezTo>
                  <a:cubicBezTo>
                    <a:pt x="4" y="4"/>
                    <a:pt x="5" y="4"/>
                    <a:pt x="6" y="4"/>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4" name="Freeform 803"/>
            <p:cNvSpPr>
              <a:spLocks noEditPoints="1"/>
            </p:cNvSpPr>
            <p:nvPr/>
          </p:nvSpPr>
          <p:spPr bwMode="auto">
            <a:xfrm>
              <a:off x="13870288" y="366467"/>
              <a:ext cx="725006" cy="1005753"/>
            </a:xfrm>
            <a:custGeom>
              <a:avLst/>
              <a:gdLst>
                <a:gd name="T0" fmla="*/ 97 w 99"/>
                <a:gd name="T1" fmla="*/ 132 h 138"/>
                <a:gd name="T2" fmla="*/ 95 w 99"/>
                <a:gd name="T3" fmla="*/ 135 h 138"/>
                <a:gd name="T4" fmla="*/ 98 w 99"/>
                <a:gd name="T5" fmla="*/ 138 h 138"/>
                <a:gd name="T6" fmla="*/ 99 w 99"/>
                <a:gd name="T7" fmla="*/ 136 h 138"/>
                <a:gd name="T8" fmla="*/ 97 w 99"/>
                <a:gd name="T9" fmla="*/ 132 h 138"/>
                <a:gd name="T10" fmla="*/ 3 w 99"/>
                <a:gd name="T11" fmla="*/ 0 h 138"/>
                <a:gd name="T12" fmla="*/ 0 w 99"/>
                <a:gd name="T13" fmla="*/ 0 h 138"/>
                <a:gd name="T14" fmla="*/ 3 w 99"/>
                <a:gd name="T15" fmla="*/ 4 h 138"/>
                <a:gd name="T16" fmla="*/ 6 w 99"/>
                <a:gd name="T17" fmla="*/ 3 h 138"/>
                <a:gd name="T18" fmla="*/ 3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7" y="132"/>
                  </a:moveTo>
                  <a:cubicBezTo>
                    <a:pt x="96" y="133"/>
                    <a:pt x="96" y="134"/>
                    <a:pt x="95" y="135"/>
                  </a:cubicBezTo>
                  <a:cubicBezTo>
                    <a:pt x="98" y="138"/>
                    <a:pt x="98" y="138"/>
                    <a:pt x="98" y="138"/>
                  </a:cubicBezTo>
                  <a:cubicBezTo>
                    <a:pt x="98" y="138"/>
                    <a:pt x="99" y="137"/>
                    <a:pt x="99" y="136"/>
                  </a:cubicBezTo>
                  <a:cubicBezTo>
                    <a:pt x="97" y="132"/>
                    <a:pt x="97" y="132"/>
                    <a:pt x="97" y="132"/>
                  </a:cubicBezTo>
                  <a:moveTo>
                    <a:pt x="3" y="0"/>
                  </a:moveTo>
                  <a:cubicBezTo>
                    <a:pt x="2" y="0"/>
                    <a:pt x="1" y="0"/>
                    <a:pt x="0" y="0"/>
                  </a:cubicBezTo>
                  <a:cubicBezTo>
                    <a:pt x="3" y="4"/>
                    <a:pt x="3" y="4"/>
                    <a:pt x="3" y="4"/>
                  </a:cubicBezTo>
                  <a:cubicBezTo>
                    <a:pt x="4" y="4"/>
                    <a:pt x="5" y="4"/>
                    <a:pt x="6" y="3"/>
                  </a:cubicBezTo>
                  <a:cubicBezTo>
                    <a:pt x="3" y="0"/>
                    <a:pt x="3" y="0"/>
                    <a:pt x="3"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5" name="Freeform 804"/>
            <p:cNvSpPr>
              <a:spLocks noEditPoints="1"/>
            </p:cNvSpPr>
            <p:nvPr/>
          </p:nvSpPr>
          <p:spPr bwMode="auto">
            <a:xfrm>
              <a:off x="13987523" y="360297"/>
              <a:ext cx="657133" cy="910114"/>
            </a:xfrm>
            <a:custGeom>
              <a:avLst/>
              <a:gdLst>
                <a:gd name="T0" fmla="*/ 87 w 90"/>
                <a:gd name="T1" fmla="*/ 118 h 125"/>
                <a:gd name="T2" fmla="*/ 86 w 90"/>
                <a:gd name="T3" fmla="*/ 121 h 125"/>
                <a:gd name="T4" fmla="*/ 89 w 90"/>
                <a:gd name="T5" fmla="*/ 125 h 125"/>
                <a:gd name="T6" fmla="*/ 90 w 90"/>
                <a:gd name="T7" fmla="*/ 122 h 125"/>
                <a:gd name="T8" fmla="*/ 87 w 90"/>
                <a:gd name="T9" fmla="*/ 118 h 125"/>
                <a:gd name="T10" fmla="*/ 1 w 90"/>
                <a:gd name="T11" fmla="*/ 0 h 125"/>
                <a:gd name="T12" fmla="*/ 0 w 90"/>
                <a:gd name="T13" fmla="*/ 0 h 125"/>
                <a:gd name="T14" fmla="*/ 2 w 90"/>
                <a:gd name="T15" fmla="*/ 4 h 125"/>
                <a:gd name="T16" fmla="*/ 6 w 90"/>
                <a:gd name="T17" fmla="*/ 4 h 125"/>
                <a:gd name="T18" fmla="*/ 3 w 90"/>
                <a:gd name="T19" fmla="*/ 0 h 125"/>
                <a:gd name="T20" fmla="*/ 1 w 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125">
                  <a:moveTo>
                    <a:pt x="87" y="118"/>
                  </a:moveTo>
                  <a:cubicBezTo>
                    <a:pt x="86" y="119"/>
                    <a:pt x="86" y="120"/>
                    <a:pt x="86" y="121"/>
                  </a:cubicBezTo>
                  <a:cubicBezTo>
                    <a:pt x="89" y="125"/>
                    <a:pt x="89" y="125"/>
                    <a:pt x="89" y="125"/>
                  </a:cubicBezTo>
                  <a:cubicBezTo>
                    <a:pt x="89" y="124"/>
                    <a:pt x="89" y="123"/>
                    <a:pt x="90" y="122"/>
                  </a:cubicBezTo>
                  <a:cubicBezTo>
                    <a:pt x="87" y="118"/>
                    <a:pt x="87" y="118"/>
                    <a:pt x="87" y="118"/>
                  </a:cubicBezTo>
                  <a:moveTo>
                    <a:pt x="1" y="0"/>
                  </a:moveTo>
                  <a:cubicBezTo>
                    <a:pt x="1" y="0"/>
                    <a:pt x="0" y="0"/>
                    <a:pt x="0" y="0"/>
                  </a:cubicBezTo>
                  <a:cubicBezTo>
                    <a:pt x="2" y="4"/>
                    <a:pt x="2" y="4"/>
                    <a:pt x="2" y="4"/>
                  </a:cubicBezTo>
                  <a:cubicBezTo>
                    <a:pt x="4" y="4"/>
                    <a:pt x="5" y="4"/>
                    <a:pt x="6" y="4"/>
                  </a:cubicBezTo>
                  <a:cubicBezTo>
                    <a:pt x="3" y="0"/>
                    <a:pt x="3" y="0"/>
                    <a:pt x="3" y="0"/>
                  </a:cubicBezTo>
                  <a:cubicBezTo>
                    <a:pt x="3" y="0"/>
                    <a:pt x="2" y="0"/>
                    <a:pt x="1"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6" name="Freeform 805"/>
            <p:cNvSpPr>
              <a:spLocks noEditPoints="1"/>
            </p:cNvSpPr>
            <p:nvPr/>
          </p:nvSpPr>
          <p:spPr bwMode="auto">
            <a:xfrm>
              <a:off x="14110928" y="366467"/>
              <a:ext cx="564579" cy="780538"/>
            </a:xfrm>
            <a:custGeom>
              <a:avLst/>
              <a:gdLst>
                <a:gd name="T0" fmla="*/ 73 w 77"/>
                <a:gd name="T1" fmla="*/ 98 h 107"/>
                <a:gd name="T2" fmla="*/ 73 w 77"/>
                <a:gd name="T3" fmla="*/ 102 h 107"/>
                <a:gd name="T4" fmla="*/ 73 w 77"/>
                <a:gd name="T5" fmla="*/ 103 h 107"/>
                <a:gd name="T6" fmla="*/ 76 w 77"/>
                <a:gd name="T7" fmla="*/ 107 h 107"/>
                <a:gd name="T8" fmla="*/ 77 w 77"/>
                <a:gd name="T9" fmla="*/ 103 h 107"/>
                <a:gd name="T10" fmla="*/ 73 w 77"/>
                <a:gd name="T11" fmla="*/ 98 h 107"/>
                <a:gd name="T12" fmla="*/ 0 w 77"/>
                <a:gd name="T13" fmla="*/ 0 h 107"/>
                <a:gd name="T14" fmla="*/ 3 w 77"/>
                <a:gd name="T15" fmla="*/ 5 h 107"/>
                <a:gd name="T16" fmla="*/ 8 w 77"/>
                <a:gd name="T17" fmla="*/ 6 h 107"/>
                <a:gd name="T18" fmla="*/ 4 w 77"/>
                <a:gd name="T19" fmla="*/ 1 h 107"/>
                <a:gd name="T20" fmla="*/ 0 w 7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07">
                  <a:moveTo>
                    <a:pt x="73" y="98"/>
                  </a:moveTo>
                  <a:cubicBezTo>
                    <a:pt x="73" y="99"/>
                    <a:pt x="73" y="101"/>
                    <a:pt x="73" y="102"/>
                  </a:cubicBezTo>
                  <a:cubicBezTo>
                    <a:pt x="73" y="102"/>
                    <a:pt x="73" y="102"/>
                    <a:pt x="73" y="103"/>
                  </a:cubicBezTo>
                  <a:cubicBezTo>
                    <a:pt x="76" y="107"/>
                    <a:pt x="76" y="107"/>
                    <a:pt x="76" y="107"/>
                  </a:cubicBezTo>
                  <a:cubicBezTo>
                    <a:pt x="76" y="106"/>
                    <a:pt x="77" y="105"/>
                    <a:pt x="77" y="103"/>
                  </a:cubicBezTo>
                  <a:cubicBezTo>
                    <a:pt x="73" y="98"/>
                    <a:pt x="73" y="98"/>
                    <a:pt x="73" y="98"/>
                  </a:cubicBezTo>
                  <a:moveTo>
                    <a:pt x="0" y="0"/>
                  </a:moveTo>
                  <a:cubicBezTo>
                    <a:pt x="3" y="5"/>
                    <a:pt x="3" y="5"/>
                    <a:pt x="3" y="5"/>
                  </a:cubicBezTo>
                  <a:cubicBezTo>
                    <a:pt x="5" y="5"/>
                    <a:pt x="6" y="5"/>
                    <a:pt x="8" y="6"/>
                  </a:cubicBezTo>
                  <a:cubicBezTo>
                    <a:pt x="4" y="1"/>
                    <a:pt x="4" y="1"/>
                    <a:pt x="4" y="1"/>
                  </a:cubicBezTo>
                  <a:cubicBezTo>
                    <a:pt x="3" y="1"/>
                    <a:pt x="1" y="0"/>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7" name="Freeform 806"/>
            <p:cNvSpPr>
              <a:spLocks noEditPoints="1"/>
            </p:cNvSpPr>
            <p:nvPr/>
          </p:nvSpPr>
          <p:spPr bwMode="auto">
            <a:xfrm>
              <a:off x="14265185" y="409659"/>
              <a:ext cx="410323" cy="583090"/>
            </a:xfrm>
            <a:custGeom>
              <a:avLst/>
              <a:gdLst>
                <a:gd name="T0" fmla="*/ 50 w 56"/>
                <a:gd name="T1" fmla="*/ 66 h 80"/>
                <a:gd name="T2" fmla="*/ 51 w 56"/>
                <a:gd name="T3" fmla="*/ 73 h 80"/>
                <a:gd name="T4" fmla="*/ 56 w 56"/>
                <a:gd name="T5" fmla="*/ 80 h 80"/>
                <a:gd name="T6" fmla="*/ 56 w 56"/>
                <a:gd name="T7" fmla="*/ 74 h 80"/>
                <a:gd name="T8" fmla="*/ 50 w 56"/>
                <a:gd name="T9" fmla="*/ 66 h 80"/>
                <a:gd name="T10" fmla="*/ 0 w 56"/>
                <a:gd name="T11" fmla="*/ 0 h 80"/>
                <a:gd name="T12" fmla="*/ 5 w 56"/>
                <a:gd name="T13" fmla="*/ 7 h 80"/>
                <a:gd name="T14" fmla="*/ 11 w 56"/>
                <a:gd name="T15" fmla="*/ 11 h 80"/>
                <a:gd name="T16" fmla="*/ 5 w 56"/>
                <a:gd name="T17" fmla="*/ 3 h 80"/>
                <a:gd name="T18" fmla="*/ 0 w 56"/>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0" y="66"/>
                  </a:moveTo>
                  <a:cubicBezTo>
                    <a:pt x="51" y="68"/>
                    <a:pt x="51" y="71"/>
                    <a:pt x="51" y="73"/>
                  </a:cubicBezTo>
                  <a:cubicBezTo>
                    <a:pt x="56" y="80"/>
                    <a:pt x="56" y="80"/>
                    <a:pt x="56" y="80"/>
                  </a:cubicBezTo>
                  <a:cubicBezTo>
                    <a:pt x="56" y="78"/>
                    <a:pt x="56" y="76"/>
                    <a:pt x="56" y="74"/>
                  </a:cubicBezTo>
                  <a:cubicBezTo>
                    <a:pt x="50" y="66"/>
                    <a:pt x="50" y="66"/>
                    <a:pt x="50" y="66"/>
                  </a:cubicBezTo>
                  <a:moveTo>
                    <a:pt x="0" y="0"/>
                  </a:moveTo>
                  <a:cubicBezTo>
                    <a:pt x="5" y="7"/>
                    <a:pt x="5" y="7"/>
                    <a:pt x="5" y="7"/>
                  </a:cubicBezTo>
                  <a:cubicBezTo>
                    <a:pt x="7" y="8"/>
                    <a:pt x="9" y="9"/>
                    <a:pt x="11" y="11"/>
                  </a:cubicBezTo>
                  <a:cubicBezTo>
                    <a:pt x="5" y="3"/>
                    <a:pt x="5" y="3"/>
                    <a:pt x="5" y="3"/>
                  </a:cubicBezTo>
                  <a:cubicBezTo>
                    <a:pt x="4" y="2"/>
                    <a:pt x="2" y="1"/>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58" name="Freeform 807"/>
            <p:cNvSpPr>
              <a:spLocks/>
            </p:cNvSpPr>
            <p:nvPr/>
          </p:nvSpPr>
          <p:spPr bwMode="auto">
            <a:xfrm>
              <a:off x="14527421" y="613278"/>
              <a:ext cx="43192" cy="58618"/>
            </a:xfrm>
            <a:custGeom>
              <a:avLst/>
              <a:gdLst>
                <a:gd name="T0" fmla="*/ 0 w 6"/>
                <a:gd name="T1" fmla="*/ 0 h 8"/>
                <a:gd name="T2" fmla="*/ 6 w 6"/>
                <a:gd name="T3" fmla="*/ 8 h 8"/>
                <a:gd name="T4" fmla="*/ 0 w 6"/>
                <a:gd name="T5" fmla="*/ 0 h 8"/>
              </a:gdLst>
              <a:ahLst/>
              <a:cxnLst>
                <a:cxn ang="0">
                  <a:pos x="T0" y="T1"/>
                </a:cxn>
                <a:cxn ang="0">
                  <a:pos x="T2" y="T3"/>
                </a:cxn>
                <a:cxn ang="0">
                  <a:pos x="T4" y="T5"/>
                </a:cxn>
              </a:cxnLst>
              <a:rect l="0" t="0" r="r" b="b"/>
              <a:pathLst>
                <a:path w="6" h="8">
                  <a:moveTo>
                    <a:pt x="0" y="0"/>
                  </a:moveTo>
                  <a:cubicBezTo>
                    <a:pt x="6" y="8"/>
                    <a:pt x="6" y="8"/>
                    <a:pt x="6" y="8"/>
                  </a:cubicBezTo>
                  <a:cubicBezTo>
                    <a:pt x="4" y="5"/>
                    <a:pt x="2" y="3"/>
                    <a:pt x="0" y="0"/>
                  </a:cubicBezTo>
                </a:path>
              </a:pathLst>
            </a:custGeom>
            <a:solidFill>
              <a:srgbClr val="59ACB4">
                <a:alpha val="20000"/>
              </a:srgbClr>
            </a:solid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18" name="组合 758"/>
            <p:cNvGrpSpPr/>
            <p:nvPr/>
          </p:nvGrpSpPr>
          <p:grpSpPr>
            <a:xfrm>
              <a:off x="13426027" y="462106"/>
              <a:ext cx="1144584" cy="1144585"/>
              <a:chOff x="5580783" y="1964978"/>
              <a:chExt cx="1144584" cy="1144585"/>
            </a:xfrm>
            <a:solidFill>
              <a:srgbClr val="59ACB4">
                <a:alpha val="20000"/>
              </a:srgbClr>
            </a:solidFill>
          </p:grpSpPr>
          <p:sp>
            <p:nvSpPr>
              <p:cNvPr id="760" name="Freeform 809"/>
              <p:cNvSpPr>
                <a:spLocks noEditPoints="1"/>
              </p:cNvSpPr>
              <p:nvPr/>
            </p:nvSpPr>
            <p:spPr bwMode="auto">
              <a:xfrm>
                <a:off x="5580783" y="1964978"/>
                <a:ext cx="1144584" cy="1144584"/>
              </a:xfrm>
              <a:custGeom>
                <a:avLst/>
                <a:gdLst>
                  <a:gd name="T0" fmla="*/ 68 w 157"/>
                  <a:gd name="T1" fmla="*/ 157 h 157"/>
                  <a:gd name="T2" fmla="*/ 82 w 157"/>
                  <a:gd name="T3" fmla="*/ 157 h 157"/>
                  <a:gd name="T4" fmla="*/ 78 w 157"/>
                  <a:gd name="T5" fmla="*/ 153 h 157"/>
                  <a:gd name="T6" fmla="*/ 94 w 157"/>
                  <a:gd name="T7" fmla="*/ 152 h 157"/>
                  <a:gd name="T8" fmla="*/ 85 w 157"/>
                  <a:gd name="T9" fmla="*/ 157 h 157"/>
                  <a:gd name="T10" fmla="*/ 94 w 157"/>
                  <a:gd name="T11" fmla="*/ 152 h 157"/>
                  <a:gd name="T12" fmla="*/ 98 w 157"/>
                  <a:gd name="T13" fmla="*/ 151 h 157"/>
                  <a:gd name="T14" fmla="*/ 110 w 157"/>
                  <a:gd name="T15" fmla="*/ 150 h 157"/>
                  <a:gd name="T16" fmla="*/ 43 w 157"/>
                  <a:gd name="T17" fmla="*/ 145 h 157"/>
                  <a:gd name="T18" fmla="*/ 64 w 157"/>
                  <a:gd name="T19" fmla="*/ 156 h 157"/>
                  <a:gd name="T20" fmla="*/ 43 w 157"/>
                  <a:gd name="T21" fmla="*/ 145 h 157"/>
                  <a:gd name="T22" fmla="*/ 111 w 157"/>
                  <a:gd name="T23" fmla="*/ 146 h 157"/>
                  <a:gd name="T24" fmla="*/ 122 w 157"/>
                  <a:gd name="T25" fmla="*/ 144 h 157"/>
                  <a:gd name="T26" fmla="*/ 130 w 157"/>
                  <a:gd name="T27" fmla="*/ 132 h 157"/>
                  <a:gd name="T28" fmla="*/ 122 w 157"/>
                  <a:gd name="T29" fmla="*/ 139 h 157"/>
                  <a:gd name="T30" fmla="*/ 127 w 157"/>
                  <a:gd name="T31" fmla="*/ 140 h 157"/>
                  <a:gd name="T32" fmla="*/ 130 w 157"/>
                  <a:gd name="T33" fmla="*/ 132 h 157"/>
                  <a:gd name="T34" fmla="*/ 132 w 157"/>
                  <a:gd name="T35" fmla="*/ 130 h 157"/>
                  <a:gd name="T36" fmla="*/ 142 w 157"/>
                  <a:gd name="T37" fmla="*/ 125 h 157"/>
                  <a:gd name="T38" fmla="*/ 147 w 157"/>
                  <a:gd name="T39" fmla="*/ 108 h 157"/>
                  <a:gd name="T40" fmla="*/ 144 w 157"/>
                  <a:gd name="T41" fmla="*/ 122 h 157"/>
                  <a:gd name="T42" fmla="*/ 147 w 157"/>
                  <a:gd name="T43" fmla="*/ 108 h 157"/>
                  <a:gd name="T44" fmla="*/ 148 w 157"/>
                  <a:gd name="T45" fmla="*/ 105 h 157"/>
                  <a:gd name="T46" fmla="*/ 155 w 157"/>
                  <a:gd name="T47" fmla="*/ 96 h 157"/>
                  <a:gd name="T48" fmla="*/ 1 w 157"/>
                  <a:gd name="T49" fmla="*/ 89 h 157"/>
                  <a:gd name="T50" fmla="*/ 43 w 157"/>
                  <a:gd name="T51" fmla="*/ 149 h 157"/>
                  <a:gd name="T52" fmla="*/ 20 w 157"/>
                  <a:gd name="T53" fmla="*/ 125 h 157"/>
                  <a:gd name="T54" fmla="*/ 1 w 157"/>
                  <a:gd name="T55" fmla="*/ 89 h 157"/>
                  <a:gd name="T56" fmla="*/ 152 w 157"/>
                  <a:gd name="T57" fmla="*/ 87 h 157"/>
                  <a:gd name="T58" fmla="*/ 157 w 157"/>
                  <a:gd name="T59" fmla="*/ 75 h 157"/>
                  <a:gd name="T60" fmla="*/ 1 w 157"/>
                  <a:gd name="T61" fmla="*/ 66 h 157"/>
                  <a:gd name="T62" fmla="*/ 5 w 157"/>
                  <a:gd name="T63" fmla="*/ 90 h 157"/>
                  <a:gd name="T64" fmla="*/ 1 w 157"/>
                  <a:gd name="T65" fmla="*/ 66 h 157"/>
                  <a:gd name="T66" fmla="*/ 2 w 157"/>
                  <a:gd name="T67" fmla="*/ 62 h 157"/>
                  <a:gd name="T68" fmla="*/ 8 w 157"/>
                  <a:gd name="T69" fmla="*/ 53 h 157"/>
                  <a:gd name="T70" fmla="*/ 13 w 157"/>
                  <a:gd name="T71" fmla="*/ 36 h 157"/>
                  <a:gd name="T72" fmla="*/ 10 w 157"/>
                  <a:gd name="T73" fmla="*/ 50 h 157"/>
                  <a:gd name="T74" fmla="*/ 13 w 157"/>
                  <a:gd name="T75" fmla="*/ 36 h 157"/>
                  <a:gd name="T76" fmla="*/ 14 w 157"/>
                  <a:gd name="T77" fmla="*/ 33 h 157"/>
                  <a:gd name="T78" fmla="*/ 24 w 157"/>
                  <a:gd name="T79" fmla="*/ 28 h 157"/>
                  <a:gd name="T80" fmla="*/ 32 w 157"/>
                  <a:gd name="T81" fmla="*/ 16 h 157"/>
                  <a:gd name="T82" fmla="*/ 23 w 157"/>
                  <a:gd name="T83" fmla="*/ 23 h 157"/>
                  <a:gd name="T84" fmla="*/ 32 w 157"/>
                  <a:gd name="T85" fmla="*/ 21 h 157"/>
                  <a:gd name="T86" fmla="*/ 32 w 157"/>
                  <a:gd name="T87" fmla="*/ 16 h 157"/>
                  <a:gd name="T88" fmla="*/ 34 w 157"/>
                  <a:gd name="T89" fmla="*/ 14 h 157"/>
                  <a:gd name="T90" fmla="*/ 45 w 157"/>
                  <a:gd name="T91" fmla="*/ 12 h 157"/>
                  <a:gd name="T92" fmla="*/ 113 w 157"/>
                  <a:gd name="T93" fmla="*/ 8 h 157"/>
                  <a:gd name="T94" fmla="*/ 136 w 157"/>
                  <a:gd name="T95" fmla="*/ 32 h 157"/>
                  <a:gd name="T96" fmla="*/ 156 w 157"/>
                  <a:gd name="T97" fmla="*/ 70 h 157"/>
                  <a:gd name="T98" fmla="*/ 113 w 157"/>
                  <a:gd name="T99" fmla="*/ 8 h 157"/>
                  <a:gd name="T100" fmla="*/ 46 w 157"/>
                  <a:gd name="T101" fmla="*/ 7 h 157"/>
                  <a:gd name="T102" fmla="*/ 58 w 157"/>
                  <a:gd name="T103" fmla="*/ 7 h 157"/>
                  <a:gd name="T104" fmla="*/ 91 w 157"/>
                  <a:gd name="T105" fmla="*/ 1 h 157"/>
                  <a:gd name="T106" fmla="*/ 112 w 157"/>
                  <a:gd name="T107" fmla="*/ 12 h 157"/>
                  <a:gd name="T108" fmla="*/ 91 w 157"/>
                  <a:gd name="T109" fmla="*/ 1 h 157"/>
                  <a:gd name="T110" fmla="*/ 59 w 157"/>
                  <a:gd name="T111" fmla="*/ 3 h 157"/>
                  <a:gd name="T112" fmla="*/ 73 w 157"/>
                  <a:gd name="T113" fmla="*/ 5 h 157"/>
                  <a:gd name="T114" fmla="*/ 78 w 157"/>
                  <a:gd name="T115" fmla="*/ 0 h 157"/>
                  <a:gd name="T116" fmla="*/ 77 w 157"/>
                  <a:gd name="T117" fmla="*/ 4 h 157"/>
                  <a:gd name="T118" fmla="*/ 90 w 157"/>
                  <a:gd name="T119" fmla="*/ 5 h 157"/>
                  <a:gd name="T120" fmla="*/ 78 w 157"/>
                  <a:gd name="T12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57">
                    <a:moveTo>
                      <a:pt x="65" y="152"/>
                    </a:moveTo>
                    <a:cubicBezTo>
                      <a:pt x="68" y="157"/>
                      <a:pt x="68" y="157"/>
                      <a:pt x="68" y="157"/>
                    </a:cubicBezTo>
                    <a:cubicBezTo>
                      <a:pt x="72" y="157"/>
                      <a:pt x="75" y="157"/>
                      <a:pt x="78" y="157"/>
                    </a:cubicBezTo>
                    <a:cubicBezTo>
                      <a:pt x="80" y="157"/>
                      <a:pt x="81" y="157"/>
                      <a:pt x="82" y="157"/>
                    </a:cubicBezTo>
                    <a:cubicBezTo>
                      <a:pt x="79" y="153"/>
                      <a:pt x="79" y="153"/>
                      <a:pt x="79" y="153"/>
                    </a:cubicBezTo>
                    <a:cubicBezTo>
                      <a:pt x="79" y="153"/>
                      <a:pt x="79" y="153"/>
                      <a:pt x="78" y="153"/>
                    </a:cubicBezTo>
                    <a:cubicBezTo>
                      <a:pt x="74" y="153"/>
                      <a:pt x="70" y="153"/>
                      <a:pt x="65" y="152"/>
                    </a:cubicBezTo>
                    <a:moveTo>
                      <a:pt x="94" y="152"/>
                    </a:moveTo>
                    <a:cubicBezTo>
                      <a:pt x="91" y="152"/>
                      <a:pt x="87" y="153"/>
                      <a:pt x="83" y="153"/>
                    </a:cubicBezTo>
                    <a:cubicBezTo>
                      <a:pt x="85" y="157"/>
                      <a:pt x="85" y="157"/>
                      <a:pt x="85" y="157"/>
                    </a:cubicBezTo>
                    <a:cubicBezTo>
                      <a:pt x="89" y="157"/>
                      <a:pt x="93" y="156"/>
                      <a:pt x="97" y="155"/>
                    </a:cubicBezTo>
                    <a:cubicBezTo>
                      <a:pt x="94" y="152"/>
                      <a:pt x="94" y="152"/>
                      <a:pt x="94" y="152"/>
                    </a:cubicBezTo>
                    <a:moveTo>
                      <a:pt x="108" y="147"/>
                    </a:moveTo>
                    <a:cubicBezTo>
                      <a:pt x="105" y="149"/>
                      <a:pt x="101" y="150"/>
                      <a:pt x="98" y="151"/>
                    </a:cubicBezTo>
                    <a:cubicBezTo>
                      <a:pt x="100" y="154"/>
                      <a:pt x="100" y="154"/>
                      <a:pt x="100" y="154"/>
                    </a:cubicBezTo>
                    <a:cubicBezTo>
                      <a:pt x="103" y="153"/>
                      <a:pt x="107" y="152"/>
                      <a:pt x="110" y="150"/>
                    </a:cubicBezTo>
                    <a:cubicBezTo>
                      <a:pt x="108" y="147"/>
                      <a:pt x="108" y="147"/>
                      <a:pt x="108" y="147"/>
                    </a:cubicBezTo>
                    <a:moveTo>
                      <a:pt x="43" y="145"/>
                    </a:moveTo>
                    <a:cubicBezTo>
                      <a:pt x="48" y="151"/>
                      <a:pt x="48" y="151"/>
                      <a:pt x="48" y="151"/>
                    </a:cubicBezTo>
                    <a:cubicBezTo>
                      <a:pt x="53" y="153"/>
                      <a:pt x="59" y="155"/>
                      <a:pt x="64" y="156"/>
                    </a:cubicBezTo>
                    <a:cubicBezTo>
                      <a:pt x="61" y="151"/>
                      <a:pt x="61" y="151"/>
                      <a:pt x="61" y="151"/>
                    </a:cubicBezTo>
                    <a:cubicBezTo>
                      <a:pt x="55" y="150"/>
                      <a:pt x="49" y="147"/>
                      <a:pt x="43" y="145"/>
                    </a:cubicBezTo>
                    <a:moveTo>
                      <a:pt x="120" y="141"/>
                    </a:moveTo>
                    <a:cubicBezTo>
                      <a:pt x="117" y="143"/>
                      <a:pt x="114" y="144"/>
                      <a:pt x="111" y="146"/>
                    </a:cubicBezTo>
                    <a:cubicBezTo>
                      <a:pt x="113" y="149"/>
                      <a:pt x="113" y="149"/>
                      <a:pt x="113" y="149"/>
                    </a:cubicBezTo>
                    <a:cubicBezTo>
                      <a:pt x="116" y="148"/>
                      <a:pt x="119" y="146"/>
                      <a:pt x="122" y="144"/>
                    </a:cubicBezTo>
                    <a:cubicBezTo>
                      <a:pt x="120" y="141"/>
                      <a:pt x="120" y="141"/>
                      <a:pt x="120" y="141"/>
                    </a:cubicBezTo>
                    <a:moveTo>
                      <a:pt x="130" y="132"/>
                    </a:moveTo>
                    <a:cubicBezTo>
                      <a:pt x="129" y="134"/>
                      <a:pt x="127" y="135"/>
                      <a:pt x="125" y="137"/>
                    </a:cubicBezTo>
                    <a:cubicBezTo>
                      <a:pt x="124" y="138"/>
                      <a:pt x="123" y="138"/>
                      <a:pt x="122" y="139"/>
                    </a:cubicBezTo>
                    <a:cubicBezTo>
                      <a:pt x="125" y="142"/>
                      <a:pt x="125" y="142"/>
                      <a:pt x="125" y="142"/>
                    </a:cubicBezTo>
                    <a:cubicBezTo>
                      <a:pt x="125" y="141"/>
                      <a:pt x="126" y="141"/>
                      <a:pt x="127" y="140"/>
                    </a:cubicBezTo>
                    <a:cubicBezTo>
                      <a:pt x="129" y="139"/>
                      <a:pt x="131" y="137"/>
                      <a:pt x="133" y="135"/>
                    </a:cubicBezTo>
                    <a:cubicBezTo>
                      <a:pt x="130" y="132"/>
                      <a:pt x="130" y="132"/>
                      <a:pt x="130" y="132"/>
                    </a:cubicBezTo>
                    <a:moveTo>
                      <a:pt x="139" y="121"/>
                    </a:moveTo>
                    <a:cubicBezTo>
                      <a:pt x="137" y="124"/>
                      <a:pt x="135" y="127"/>
                      <a:pt x="132" y="130"/>
                    </a:cubicBezTo>
                    <a:cubicBezTo>
                      <a:pt x="135" y="133"/>
                      <a:pt x="135" y="133"/>
                      <a:pt x="135" y="133"/>
                    </a:cubicBezTo>
                    <a:cubicBezTo>
                      <a:pt x="137" y="131"/>
                      <a:pt x="140" y="128"/>
                      <a:pt x="142" y="125"/>
                    </a:cubicBezTo>
                    <a:cubicBezTo>
                      <a:pt x="139" y="121"/>
                      <a:pt x="139" y="121"/>
                      <a:pt x="139" y="121"/>
                    </a:cubicBezTo>
                    <a:moveTo>
                      <a:pt x="147" y="108"/>
                    </a:moveTo>
                    <a:cubicBezTo>
                      <a:pt x="145" y="112"/>
                      <a:pt x="143" y="115"/>
                      <a:pt x="141" y="119"/>
                    </a:cubicBezTo>
                    <a:cubicBezTo>
                      <a:pt x="144" y="122"/>
                      <a:pt x="144" y="122"/>
                      <a:pt x="144" y="122"/>
                    </a:cubicBezTo>
                    <a:cubicBezTo>
                      <a:pt x="146" y="119"/>
                      <a:pt x="148" y="116"/>
                      <a:pt x="149" y="112"/>
                    </a:cubicBezTo>
                    <a:cubicBezTo>
                      <a:pt x="147" y="108"/>
                      <a:pt x="147" y="108"/>
                      <a:pt x="147" y="108"/>
                    </a:cubicBezTo>
                    <a:moveTo>
                      <a:pt x="152" y="92"/>
                    </a:moveTo>
                    <a:cubicBezTo>
                      <a:pt x="151" y="96"/>
                      <a:pt x="150" y="101"/>
                      <a:pt x="148" y="105"/>
                    </a:cubicBezTo>
                    <a:cubicBezTo>
                      <a:pt x="151" y="109"/>
                      <a:pt x="151" y="109"/>
                      <a:pt x="151" y="109"/>
                    </a:cubicBezTo>
                    <a:cubicBezTo>
                      <a:pt x="152" y="105"/>
                      <a:pt x="154" y="100"/>
                      <a:pt x="155" y="96"/>
                    </a:cubicBezTo>
                    <a:cubicBezTo>
                      <a:pt x="152" y="92"/>
                      <a:pt x="152" y="92"/>
                      <a:pt x="152" y="92"/>
                    </a:cubicBezTo>
                    <a:moveTo>
                      <a:pt x="1" y="89"/>
                    </a:moveTo>
                    <a:cubicBezTo>
                      <a:pt x="2" y="103"/>
                      <a:pt x="8" y="116"/>
                      <a:pt x="17" y="128"/>
                    </a:cubicBezTo>
                    <a:cubicBezTo>
                      <a:pt x="24" y="137"/>
                      <a:pt x="33" y="144"/>
                      <a:pt x="43" y="149"/>
                    </a:cubicBezTo>
                    <a:cubicBezTo>
                      <a:pt x="37" y="141"/>
                      <a:pt x="37" y="141"/>
                      <a:pt x="37" y="141"/>
                    </a:cubicBezTo>
                    <a:cubicBezTo>
                      <a:pt x="31" y="137"/>
                      <a:pt x="25" y="131"/>
                      <a:pt x="20" y="125"/>
                    </a:cubicBezTo>
                    <a:cubicBezTo>
                      <a:pt x="13" y="117"/>
                      <a:pt x="9" y="107"/>
                      <a:pt x="6" y="97"/>
                    </a:cubicBezTo>
                    <a:cubicBezTo>
                      <a:pt x="1" y="89"/>
                      <a:pt x="1" y="89"/>
                      <a:pt x="1" y="89"/>
                    </a:cubicBezTo>
                    <a:moveTo>
                      <a:pt x="152" y="69"/>
                    </a:moveTo>
                    <a:cubicBezTo>
                      <a:pt x="153" y="75"/>
                      <a:pt x="153" y="81"/>
                      <a:pt x="152" y="87"/>
                    </a:cubicBezTo>
                    <a:cubicBezTo>
                      <a:pt x="156" y="92"/>
                      <a:pt x="156" y="92"/>
                      <a:pt x="156" y="92"/>
                    </a:cubicBezTo>
                    <a:cubicBezTo>
                      <a:pt x="156" y="87"/>
                      <a:pt x="157" y="81"/>
                      <a:pt x="157" y="75"/>
                    </a:cubicBezTo>
                    <a:cubicBezTo>
                      <a:pt x="152" y="69"/>
                      <a:pt x="152" y="69"/>
                      <a:pt x="152" y="69"/>
                    </a:cubicBezTo>
                    <a:moveTo>
                      <a:pt x="1" y="66"/>
                    </a:moveTo>
                    <a:cubicBezTo>
                      <a:pt x="0" y="72"/>
                      <a:pt x="0" y="78"/>
                      <a:pt x="0" y="83"/>
                    </a:cubicBezTo>
                    <a:cubicBezTo>
                      <a:pt x="5" y="90"/>
                      <a:pt x="5" y="90"/>
                      <a:pt x="5" y="90"/>
                    </a:cubicBezTo>
                    <a:cubicBezTo>
                      <a:pt x="4" y="84"/>
                      <a:pt x="4" y="77"/>
                      <a:pt x="4" y="71"/>
                    </a:cubicBezTo>
                    <a:cubicBezTo>
                      <a:pt x="1" y="66"/>
                      <a:pt x="1" y="66"/>
                      <a:pt x="1" y="66"/>
                    </a:cubicBezTo>
                    <a:moveTo>
                      <a:pt x="6" y="50"/>
                    </a:moveTo>
                    <a:cubicBezTo>
                      <a:pt x="4" y="54"/>
                      <a:pt x="3" y="58"/>
                      <a:pt x="2" y="62"/>
                    </a:cubicBezTo>
                    <a:cubicBezTo>
                      <a:pt x="5" y="67"/>
                      <a:pt x="5" y="67"/>
                      <a:pt x="5" y="67"/>
                    </a:cubicBezTo>
                    <a:cubicBezTo>
                      <a:pt x="6" y="62"/>
                      <a:pt x="7" y="58"/>
                      <a:pt x="8" y="53"/>
                    </a:cubicBezTo>
                    <a:cubicBezTo>
                      <a:pt x="6" y="50"/>
                      <a:pt x="6" y="50"/>
                      <a:pt x="6" y="50"/>
                    </a:cubicBezTo>
                    <a:moveTo>
                      <a:pt x="13" y="36"/>
                    </a:moveTo>
                    <a:cubicBezTo>
                      <a:pt x="10" y="39"/>
                      <a:pt x="9" y="43"/>
                      <a:pt x="7" y="46"/>
                    </a:cubicBezTo>
                    <a:cubicBezTo>
                      <a:pt x="10" y="50"/>
                      <a:pt x="10" y="50"/>
                      <a:pt x="10" y="50"/>
                    </a:cubicBezTo>
                    <a:cubicBezTo>
                      <a:pt x="11" y="46"/>
                      <a:pt x="13" y="43"/>
                      <a:pt x="15" y="40"/>
                    </a:cubicBezTo>
                    <a:cubicBezTo>
                      <a:pt x="13" y="36"/>
                      <a:pt x="13" y="36"/>
                      <a:pt x="13" y="36"/>
                    </a:cubicBezTo>
                    <a:moveTo>
                      <a:pt x="21" y="25"/>
                    </a:moveTo>
                    <a:cubicBezTo>
                      <a:pt x="19" y="28"/>
                      <a:pt x="16" y="30"/>
                      <a:pt x="14" y="33"/>
                    </a:cubicBezTo>
                    <a:cubicBezTo>
                      <a:pt x="17" y="37"/>
                      <a:pt x="17" y="37"/>
                      <a:pt x="17" y="37"/>
                    </a:cubicBezTo>
                    <a:cubicBezTo>
                      <a:pt x="19" y="34"/>
                      <a:pt x="21" y="31"/>
                      <a:pt x="24" y="28"/>
                    </a:cubicBezTo>
                    <a:cubicBezTo>
                      <a:pt x="21" y="25"/>
                      <a:pt x="21" y="25"/>
                      <a:pt x="21" y="25"/>
                    </a:cubicBezTo>
                    <a:moveTo>
                      <a:pt x="32" y="16"/>
                    </a:moveTo>
                    <a:cubicBezTo>
                      <a:pt x="31" y="16"/>
                      <a:pt x="30" y="17"/>
                      <a:pt x="29" y="17"/>
                    </a:cubicBezTo>
                    <a:cubicBezTo>
                      <a:pt x="27" y="19"/>
                      <a:pt x="25" y="21"/>
                      <a:pt x="23" y="23"/>
                    </a:cubicBezTo>
                    <a:cubicBezTo>
                      <a:pt x="26" y="26"/>
                      <a:pt x="26" y="26"/>
                      <a:pt x="26" y="26"/>
                    </a:cubicBezTo>
                    <a:cubicBezTo>
                      <a:pt x="28" y="24"/>
                      <a:pt x="30" y="22"/>
                      <a:pt x="32" y="21"/>
                    </a:cubicBezTo>
                    <a:cubicBezTo>
                      <a:pt x="33" y="20"/>
                      <a:pt x="33" y="20"/>
                      <a:pt x="34" y="19"/>
                    </a:cubicBezTo>
                    <a:cubicBezTo>
                      <a:pt x="32" y="16"/>
                      <a:pt x="32" y="16"/>
                      <a:pt x="32" y="16"/>
                    </a:cubicBezTo>
                    <a:moveTo>
                      <a:pt x="43" y="9"/>
                    </a:moveTo>
                    <a:cubicBezTo>
                      <a:pt x="40" y="10"/>
                      <a:pt x="37" y="12"/>
                      <a:pt x="34" y="14"/>
                    </a:cubicBezTo>
                    <a:cubicBezTo>
                      <a:pt x="36" y="17"/>
                      <a:pt x="36" y="17"/>
                      <a:pt x="36" y="17"/>
                    </a:cubicBezTo>
                    <a:cubicBezTo>
                      <a:pt x="39" y="15"/>
                      <a:pt x="42" y="14"/>
                      <a:pt x="45" y="12"/>
                    </a:cubicBezTo>
                    <a:cubicBezTo>
                      <a:pt x="43" y="9"/>
                      <a:pt x="43" y="9"/>
                      <a:pt x="43" y="9"/>
                    </a:cubicBezTo>
                    <a:moveTo>
                      <a:pt x="113" y="8"/>
                    </a:moveTo>
                    <a:cubicBezTo>
                      <a:pt x="118" y="16"/>
                      <a:pt x="118" y="16"/>
                      <a:pt x="118" y="16"/>
                    </a:cubicBezTo>
                    <a:cubicBezTo>
                      <a:pt x="125" y="20"/>
                      <a:pt x="131" y="26"/>
                      <a:pt x="136" y="32"/>
                    </a:cubicBezTo>
                    <a:cubicBezTo>
                      <a:pt x="144" y="41"/>
                      <a:pt x="148" y="52"/>
                      <a:pt x="151" y="62"/>
                    </a:cubicBezTo>
                    <a:cubicBezTo>
                      <a:pt x="156" y="70"/>
                      <a:pt x="156" y="70"/>
                      <a:pt x="156" y="70"/>
                    </a:cubicBezTo>
                    <a:cubicBezTo>
                      <a:pt x="155" y="56"/>
                      <a:pt x="149" y="42"/>
                      <a:pt x="140" y="30"/>
                    </a:cubicBezTo>
                    <a:cubicBezTo>
                      <a:pt x="132" y="21"/>
                      <a:pt x="123" y="13"/>
                      <a:pt x="113" y="8"/>
                    </a:cubicBezTo>
                    <a:moveTo>
                      <a:pt x="56" y="4"/>
                    </a:moveTo>
                    <a:cubicBezTo>
                      <a:pt x="53" y="5"/>
                      <a:pt x="49" y="6"/>
                      <a:pt x="46" y="7"/>
                    </a:cubicBezTo>
                    <a:cubicBezTo>
                      <a:pt x="48" y="11"/>
                      <a:pt x="48" y="11"/>
                      <a:pt x="48" y="11"/>
                    </a:cubicBezTo>
                    <a:cubicBezTo>
                      <a:pt x="51" y="9"/>
                      <a:pt x="55" y="8"/>
                      <a:pt x="58" y="7"/>
                    </a:cubicBezTo>
                    <a:cubicBezTo>
                      <a:pt x="56" y="4"/>
                      <a:pt x="56" y="4"/>
                      <a:pt x="56" y="4"/>
                    </a:cubicBezTo>
                    <a:moveTo>
                      <a:pt x="91" y="1"/>
                    </a:moveTo>
                    <a:cubicBezTo>
                      <a:pt x="95" y="6"/>
                      <a:pt x="95" y="6"/>
                      <a:pt x="95" y="6"/>
                    </a:cubicBezTo>
                    <a:cubicBezTo>
                      <a:pt x="101" y="8"/>
                      <a:pt x="106" y="10"/>
                      <a:pt x="112" y="12"/>
                    </a:cubicBezTo>
                    <a:cubicBezTo>
                      <a:pt x="107" y="6"/>
                      <a:pt x="107" y="6"/>
                      <a:pt x="107" y="6"/>
                    </a:cubicBezTo>
                    <a:cubicBezTo>
                      <a:pt x="102" y="4"/>
                      <a:pt x="97" y="2"/>
                      <a:pt x="91" y="1"/>
                    </a:cubicBezTo>
                    <a:moveTo>
                      <a:pt x="71" y="1"/>
                    </a:moveTo>
                    <a:cubicBezTo>
                      <a:pt x="67" y="1"/>
                      <a:pt x="63" y="2"/>
                      <a:pt x="59" y="3"/>
                    </a:cubicBezTo>
                    <a:cubicBezTo>
                      <a:pt x="62" y="6"/>
                      <a:pt x="62" y="6"/>
                      <a:pt x="62" y="6"/>
                    </a:cubicBezTo>
                    <a:cubicBezTo>
                      <a:pt x="65" y="5"/>
                      <a:pt x="69" y="5"/>
                      <a:pt x="73" y="5"/>
                    </a:cubicBezTo>
                    <a:cubicBezTo>
                      <a:pt x="71" y="1"/>
                      <a:pt x="71" y="1"/>
                      <a:pt x="71" y="1"/>
                    </a:cubicBezTo>
                    <a:moveTo>
                      <a:pt x="78" y="0"/>
                    </a:moveTo>
                    <a:cubicBezTo>
                      <a:pt x="77" y="0"/>
                      <a:pt x="75" y="0"/>
                      <a:pt x="74" y="0"/>
                    </a:cubicBezTo>
                    <a:cubicBezTo>
                      <a:pt x="77" y="4"/>
                      <a:pt x="77" y="4"/>
                      <a:pt x="77" y="4"/>
                    </a:cubicBezTo>
                    <a:cubicBezTo>
                      <a:pt x="77" y="4"/>
                      <a:pt x="78" y="4"/>
                      <a:pt x="78" y="4"/>
                    </a:cubicBezTo>
                    <a:cubicBezTo>
                      <a:pt x="82" y="4"/>
                      <a:pt x="86" y="5"/>
                      <a:pt x="90" y="5"/>
                    </a:cubicBezTo>
                    <a:cubicBezTo>
                      <a:pt x="87" y="1"/>
                      <a:pt x="87" y="1"/>
                      <a:pt x="87" y="1"/>
                    </a:cubicBezTo>
                    <a:cubicBezTo>
                      <a:pt x="84" y="1"/>
                      <a:pt x="81" y="0"/>
                      <a:pt x="78"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1" name="Freeform 810"/>
              <p:cNvSpPr>
                <a:spLocks noEditPoints="1"/>
              </p:cNvSpPr>
              <p:nvPr/>
            </p:nvSpPr>
            <p:spPr bwMode="auto">
              <a:xfrm>
                <a:off x="5580783" y="2569665"/>
                <a:ext cx="351705" cy="496706"/>
              </a:xfrm>
              <a:custGeom>
                <a:avLst/>
                <a:gdLst>
                  <a:gd name="T0" fmla="*/ 37 w 48"/>
                  <a:gd name="T1" fmla="*/ 58 h 68"/>
                  <a:gd name="T2" fmla="*/ 43 w 48"/>
                  <a:gd name="T3" fmla="*/ 66 h 68"/>
                  <a:gd name="T4" fmla="*/ 48 w 48"/>
                  <a:gd name="T5" fmla="*/ 68 h 68"/>
                  <a:gd name="T6" fmla="*/ 43 w 48"/>
                  <a:gd name="T7" fmla="*/ 62 h 68"/>
                  <a:gd name="T8" fmla="*/ 37 w 48"/>
                  <a:gd name="T9" fmla="*/ 58 h 68"/>
                  <a:gd name="T10" fmla="*/ 0 w 48"/>
                  <a:gd name="T11" fmla="*/ 0 h 68"/>
                  <a:gd name="T12" fmla="*/ 1 w 48"/>
                  <a:gd name="T13" fmla="*/ 6 h 68"/>
                  <a:gd name="T14" fmla="*/ 6 w 48"/>
                  <a:gd name="T15" fmla="*/ 14 h 68"/>
                  <a:gd name="T16" fmla="*/ 5 w 48"/>
                  <a:gd name="T17" fmla="*/ 7 h 68"/>
                  <a:gd name="T18" fmla="*/ 0 w 48"/>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8">
                    <a:moveTo>
                      <a:pt x="37" y="58"/>
                    </a:moveTo>
                    <a:cubicBezTo>
                      <a:pt x="43" y="66"/>
                      <a:pt x="43" y="66"/>
                      <a:pt x="43" y="66"/>
                    </a:cubicBezTo>
                    <a:cubicBezTo>
                      <a:pt x="44" y="67"/>
                      <a:pt x="46" y="67"/>
                      <a:pt x="48" y="68"/>
                    </a:cubicBezTo>
                    <a:cubicBezTo>
                      <a:pt x="43" y="62"/>
                      <a:pt x="43" y="62"/>
                      <a:pt x="43" y="62"/>
                    </a:cubicBezTo>
                    <a:cubicBezTo>
                      <a:pt x="41" y="60"/>
                      <a:pt x="39" y="59"/>
                      <a:pt x="37" y="58"/>
                    </a:cubicBezTo>
                    <a:moveTo>
                      <a:pt x="0" y="0"/>
                    </a:moveTo>
                    <a:cubicBezTo>
                      <a:pt x="0" y="2"/>
                      <a:pt x="0" y="4"/>
                      <a:pt x="1" y="6"/>
                    </a:cubicBezTo>
                    <a:cubicBezTo>
                      <a:pt x="6" y="14"/>
                      <a:pt x="6" y="14"/>
                      <a:pt x="6" y="14"/>
                    </a:cubicBezTo>
                    <a:cubicBezTo>
                      <a:pt x="6" y="12"/>
                      <a:pt x="5" y="9"/>
                      <a:pt x="5" y="7"/>
                    </a:cubicBezTo>
                    <a:cubicBezTo>
                      <a:pt x="0" y="0"/>
                      <a:pt x="0" y="0"/>
                      <a:pt x="0"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2" name="Freeform 811"/>
              <p:cNvSpPr>
                <a:spLocks noEditPoints="1"/>
              </p:cNvSpPr>
              <p:nvPr/>
            </p:nvSpPr>
            <p:spPr bwMode="auto">
              <a:xfrm>
                <a:off x="5590039" y="2415407"/>
                <a:ext cx="487451" cy="694155"/>
              </a:xfrm>
              <a:custGeom>
                <a:avLst/>
                <a:gdLst>
                  <a:gd name="T0" fmla="*/ 60 w 67"/>
                  <a:gd name="T1" fmla="*/ 89 h 95"/>
                  <a:gd name="T2" fmla="*/ 63 w 67"/>
                  <a:gd name="T3" fmla="*/ 94 h 95"/>
                  <a:gd name="T4" fmla="*/ 67 w 67"/>
                  <a:gd name="T5" fmla="*/ 95 h 95"/>
                  <a:gd name="T6" fmla="*/ 64 w 67"/>
                  <a:gd name="T7" fmla="*/ 90 h 95"/>
                  <a:gd name="T8" fmla="*/ 60 w 67"/>
                  <a:gd name="T9" fmla="*/ 89 h 95"/>
                  <a:gd name="T10" fmla="*/ 1 w 67"/>
                  <a:gd name="T11" fmla="*/ 0 h 95"/>
                  <a:gd name="T12" fmla="*/ 0 w 67"/>
                  <a:gd name="T13" fmla="*/ 4 h 95"/>
                  <a:gd name="T14" fmla="*/ 3 w 67"/>
                  <a:gd name="T15" fmla="*/ 9 h 95"/>
                  <a:gd name="T16" fmla="*/ 4 w 67"/>
                  <a:gd name="T17" fmla="*/ 5 h 95"/>
                  <a:gd name="T18" fmla="*/ 1 w 67"/>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95">
                    <a:moveTo>
                      <a:pt x="60" y="89"/>
                    </a:moveTo>
                    <a:cubicBezTo>
                      <a:pt x="63" y="94"/>
                      <a:pt x="63" y="94"/>
                      <a:pt x="63" y="94"/>
                    </a:cubicBezTo>
                    <a:cubicBezTo>
                      <a:pt x="65" y="94"/>
                      <a:pt x="66" y="94"/>
                      <a:pt x="67" y="95"/>
                    </a:cubicBezTo>
                    <a:cubicBezTo>
                      <a:pt x="64" y="90"/>
                      <a:pt x="64" y="90"/>
                      <a:pt x="64" y="90"/>
                    </a:cubicBezTo>
                    <a:cubicBezTo>
                      <a:pt x="63" y="90"/>
                      <a:pt x="61" y="90"/>
                      <a:pt x="60" y="89"/>
                    </a:cubicBezTo>
                    <a:moveTo>
                      <a:pt x="1" y="0"/>
                    </a:moveTo>
                    <a:cubicBezTo>
                      <a:pt x="0" y="2"/>
                      <a:pt x="0" y="3"/>
                      <a:pt x="0" y="4"/>
                    </a:cubicBezTo>
                    <a:cubicBezTo>
                      <a:pt x="3" y="9"/>
                      <a:pt x="3" y="9"/>
                      <a:pt x="3" y="9"/>
                    </a:cubicBezTo>
                    <a:cubicBezTo>
                      <a:pt x="3" y="8"/>
                      <a:pt x="4" y="6"/>
                      <a:pt x="4" y="5"/>
                    </a:cubicBezTo>
                    <a:cubicBezTo>
                      <a:pt x="1" y="0"/>
                      <a:pt x="1" y="0"/>
                      <a:pt x="1"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3" name="Freeform 812"/>
              <p:cNvSpPr>
                <a:spLocks noEditPoints="1"/>
              </p:cNvSpPr>
              <p:nvPr/>
            </p:nvSpPr>
            <p:spPr bwMode="auto">
              <a:xfrm>
                <a:off x="5623975" y="2298173"/>
                <a:ext cx="576920" cy="811390"/>
              </a:xfrm>
              <a:custGeom>
                <a:avLst/>
                <a:gdLst>
                  <a:gd name="T0" fmla="*/ 77 w 79"/>
                  <a:gd name="T1" fmla="*/ 107 h 111"/>
                  <a:gd name="T2" fmla="*/ 73 w 79"/>
                  <a:gd name="T3" fmla="*/ 107 h 111"/>
                  <a:gd name="T4" fmla="*/ 76 w 79"/>
                  <a:gd name="T5" fmla="*/ 111 h 111"/>
                  <a:gd name="T6" fmla="*/ 79 w 79"/>
                  <a:gd name="T7" fmla="*/ 111 h 111"/>
                  <a:gd name="T8" fmla="*/ 77 w 79"/>
                  <a:gd name="T9" fmla="*/ 107 h 111"/>
                  <a:gd name="T10" fmla="*/ 1 w 79"/>
                  <a:gd name="T11" fmla="*/ 0 h 111"/>
                  <a:gd name="T12" fmla="*/ 0 w 79"/>
                  <a:gd name="T13" fmla="*/ 4 h 111"/>
                  <a:gd name="T14" fmla="*/ 2 w 79"/>
                  <a:gd name="T15" fmla="*/ 7 h 111"/>
                  <a:gd name="T16" fmla="*/ 4 w 79"/>
                  <a:gd name="T17" fmla="*/ 4 h 111"/>
                  <a:gd name="T18" fmla="*/ 1 w 79"/>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1">
                    <a:moveTo>
                      <a:pt x="77" y="107"/>
                    </a:moveTo>
                    <a:cubicBezTo>
                      <a:pt x="75" y="107"/>
                      <a:pt x="74" y="107"/>
                      <a:pt x="73" y="107"/>
                    </a:cubicBezTo>
                    <a:cubicBezTo>
                      <a:pt x="76" y="111"/>
                      <a:pt x="76" y="111"/>
                      <a:pt x="76" y="111"/>
                    </a:cubicBezTo>
                    <a:cubicBezTo>
                      <a:pt x="77" y="111"/>
                      <a:pt x="78" y="111"/>
                      <a:pt x="79" y="111"/>
                    </a:cubicBezTo>
                    <a:cubicBezTo>
                      <a:pt x="77" y="107"/>
                      <a:pt x="77" y="107"/>
                      <a:pt x="77" y="107"/>
                    </a:cubicBezTo>
                    <a:moveTo>
                      <a:pt x="1" y="0"/>
                    </a:moveTo>
                    <a:cubicBezTo>
                      <a:pt x="0" y="1"/>
                      <a:pt x="0" y="2"/>
                      <a:pt x="0" y="4"/>
                    </a:cubicBezTo>
                    <a:cubicBezTo>
                      <a:pt x="2" y="7"/>
                      <a:pt x="2" y="7"/>
                      <a:pt x="2" y="7"/>
                    </a:cubicBezTo>
                    <a:cubicBezTo>
                      <a:pt x="3" y="6"/>
                      <a:pt x="3" y="5"/>
                      <a:pt x="4" y="4"/>
                    </a:cubicBezTo>
                    <a:cubicBezTo>
                      <a:pt x="1" y="0"/>
                      <a:pt x="1" y="0"/>
                      <a:pt x="1"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4" name="Freeform 813"/>
              <p:cNvSpPr>
                <a:spLocks noEditPoints="1"/>
              </p:cNvSpPr>
              <p:nvPr/>
            </p:nvSpPr>
            <p:spPr bwMode="auto">
              <a:xfrm>
                <a:off x="5676422" y="2205619"/>
                <a:ext cx="635537" cy="888518"/>
              </a:xfrm>
              <a:custGeom>
                <a:avLst/>
                <a:gdLst>
                  <a:gd name="T0" fmla="*/ 85 w 87"/>
                  <a:gd name="T1" fmla="*/ 118 h 122"/>
                  <a:gd name="T2" fmla="*/ 81 w 87"/>
                  <a:gd name="T3" fmla="*/ 119 h 122"/>
                  <a:gd name="T4" fmla="*/ 84 w 87"/>
                  <a:gd name="T5" fmla="*/ 122 h 122"/>
                  <a:gd name="T6" fmla="*/ 87 w 87"/>
                  <a:gd name="T7" fmla="*/ 121 h 122"/>
                  <a:gd name="T8" fmla="*/ 85 w 87"/>
                  <a:gd name="T9" fmla="*/ 118 h 122"/>
                  <a:gd name="T10" fmla="*/ 1 w 87"/>
                  <a:gd name="T11" fmla="*/ 0 h 122"/>
                  <a:gd name="T12" fmla="*/ 0 w 87"/>
                  <a:gd name="T13" fmla="*/ 3 h 122"/>
                  <a:gd name="T14" fmla="*/ 2 w 87"/>
                  <a:gd name="T15" fmla="*/ 7 h 122"/>
                  <a:gd name="T16" fmla="*/ 4 w 87"/>
                  <a:gd name="T17" fmla="*/ 4 h 122"/>
                  <a:gd name="T18" fmla="*/ 1 w 87"/>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122">
                    <a:moveTo>
                      <a:pt x="85" y="118"/>
                    </a:moveTo>
                    <a:cubicBezTo>
                      <a:pt x="83" y="118"/>
                      <a:pt x="82" y="118"/>
                      <a:pt x="81" y="119"/>
                    </a:cubicBezTo>
                    <a:cubicBezTo>
                      <a:pt x="84" y="122"/>
                      <a:pt x="84" y="122"/>
                      <a:pt x="84" y="122"/>
                    </a:cubicBezTo>
                    <a:cubicBezTo>
                      <a:pt x="85" y="122"/>
                      <a:pt x="86" y="122"/>
                      <a:pt x="87" y="121"/>
                    </a:cubicBezTo>
                    <a:cubicBezTo>
                      <a:pt x="85" y="118"/>
                      <a:pt x="85" y="118"/>
                      <a:pt x="85" y="118"/>
                    </a:cubicBezTo>
                    <a:moveTo>
                      <a:pt x="1" y="0"/>
                    </a:moveTo>
                    <a:cubicBezTo>
                      <a:pt x="1" y="1"/>
                      <a:pt x="0" y="2"/>
                      <a:pt x="0" y="3"/>
                    </a:cubicBezTo>
                    <a:cubicBezTo>
                      <a:pt x="2" y="7"/>
                      <a:pt x="2" y="7"/>
                      <a:pt x="2" y="7"/>
                    </a:cubicBezTo>
                    <a:cubicBezTo>
                      <a:pt x="3" y="6"/>
                      <a:pt x="3" y="5"/>
                      <a:pt x="4" y="4"/>
                    </a:cubicBezTo>
                    <a:cubicBezTo>
                      <a:pt x="1" y="0"/>
                      <a:pt x="1" y="0"/>
                      <a:pt x="1"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5" name="Freeform 814"/>
              <p:cNvSpPr>
                <a:spLocks noEditPoints="1"/>
              </p:cNvSpPr>
              <p:nvPr/>
            </p:nvSpPr>
            <p:spPr bwMode="auto">
              <a:xfrm>
                <a:off x="5735040" y="2131575"/>
                <a:ext cx="669473" cy="925540"/>
              </a:xfrm>
              <a:custGeom>
                <a:avLst/>
                <a:gdLst>
                  <a:gd name="T0" fmla="*/ 90 w 92"/>
                  <a:gd name="T1" fmla="*/ 123 h 127"/>
                  <a:gd name="T2" fmla="*/ 87 w 92"/>
                  <a:gd name="T3" fmla="*/ 124 h 127"/>
                  <a:gd name="T4" fmla="*/ 89 w 92"/>
                  <a:gd name="T5" fmla="*/ 127 h 127"/>
                  <a:gd name="T6" fmla="*/ 92 w 92"/>
                  <a:gd name="T7" fmla="*/ 126 h 127"/>
                  <a:gd name="T8" fmla="*/ 90 w 92"/>
                  <a:gd name="T9" fmla="*/ 123 h 127"/>
                  <a:gd name="T10" fmla="*/ 2 w 92"/>
                  <a:gd name="T11" fmla="*/ 0 h 127"/>
                  <a:gd name="T12" fmla="*/ 0 w 92"/>
                  <a:gd name="T13" fmla="*/ 2 h 127"/>
                  <a:gd name="T14" fmla="*/ 3 w 92"/>
                  <a:gd name="T15" fmla="*/ 5 h 127"/>
                  <a:gd name="T16" fmla="*/ 5 w 92"/>
                  <a:gd name="T17" fmla="*/ 3 h 127"/>
                  <a:gd name="T18" fmla="*/ 2 w 92"/>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90" y="123"/>
                    </a:moveTo>
                    <a:cubicBezTo>
                      <a:pt x="89" y="123"/>
                      <a:pt x="88" y="124"/>
                      <a:pt x="87" y="124"/>
                    </a:cubicBezTo>
                    <a:cubicBezTo>
                      <a:pt x="89" y="127"/>
                      <a:pt x="89" y="127"/>
                      <a:pt x="89" y="127"/>
                    </a:cubicBezTo>
                    <a:cubicBezTo>
                      <a:pt x="90" y="127"/>
                      <a:pt x="91" y="127"/>
                      <a:pt x="92" y="126"/>
                    </a:cubicBezTo>
                    <a:cubicBezTo>
                      <a:pt x="90" y="123"/>
                      <a:pt x="90" y="123"/>
                      <a:pt x="90" y="123"/>
                    </a:cubicBezTo>
                    <a:moveTo>
                      <a:pt x="2" y="0"/>
                    </a:moveTo>
                    <a:cubicBezTo>
                      <a:pt x="2" y="0"/>
                      <a:pt x="1" y="1"/>
                      <a:pt x="0" y="2"/>
                    </a:cubicBezTo>
                    <a:cubicBezTo>
                      <a:pt x="3" y="5"/>
                      <a:pt x="3" y="5"/>
                      <a:pt x="3" y="5"/>
                    </a:cubicBezTo>
                    <a:cubicBezTo>
                      <a:pt x="3" y="4"/>
                      <a:pt x="4" y="4"/>
                      <a:pt x="5" y="3"/>
                    </a:cubicBezTo>
                    <a:cubicBezTo>
                      <a:pt x="2" y="0"/>
                      <a:pt x="2" y="0"/>
                      <a:pt x="2"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6" name="Freeform 815"/>
              <p:cNvSpPr>
                <a:spLocks noEditPoints="1"/>
              </p:cNvSpPr>
              <p:nvPr/>
            </p:nvSpPr>
            <p:spPr bwMode="auto">
              <a:xfrm>
                <a:off x="5815253" y="2066788"/>
                <a:ext cx="678729" cy="947136"/>
              </a:xfrm>
              <a:custGeom>
                <a:avLst/>
                <a:gdLst>
                  <a:gd name="T0" fmla="*/ 90 w 93"/>
                  <a:gd name="T1" fmla="*/ 125 h 130"/>
                  <a:gd name="T2" fmla="*/ 88 w 93"/>
                  <a:gd name="T3" fmla="*/ 127 h 130"/>
                  <a:gd name="T4" fmla="*/ 90 w 93"/>
                  <a:gd name="T5" fmla="*/ 130 h 130"/>
                  <a:gd name="T6" fmla="*/ 93 w 93"/>
                  <a:gd name="T7" fmla="*/ 128 h 130"/>
                  <a:gd name="T8" fmla="*/ 90 w 93"/>
                  <a:gd name="T9" fmla="*/ 125 h 130"/>
                  <a:gd name="T10" fmla="*/ 2 w 93"/>
                  <a:gd name="T11" fmla="*/ 0 h 130"/>
                  <a:gd name="T12" fmla="*/ 0 w 93"/>
                  <a:gd name="T13" fmla="*/ 2 h 130"/>
                  <a:gd name="T14" fmla="*/ 2 w 93"/>
                  <a:gd name="T15" fmla="*/ 5 h 130"/>
                  <a:gd name="T16" fmla="*/ 4 w 93"/>
                  <a:gd name="T17" fmla="*/ 3 h 130"/>
                  <a:gd name="T18" fmla="*/ 2 w 93"/>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30">
                    <a:moveTo>
                      <a:pt x="90" y="125"/>
                    </a:moveTo>
                    <a:cubicBezTo>
                      <a:pt x="89" y="125"/>
                      <a:pt x="89" y="126"/>
                      <a:pt x="88" y="127"/>
                    </a:cubicBezTo>
                    <a:cubicBezTo>
                      <a:pt x="90" y="130"/>
                      <a:pt x="90" y="130"/>
                      <a:pt x="90" y="130"/>
                    </a:cubicBezTo>
                    <a:cubicBezTo>
                      <a:pt x="91" y="129"/>
                      <a:pt x="92" y="129"/>
                      <a:pt x="93" y="128"/>
                    </a:cubicBezTo>
                    <a:cubicBezTo>
                      <a:pt x="90" y="125"/>
                      <a:pt x="90" y="125"/>
                      <a:pt x="90" y="125"/>
                    </a:cubicBezTo>
                    <a:moveTo>
                      <a:pt x="2" y="0"/>
                    </a:moveTo>
                    <a:cubicBezTo>
                      <a:pt x="1" y="1"/>
                      <a:pt x="0" y="1"/>
                      <a:pt x="0" y="2"/>
                    </a:cubicBezTo>
                    <a:cubicBezTo>
                      <a:pt x="2" y="5"/>
                      <a:pt x="2" y="5"/>
                      <a:pt x="2" y="5"/>
                    </a:cubicBezTo>
                    <a:cubicBezTo>
                      <a:pt x="3" y="5"/>
                      <a:pt x="3" y="4"/>
                      <a:pt x="4" y="3"/>
                    </a:cubicBezTo>
                    <a:cubicBezTo>
                      <a:pt x="2" y="0"/>
                      <a:pt x="2" y="0"/>
                      <a:pt x="2"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7" name="Freeform 816"/>
              <p:cNvSpPr>
                <a:spLocks noEditPoints="1"/>
              </p:cNvSpPr>
              <p:nvPr/>
            </p:nvSpPr>
            <p:spPr bwMode="auto">
              <a:xfrm>
                <a:off x="5895467" y="2014340"/>
                <a:ext cx="669473" cy="934796"/>
              </a:xfrm>
              <a:custGeom>
                <a:avLst/>
                <a:gdLst>
                  <a:gd name="T0" fmla="*/ 89 w 92"/>
                  <a:gd name="T1" fmla="*/ 123 h 128"/>
                  <a:gd name="T2" fmla="*/ 87 w 92"/>
                  <a:gd name="T3" fmla="*/ 125 h 128"/>
                  <a:gd name="T4" fmla="*/ 90 w 92"/>
                  <a:gd name="T5" fmla="*/ 128 h 128"/>
                  <a:gd name="T6" fmla="*/ 92 w 92"/>
                  <a:gd name="T7" fmla="*/ 126 h 128"/>
                  <a:gd name="T8" fmla="*/ 89 w 92"/>
                  <a:gd name="T9" fmla="*/ 123 h 128"/>
                  <a:gd name="T10" fmla="*/ 3 w 92"/>
                  <a:gd name="T11" fmla="*/ 0 h 128"/>
                  <a:gd name="T12" fmla="*/ 0 w 92"/>
                  <a:gd name="T13" fmla="*/ 2 h 128"/>
                  <a:gd name="T14" fmla="*/ 2 w 92"/>
                  <a:gd name="T15" fmla="*/ 5 h 128"/>
                  <a:gd name="T16" fmla="*/ 5 w 92"/>
                  <a:gd name="T17" fmla="*/ 4 h 128"/>
                  <a:gd name="T18" fmla="*/ 3 w 9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8">
                    <a:moveTo>
                      <a:pt x="89" y="123"/>
                    </a:moveTo>
                    <a:cubicBezTo>
                      <a:pt x="89" y="124"/>
                      <a:pt x="88" y="124"/>
                      <a:pt x="87" y="125"/>
                    </a:cubicBezTo>
                    <a:cubicBezTo>
                      <a:pt x="90" y="128"/>
                      <a:pt x="90" y="128"/>
                      <a:pt x="90" y="128"/>
                    </a:cubicBezTo>
                    <a:cubicBezTo>
                      <a:pt x="90" y="128"/>
                      <a:pt x="91" y="127"/>
                      <a:pt x="92" y="126"/>
                    </a:cubicBezTo>
                    <a:cubicBezTo>
                      <a:pt x="89" y="123"/>
                      <a:pt x="89" y="123"/>
                      <a:pt x="89" y="123"/>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8" name="Freeform 817"/>
              <p:cNvSpPr>
                <a:spLocks noEditPoints="1"/>
              </p:cNvSpPr>
              <p:nvPr/>
            </p:nvSpPr>
            <p:spPr bwMode="auto">
              <a:xfrm>
                <a:off x="5991105" y="1986574"/>
                <a:ext cx="641708" cy="888518"/>
              </a:xfrm>
              <a:custGeom>
                <a:avLst/>
                <a:gdLst>
                  <a:gd name="T0" fmla="*/ 85 w 88"/>
                  <a:gd name="T1" fmla="*/ 116 h 122"/>
                  <a:gd name="T2" fmla="*/ 83 w 88"/>
                  <a:gd name="T3" fmla="*/ 118 h 122"/>
                  <a:gd name="T4" fmla="*/ 86 w 88"/>
                  <a:gd name="T5" fmla="*/ 122 h 122"/>
                  <a:gd name="T6" fmla="*/ 88 w 88"/>
                  <a:gd name="T7" fmla="*/ 119 h 122"/>
                  <a:gd name="T8" fmla="*/ 85 w 88"/>
                  <a:gd name="T9" fmla="*/ 116 h 122"/>
                  <a:gd name="T10" fmla="*/ 3 w 88"/>
                  <a:gd name="T11" fmla="*/ 0 h 122"/>
                  <a:gd name="T12" fmla="*/ 0 w 88"/>
                  <a:gd name="T13" fmla="*/ 1 h 122"/>
                  <a:gd name="T14" fmla="*/ 2 w 88"/>
                  <a:gd name="T15" fmla="*/ 4 h 122"/>
                  <a:gd name="T16" fmla="*/ 6 w 88"/>
                  <a:gd name="T17" fmla="*/ 3 h 122"/>
                  <a:gd name="T18" fmla="*/ 3 w 8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22">
                    <a:moveTo>
                      <a:pt x="85" y="116"/>
                    </a:moveTo>
                    <a:cubicBezTo>
                      <a:pt x="85" y="117"/>
                      <a:pt x="84" y="117"/>
                      <a:pt x="83" y="118"/>
                    </a:cubicBezTo>
                    <a:cubicBezTo>
                      <a:pt x="86" y="122"/>
                      <a:pt x="86" y="122"/>
                      <a:pt x="86" y="122"/>
                    </a:cubicBezTo>
                    <a:cubicBezTo>
                      <a:pt x="86" y="121"/>
                      <a:pt x="87" y="120"/>
                      <a:pt x="88" y="119"/>
                    </a:cubicBezTo>
                    <a:cubicBezTo>
                      <a:pt x="85" y="116"/>
                      <a:pt x="85" y="116"/>
                      <a:pt x="85" y="116"/>
                    </a:cubicBezTo>
                    <a:moveTo>
                      <a:pt x="3" y="0"/>
                    </a:moveTo>
                    <a:cubicBezTo>
                      <a:pt x="2" y="0"/>
                      <a:pt x="1" y="0"/>
                      <a:pt x="0" y="1"/>
                    </a:cubicBezTo>
                    <a:cubicBezTo>
                      <a:pt x="2" y="4"/>
                      <a:pt x="2" y="4"/>
                      <a:pt x="2" y="4"/>
                    </a:cubicBezTo>
                    <a:cubicBezTo>
                      <a:pt x="3" y="4"/>
                      <a:pt x="5" y="3"/>
                      <a:pt x="6" y="3"/>
                    </a:cubicBezTo>
                    <a:cubicBezTo>
                      <a:pt x="3" y="0"/>
                      <a:pt x="3" y="0"/>
                      <a:pt x="3"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69" name="Freeform 818"/>
              <p:cNvSpPr>
                <a:spLocks noEditPoints="1"/>
              </p:cNvSpPr>
              <p:nvPr/>
            </p:nvSpPr>
            <p:spPr bwMode="auto">
              <a:xfrm>
                <a:off x="6099085" y="1964978"/>
                <a:ext cx="583090" cy="814475"/>
              </a:xfrm>
              <a:custGeom>
                <a:avLst/>
                <a:gdLst>
                  <a:gd name="T0" fmla="*/ 77 w 80"/>
                  <a:gd name="T1" fmla="*/ 105 h 112"/>
                  <a:gd name="T2" fmla="*/ 76 w 80"/>
                  <a:gd name="T3" fmla="*/ 108 h 112"/>
                  <a:gd name="T4" fmla="*/ 78 w 80"/>
                  <a:gd name="T5" fmla="*/ 112 h 112"/>
                  <a:gd name="T6" fmla="*/ 80 w 80"/>
                  <a:gd name="T7" fmla="*/ 109 h 112"/>
                  <a:gd name="T8" fmla="*/ 77 w 80"/>
                  <a:gd name="T9" fmla="*/ 105 h 112"/>
                  <a:gd name="T10" fmla="*/ 3 w 80"/>
                  <a:gd name="T11" fmla="*/ 0 h 112"/>
                  <a:gd name="T12" fmla="*/ 0 w 80"/>
                  <a:gd name="T13" fmla="*/ 1 h 112"/>
                  <a:gd name="T14" fmla="*/ 2 w 80"/>
                  <a:gd name="T15" fmla="*/ 5 h 112"/>
                  <a:gd name="T16" fmla="*/ 6 w 80"/>
                  <a:gd name="T17" fmla="*/ 4 h 112"/>
                  <a:gd name="T18" fmla="*/ 3 w 80"/>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12">
                    <a:moveTo>
                      <a:pt x="77" y="105"/>
                    </a:moveTo>
                    <a:cubicBezTo>
                      <a:pt x="77" y="106"/>
                      <a:pt x="76" y="107"/>
                      <a:pt x="76" y="108"/>
                    </a:cubicBezTo>
                    <a:cubicBezTo>
                      <a:pt x="78" y="112"/>
                      <a:pt x="78" y="112"/>
                      <a:pt x="78" y="112"/>
                    </a:cubicBezTo>
                    <a:cubicBezTo>
                      <a:pt x="79" y="111"/>
                      <a:pt x="79" y="110"/>
                      <a:pt x="80" y="109"/>
                    </a:cubicBezTo>
                    <a:cubicBezTo>
                      <a:pt x="77" y="105"/>
                      <a:pt x="77" y="105"/>
                      <a:pt x="77" y="105"/>
                    </a:cubicBezTo>
                    <a:moveTo>
                      <a:pt x="3" y="0"/>
                    </a:moveTo>
                    <a:cubicBezTo>
                      <a:pt x="2" y="1"/>
                      <a:pt x="1" y="1"/>
                      <a:pt x="0" y="1"/>
                    </a:cubicBezTo>
                    <a:cubicBezTo>
                      <a:pt x="2" y="5"/>
                      <a:pt x="2" y="5"/>
                      <a:pt x="2" y="5"/>
                    </a:cubicBezTo>
                    <a:cubicBezTo>
                      <a:pt x="3" y="4"/>
                      <a:pt x="5" y="4"/>
                      <a:pt x="6" y="4"/>
                    </a:cubicBezTo>
                    <a:cubicBezTo>
                      <a:pt x="3" y="0"/>
                      <a:pt x="3" y="0"/>
                      <a:pt x="3"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0" name="Freeform 819"/>
              <p:cNvSpPr>
                <a:spLocks noEditPoints="1"/>
              </p:cNvSpPr>
              <p:nvPr/>
            </p:nvSpPr>
            <p:spPr bwMode="auto">
              <a:xfrm>
                <a:off x="6216320" y="1971149"/>
                <a:ext cx="502876" cy="694155"/>
              </a:xfrm>
              <a:custGeom>
                <a:avLst/>
                <a:gdLst>
                  <a:gd name="T0" fmla="*/ 65 w 69"/>
                  <a:gd name="T1" fmla="*/ 86 h 95"/>
                  <a:gd name="T2" fmla="*/ 65 w 69"/>
                  <a:gd name="T3" fmla="*/ 91 h 95"/>
                  <a:gd name="T4" fmla="*/ 68 w 69"/>
                  <a:gd name="T5" fmla="*/ 95 h 95"/>
                  <a:gd name="T6" fmla="*/ 69 w 69"/>
                  <a:gd name="T7" fmla="*/ 91 h 95"/>
                  <a:gd name="T8" fmla="*/ 65 w 69"/>
                  <a:gd name="T9" fmla="*/ 86 h 95"/>
                  <a:gd name="T10" fmla="*/ 0 w 69"/>
                  <a:gd name="T11" fmla="*/ 0 h 95"/>
                  <a:gd name="T12" fmla="*/ 3 w 69"/>
                  <a:gd name="T13" fmla="*/ 4 h 95"/>
                  <a:gd name="T14" fmla="*/ 8 w 69"/>
                  <a:gd name="T15" fmla="*/ 5 h 95"/>
                  <a:gd name="T16" fmla="*/ 4 w 69"/>
                  <a:gd name="T17" fmla="*/ 0 h 95"/>
                  <a:gd name="T18" fmla="*/ 0 w 69"/>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5">
                    <a:moveTo>
                      <a:pt x="65" y="86"/>
                    </a:moveTo>
                    <a:cubicBezTo>
                      <a:pt x="65" y="88"/>
                      <a:pt x="65" y="89"/>
                      <a:pt x="65" y="91"/>
                    </a:cubicBezTo>
                    <a:cubicBezTo>
                      <a:pt x="68" y="95"/>
                      <a:pt x="68" y="95"/>
                      <a:pt x="68" y="95"/>
                    </a:cubicBezTo>
                    <a:cubicBezTo>
                      <a:pt x="68" y="94"/>
                      <a:pt x="68" y="93"/>
                      <a:pt x="69" y="91"/>
                    </a:cubicBezTo>
                    <a:cubicBezTo>
                      <a:pt x="65" y="86"/>
                      <a:pt x="65" y="86"/>
                      <a:pt x="65" y="86"/>
                    </a:cubicBezTo>
                    <a:moveTo>
                      <a:pt x="0" y="0"/>
                    </a:moveTo>
                    <a:cubicBezTo>
                      <a:pt x="3" y="4"/>
                      <a:pt x="3" y="4"/>
                      <a:pt x="3" y="4"/>
                    </a:cubicBezTo>
                    <a:cubicBezTo>
                      <a:pt x="5" y="5"/>
                      <a:pt x="6" y="5"/>
                      <a:pt x="8" y="5"/>
                    </a:cubicBezTo>
                    <a:cubicBezTo>
                      <a:pt x="4" y="0"/>
                      <a:pt x="4" y="0"/>
                      <a:pt x="4" y="0"/>
                    </a:cubicBezTo>
                    <a:cubicBezTo>
                      <a:pt x="3" y="0"/>
                      <a:pt x="2" y="0"/>
                      <a:pt x="0"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1" name="Freeform 820"/>
              <p:cNvSpPr>
                <a:spLocks noEditPoints="1"/>
              </p:cNvSpPr>
              <p:nvPr/>
            </p:nvSpPr>
            <p:spPr bwMode="auto">
              <a:xfrm>
                <a:off x="6361322" y="2008170"/>
                <a:ext cx="364045" cy="502877"/>
              </a:xfrm>
              <a:custGeom>
                <a:avLst/>
                <a:gdLst>
                  <a:gd name="T0" fmla="*/ 44 w 50"/>
                  <a:gd name="T1" fmla="*/ 56 h 69"/>
                  <a:gd name="T2" fmla="*/ 45 w 50"/>
                  <a:gd name="T3" fmla="*/ 63 h 69"/>
                  <a:gd name="T4" fmla="*/ 50 w 50"/>
                  <a:gd name="T5" fmla="*/ 69 h 69"/>
                  <a:gd name="T6" fmla="*/ 49 w 50"/>
                  <a:gd name="T7" fmla="*/ 64 h 69"/>
                  <a:gd name="T8" fmla="*/ 44 w 50"/>
                  <a:gd name="T9" fmla="*/ 56 h 69"/>
                  <a:gd name="T10" fmla="*/ 0 w 50"/>
                  <a:gd name="T11" fmla="*/ 0 h 69"/>
                  <a:gd name="T12" fmla="*/ 5 w 50"/>
                  <a:gd name="T13" fmla="*/ 6 h 69"/>
                  <a:gd name="T14" fmla="*/ 11 w 50"/>
                  <a:gd name="T15" fmla="*/ 10 h 69"/>
                  <a:gd name="T16" fmla="*/ 6 w 50"/>
                  <a:gd name="T17" fmla="*/ 2 h 69"/>
                  <a:gd name="T18" fmla="*/ 0 w 50"/>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69">
                    <a:moveTo>
                      <a:pt x="44" y="56"/>
                    </a:moveTo>
                    <a:cubicBezTo>
                      <a:pt x="44" y="58"/>
                      <a:pt x="45" y="61"/>
                      <a:pt x="45" y="63"/>
                    </a:cubicBezTo>
                    <a:cubicBezTo>
                      <a:pt x="50" y="69"/>
                      <a:pt x="50" y="69"/>
                      <a:pt x="50" y="69"/>
                    </a:cubicBezTo>
                    <a:cubicBezTo>
                      <a:pt x="50" y="68"/>
                      <a:pt x="49" y="66"/>
                      <a:pt x="49" y="64"/>
                    </a:cubicBezTo>
                    <a:cubicBezTo>
                      <a:pt x="44" y="56"/>
                      <a:pt x="44" y="56"/>
                      <a:pt x="44" y="56"/>
                    </a:cubicBezTo>
                    <a:moveTo>
                      <a:pt x="0" y="0"/>
                    </a:moveTo>
                    <a:cubicBezTo>
                      <a:pt x="5" y="6"/>
                      <a:pt x="5" y="6"/>
                      <a:pt x="5" y="6"/>
                    </a:cubicBezTo>
                    <a:cubicBezTo>
                      <a:pt x="7" y="7"/>
                      <a:pt x="9" y="9"/>
                      <a:pt x="11" y="10"/>
                    </a:cubicBezTo>
                    <a:cubicBezTo>
                      <a:pt x="6" y="2"/>
                      <a:pt x="6" y="2"/>
                      <a:pt x="6" y="2"/>
                    </a:cubicBezTo>
                    <a:cubicBezTo>
                      <a:pt x="4" y="1"/>
                      <a:pt x="2" y="1"/>
                      <a:pt x="0"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2" name="Freeform 821"/>
              <p:cNvSpPr>
                <a:spLocks noEditPoints="1"/>
              </p:cNvSpPr>
              <p:nvPr/>
            </p:nvSpPr>
            <p:spPr bwMode="auto">
              <a:xfrm>
                <a:off x="5960254" y="2350620"/>
                <a:ext cx="379471" cy="379471"/>
              </a:xfrm>
              <a:custGeom>
                <a:avLst/>
                <a:gdLst>
                  <a:gd name="T0" fmla="*/ 37 w 52"/>
                  <a:gd name="T1" fmla="*/ 45 h 52"/>
                  <a:gd name="T2" fmla="*/ 27 w 52"/>
                  <a:gd name="T3" fmla="*/ 48 h 52"/>
                  <a:gd name="T4" fmla="*/ 29 w 52"/>
                  <a:gd name="T5" fmla="*/ 52 h 52"/>
                  <a:gd name="T6" fmla="*/ 40 w 52"/>
                  <a:gd name="T7" fmla="*/ 48 h 52"/>
                  <a:gd name="T8" fmla="*/ 37 w 52"/>
                  <a:gd name="T9" fmla="*/ 45 h 52"/>
                  <a:gd name="T10" fmla="*/ 47 w 52"/>
                  <a:gd name="T11" fmla="*/ 34 h 52"/>
                  <a:gd name="T12" fmla="*/ 40 w 52"/>
                  <a:gd name="T13" fmla="*/ 43 h 52"/>
                  <a:gd name="T14" fmla="*/ 40 w 52"/>
                  <a:gd name="T15" fmla="*/ 43 h 52"/>
                  <a:gd name="T16" fmla="*/ 42 w 52"/>
                  <a:gd name="T17" fmla="*/ 46 h 52"/>
                  <a:gd name="T18" fmla="*/ 43 w 52"/>
                  <a:gd name="T19" fmla="*/ 46 h 52"/>
                  <a:gd name="T20" fmla="*/ 49 w 52"/>
                  <a:gd name="T21" fmla="*/ 38 h 52"/>
                  <a:gd name="T22" fmla="*/ 47 w 52"/>
                  <a:gd name="T23" fmla="*/ 34 h 52"/>
                  <a:gd name="T24" fmla="*/ 2 w 52"/>
                  <a:gd name="T25" fmla="*/ 18 h 52"/>
                  <a:gd name="T26" fmla="*/ 1 w 52"/>
                  <a:gd name="T27" fmla="*/ 23 h 52"/>
                  <a:gd name="T28" fmla="*/ 0 w 52"/>
                  <a:gd name="T29" fmla="*/ 26 h 52"/>
                  <a:gd name="T30" fmla="*/ 5 w 52"/>
                  <a:gd name="T31" fmla="*/ 41 h 52"/>
                  <a:gd name="T32" fmla="*/ 5 w 52"/>
                  <a:gd name="T33" fmla="*/ 41 h 52"/>
                  <a:gd name="T34" fmla="*/ 6 w 52"/>
                  <a:gd name="T35" fmla="*/ 42 h 52"/>
                  <a:gd name="T36" fmla="*/ 26 w 52"/>
                  <a:gd name="T37" fmla="*/ 52 h 52"/>
                  <a:gd name="T38" fmla="*/ 23 w 52"/>
                  <a:gd name="T39" fmla="*/ 47 h 52"/>
                  <a:gd name="T40" fmla="*/ 9 w 52"/>
                  <a:gd name="T41" fmla="*/ 39 h 52"/>
                  <a:gd name="T42" fmla="*/ 4 w 52"/>
                  <a:gd name="T43" fmla="*/ 26 h 52"/>
                  <a:gd name="T44" fmla="*/ 5 w 52"/>
                  <a:gd name="T45" fmla="*/ 23 h 52"/>
                  <a:gd name="T46" fmla="*/ 5 w 52"/>
                  <a:gd name="T47" fmla="*/ 22 h 52"/>
                  <a:gd name="T48" fmla="*/ 2 w 52"/>
                  <a:gd name="T49" fmla="*/ 18 h 52"/>
                  <a:gd name="T50" fmla="*/ 10 w 52"/>
                  <a:gd name="T51" fmla="*/ 6 h 52"/>
                  <a:gd name="T52" fmla="*/ 3 w 52"/>
                  <a:gd name="T53" fmla="*/ 14 h 52"/>
                  <a:gd name="T54" fmla="*/ 6 w 52"/>
                  <a:gd name="T55" fmla="*/ 18 h 52"/>
                  <a:gd name="T56" fmla="*/ 12 w 52"/>
                  <a:gd name="T57" fmla="*/ 9 h 52"/>
                  <a:gd name="T58" fmla="*/ 10 w 52"/>
                  <a:gd name="T59" fmla="*/ 6 h 52"/>
                  <a:gd name="T60" fmla="*/ 23 w 52"/>
                  <a:gd name="T61" fmla="*/ 0 h 52"/>
                  <a:gd name="T62" fmla="*/ 12 w 52"/>
                  <a:gd name="T63" fmla="*/ 4 h 52"/>
                  <a:gd name="T64" fmla="*/ 15 w 52"/>
                  <a:gd name="T65" fmla="*/ 7 h 52"/>
                  <a:gd name="T66" fmla="*/ 25 w 52"/>
                  <a:gd name="T67" fmla="*/ 4 h 52"/>
                  <a:gd name="T68" fmla="*/ 23 w 52"/>
                  <a:gd name="T69" fmla="*/ 0 h 52"/>
                  <a:gd name="T70" fmla="*/ 26 w 52"/>
                  <a:gd name="T71" fmla="*/ 0 h 52"/>
                  <a:gd name="T72" fmla="*/ 26 w 52"/>
                  <a:gd name="T73" fmla="*/ 0 h 52"/>
                  <a:gd name="T74" fmla="*/ 29 w 52"/>
                  <a:gd name="T75" fmla="*/ 4 h 52"/>
                  <a:gd name="T76" fmla="*/ 43 w 52"/>
                  <a:gd name="T77" fmla="*/ 12 h 52"/>
                  <a:gd name="T78" fmla="*/ 48 w 52"/>
                  <a:gd name="T79" fmla="*/ 26 h 52"/>
                  <a:gd name="T80" fmla="*/ 48 w 52"/>
                  <a:gd name="T81" fmla="*/ 31 h 52"/>
                  <a:gd name="T82" fmla="*/ 51 w 52"/>
                  <a:gd name="T83" fmla="*/ 35 h 52"/>
                  <a:gd name="T84" fmla="*/ 52 w 52"/>
                  <a:gd name="T85" fmla="*/ 26 h 52"/>
                  <a:gd name="T86" fmla="*/ 50 w 52"/>
                  <a:gd name="T87" fmla="*/ 16 h 52"/>
                  <a:gd name="T88" fmla="*/ 44 w 52"/>
                  <a:gd name="T89" fmla="*/ 6 h 52"/>
                  <a:gd name="T90" fmla="*/ 26 w 52"/>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37" y="45"/>
                    </a:moveTo>
                    <a:cubicBezTo>
                      <a:pt x="34" y="47"/>
                      <a:pt x="31" y="48"/>
                      <a:pt x="27" y="48"/>
                    </a:cubicBezTo>
                    <a:cubicBezTo>
                      <a:pt x="29" y="52"/>
                      <a:pt x="29" y="52"/>
                      <a:pt x="29" y="52"/>
                    </a:cubicBezTo>
                    <a:cubicBezTo>
                      <a:pt x="33" y="51"/>
                      <a:pt x="37" y="50"/>
                      <a:pt x="40" y="48"/>
                    </a:cubicBezTo>
                    <a:cubicBezTo>
                      <a:pt x="37" y="45"/>
                      <a:pt x="37" y="45"/>
                      <a:pt x="37" y="45"/>
                    </a:cubicBezTo>
                    <a:moveTo>
                      <a:pt x="47" y="34"/>
                    </a:moveTo>
                    <a:cubicBezTo>
                      <a:pt x="45" y="37"/>
                      <a:pt x="43" y="41"/>
                      <a:pt x="40" y="43"/>
                    </a:cubicBezTo>
                    <a:cubicBezTo>
                      <a:pt x="40" y="43"/>
                      <a:pt x="40" y="43"/>
                      <a:pt x="40" y="43"/>
                    </a:cubicBezTo>
                    <a:cubicBezTo>
                      <a:pt x="42" y="46"/>
                      <a:pt x="42" y="46"/>
                      <a:pt x="42" y="46"/>
                    </a:cubicBezTo>
                    <a:cubicBezTo>
                      <a:pt x="42" y="46"/>
                      <a:pt x="42" y="46"/>
                      <a:pt x="43" y="46"/>
                    </a:cubicBezTo>
                    <a:cubicBezTo>
                      <a:pt x="45" y="44"/>
                      <a:pt x="48" y="41"/>
                      <a:pt x="49" y="38"/>
                    </a:cubicBezTo>
                    <a:cubicBezTo>
                      <a:pt x="47" y="34"/>
                      <a:pt x="47" y="34"/>
                      <a:pt x="47" y="34"/>
                    </a:cubicBezTo>
                    <a:moveTo>
                      <a:pt x="2" y="18"/>
                    </a:moveTo>
                    <a:cubicBezTo>
                      <a:pt x="1" y="19"/>
                      <a:pt x="1" y="21"/>
                      <a:pt x="1" y="23"/>
                    </a:cubicBezTo>
                    <a:cubicBezTo>
                      <a:pt x="0" y="24"/>
                      <a:pt x="0" y="25"/>
                      <a:pt x="0" y="26"/>
                    </a:cubicBezTo>
                    <a:cubicBezTo>
                      <a:pt x="0" y="31"/>
                      <a:pt x="2" y="36"/>
                      <a:pt x="5" y="41"/>
                    </a:cubicBezTo>
                    <a:cubicBezTo>
                      <a:pt x="5" y="41"/>
                      <a:pt x="5" y="41"/>
                      <a:pt x="5" y="41"/>
                    </a:cubicBezTo>
                    <a:cubicBezTo>
                      <a:pt x="6" y="41"/>
                      <a:pt x="6" y="42"/>
                      <a:pt x="6" y="42"/>
                    </a:cubicBezTo>
                    <a:cubicBezTo>
                      <a:pt x="11" y="48"/>
                      <a:pt x="18" y="52"/>
                      <a:pt x="26" y="52"/>
                    </a:cubicBezTo>
                    <a:cubicBezTo>
                      <a:pt x="23" y="47"/>
                      <a:pt x="23" y="47"/>
                      <a:pt x="23" y="47"/>
                    </a:cubicBezTo>
                    <a:cubicBezTo>
                      <a:pt x="17" y="47"/>
                      <a:pt x="13" y="44"/>
                      <a:pt x="9" y="39"/>
                    </a:cubicBezTo>
                    <a:cubicBezTo>
                      <a:pt x="6" y="36"/>
                      <a:pt x="4" y="31"/>
                      <a:pt x="4" y="26"/>
                    </a:cubicBezTo>
                    <a:cubicBezTo>
                      <a:pt x="4" y="25"/>
                      <a:pt x="4" y="24"/>
                      <a:pt x="5" y="23"/>
                    </a:cubicBezTo>
                    <a:cubicBezTo>
                      <a:pt x="5" y="23"/>
                      <a:pt x="5" y="22"/>
                      <a:pt x="5" y="22"/>
                    </a:cubicBezTo>
                    <a:cubicBezTo>
                      <a:pt x="2" y="18"/>
                      <a:pt x="2" y="18"/>
                      <a:pt x="2" y="18"/>
                    </a:cubicBezTo>
                    <a:moveTo>
                      <a:pt x="10" y="6"/>
                    </a:moveTo>
                    <a:cubicBezTo>
                      <a:pt x="7" y="8"/>
                      <a:pt x="5" y="11"/>
                      <a:pt x="3" y="14"/>
                    </a:cubicBezTo>
                    <a:cubicBezTo>
                      <a:pt x="6" y="18"/>
                      <a:pt x="6" y="18"/>
                      <a:pt x="6" y="18"/>
                    </a:cubicBezTo>
                    <a:cubicBezTo>
                      <a:pt x="7" y="15"/>
                      <a:pt x="9" y="12"/>
                      <a:pt x="12" y="9"/>
                    </a:cubicBezTo>
                    <a:cubicBezTo>
                      <a:pt x="10" y="6"/>
                      <a:pt x="10" y="6"/>
                      <a:pt x="10" y="6"/>
                    </a:cubicBezTo>
                    <a:moveTo>
                      <a:pt x="23" y="0"/>
                    </a:moveTo>
                    <a:cubicBezTo>
                      <a:pt x="19" y="1"/>
                      <a:pt x="15" y="2"/>
                      <a:pt x="12" y="4"/>
                    </a:cubicBezTo>
                    <a:cubicBezTo>
                      <a:pt x="15" y="7"/>
                      <a:pt x="15" y="7"/>
                      <a:pt x="15" y="7"/>
                    </a:cubicBezTo>
                    <a:cubicBezTo>
                      <a:pt x="18" y="5"/>
                      <a:pt x="21" y="4"/>
                      <a:pt x="25" y="4"/>
                    </a:cubicBezTo>
                    <a:cubicBezTo>
                      <a:pt x="23" y="0"/>
                      <a:pt x="23" y="0"/>
                      <a:pt x="23" y="0"/>
                    </a:cubicBezTo>
                    <a:moveTo>
                      <a:pt x="26" y="0"/>
                    </a:moveTo>
                    <a:cubicBezTo>
                      <a:pt x="26" y="0"/>
                      <a:pt x="26" y="0"/>
                      <a:pt x="26" y="0"/>
                    </a:cubicBezTo>
                    <a:cubicBezTo>
                      <a:pt x="29" y="4"/>
                      <a:pt x="29" y="4"/>
                      <a:pt x="29" y="4"/>
                    </a:cubicBezTo>
                    <a:cubicBezTo>
                      <a:pt x="35" y="5"/>
                      <a:pt x="40" y="8"/>
                      <a:pt x="43" y="12"/>
                    </a:cubicBezTo>
                    <a:cubicBezTo>
                      <a:pt x="47" y="16"/>
                      <a:pt x="48" y="21"/>
                      <a:pt x="48" y="26"/>
                    </a:cubicBezTo>
                    <a:cubicBezTo>
                      <a:pt x="48" y="27"/>
                      <a:pt x="48" y="29"/>
                      <a:pt x="48" y="31"/>
                    </a:cubicBezTo>
                    <a:cubicBezTo>
                      <a:pt x="51" y="35"/>
                      <a:pt x="51" y="35"/>
                      <a:pt x="51" y="35"/>
                    </a:cubicBezTo>
                    <a:cubicBezTo>
                      <a:pt x="52" y="32"/>
                      <a:pt x="52" y="29"/>
                      <a:pt x="52" y="26"/>
                    </a:cubicBezTo>
                    <a:cubicBezTo>
                      <a:pt x="52" y="22"/>
                      <a:pt x="52" y="19"/>
                      <a:pt x="50" y="16"/>
                    </a:cubicBezTo>
                    <a:cubicBezTo>
                      <a:pt x="44" y="6"/>
                      <a:pt x="44" y="6"/>
                      <a:pt x="44" y="6"/>
                    </a:cubicBezTo>
                    <a:cubicBezTo>
                      <a:pt x="39" y="2"/>
                      <a:pt x="33" y="0"/>
                      <a:pt x="26"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3" name="Freeform 822"/>
              <p:cNvSpPr>
                <a:spLocks/>
              </p:cNvSpPr>
              <p:nvPr/>
            </p:nvSpPr>
            <p:spPr bwMode="auto">
              <a:xfrm>
                <a:off x="5997276" y="26498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4" name="Freeform 823"/>
              <p:cNvSpPr>
                <a:spLocks noEditPoints="1"/>
              </p:cNvSpPr>
              <p:nvPr/>
            </p:nvSpPr>
            <p:spPr bwMode="auto">
              <a:xfrm>
                <a:off x="5975680" y="2452429"/>
                <a:ext cx="197448" cy="277662"/>
              </a:xfrm>
              <a:custGeom>
                <a:avLst/>
                <a:gdLst>
                  <a:gd name="T0" fmla="*/ 21 w 27"/>
                  <a:gd name="T1" fmla="*/ 33 h 38"/>
                  <a:gd name="T2" fmla="*/ 24 w 27"/>
                  <a:gd name="T3" fmla="*/ 38 h 38"/>
                  <a:gd name="T4" fmla="*/ 24 w 27"/>
                  <a:gd name="T5" fmla="*/ 38 h 38"/>
                  <a:gd name="T6" fmla="*/ 27 w 27"/>
                  <a:gd name="T7" fmla="*/ 38 h 38"/>
                  <a:gd name="T8" fmla="*/ 25 w 27"/>
                  <a:gd name="T9" fmla="*/ 34 h 38"/>
                  <a:gd name="T10" fmla="*/ 24 w 27"/>
                  <a:gd name="T11" fmla="*/ 34 h 38"/>
                  <a:gd name="T12" fmla="*/ 21 w 27"/>
                  <a:gd name="T13" fmla="*/ 33 h 38"/>
                  <a:gd name="T14" fmla="*/ 1 w 27"/>
                  <a:gd name="T15" fmla="*/ 0 h 38"/>
                  <a:gd name="T16" fmla="*/ 0 w 27"/>
                  <a:gd name="T17" fmla="*/ 4 h 38"/>
                  <a:gd name="T18" fmla="*/ 3 w 27"/>
                  <a:gd name="T19" fmla="*/ 8 h 38"/>
                  <a:gd name="T20" fmla="*/ 4 w 27"/>
                  <a:gd name="T21" fmla="*/ 4 h 38"/>
                  <a:gd name="T22" fmla="*/ 1 w 27"/>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8">
                    <a:moveTo>
                      <a:pt x="21" y="33"/>
                    </a:moveTo>
                    <a:cubicBezTo>
                      <a:pt x="24" y="38"/>
                      <a:pt x="24" y="38"/>
                      <a:pt x="24" y="38"/>
                    </a:cubicBezTo>
                    <a:cubicBezTo>
                      <a:pt x="24" y="38"/>
                      <a:pt x="24" y="38"/>
                      <a:pt x="24" y="38"/>
                    </a:cubicBezTo>
                    <a:cubicBezTo>
                      <a:pt x="25" y="38"/>
                      <a:pt x="26" y="38"/>
                      <a:pt x="27" y="38"/>
                    </a:cubicBezTo>
                    <a:cubicBezTo>
                      <a:pt x="25" y="34"/>
                      <a:pt x="25" y="34"/>
                      <a:pt x="25" y="34"/>
                    </a:cubicBezTo>
                    <a:cubicBezTo>
                      <a:pt x="25" y="34"/>
                      <a:pt x="24" y="34"/>
                      <a:pt x="24" y="34"/>
                    </a:cubicBezTo>
                    <a:cubicBezTo>
                      <a:pt x="23" y="34"/>
                      <a:pt x="22" y="34"/>
                      <a:pt x="21" y="33"/>
                    </a:cubicBezTo>
                    <a:moveTo>
                      <a:pt x="1" y="0"/>
                    </a:moveTo>
                    <a:cubicBezTo>
                      <a:pt x="1" y="1"/>
                      <a:pt x="0" y="2"/>
                      <a:pt x="0" y="4"/>
                    </a:cubicBezTo>
                    <a:cubicBezTo>
                      <a:pt x="3" y="8"/>
                      <a:pt x="3" y="8"/>
                      <a:pt x="3" y="8"/>
                    </a:cubicBezTo>
                    <a:cubicBezTo>
                      <a:pt x="3" y="7"/>
                      <a:pt x="3" y="5"/>
                      <a:pt x="4" y="4"/>
                    </a:cubicBezTo>
                    <a:cubicBezTo>
                      <a:pt x="1" y="0"/>
                      <a:pt x="1" y="0"/>
                      <a:pt x="1"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5" name="Freeform 824"/>
              <p:cNvSpPr>
                <a:spLocks noEditPoints="1"/>
              </p:cNvSpPr>
              <p:nvPr/>
            </p:nvSpPr>
            <p:spPr bwMode="auto">
              <a:xfrm>
                <a:off x="6034298" y="2378386"/>
                <a:ext cx="231385" cy="320854"/>
              </a:xfrm>
              <a:custGeom>
                <a:avLst/>
                <a:gdLst>
                  <a:gd name="T0" fmla="*/ 30 w 32"/>
                  <a:gd name="T1" fmla="*/ 39 h 44"/>
                  <a:gd name="T2" fmla="*/ 27 w 32"/>
                  <a:gd name="T3" fmla="*/ 41 h 44"/>
                  <a:gd name="T4" fmla="*/ 30 w 32"/>
                  <a:gd name="T5" fmla="*/ 44 h 44"/>
                  <a:gd name="T6" fmla="*/ 32 w 32"/>
                  <a:gd name="T7" fmla="*/ 42 h 44"/>
                  <a:gd name="T8" fmla="*/ 30 w 32"/>
                  <a:gd name="T9" fmla="*/ 39 h 44"/>
                  <a:gd name="T10" fmla="*/ 2 w 32"/>
                  <a:gd name="T11" fmla="*/ 0 h 44"/>
                  <a:gd name="T12" fmla="*/ 0 w 32"/>
                  <a:gd name="T13" fmla="*/ 2 h 44"/>
                  <a:gd name="T14" fmla="*/ 0 w 32"/>
                  <a:gd name="T15" fmla="*/ 2 h 44"/>
                  <a:gd name="T16" fmla="*/ 2 w 32"/>
                  <a:gd name="T17" fmla="*/ 5 h 44"/>
                  <a:gd name="T18" fmla="*/ 3 w 32"/>
                  <a:gd name="T19" fmla="*/ 5 h 44"/>
                  <a:gd name="T20" fmla="*/ 5 w 32"/>
                  <a:gd name="T21" fmla="*/ 3 h 44"/>
                  <a:gd name="T22" fmla="*/ 2 w 3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4">
                    <a:moveTo>
                      <a:pt x="30" y="39"/>
                    </a:moveTo>
                    <a:cubicBezTo>
                      <a:pt x="29" y="40"/>
                      <a:pt x="28" y="40"/>
                      <a:pt x="27" y="41"/>
                    </a:cubicBezTo>
                    <a:cubicBezTo>
                      <a:pt x="30" y="44"/>
                      <a:pt x="30" y="44"/>
                      <a:pt x="30" y="44"/>
                    </a:cubicBezTo>
                    <a:cubicBezTo>
                      <a:pt x="31" y="43"/>
                      <a:pt x="31" y="43"/>
                      <a:pt x="32" y="42"/>
                    </a:cubicBezTo>
                    <a:cubicBezTo>
                      <a:pt x="30" y="39"/>
                      <a:pt x="30" y="39"/>
                      <a:pt x="30" y="39"/>
                    </a:cubicBezTo>
                    <a:moveTo>
                      <a:pt x="2" y="0"/>
                    </a:moveTo>
                    <a:cubicBezTo>
                      <a:pt x="2" y="0"/>
                      <a:pt x="1" y="1"/>
                      <a:pt x="0" y="2"/>
                    </a:cubicBezTo>
                    <a:cubicBezTo>
                      <a:pt x="0" y="2"/>
                      <a:pt x="0" y="2"/>
                      <a:pt x="0" y="2"/>
                    </a:cubicBezTo>
                    <a:cubicBezTo>
                      <a:pt x="2" y="5"/>
                      <a:pt x="2" y="5"/>
                      <a:pt x="2" y="5"/>
                    </a:cubicBezTo>
                    <a:cubicBezTo>
                      <a:pt x="2" y="5"/>
                      <a:pt x="3" y="5"/>
                      <a:pt x="3" y="5"/>
                    </a:cubicBezTo>
                    <a:cubicBezTo>
                      <a:pt x="3" y="4"/>
                      <a:pt x="4" y="4"/>
                      <a:pt x="5" y="3"/>
                    </a:cubicBezTo>
                    <a:cubicBezTo>
                      <a:pt x="2" y="0"/>
                      <a:pt x="2" y="0"/>
                      <a:pt x="2"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6" name="Freeform 825"/>
              <p:cNvSpPr>
                <a:spLocks noEditPoints="1"/>
              </p:cNvSpPr>
              <p:nvPr/>
            </p:nvSpPr>
            <p:spPr bwMode="auto">
              <a:xfrm>
                <a:off x="6129937" y="2350620"/>
                <a:ext cx="203618" cy="277662"/>
              </a:xfrm>
              <a:custGeom>
                <a:avLst/>
                <a:gdLst>
                  <a:gd name="T0" fmla="*/ 25 w 28"/>
                  <a:gd name="T1" fmla="*/ 31 h 38"/>
                  <a:gd name="T2" fmla="*/ 24 w 28"/>
                  <a:gd name="T3" fmla="*/ 34 h 38"/>
                  <a:gd name="T4" fmla="*/ 26 w 28"/>
                  <a:gd name="T5" fmla="*/ 38 h 38"/>
                  <a:gd name="T6" fmla="*/ 28 w 28"/>
                  <a:gd name="T7" fmla="*/ 35 h 38"/>
                  <a:gd name="T8" fmla="*/ 25 w 28"/>
                  <a:gd name="T9" fmla="*/ 31 h 38"/>
                  <a:gd name="T10" fmla="*/ 3 w 28"/>
                  <a:gd name="T11" fmla="*/ 0 h 38"/>
                  <a:gd name="T12" fmla="*/ 0 w 28"/>
                  <a:gd name="T13" fmla="*/ 0 h 38"/>
                  <a:gd name="T14" fmla="*/ 2 w 28"/>
                  <a:gd name="T15" fmla="*/ 4 h 38"/>
                  <a:gd name="T16" fmla="*/ 3 w 28"/>
                  <a:gd name="T17" fmla="*/ 4 h 38"/>
                  <a:gd name="T18" fmla="*/ 6 w 28"/>
                  <a:gd name="T19" fmla="*/ 4 h 38"/>
                  <a:gd name="T20" fmla="*/ 3 w 2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5" y="31"/>
                    </a:moveTo>
                    <a:cubicBezTo>
                      <a:pt x="24" y="32"/>
                      <a:pt x="24" y="33"/>
                      <a:pt x="24" y="34"/>
                    </a:cubicBezTo>
                    <a:cubicBezTo>
                      <a:pt x="26" y="38"/>
                      <a:pt x="26" y="38"/>
                      <a:pt x="26" y="38"/>
                    </a:cubicBezTo>
                    <a:cubicBezTo>
                      <a:pt x="27" y="37"/>
                      <a:pt x="27" y="36"/>
                      <a:pt x="28" y="35"/>
                    </a:cubicBezTo>
                    <a:cubicBezTo>
                      <a:pt x="25" y="31"/>
                      <a:pt x="25" y="31"/>
                      <a:pt x="25" y="31"/>
                    </a:cubicBezTo>
                    <a:moveTo>
                      <a:pt x="3" y="0"/>
                    </a:moveTo>
                    <a:cubicBezTo>
                      <a:pt x="2" y="0"/>
                      <a:pt x="1" y="0"/>
                      <a:pt x="0" y="0"/>
                    </a:cubicBezTo>
                    <a:cubicBezTo>
                      <a:pt x="2" y="4"/>
                      <a:pt x="2" y="4"/>
                      <a:pt x="2" y="4"/>
                    </a:cubicBezTo>
                    <a:cubicBezTo>
                      <a:pt x="3" y="4"/>
                      <a:pt x="3" y="4"/>
                      <a:pt x="3" y="4"/>
                    </a:cubicBezTo>
                    <a:cubicBezTo>
                      <a:pt x="4" y="4"/>
                      <a:pt x="5" y="4"/>
                      <a:pt x="6" y="4"/>
                    </a:cubicBezTo>
                    <a:cubicBezTo>
                      <a:pt x="3" y="0"/>
                      <a:pt x="3" y="0"/>
                      <a:pt x="3"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77" name="Freeform 826"/>
              <p:cNvSpPr>
                <a:spLocks/>
              </p:cNvSpPr>
              <p:nvPr/>
            </p:nvSpPr>
            <p:spPr bwMode="auto">
              <a:xfrm>
                <a:off x="6281108" y="2393812"/>
                <a:ext cx="43192" cy="74043"/>
              </a:xfrm>
              <a:custGeom>
                <a:avLst/>
                <a:gdLst>
                  <a:gd name="T0" fmla="*/ 0 w 6"/>
                  <a:gd name="T1" fmla="*/ 0 h 10"/>
                  <a:gd name="T2" fmla="*/ 6 w 6"/>
                  <a:gd name="T3" fmla="*/ 10 h 10"/>
                  <a:gd name="T4" fmla="*/ 3 w 6"/>
                  <a:gd name="T5" fmla="*/ 4 h 10"/>
                  <a:gd name="T6" fmla="*/ 0 w 6"/>
                  <a:gd name="T7" fmla="*/ 0 h 10"/>
                </a:gdLst>
                <a:ahLst/>
                <a:cxnLst>
                  <a:cxn ang="0">
                    <a:pos x="T0" y="T1"/>
                  </a:cxn>
                  <a:cxn ang="0">
                    <a:pos x="T2" y="T3"/>
                  </a:cxn>
                  <a:cxn ang="0">
                    <a:pos x="T4" y="T5"/>
                  </a:cxn>
                  <a:cxn ang="0">
                    <a:pos x="T6" y="T7"/>
                  </a:cxn>
                </a:cxnLst>
                <a:rect l="0" t="0" r="r" b="b"/>
                <a:pathLst>
                  <a:path w="6" h="10">
                    <a:moveTo>
                      <a:pt x="0" y="0"/>
                    </a:moveTo>
                    <a:cubicBezTo>
                      <a:pt x="6" y="10"/>
                      <a:pt x="6" y="10"/>
                      <a:pt x="6" y="10"/>
                    </a:cubicBezTo>
                    <a:cubicBezTo>
                      <a:pt x="5" y="8"/>
                      <a:pt x="4" y="6"/>
                      <a:pt x="3" y="4"/>
                    </a:cubicBezTo>
                    <a:cubicBezTo>
                      <a:pt x="2" y="2"/>
                      <a:pt x="1" y="1"/>
                      <a:pt x="0" y="0"/>
                    </a:cubicBezTo>
                  </a:path>
                </a:pathLst>
              </a:custGeom>
              <a:grpFill/>
              <a:ln>
                <a:solidFill>
                  <a:schemeClr val="accent4"/>
                </a:solid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9" name="组合 777"/>
          <p:cNvGrpSpPr>
            <a:grpSpLocks noChangeAspect="1"/>
          </p:cNvGrpSpPr>
          <p:nvPr/>
        </p:nvGrpSpPr>
        <p:grpSpPr>
          <a:xfrm>
            <a:off x="6780636" y="2266879"/>
            <a:ext cx="1754381" cy="1747576"/>
            <a:chOff x="12895386" y="-62366"/>
            <a:chExt cx="2208955" cy="2199699"/>
          </a:xfrm>
        </p:grpSpPr>
        <p:sp>
          <p:nvSpPr>
            <p:cNvPr id="779" name="Freeform 711"/>
            <p:cNvSpPr>
              <a:spLocks/>
            </p:cNvSpPr>
            <p:nvPr/>
          </p:nvSpPr>
          <p:spPr bwMode="auto">
            <a:xfrm>
              <a:off x="13222410" y="1838075"/>
              <a:ext cx="37022" cy="30851"/>
            </a:xfrm>
            <a:custGeom>
              <a:avLst/>
              <a:gdLst>
                <a:gd name="T0" fmla="*/ 3 w 5"/>
                <a:gd name="T1" fmla="*/ 0 h 4"/>
                <a:gd name="T2" fmla="*/ 0 w 5"/>
                <a:gd name="T3" fmla="*/ 1 h 4"/>
                <a:gd name="T4" fmla="*/ 3 w 5"/>
                <a:gd name="T5" fmla="*/ 4 h 4"/>
                <a:gd name="T6" fmla="*/ 5 w 5"/>
                <a:gd name="T7" fmla="*/ 3 h 4"/>
                <a:gd name="T8" fmla="*/ 4 w 5"/>
                <a:gd name="T9" fmla="*/ 1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0" y="1"/>
                    <a:pt x="0" y="1"/>
                    <a:pt x="0" y="1"/>
                  </a:cubicBezTo>
                  <a:cubicBezTo>
                    <a:pt x="3" y="4"/>
                    <a:pt x="3" y="4"/>
                    <a:pt x="3" y="4"/>
                  </a:cubicBezTo>
                  <a:cubicBezTo>
                    <a:pt x="5" y="3"/>
                    <a:pt x="5" y="3"/>
                    <a:pt x="5" y="3"/>
                  </a:cubicBezTo>
                  <a:cubicBezTo>
                    <a:pt x="4" y="1"/>
                    <a:pt x="4" y="1"/>
                    <a:pt x="4" y="1"/>
                  </a:cubicBezTo>
                  <a:cubicBezTo>
                    <a:pt x="4" y="1"/>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0" name="Freeform 750"/>
            <p:cNvSpPr>
              <a:spLocks noEditPoints="1"/>
            </p:cNvSpPr>
            <p:nvPr/>
          </p:nvSpPr>
          <p:spPr bwMode="auto">
            <a:xfrm>
              <a:off x="12895386" y="-62366"/>
              <a:ext cx="2208955" cy="2199699"/>
            </a:xfrm>
            <a:custGeom>
              <a:avLst/>
              <a:gdLst>
                <a:gd name="T0" fmla="*/ 122 w 303"/>
                <a:gd name="T1" fmla="*/ 295 h 302"/>
                <a:gd name="T2" fmla="*/ 203 w 303"/>
                <a:gd name="T3" fmla="*/ 293 h 302"/>
                <a:gd name="T4" fmla="*/ 143 w 303"/>
                <a:gd name="T5" fmla="*/ 282 h 302"/>
                <a:gd name="T6" fmla="*/ 103 w 303"/>
                <a:gd name="T7" fmla="*/ 291 h 302"/>
                <a:gd name="T8" fmla="*/ 103 w 303"/>
                <a:gd name="T9" fmla="*/ 272 h 302"/>
                <a:gd name="T10" fmla="*/ 150 w 303"/>
                <a:gd name="T11" fmla="*/ 270 h 302"/>
                <a:gd name="T12" fmla="*/ 169 w 303"/>
                <a:gd name="T13" fmla="*/ 268 h 302"/>
                <a:gd name="T14" fmla="*/ 197 w 303"/>
                <a:gd name="T15" fmla="*/ 295 h 302"/>
                <a:gd name="T16" fmla="*/ 93 w 303"/>
                <a:gd name="T17" fmla="*/ 253 h 302"/>
                <a:gd name="T18" fmla="*/ 70 w 303"/>
                <a:gd name="T19" fmla="*/ 250 h 302"/>
                <a:gd name="T20" fmla="*/ 228 w 303"/>
                <a:gd name="T21" fmla="*/ 281 h 302"/>
                <a:gd name="T22" fmla="*/ 73 w 303"/>
                <a:gd name="T23" fmla="*/ 249 h 302"/>
                <a:gd name="T24" fmla="*/ 221 w 303"/>
                <a:gd name="T25" fmla="*/ 247 h 302"/>
                <a:gd name="T26" fmla="*/ 35 w 303"/>
                <a:gd name="T27" fmla="*/ 247 h 302"/>
                <a:gd name="T28" fmla="*/ 270 w 303"/>
                <a:gd name="T29" fmla="*/ 240 h 302"/>
                <a:gd name="T30" fmla="*/ 233 w 303"/>
                <a:gd name="T31" fmla="*/ 241 h 302"/>
                <a:gd name="T32" fmla="*/ 260 w 303"/>
                <a:gd name="T33" fmla="*/ 237 h 302"/>
                <a:gd name="T34" fmla="*/ 52 w 303"/>
                <a:gd name="T35" fmla="*/ 264 h 302"/>
                <a:gd name="T36" fmla="*/ 53 w 303"/>
                <a:gd name="T37" fmla="*/ 260 h 302"/>
                <a:gd name="T38" fmla="*/ 275 w 303"/>
                <a:gd name="T39" fmla="*/ 230 h 302"/>
                <a:gd name="T40" fmla="*/ 47 w 303"/>
                <a:gd name="T41" fmla="*/ 218 h 302"/>
                <a:gd name="T42" fmla="*/ 30 w 303"/>
                <a:gd name="T43" fmla="*/ 188 h 302"/>
                <a:gd name="T44" fmla="*/ 9 w 303"/>
                <a:gd name="T45" fmla="*/ 182 h 302"/>
                <a:gd name="T46" fmla="*/ 5 w 303"/>
                <a:gd name="T47" fmla="*/ 188 h 302"/>
                <a:gd name="T48" fmla="*/ 286 w 303"/>
                <a:gd name="T49" fmla="*/ 210 h 302"/>
                <a:gd name="T50" fmla="*/ 268 w 303"/>
                <a:gd name="T51" fmla="*/ 189 h 302"/>
                <a:gd name="T52" fmla="*/ 274 w 303"/>
                <a:gd name="T53" fmla="*/ 163 h 302"/>
                <a:gd name="T54" fmla="*/ 0 w 303"/>
                <a:gd name="T55" fmla="*/ 151 h 302"/>
                <a:gd name="T56" fmla="*/ 290 w 303"/>
                <a:gd name="T57" fmla="*/ 157 h 302"/>
                <a:gd name="T58" fmla="*/ 5 w 303"/>
                <a:gd name="T59" fmla="*/ 152 h 302"/>
                <a:gd name="T60" fmla="*/ 26 w 303"/>
                <a:gd name="T61" fmla="*/ 141 h 302"/>
                <a:gd name="T62" fmla="*/ 32 w 303"/>
                <a:gd name="T63" fmla="*/ 126 h 302"/>
                <a:gd name="T64" fmla="*/ 279 w 303"/>
                <a:gd name="T65" fmla="*/ 118 h 302"/>
                <a:gd name="T66" fmla="*/ 300 w 303"/>
                <a:gd name="T67" fmla="*/ 125 h 302"/>
                <a:gd name="T68" fmla="*/ 253 w 303"/>
                <a:gd name="T69" fmla="*/ 87 h 302"/>
                <a:gd name="T70" fmla="*/ 253 w 303"/>
                <a:gd name="T71" fmla="*/ 87 h 302"/>
                <a:gd name="T72" fmla="*/ 33 w 303"/>
                <a:gd name="T73" fmla="*/ 122 h 302"/>
                <a:gd name="T74" fmla="*/ 261 w 303"/>
                <a:gd name="T75" fmla="*/ 75 h 302"/>
                <a:gd name="T76" fmla="*/ 21 w 303"/>
                <a:gd name="T77" fmla="*/ 82 h 302"/>
                <a:gd name="T78" fmla="*/ 59 w 303"/>
                <a:gd name="T79" fmla="*/ 70 h 302"/>
                <a:gd name="T80" fmla="*/ 69 w 303"/>
                <a:gd name="T81" fmla="*/ 61 h 302"/>
                <a:gd name="T82" fmla="*/ 26 w 303"/>
                <a:gd name="T83" fmla="*/ 66 h 302"/>
                <a:gd name="T84" fmla="*/ 79 w 303"/>
                <a:gd name="T85" fmla="*/ 52 h 302"/>
                <a:gd name="T86" fmla="*/ 277 w 303"/>
                <a:gd name="T87" fmla="*/ 66 h 302"/>
                <a:gd name="T88" fmla="*/ 227 w 303"/>
                <a:gd name="T89" fmla="*/ 50 h 302"/>
                <a:gd name="T90" fmla="*/ 238 w 303"/>
                <a:gd name="T91" fmla="*/ 43 h 302"/>
                <a:gd name="T92" fmla="*/ 251 w 303"/>
                <a:gd name="T93" fmla="*/ 37 h 302"/>
                <a:gd name="T94" fmla="*/ 200 w 303"/>
                <a:gd name="T95" fmla="*/ 38 h 302"/>
                <a:gd name="T96" fmla="*/ 146 w 303"/>
                <a:gd name="T97" fmla="*/ 29 h 302"/>
                <a:gd name="T98" fmla="*/ 83 w 303"/>
                <a:gd name="T99" fmla="*/ 53 h 302"/>
                <a:gd name="T100" fmla="*/ 154 w 303"/>
                <a:gd name="T101" fmla="*/ 32 h 302"/>
                <a:gd name="T102" fmla="*/ 86 w 303"/>
                <a:gd name="T103" fmla="*/ 15 h 302"/>
                <a:gd name="T104" fmla="*/ 202 w 303"/>
                <a:gd name="T105" fmla="*/ 9 h 302"/>
                <a:gd name="T106" fmla="*/ 105 w 303"/>
                <a:gd name="T107" fmla="*/ 11 h 302"/>
                <a:gd name="T108" fmla="*/ 162 w 303"/>
                <a:gd name="T109" fmla="*/ 5 h 302"/>
                <a:gd name="T110" fmla="*/ 196 w 303"/>
                <a:gd name="T111" fmla="*/ 10 h 302"/>
                <a:gd name="T112" fmla="*/ 162 w 303"/>
                <a:gd name="T11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122" y="295"/>
                  </a:moveTo>
                  <a:cubicBezTo>
                    <a:pt x="126" y="300"/>
                    <a:pt x="126" y="300"/>
                    <a:pt x="126" y="300"/>
                  </a:cubicBezTo>
                  <a:cubicBezTo>
                    <a:pt x="129" y="300"/>
                    <a:pt x="134" y="301"/>
                    <a:pt x="138" y="301"/>
                  </a:cubicBezTo>
                  <a:cubicBezTo>
                    <a:pt x="140" y="302"/>
                    <a:pt x="140" y="302"/>
                    <a:pt x="140" y="302"/>
                  </a:cubicBezTo>
                  <a:cubicBezTo>
                    <a:pt x="136" y="297"/>
                    <a:pt x="136" y="297"/>
                    <a:pt x="136" y="297"/>
                  </a:cubicBezTo>
                  <a:cubicBezTo>
                    <a:pt x="136" y="297"/>
                    <a:pt x="136" y="297"/>
                    <a:pt x="136" y="297"/>
                  </a:cubicBezTo>
                  <a:cubicBezTo>
                    <a:pt x="131" y="297"/>
                    <a:pt x="127" y="296"/>
                    <a:pt x="122" y="295"/>
                  </a:cubicBezTo>
                  <a:moveTo>
                    <a:pt x="100" y="292"/>
                  </a:moveTo>
                  <a:cubicBezTo>
                    <a:pt x="99" y="293"/>
                    <a:pt x="99" y="293"/>
                    <a:pt x="99" y="293"/>
                  </a:cubicBezTo>
                  <a:cubicBezTo>
                    <a:pt x="101" y="293"/>
                    <a:pt x="101" y="293"/>
                    <a:pt x="101" y="293"/>
                  </a:cubicBezTo>
                  <a:cubicBezTo>
                    <a:pt x="100" y="292"/>
                    <a:pt x="100" y="292"/>
                    <a:pt x="100" y="292"/>
                  </a:cubicBezTo>
                  <a:moveTo>
                    <a:pt x="211" y="285"/>
                  </a:moveTo>
                  <a:cubicBezTo>
                    <a:pt x="208" y="287"/>
                    <a:pt x="204" y="288"/>
                    <a:pt x="201" y="289"/>
                  </a:cubicBezTo>
                  <a:cubicBezTo>
                    <a:pt x="203" y="293"/>
                    <a:pt x="203" y="293"/>
                    <a:pt x="203" y="293"/>
                  </a:cubicBezTo>
                  <a:cubicBezTo>
                    <a:pt x="207" y="291"/>
                    <a:pt x="210" y="290"/>
                    <a:pt x="213" y="289"/>
                  </a:cubicBezTo>
                  <a:cubicBezTo>
                    <a:pt x="211" y="285"/>
                    <a:pt x="211" y="285"/>
                    <a:pt x="211" y="285"/>
                  </a:cubicBezTo>
                  <a:moveTo>
                    <a:pt x="143" y="282"/>
                  </a:moveTo>
                  <a:cubicBezTo>
                    <a:pt x="138" y="294"/>
                    <a:pt x="138" y="294"/>
                    <a:pt x="138" y="294"/>
                  </a:cubicBezTo>
                  <a:cubicBezTo>
                    <a:pt x="140" y="297"/>
                    <a:pt x="140" y="297"/>
                    <a:pt x="140" y="297"/>
                  </a:cubicBezTo>
                  <a:cubicBezTo>
                    <a:pt x="145" y="286"/>
                    <a:pt x="145" y="286"/>
                    <a:pt x="145" y="286"/>
                  </a:cubicBezTo>
                  <a:cubicBezTo>
                    <a:pt x="143" y="282"/>
                    <a:pt x="143" y="282"/>
                    <a:pt x="143" y="282"/>
                  </a:cubicBezTo>
                  <a:moveTo>
                    <a:pt x="223" y="279"/>
                  </a:moveTo>
                  <a:cubicBezTo>
                    <a:pt x="220" y="281"/>
                    <a:pt x="217" y="282"/>
                    <a:pt x="214" y="284"/>
                  </a:cubicBezTo>
                  <a:cubicBezTo>
                    <a:pt x="216" y="287"/>
                    <a:pt x="216" y="287"/>
                    <a:pt x="216" y="287"/>
                  </a:cubicBezTo>
                  <a:cubicBezTo>
                    <a:pt x="219" y="286"/>
                    <a:pt x="223" y="284"/>
                    <a:pt x="226" y="282"/>
                  </a:cubicBezTo>
                  <a:cubicBezTo>
                    <a:pt x="223" y="279"/>
                    <a:pt x="223" y="279"/>
                    <a:pt x="223" y="279"/>
                  </a:cubicBezTo>
                  <a:moveTo>
                    <a:pt x="103" y="272"/>
                  </a:moveTo>
                  <a:cubicBezTo>
                    <a:pt x="103" y="291"/>
                    <a:pt x="103" y="291"/>
                    <a:pt x="103" y="291"/>
                  </a:cubicBezTo>
                  <a:cubicBezTo>
                    <a:pt x="105" y="295"/>
                    <a:pt x="105" y="295"/>
                    <a:pt x="105" y="295"/>
                  </a:cubicBezTo>
                  <a:cubicBezTo>
                    <a:pt x="110" y="296"/>
                    <a:pt x="115" y="298"/>
                    <a:pt x="120" y="299"/>
                  </a:cubicBezTo>
                  <a:cubicBezTo>
                    <a:pt x="121" y="299"/>
                    <a:pt x="121" y="299"/>
                    <a:pt x="121" y="299"/>
                  </a:cubicBezTo>
                  <a:cubicBezTo>
                    <a:pt x="118" y="294"/>
                    <a:pt x="118" y="294"/>
                    <a:pt x="118" y="294"/>
                  </a:cubicBezTo>
                  <a:cubicBezTo>
                    <a:pt x="114" y="293"/>
                    <a:pt x="110" y="292"/>
                    <a:pt x="107" y="291"/>
                  </a:cubicBezTo>
                  <a:cubicBezTo>
                    <a:pt x="107" y="278"/>
                    <a:pt x="107" y="278"/>
                    <a:pt x="107" y="278"/>
                  </a:cubicBezTo>
                  <a:cubicBezTo>
                    <a:pt x="103" y="272"/>
                    <a:pt x="103" y="272"/>
                    <a:pt x="103" y="272"/>
                  </a:cubicBezTo>
                  <a:moveTo>
                    <a:pt x="150" y="270"/>
                  </a:moveTo>
                  <a:cubicBezTo>
                    <a:pt x="148" y="270"/>
                    <a:pt x="148" y="270"/>
                    <a:pt x="148" y="270"/>
                  </a:cubicBezTo>
                  <a:cubicBezTo>
                    <a:pt x="144" y="279"/>
                    <a:pt x="144" y="279"/>
                    <a:pt x="144" y="279"/>
                  </a:cubicBezTo>
                  <a:cubicBezTo>
                    <a:pt x="147" y="283"/>
                    <a:pt x="147" y="283"/>
                    <a:pt x="147" y="283"/>
                  </a:cubicBezTo>
                  <a:cubicBezTo>
                    <a:pt x="151" y="274"/>
                    <a:pt x="151" y="274"/>
                    <a:pt x="151" y="274"/>
                  </a:cubicBezTo>
                  <a:cubicBezTo>
                    <a:pt x="153" y="273"/>
                    <a:pt x="153" y="273"/>
                    <a:pt x="153" y="273"/>
                  </a:cubicBezTo>
                  <a:cubicBezTo>
                    <a:pt x="150" y="270"/>
                    <a:pt x="150" y="270"/>
                    <a:pt x="150" y="270"/>
                  </a:cubicBezTo>
                  <a:moveTo>
                    <a:pt x="166" y="268"/>
                  </a:moveTo>
                  <a:cubicBezTo>
                    <a:pt x="154" y="269"/>
                    <a:pt x="154" y="269"/>
                    <a:pt x="154" y="269"/>
                  </a:cubicBezTo>
                  <a:cubicBezTo>
                    <a:pt x="156" y="273"/>
                    <a:pt x="156" y="273"/>
                    <a:pt x="156" y="273"/>
                  </a:cubicBezTo>
                  <a:cubicBezTo>
                    <a:pt x="168" y="272"/>
                    <a:pt x="168" y="272"/>
                    <a:pt x="168" y="272"/>
                  </a:cubicBezTo>
                  <a:cubicBezTo>
                    <a:pt x="166" y="268"/>
                    <a:pt x="166" y="268"/>
                    <a:pt x="166" y="268"/>
                  </a:cubicBezTo>
                  <a:moveTo>
                    <a:pt x="180" y="266"/>
                  </a:moveTo>
                  <a:cubicBezTo>
                    <a:pt x="169" y="268"/>
                    <a:pt x="169" y="268"/>
                    <a:pt x="169" y="268"/>
                  </a:cubicBezTo>
                  <a:cubicBezTo>
                    <a:pt x="172" y="271"/>
                    <a:pt x="172" y="271"/>
                    <a:pt x="172" y="271"/>
                  </a:cubicBezTo>
                  <a:cubicBezTo>
                    <a:pt x="178" y="271"/>
                    <a:pt x="178" y="271"/>
                    <a:pt x="178" y="271"/>
                  </a:cubicBezTo>
                  <a:cubicBezTo>
                    <a:pt x="186" y="282"/>
                    <a:pt x="186" y="282"/>
                    <a:pt x="186" y="282"/>
                  </a:cubicBezTo>
                  <a:cubicBezTo>
                    <a:pt x="189" y="286"/>
                    <a:pt x="189" y="286"/>
                    <a:pt x="189" y="286"/>
                  </a:cubicBezTo>
                  <a:cubicBezTo>
                    <a:pt x="194" y="293"/>
                    <a:pt x="194" y="293"/>
                    <a:pt x="194" y="293"/>
                  </a:cubicBezTo>
                  <a:cubicBezTo>
                    <a:pt x="193" y="296"/>
                    <a:pt x="193" y="296"/>
                    <a:pt x="193" y="296"/>
                  </a:cubicBezTo>
                  <a:cubicBezTo>
                    <a:pt x="197" y="295"/>
                    <a:pt x="197" y="295"/>
                    <a:pt x="197" y="295"/>
                  </a:cubicBezTo>
                  <a:cubicBezTo>
                    <a:pt x="198" y="295"/>
                    <a:pt x="199" y="294"/>
                    <a:pt x="201" y="294"/>
                  </a:cubicBezTo>
                  <a:cubicBezTo>
                    <a:pt x="198" y="290"/>
                    <a:pt x="198" y="290"/>
                    <a:pt x="198" y="290"/>
                  </a:cubicBezTo>
                  <a:cubicBezTo>
                    <a:pt x="198" y="290"/>
                    <a:pt x="198" y="290"/>
                    <a:pt x="198" y="291"/>
                  </a:cubicBezTo>
                  <a:cubicBezTo>
                    <a:pt x="191" y="282"/>
                    <a:pt x="191" y="282"/>
                    <a:pt x="191" y="282"/>
                  </a:cubicBezTo>
                  <a:cubicBezTo>
                    <a:pt x="191" y="282"/>
                    <a:pt x="191" y="282"/>
                    <a:pt x="191" y="282"/>
                  </a:cubicBezTo>
                  <a:cubicBezTo>
                    <a:pt x="180" y="266"/>
                    <a:pt x="180" y="266"/>
                    <a:pt x="180" y="266"/>
                  </a:cubicBezTo>
                  <a:moveTo>
                    <a:pt x="93" y="253"/>
                  </a:moveTo>
                  <a:cubicBezTo>
                    <a:pt x="98" y="261"/>
                    <a:pt x="98" y="261"/>
                    <a:pt x="98" y="261"/>
                  </a:cubicBezTo>
                  <a:cubicBezTo>
                    <a:pt x="102" y="264"/>
                    <a:pt x="102" y="264"/>
                    <a:pt x="102" y="264"/>
                  </a:cubicBezTo>
                  <a:cubicBezTo>
                    <a:pt x="103" y="267"/>
                    <a:pt x="103" y="267"/>
                    <a:pt x="103" y="267"/>
                  </a:cubicBezTo>
                  <a:cubicBezTo>
                    <a:pt x="107" y="273"/>
                    <a:pt x="107" y="273"/>
                    <a:pt x="107" y="273"/>
                  </a:cubicBezTo>
                  <a:cubicBezTo>
                    <a:pt x="106" y="261"/>
                    <a:pt x="106" y="261"/>
                    <a:pt x="106" y="261"/>
                  </a:cubicBezTo>
                  <a:cubicBezTo>
                    <a:pt x="93" y="253"/>
                    <a:pt x="93" y="253"/>
                    <a:pt x="93" y="253"/>
                  </a:cubicBezTo>
                  <a:moveTo>
                    <a:pt x="70" y="250"/>
                  </a:moveTo>
                  <a:cubicBezTo>
                    <a:pt x="61" y="256"/>
                    <a:pt x="61" y="256"/>
                    <a:pt x="61" y="256"/>
                  </a:cubicBezTo>
                  <a:cubicBezTo>
                    <a:pt x="63" y="259"/>
                    <a:pt x="63" y="259"/>
                    <a:pt x="63" y="259"/>
                  </a:cubicBezTo>
                  <a:cubicBezTo>
                    <a:pt x="73" y="253"/>
                    <a:pt x="73" y="253"/>
                    <a:pt x="73" y="253"/>
                  </a:cubicBezTo>
                  <a:cubicBezTo>
                    <a:pt x="70" y="250"/>
                    <a:pt x="70" y="250"/>
                    <a:pt x="70" y="250"/>
                  </a:cubicBezTo>
                  <a:moveTo>
                    <a:pt x="219" y="249"/>
                  </a:moveTo>
                  <a:cubicBezTo>
                    <a:pt x="225" y="276"/>
                    <a:pt x="225" y="276"/>
                    <a:pt x="225" y="276"/>
                  </a:cubicBezTo>
                  <a:cubicBezTo>
                    <a:pt x="228" y="281"/>
                    <a:pt x="228" y="281"/>
                    <a:pt x="228" y="281"/>
                  </a:cubicBezTo>
                  <a:cubicBezTo>
                    <a:pt x="228" y="281"/>
                    <a:pt x="229" y="281"/>
                    <a:pt x="229" y="281"/>
                  </a:cubicBezTo>
                  <a:cubicBezTo>
                    <a:pt x="233" y="278"/>
                    <a:pt x="233" y="278"/>
                    <a:pt x="233" y="278"/>
                  </a:cubicBezTo>
                  <a:cubicBezTo>
                    <a:pt x="229" y="277"/>
                    <a:pt x="229" y="277"/>
                    <a:pt x="229" y="277"/>
                  </a:cubicBezTo>
                  <a:cubicBezTo>
                    <a:pt x="225" y="258"/>
                    <a:pt x="225" y="258"/>
                    <a:pt x="225" y="258"/>
                  </a:cubicBezTo>
                  <a:cubicBezTo>
                    <a:pt x="219" y="249"/>
                    <a:pt x="219" y="249"/>
                    <a:pt x="219" y="249"/>
                  </a:cubicBezTo>
                  <a:moveTo>
                    <a:pt x="79" y="245"/>
                  </a:moveTo>
                  <a:cubicBezTo>
                    <a:pt x="73" y="249"/>
                    <a:pt x="73" y="249"/>
                    <a:pt x="73" y="249"/>
                  </a:cubicBezTo>
                  <a:cubicBezTo>
                    <a:pt x="75" y="252"/>
                    <a:pt x="75" y="252"/>
                    <a:pt x="75" y="252"/>
                  </a:cubicBezTo>
                  <a:cubicBezTo>
                    <a:pt x="79" y="250"/>
                    <a:pt x="79" y="250"/>
                    <a:pt x="79" y="250"/>
                  </a:cubicBezTo>
                  <a:cubicBezTo>
                    <a:pt x="92" y="257"/>
                    <a:pt x="92" y="257"/>
                    <a:pt x="92" y="257"/>
                  </a:cubicBezTo>
                  <a:cubicBezTo>
                    <a:pt x="86" y="250"/>
                    <a:pt x="86" y="250"/>
                    <a:pt x="86" y="250"/>
                  </a:cubicBezTo>
                  <a:cubicBezTo>
                    <a:pt x="79" y="245"/>
                    <a:pt x="79" y="245"/>
                    <a:pt x="79" y="245"/>
                  </a:cubicBezTo>
                  <a:moveTo>
                    <a:pt x="229" y="240"/>
                  </a:moveTo>
                  <a:cubicBezTo>
                    <a:pt x="221" y="247"/>
                    <a:pt x="221" y="247"/>
                    <a:pt x="221" y="247"/>
                  </a:cubicBezTo>
                  <a:cubicBezTo>
                    <a:pt x="223" y="250"/>
                    <a:pt x="223" y="250"/>
                    <a:pt x="223" y="250"/>
                  </a:cubicBezTo>
                  <a:cubicBezTo>
                    <a:pt x="223" y="250"/>
                    <a:pt x="223" y="250"/>
                    <a:pt x="223" y="250"/>
                  </a:cubicBezTo>
                  <a:cubicBezTo>
                    <a:pt x="231" y="243"/>
                    <a:pt x="231" y="243"/>
                    <a:pt x="231" y="243"/>
                  </a:cubicBezTo>
                  <a:cubicBezTo>
                    <a:pt x="229" y="240"/>
                    <a:pt x="229" y="240"/>
                    <a:pt x="229" y="240"/>
                  </a:cubicBezTo>
                  <a:moveTo>
                    <a:pt x="26" y="235"/>
                  </a:moveTo>
                  <a:cubicBezTo>
                    <a:pt x="28" y="239"/>
                    <a:pt x="28" y="239"/>
                    <a:pt x="28" y="239"/>
                  </a:cubicBezTo>
                  <a:cubicBezTo>
                    <a:pt x="30" y="242"/>
                    <a:pt x="33" y="244"/>
                    <a:pt x="35" y="247"/>
                  </a:cubicBezTo>
                  <a:cubicBezTo>
                    <a:pt x="26" y="235"/>
                    <a:pt x="26" y="235"/>
                    <a:pt x="26" y="235"/>
                  </a:cubicBezTo>
                  <a:cubicBezTo>
                    <a:pt x="26" y="235"/>
                    <a:pt x="26" y="235"/>
                    <a:pt x="26" y="235"/>
                  </a:cubicBezTo>
                  <a:moveTo>
                    <a:pt x="274" y="233"/>
                  </a:moveTo>
                  <a:cubicBezTo>
                    <a:pt x="273" y="234"/>
                    <a:pt x="272" y="235"/>
                    <a:pt x="271" y="237"/>
                  </a:cubicBezTo>
                  <a:cubicBezTo>
                    <a:pt x="261" y="233"/>
                    <a:pt x="261" y="233"/>
                    <a:pt x="261" y="233"/>
                  </a:cubicBezTo>
                  <a:cubicBezTo>
                    <a:pt x="265" y="239"/>
                    <a:pt x="265" y="239"/>
                    <a:pt x="265" y="239"/>
                  </a:cubicBezTo>
                  <a:cubicBezTo>
                    <a:pt x="270" y="240"/>
                    <a:pt x="270" y="240"/>
                    <a:pt x="270" y="240"/>
                  </a:cubicBezTo>
                  <a:cubicBezTo>
                    <a:pt x="271" y="244"/>
                    <a:pt x="271" y="244"/>
                    <a:pt x="271" y="244"/>
                  </a:cubicBezTo>
                  <a:cubicBezTo>
                    <a:pt x="273" y="240"/>
                    <a:pt x="273" y="240"/>
                    <a:pt x="273" y="240"/>
                  </a:cubicBezTo>
                  <a:cubicBezTo>
                    <a:pt x="274" y="239"/>
                    <a:pt x="275" y="238"/>
                    <a:pt x="276" y="236"/>
                  </a:cubicBezTo>
                  <a:cubicBezTo>
                    <a:pt x="274" y="233"/>
                    <a:pt x="274" y="233"/>
                    <a:pt x="274" y="233"/>
                  </a:cubicBezTo>
                  <a:moveTo>
                    <a:pt x="239" y="231"/>
                  </a:moveTo>
                  <a:cubicBezTo>
                    <a:pt x="231" y="238"/>
                    <a:pt x="231" y="238"/>
                    <a:pt x="231" y="238"/>
                  </a:cubicBezTo>
                  <a:cubicBezTo>
                    <a:pt x="233" y="241"/>
                    <a:pt x="233" y="241"/>
                    <a:pt x="233" y="241"/>
                  </a:cubicBezTo>
                  <a:cubicBezTo>
                    <a:pt x="241" y="234"/>
                    <a:pt x="241" y="234"/>
                    <a:pt x="241" y="234"/>
                  </a:cubicBezTo>
                  <a:cubicBezTo>
                    <a:pt x="239" y="231"/>
                    <a:pt x="239" y="231"/>
                    <a:pt x="239" y="231"/>
                  </a:cubicBezTo>
                  <a:moveTo>
                    <a:pt x="243" y="227"/>
                  </a:moveTo>
                  <a:cubicBezTo>
                    <a:pt x="241" y="229"/>
                    <a:pt x="241" y="229"/>
                    <a:pt x="241" y="229"/>
                  </a:cubicBezTo>
                  <a:cubicBezTo>
                    <a:pt x="243" y="232"/>
                    <a:pt x="243" y="232"/>
                    <a:pt x="243" y="232"/>
                  </a:cubicBezTo>
                  <a:cubicBezTo>
                    <a:pt x="244" y="232"/>
                    <a:pt x="244" y="232"/>
                    <a:pt x="244" y="232"/>
                  </a:cubicBezTo>
                  <a:cubicBezTo>
                    <a:pt x="260" y="237"/>
                    <a:pt x="260" y="237"/>
                    <a:pt x="260" y="237"/>
                  </a:cubicBezTo>
                  <a:cubicBezTo>
                    <a:pt x="256" y="232"/>
                    <a:pt x="256" y="232"/>
                    <a:pt x="256" y="232"/>
                  </a:cubicBezTo>
                  <a:cubicBezTo>
                    <a:pt x="243" y="227"/>
                    <a:pt x="243" y="227"/>
                    <a:pt x="243" y="227"/>
                  </a:cubicBezTo>
                  <a:moveTo>
                    <a:pt x="36" y="226"/>
                  </a:moveTo>
                  <a:cubicBezTo>
                    <a:pt x="30" y="235"/>
                    <a:pt x="30" y="235"/>
                    <a:pt x="30" y="235"/>
                  </a:cubicBezTo>
                  <a:cubicBezTo>
                    <a:pt x="49" y="262"/>
                    <a:pt x="49" y="262"/>
                    <a:pt x="49" y="262"/>
                  </a:cubicBezTo>
                  <a:cubicBezTo>
                    <a:pt x="50" y="263"/>
                    <a:pt x="50" y="263"/>
                    <a:pt x="51" y="264"/>
                  </a:cubicBezTo>
                  <a:cubicBezTo>
                    <a:pt x="51" y="264"/>
                    <a:pt x="51" y="264"/>
                    <a:pt x="52" y="264"/>
                  </a:cubicBezTo>
                  <a:cubicBezTo>
                    <a:pt x="52" y="265"/>
                    <a:pt x="52" y="265"/>
                    <a:pt x="52" y="265"/>
                  </a:cubicBezTo>
                  <a:cubicBezTo>
                    <a:pt x="55" y="268"/>
                    <a:pt x="55" y="268"/>
                    <a:pt x="55" y="268"/>
                  </a:cubicBezTo>
                  <a:cubicBezTo>
                    <a:pt x="55" y="264"/>
                    <a:pt x="55" y="264"/>
                    <a:pt x="55" y="264"/>
                  </a:cubicBezTo>
                  <a:cubicBezTo>
                    <a:pt x="56" y="263"/>
                    <a:pt x="56" y="263"/>
                    <a:pt x="56" y="263"/>
                  </a:cubicBezTo>
                  <a:cubicBezTo>
                    <a:pt x="61" y="260"/>
                    <a:pt x="61" y="260"/>
                    <a:pt x="61" y="260"/>
                  </a:cubicBezTo>
                  <a:cubicBezTo>
                    <a:pt x="58" y="257"/>
                    <a:pt x="58" y="257"/>
                    <a:pt x="58" y="257"/>
                  </a:cubicBezTo>
                  <a:cubicBezTo>
                    <a:pt x="53" y="260"/>
                    <a:pt x="53" y="260"/>
                    <a:pt x="53" y="260"/>
                  </a:cubicBezTo>
                  <a:cubicBezTo>
                    <a:pt x="53" y="260"/>
                    <a:pt x="53" y="260"/>
                    <a:pt x="53" y="260"/>
                  </a:cubicBezTo>
                  <a:cubicBezTo>
                    <a:pt x="52" y="260"/>
                    <a:pt x="52" y="259"/>
                    <a:pt x="51" y="259"/>
                  </a:cubicBezTo>
                  <a:cubicBezTo>
                    <a:pt x="45" y="253"/>
                    <a:pt x="38" y="245"/>
                    <a:pt x="33" y="238"/>
                  </a:cubicBezTo>
                  <a:cubicBezTo>
                    <a:pt x="39" y="229"/>
                    <a:pt x="39" y="229"/>
                    <a:pt x="39" y="229"/>
                  </a:cubicBezTo>
                  <a:cubicBezTo>
                    <a:pt x="36" y="226"/>
                    <a:pt x="36" y="226"/>
                    <a:pt x="36" y="226"/>
                  </a:cubicBezTo>
                  <a:moveTo>
                    <a:pt x="281" y="220"/>
                  </a:moveTo>
                  <a:cubicBezTo>
                    <a:pt x="279" y="224"/>
                    <a:pt x="277" y="227"/>
                    <a:pt x="275" y="230"/>
                  </a:cubicBezTo>
                  <a:cubicBezTo>
                    <a:pt x="278" y="234"/>
                    <a:pt x="278" y="234"/>
                    <a:pt x="278" y="234"/>
                  </a:cubicBezTo>
                  <a:cubicBezTo>
                    <a:pt x="280" y="230"/>
                    <a:pt x="282" y="227"/>
                    <a:pt x="284" y="224"/>
                  </a:cubicBezTo>
                  <a:cubicBezTo>
                    <a:pt x="281" y="220"/>
                    <a:pt x="281" y="220"/>
                    <a:pt x="281" y="220"/>
                  </a:cubicBezTo>
                  <a:moveTo>
                    <a:pt x="45" y="214"/>
                  </a:moveTo>
                  <a:cubicBezTo>
                    <a:pt x="38" y="223"/>
                    <a:pt x="38" y="223"/>
                    <a:pt x="38" y="223"/>
                  </a:cubicBezTo>
                  <a:cubicBezTo>
                    <a:pt x="41" y="227"/>
                    <a:pt x="41" y="227"/>
                    <a:pt x="41" y="227"/>
                  </a:cubicBezTo>
                  <a:cubicBezTo>
                    <a:pt x="47" y="218"/>
                    <a:pt x="47" y="218"/>
                    <a:pt x="47" y="218"/>
                  </a:cubicBezTo>
                  <a:cubicBezTo>
                    <a:pt x="45" y="214"/>
                    <a:pt x="45" y="214"/>
                    <a:pt x="45" y="214"/>
                  </a:cubicBezTo>
                  <a:moveTo>
                    <a:pt x="292" y="206"/>
                  </a:moveTo>
                  <a:cubicBezTo>
                    <a:pt x="291" y="206"/>
                    <a:pt x="291" y="206"/>
                    <a:pt x="291" y="206"/>
                  </a:cubicBezTo>
                  <a:cubicBezTo>
                    <a:pt x="292" y="207"/>
                    <a:pt x="292" y="207"/>
                    <a:pt x="292" y="207"/>
                  </a:cubicBezTo>
                  <a:cubicBezTo>
                    <a:pt x="292" y="206"/>
                    <a:pt x="292" y="206"/>
                    <a:pt x="292" y="206"/>
                  </a:cubicBezTo>
                  <a:moveTo>
                    <a:pt x="27" y="183"/>
                  </a:moveTo>
                  <a:cubicBezTo>
                    <a:pt x="30" y="188"/>
                    <a:pt x="30" y="188"/>
                    <a:pt x="30" y="188"/>
                  </a:cubicBezTo>
                  <a:cubicBezTo>
                    <a:pt x="34" y="188"/>
                    <a:pt x="34" y="188"/>
                    <a:pt x="34" y="188"/>
                  </a:cubicBezTo>
                  <a:cubicBezTo>
                    <a:pt x="42" y="205"/>
                    <a:pt x="42" y="205"/>
                    <a:pt x="42" y="205"/>
                  </a:cubicBezTo>
                  <a:cubicBezTo>
                    <a:pt x="49" y="215"/>
                    <a:pt x="49" y="215"/>
                    <a:pt x="49" y="215"/>
                  </a:cubicBezTo>
                  <a:cubicBezTo>
                    <a:pt x="50" y="214"/>
                    <a:pt x="50" y="214"/>
                    <a:pt x="50" y="214"/>
                  </a:cubicBezTo>
                  <a:cubicBezTo>
                    <a:pt x="37" y="184"/>
                    <a:pt x="37" y="184"/>
                    <a:pt x="37" y="184"/>
                  </a:cubicBezTo>
                  <a:cubicBezTo>
                    <a:pt x="27" y="183"/>
                    <a:pt x="27" y="183"/>
                    <a:pt x="27" y="183"/>
                  </a:cubicBezTo>
                  <a:moveTo>
                    <a:pt x="9" y="182"/>
                  </a:moveTo>
                  <a:cubicBezTo>
                    <a:pt x="12" y="186"/>
                    <a:pt x="12" y="186"/>
                    <a:pt x="12" y="186"/>
                  </a:cubicBezTo>
                  <a:cubicBezTo>
                    <a:pt x="26" y="187"/>
                    <a:pt x="26" y="187"/>
                    <a:pt x="26" y="187"/>
                  </a:cubicBezTo>
                  <a:cubicBezTo>
                    <a:pt x="23" y="183"/>
                    <a:pt x="23" y="183"/>
                    <a:pt x="23" y="183"/>
                  </a:cubicBezTo>
                  <a:cubicBezTo>
                    <a:pt x="9" y="182"/>
                    <a:pt x="9" y="182"/>
                    <a:pt x="9" y="182"/>
                  </a:cubicBezTo>
                  <a:moveTo>
                    <a:pt x="3" y="178"/>
                  </a:moveTo>
                  <a:cubicBezTo>
                    <a:pt x="3" y="180"/>
                    <a:pt x="3" y="182"/>
                    <a:pt x="4" y="184"/>
                  </a:cubicBezTo>
                  <a:cubicBezTo>
                    <a:pt x="5" y="188"/>
                    <a:pt x="5" y="188"/>
                    <a:pt x="5" y="188"/>
                  </a:cubicBezTo>
                  <a:cubicBezTo>
                    <a:pt x="7" y="185"/>
                    <a:pt x="7" y="185"/>
                    <a:pt x="7" y="185"/>
                  </a:cubicBezTo>
                  <a:cubicBezTo>
                    <a:pt x="8" y="185"/>
                    <a:pt x="8" y="185"/>
                    <a:pt x="8" y="185"/>
                  </a:cubicBezTo>
                  <a:cubicBezTo>
                    <a:pt x="3" y="178"/>
                    <a:pt x="3" y="178"/>
                    <a:pt x="3" y="178"/>
                  </a:cubicBezTo>
                  <a:moveTo>
                    <a:pt x="267" y="176"/>
                  </a:moveTo>
                  <a:cubicBezTo>
                    <a:pt x="264" y="190"/>
                    <a:pt x="264" y="190"/>
                    <a:pt x="264" y="190"/>
                  </a:cubicBezTo>
                  <a:cubicBezTo>
                    <a:pt x="264" y="191"/>
                    <a:pt x="264" y="191"/>
                    <a:pt x="264" y="191"/>
                  </a:cubicBezTo>
                  <a:cubicBezTo>
                    <a:pt x="286" y="210"/>
                    <a:pt x="286" y="210"/>
                    <a:pt x="286" y="210"/>
                  </a:cubicBezTo>
                  <a:cubicBezTo>
                    <a:pt x="285" y="213"/>
                    <a:pt x="284" y="215"/>
                    <a:pt x="283" y="217"/>
                  </a:cubicBezTo>
                  <a:cubicBezTo>
                    <a:pt x="285" y="221"/>
                    <a:pt x="285" y="221"/>
                    <a:pt x="285" y="221"/>
                  </a:cubicBezTo>
                  <a:cubicBezTo>
                    <a:pt x="287" y="217"/>
                    <a:pt x="289" y="214"/>
                    <a:pt x="290" y="210"/>
                  </a:cubicBezTo>
                  <a:cubicBezTo>
                    <a:pt x="290" y="210"/>
                    <a:pt x="290" y="210"/>
                    <a:pt x="290" y="210"/>
                  </a:cubicBezTo>
                  <a:cubicBezTo>
                    <a:pt x="289" y="207"/>
                    <a:pt x="289" y="207"/>
                    <a:pt x="289" y="207"/>
                  </a:cubicBezTo>
                  <a:cubicBezTo>
                    <a:pt x="288" y="207"/>
                    <a:pt x="288" y="207"/>
                    <a:pt x="288" y="207"/>
                  </a:cubicBezTo>
                  <a:cubicBezTo>
                    <a:pt x="268" y="189"/>
                    <a:pt x="268" y="189"/>
                    <a:pt x="268" y="189"/>
                  </a:cubicBezTo>
                  <a:cubicBezTo>
                    <a:pt x="270" y="181"/>
                    <a:pt x="270" y="181"/>
                    <a:pt x="270" y="181"/>
                  </a:cubicBezTo>
                  <a:cubicBezTo>
                    <a:pt x="267" y="176"/>
                    <a:pt x="267" y="176"/>
                    <a:pt x="267" y="176"/>
                  </a:cubicBezTo>
                  <a:moveTo>
                    <a:pt x="271" y="159"/>
                  </a:moveTo>
                  <a:cubicBezTo>
                    <a:pt x="270" y="159"/>
                    <a:pt x="270" y="159"/>
                    <a:pt x="270" y="159"/>
                  </a:cubicBezTo>
                  <a:cubicBezTo>
                    <a:pt x="267" y="172"/>
                    <a:pt x="267" y="172"/>
                    <a:pt x="267" y="172"/>
                  </a:cubicBezTo>
                  <a:cubicBezTo>
                    <a:pt x="271" y="177"/>
                    <a:pt x="271" y="177"/>
                    <a:pt x="271" y="177"/>
                  </a:cubicBezTo>
                  <a:cubicBezTo>
                    <a:pt x="274" y="163"/>
                    <a:pt x="274" y="163"/>
                    <a:pt x="274" y="163"/>
                  </a:cubicBezTo>
                  <a:cubicBezTo>
                    <a:pt x="271" y="159"/>
                    <a:pt x="271" y="159"/>
                    <a:pt x="271" y="159"/>
                  </a:cubicBezTo>
                  <a:moveTo>
                    <a:pt x="284" y="154"/>
                  </a:moveTo>
                  <a:cubicBezTo>
                    <a:pt x="274" y="158"/>
                    <a:pt x="274" y="158"/>
                    <a:pt x="274" y="158"/>
                  </a:cubicBezTo>
                  <a:cubicBezTo>
                    <a:pt x="276" y="161"/>
                    <a:pt x="276" y="161"/>
                    <a:pt x="276" y="161"/>
                  </a:cubicBezTo>
                  <a:cubicBezTo>
                    <a:pt x="287" y="158"/>
                    <a:pt x="287" y="158"/>
                    <a:pt x="287" y="158"/>
                  </a:cubicBezTo>
                  <a:cubicBezTo>
                    <a:pt x="284" y="154"/>
                    <a:pt x="284" y="154"/>
                    <a:pt x="284" y="154"/>
                  </a:cubicBezTo>
                  <a:moveTo>
                    <a:pt x="0" y="151"/>
                  </a:moveTo>
                  <a:cubicBezTo>
                    <a:pt x="0" y="158"/>
                    <a:pt x="1" y="165"/>
                    <a:pt x="2" y="172"/>
                  </a:cubicBezTo>
                  <a:cubicBezTo>
                    <a:pt x="7" y="179"/>
                    <a:pt x="7" y="179"/>
                    <a:pt x="7" y="179"/>
                  </a:cubicBezTo>
                  <a:cubicBezTo>
                    <a:pt x="5" y="172"/>
                    <a:pt x="5" y="164"/>
                    <a:pt x="4" y="157"/>
                  </a:cubicBezTo>
                  <a:cubicBezTo>
                    <a:pt x="0" y="151"/>
                    <a:pt x="0" y="151"/>
                    <a:pt x="0" y="151"/>
                  </a:cubicBezTo>
                  <a:moveTo>
                    <a:pt x="298" y="150"/>
                  </a:moveTo>
                  <a:cubicBezTo>
                    <a:pt x="287" y="153"/>
                    <a:pt x="287" y="153"/>
                    <a:pt x="287" y="153"/>
                  </a:cubicBezTo>
                  <a:cubicBezTo>
                    <a:pt x="290" y="157"/>
                    <a:pt x="290" y="157"/>
                    <a:pt x="290" y="157"/>
                  </a:cubicBezTo>
                  <a:cubicBezTo>
                    <a:pt x="300" y="154"/>
                    <a:pt x="300" y="154"/>
                    <a:pt x="300" y="154"/>
                  </a:cubicBezTo>
                  <a:cubicBezTo>
                    <a:pt x="301" y="155"/>
                    <a:pt x="301" y="155"/>
                    <a:pt x="301" y="155"/>
                  </a:cubicBezTo>
                  <a:cubicBezTo>
                    <a:pt x="298" y="150"/>
                    <a:pt x="298" y="150"/>
                    <a:pt x="298" y="150"/>
                  </a:cubicBezTo>
                  <a:moveTo>
                    <a:pt x="13" y="145"/>
                  </a:moveTo>
                  <a:cubicBezTo>
                    <a:pt x="3" y="149"/>
                    <a:pt x="3" y="149"/>
                    <a:pt x="3" y="149"/>
                  </a:cubicBezTo>
                  <a:cubicBezTo>
                    <a:pt x="0" y="146"/>
                    <a:pt x="0" y="146"/>
                    <a:pt x="0" y="146"/>
                  </a:cubicBezTo>
                  <a:cubicBezTo>
                    <a:pt x="5" y="152"/>
                    <a:pt x="5" y="152"/>
                    <a:pt x="5" y="152"/>
                  </a:cubicBezTo>
                  <a:cubicBezTo>
                    <a:pt x="15" y="149"/>
                    <a:pt x="15" y="149"/>
                    <a:pt x="15" y="149"/>
                  </a:cubicBezTo>
                  <a:cubicBezTo>
                    <a:pt x="13" y="145"/>
                    <a:pt x="13" y="145"/>
                    <a:pt x="13" y="145"/>
                  </a:cubicBezTo>
                  <a:moveTo>
                    <a:pt x="26" y="141"/>
                  </a:moveTo>
                  <a:cubicBezTo>
                    <a:pt x="16" y="144"/>
                    <a:pt x="16" y="144"/>
                    <a:pt x="16" y="144"/>
                  </a:cubicBezTo>
                  <a:cubicBezTo>
                    <a:pt x="18" y="148"/>
                    <a:pt x="18" y="148"/>
                    <a:pt x="18" y="148"/>
                  </a:cubicBezTo>
                  <a:cubicBezTo>
                    <a:pt x="28" y="144"/>
                    <a:pt x="28" y="144"/>
                    <a:pt x="28" y="144"/>
                  </a:cubicBezTo>
                  <a:cubicBezTo>
                    <a:pt x="26" y="141"/>
                    <a:pt x="26" y="141"/>
                    <a:pt x="26" y="141"/>
                  </a:cubicBezTo>
                  <a:moveTo>
                    <a:pt x="32" y="126"/>
                  </a:moveTo>
                  <a:cubicBezTo>
                    <a:pt x="29" y="140"/>
                    <a:pt x="29" y="140"/>
                    <a:pt x="29" y="140"/>
                  </a:cubicBezTo>
                  <a:cubicBezTo>
                    <a:pt x="29" y="140"/>
                    <a:pt x="29" y="140"/>
                    <a:pt x="29" y="140"/>
                  </a:cubicBezTo>
                  <a:cubicBezTo>
                    <a:pt x="31" y="143"/>
                    <a:pt x="31" y="143"/>
                    <a:pt x="31" y="143"/>
                  </a:cubicBezTo>
                  <a:cubicBezTo>
                    <a:pt x="33" y="143"/>
                    <a:pt x="33" y="143"/>
                    <a:pt x="33" y="143"/>
                  </a:cubicBezTo>
                  <a:cubicBezTo>
                    <a:pt x="35" y="130"/>
                    <a:pt x="35" y="130"/>
                    <a:pt x="35" y="130"/>
                  </a:cubicBezTo>
                  <a:cubicBezTo>
                    <a:pt x="32" y="126"/>
                    <a:pt x="32" y="126"/>
                    <a:pt x="32" y="126"/>
                  </a:cubicBezTo>
                  <a:moveTo>
                    <a:pt x="296" y="124"/>
                  </a:moveTo>
                  <a:cubicBezTo>
                    <a:pt x="297" y="131"/>
                    <a:pt x="298" y="139"/>
                    <a:pt x="298" y="146"/>
                  </a:cubicBezTo>
                  <a:cubicBezTo>
                    <a:pt x="303" y="151"/>
                    <a:pt x="303" y="151"/>
                    <a:pt x="303" y="151"/>
                  </a:cubicBezTo>
                  <a:cubicBezTo>
                    <a:pt x="303" y="145"/>
                    <a:pt x="302" y="138"/>
                    <a:pt x="301" y="131"/>
                  </a:cubicBezTo>
                  <a:cubicBezTo>
                    <a:pt x="296" y="124"/>
                    <a:pt x="296" y="124"/>
                    <a:pt x="296" y="124"/>
                  </a:cubicBezTo>
                  <a:moveTo>
                    <a:pt x="276" y="114"/>
                  </a:moveTo>
                  <a:cubicBezTo>
                    <a:pt x="279" y="118"/>
                    <a:pt x="279" y="118"/>
                    <a:pt x="279" y="118"/>
                  </a:cubicBezTo>
                  <a:cubicBezTo>
                    <a:pt x="293" y="120"/>
                    <a:pt x="293" y="120"/>
                    <a:pt x="293" y="120"/>
                  </a:cubicBezTo>
                  <a:cubicBezTo>
                    <a:pt x="290" y="115"/>
                    <a:pt x="290" y="115"/>
                    <a:pt x="290" y="115"/>
                  </a:cubicBezTo>
                  <a:cubicBezTo>
                    <a:pt x="276" y="114"/>
                    <a:pt x="276" y="114"/>
                    <a:pt x="276" y="114"/>
                  </a:cubicBezTo>
                  <a:moveTo>
                    <a:pt x="298" y="113"/>
                  </a:moveTo>
                  <a:cubicBezTo>
                    <a:pt x="295" y="116"/>
                    <a:pt x="295" y="116"/>
                    <a:pt x="295" y="116"/>
                  </a:cubicBezTo>
                  <a:cubicBezTo>
                    <a:pt x="294" y="116"/>
                    <a:pt x="294" y="116"/>
                    <a:pt x="294" y="116"/>
                  </a:cubicBezTo>
                  <a:cubicBezTo>
                    <a:pt x="300" y="125"/>
                    <a:pt x="300" y="125"/>
                    <a:pt x="300" y="125"/>
                  </a:cubicBezTo>
                  <a:cubicBezTo>
                    <a:pt x="300" y="122"/>
                    <a:pt x="299" y="120"/>
                    <a:pt x="299" y="117"/>
                  </a:cubicBezTo>
                  <a:cubicBezTo>
                    <a:pt x="298" y="113"/>
                    <a:pt x="298" y="113"/>
                    <a:pt x="298" y="113"/>
                  </a:cubicBezTo>
                  <a:moveTo>
                    <a:pt x="11" y="96"/>
                  </a:moveTo>
                  <a:cubicBezTo>
                    <a:pt x="10" y="96"/>
                    <a:pt x="10" y="96"/>
                    <a:pt x="10" y="96"/>
                  </a:cubicBezTo>
                  <a:cubicBezTo>
                    <a:pt x="11" y="96"/>
                    <a:pt x="11" y="96"/>
                    <a:pt x="11" y="96"/>
                  </a:cubicBezTo>
                  <a:cubicBezTo>
                    <a:pt x="11" y="96"/>
                    <a:pt x="11" y="96"/>
                    <a:pt x="11" y="96"/>
                  </a:cubicBezTo>
                  <a:moveTo>
                    <a:pt x="253" y="87"/>
                  </a:moveTo>
                  <a:cubicBezTo>
                    <a:pt x="252" y="88"/>
                    <a:pt x="252" y="88"/>
                    <a:pt x="252" y="88"/>
                  </a:cubicBezTo>
                  <a:cubicBezTo>
                    <a:pt x="265" y="117"/>
                    <a:pt x="265" y="117"/>
                    <a:pt x="265" y="117"/>
                  </a:cubicBezTo>
                  <a:cubicBezTo>
                    <a:pt x="275" y="118"/>
                    <a:pt x="275" y="118"/>
                    <a:pt x="275" y="118"/>
                  </a:cubicBezTo>
                  <a:cubicBezTo>
                    <a:pt x="272" y="113"/>
                    <a:pt x="272" y="113"/>
                    <a:pt x="272" y="113"/>
                  </a:cubicBezTo>
                  <a:cubicBezTo>
                    <a:pt x="268" y="113"/>
                    <a:pt x="268" y="113"/>
                    <a:pt x="268" y="113"/>
                  </a:cubicBezTo>
                  <a:cubicBezTo>
                    <a:pt x="262" y="100"/>
                    <a:pt x="262" y="100"/>
                    <a:pt x="262" y="100"/>
                  </a:cubicBezTo>
                  <a:cubicBezTo>
                    <a:pt x="253" y="87"/>
                    <a:pt x="253" y="87"/>
                    <a:pt x="253" y="87"/>
                  </a:cubicBezTo>
                  <a:moveTo>
                    <a:pt x="17" y="81"/>
                  </a:moveTo>
                  <a:cubicBezTo>
                    <a:pt x="15" y="85"/>
                    <a:pt x="14" y="88"/>
                    <a:pt x="12" y="92"/>
                  </a:cubicBezTo>
                  <a:cubicBezTo>
                    <a:pt x="12" y="92"/>
                    <a:pt x="12" y="92"/>
                    <a:pt x="12" y="92"/>
                  </a:cubicBezTo>
                  <a:cubicBezTo>
                    <a:pt x="14" y="95"/>
                    <a:pt x="14" y="95"/>
                    <a:pt x="14" y="95"/>
                  </a:cubicBezTo>
                  <a:cubicBezTo>
                    <a:pt x="14" y="95"/>
                    <a:pt x="14" y="95"/>
                    <a:pt x="14" y="95"/>
                  </a:cubicBezTo>
                  <a:cubicBezTo>
                    <a:pt x="35" y="113"/>
                    <a:pt x="35" y="113"/>
                    <a:pt x="35" y="113"/>
                  </a:cubicBezTo>
                  <a:cubicBezTo>
                    <a:pt x="33" y="122"/>
                    <a:pt x="33" y="122"/>
                    <a:pt x="33" y="122"/>
                  </a:cubicBezTo>
                  <a:cubicBezTo>
                    <a:pt x="36" y="126"/>
                    <a:pt x="36" y="126"/>
                    <a:pt x="36" y="126"/>
                  </a:cubicBezTo>
                  <a:cubicBezTo>
                    <a:pt x="39" y="112"/>
                    <a:pt x="39" y="112"/>
                    <a:pt x="39" y="112"/>
                  </a:cubicBezTo>
                  <a:cubicBezTo>
                    <a:pt x="38" y="110"/>
                    <a:pt x="38" y="110"/>
                    <a:pt x="38" y="110"/>
                  </a:cubicBezTo>
                  <a:cubicBezTo>
                    <a:pt x="17" y="92"/>
                    <a:pt x="17" y="92"/>
                    <a:pt x="17" y="92"/>
                  </a:cubicBezTo>
                  <a:cubicBezTo>
                    <a:pt x="18" y="90"/>
                    <a:pt x="19" y="87"/>
                    <a:pt x="20" y="85"/>
                  </a:cubicBezTo>
                  <a:cubicBezTo>
                    <a:pt x="17" y="81"/>
                    <a:pt x="17" y="81"/>
                    <a:pt x="17" y="81"/>
                  </a:cubicBezTo>
                  <a:moveTo>
                    <a:pt x="261" y="75"/>
                  </a:moveTo>
                  <a:cubicBezTo>
                    <a:pt x="255" y="84"/>
                    <a:pt x="255" y="84"/>
                    <a:pt x="255" y="84"/>
                  </a:cubicBezTo>
                  <a:cubicBezTo>
                    <a:pt x="257" y="88"/>
                    <a:pt x="257" y="88"/>
                    <a:pt x="257" y="88"/>
                  </a:cubicBezTo>
                  <a:cubicBezTo>
                    <a:pt x="264" y="79"/>
                    <a:pt x="264" y="79"/>
                    <a:pt x="264" y="79"/>
                  </a:cubicBezTo>
                  <a:cubicBezTo>
                    <a:pt x="261" y="75"/>
                    <a:pt x="261" y="75"/>
                    <a:pt x="261" y="75"/>
                  </a:cubicBezTo>
                  <a:moveTo>
                    <a:pt x="25" y="69"/>
                  </a:moveTo>
                  <a:cubicBezTo>
                    <a:pt x="22" y="72"/>
                    <a:pt x="20" y="75"/>
                    <a:pt x="19" y="78"/>
                  </a:cubicBezTo>
                  <a:cubicBezTo>
                    <a:pt x="21" y="82"/>
                    <a:pt x="21" y="82"/>
                    <a:pt x="21" y="82"/>
                  </a:cubicBezTo>
                  <a:cubicBezTo>
                    <a:pt x="23" y="79"/>
                    <a:pt x="25" y="75"/>
                    <a:pt x="27" y="72"/>
                  </a:cubicBezTo>
                  <a:cubicBezTo>
                    <a:pt x="25" y="69"/>
                    <a:pt x="25" y="69"/>
                    <a:pt x="25" y="69"/>
                  </a:cubicBezTo>
                  <a:moveTo>
                    <a:pt x="42" y="65"/>
                  </a:moveTo>
                  <a:cubicBezTo>
                    <a:pt x="46" y="70"/>
                    <a:pt x="46" y="70"/>
                    <a:pt x="46" y="70"/>
                  </a:cubicBezTo>
                  <a:cubicBezTo>
                    <a:pt x="60" y="75"/>
                    <a:pt x="60" y="75"/>
                    <a:pt x="60" y="75"/>
                  </a:cubicBezTo>
                  <a:cubicBezTo>
                    <a:pt x="61" y="73"/>
                    <a:pt x="61" y="73"/>
                    <a:pt x="61" y="73"/>
                  </a:cubicBezTo>
                  <a:cubicBezTo>
                    <a:pt x="59" y="70"/>
                    <a:pt x="59" y="70"/>
                    <a:pt x="59" y="70"/>
                  </a:cubicBezTo>
                  <a:cubicBezTo>
                    <a:pt x="42" y="65"/>
                    <a:pt x="42" y="65"/>
                    <a:pt x="42" y="65"/>
                  </a:cubicBezTo>
                  <a:moveTo>
                    <a:pt x="270" y="63"/>
                  </a:moveTo>
                  <a:cubicBezTo>
                    <a:pt x="263" y="73"/>
                    <a:pt x="263" y="73"/>
                    <a:pt x="263" y="73"/>
                  </a:cubicBezTo>
                  <a:cubicBezTo>
                    <a:pt x="266" y="76"/>
                    <a:pt x="266" y="76"/>
                    <a:pt x="266" y="76"/>
                  </a:cubicBezTo>
                  <a:cubicBezTo>
                    <a:pt x="272" y="67"/>
                    <a:pt x="272" y="67"/>
                    <a:pt x="272" y="67"/>
                  </a:cubicBezTo>
                  <a:cubicBezTo>
                    <a:pt x="270" y="63"/>
                    <a:pt x="270" y="63"/>
                    <a:pt x="270" y="63"/>
                  </a:cubicBezTo>
                  <a:moveTo>
                    <a:pt x="69" y="61"/>
                  </a:moveTo>
                  <a:cubicBezTo>
                    <a:pt x="61" y="68"/>
                    <a:pt x="61" y="68"/>
                    <a:pt x="61" y="68"/>
                  </a:cubicBezTo>
                  <a:cubicBezTo>
                    <a:pt x="63" y="71"/>
                    <a:pt x="63" y="71"/>
                    <a:pt x="63" y="71"/>
                  </a:cubicBezTo>
                  <a:cubicBezTo>
                    <a:pt x="71" y="64"/>
                    <a:pt x="71" y="64"/>
                    <a:pt x="71" y="64"/>
                  </a:cubicBezTo>
                  <a:cubicBezTo>
                    <a:pt x="69" y="61"/>
                    <a:pt x="69" y="61"/>
                    <a:pt x="69" y="61"/>
                  </a:cubicBezTo>
                  <a:moveTo>
                    <a:pt x="32" y="58"/>
                  </a:moveTo>
                  <a:cubicBezTo>
                    <a:pt x="29" y="62"/>
                    <a:pt x="29" y="62"/>
                    <a:pt x="29" y="62"/>
                  </a:cubicBezTo>
                  <a:cubicBezTo>
                    <a:pt x="28" y="63"/>
                    <a:pt x="27" y="64"/>
                    <a:pt x="26" y="66"/>
                  </a:cubicBezTo>
                  <a:cubicBezTo>
                    <a:pt x="29" y="69"/>
                    <a:pt x="29" y="69"/>
                    <a:pt x="29" y="69"/>
                  </a:cubicBezTo>
                  <a:cubicBezTo>
                    <a:pt x="30" y="68"/>
                    <a:pt x="31" y="67"/>
                    <a:pt x="31" y="66"/>
                  </a:cubicBezTo>
                  <a:cubicBezTo>
                    <a:pt x="41" y="69"/>
                    <a:pt x="41" y="69"/>
                    <a:pt x="41" y="69"/>
                  </a:cubicBezTo>
                  <a:cubicBezTo>
                    <a:pt x="37" y="63"/>
                    <a:pt x="37" y="63"/>
                    <a:pt x="37" y="63"/>
                  </a:cubicBezTo>
                  <a:cubicBezTo>
                    <a:pt x="33" y="62"/>
                    <a:pt x="33" y="62"/>
                    <a:pt x="33" y="62"/>
                  </a:cubicBezTo>
                  <a:cubicBezTo>
                    <a:pt x="32" y="58"/>
                    <a:pt x="32" y="58"/>
                    <a:pt x="32" y="58"/>
                  </a:cubicBezTo>
                  <a:moveTo>
                    <a:pt x="79" y="52"/>
                  </a:moveTo>
                  <a:cubicBezTo>
                    <a:pt x="71" y="59"/>
                    <a:pt x="71" y="59"/>
                    <a:pt x="71" y="59"/>
                  </a:cubicBezTo>
                  <a:cubicBezTo>
                    <a:pt x="73" y="62"/>
                    <a:pt x="73" y="62"/>
                    <a:pt x="73" y="62"/>
                  </a:cubicBezTo>
                  <a:cubicBezTo>
                    <a:pt x="81" y="55"/>
                    <a:pt x="81" y="55"/>
                    <a:pt x="81" y="55"/>
                  </a:cubicBezTo>
                  <a:cubicBezTo>
                    <a:pt x="79" y="52"/>
                    <a:pt x="79" y="52"/>
                    <a:pt x="79" y="52"/>
                  </a:cubicBezTo>
                  <a:moveTo>
                    <a:pt x="263" y="49"/>
                  </a:moveTo>
                  <a:cubicBezTo>
                    <a:pt x="275" y="66"/>
                    <a:pt x="275" y="66"/>
                    <a:pt x="275" y="66"/>
                  </a:cubicBezTo>
                  <a:cubicBezTo>
                    <a:pt x="277" y="66"/>
                    <a:pt x="277" y="66"/>
                    <a:pt x="277" y="66"/>
                  </a:cubicBezTo>
                  <a:cubicBezTo>
                    <a:pt x="274" y="63"/>
                    <a:pt x="274" y="63"/>
                    <a:pt x="274" y="63"/>
                  </a:cubicBezTo>
                  <a:cubicBezTo>
                    <a:pt x="271" y="58"/>
                    <a:pt x="267" y="54"/>
                    <a:pt x="263" y="49"/>
                  </a:cubicBezTo>
                  <a:moveTo>
                    <a:pt x="209" y="43"/>
                  </a:moveTo>
                  <a:cubicBezTo>
                    <a:pt x="215" y="51"/>
                    <a:pt x="215" y="51"/>
                    <a:pt x="215" y="51"/>
                  </a:cubicBezTo>
                  <a:cubicBezTo>
                    <a:pt x="224" y="56"/>
                    <a:pt x="224" y="56"/>
                    <a:pt x="224" y="56"/>
                  </a:cubicBezTo>
                  <a:cubicBezTo>
                    <a:pt x="229" y="53"/>
                    <a:pt x="229" y="53"/>
                    <a:pt x="229" y="53"/>
                  </a:cubicBezTo>
                  <a:cubicBezTo>
                    <a:pt x="227" y="50"/>
                    <a:pt x="227" y="50"/>
                    <a:pt x="227" y="50"/>
                  </a:cubicBezTo>
                  <a:cubicBezTo>
                    <a:pt x="224" y="52"/>
                    <a:pt x="224" y="52"/>
                    <a:pt x="224" y="52"/>
                  </a:cubicBezTo>
                  <a:cubicBezTo>
                    <a:pt x="209" y="43"/>
                    <a:pt x="209" y="43"/>
                    <a:pt x="209" y="43"/>
                  </a:cubicBezTo>
                  <a:moveTo>
                    <a:pt x="238" y="43"/>
                  </a:moveTo>
                  <a:cubicBezTo>
                    <a:pt x="229" y="48"/>
                    <a:pt x="229" y="48"/>
                    <a:pt x="229" y="48"/>
                  </a:cubicBezTo>
                  <a:cubicBezTo>
                    <a:pt x="232" y="51"/>
                    <a:pt x="232" y="51"/>
                    <a:pt x="232" y="51"/>
                  </a:cubicBezTo>
                  <a:cubicBezTo>
                    <a:pt x="241" y="46"/>
                    <a:pt x="241" y="46"/>
                    <a:pt x="241" y="46"/>
                  </a:cubicBezTo>
                  <a:cubicBezTo>
                    <a:pt x="238" y="43"/>
                    <a:pt x="238" y="43"/>
                    <a:pt x="238" y="43"/>
                  </a:cubicBezTo>
                  <a:moveTo>
                    <a:pt x="247" y="34"/>
                  </a:moveTo>
                  <a:cubicBezTo>
                    <a:pt x="247" y="38"/>
                    <a:pt x="247" y="38"/>
                    <a:pt x="247" y="38"/>
                  </a:cubicBezTo>
                  <a:cubicBezTo>
                    <a:pt x="241" y="41"/>
                    <a:pt x="241" y="41"/>
                    <a:pt x="241" y="41"/>
                  </a:cubicBezTo>
                  <a:cubicBezTo>
                    <a:pt x="243" y="45"/>
                    <a:pt x="243" y="45"/>
                    <a:pt x="243" y="45"/>
                  </a:cubicBezTo>
                  <a:cubicBezTo>
                    <a:pt x="249" y="41"/>
                    <a:pt x="249" y="41"/>
                    <a:pt x="249" y="41"/>
                  </a:cubicBezTo>
                  <a:cubicBezTo>
                    <a:pt x="256" y="47"/>
                    <a:pt x="263" y="54"/>
                    <a:pt x="268" y="61"/>
                  </a:cubicBezTo>
                  <a:cubicBezTo>
                    <a:pt x="251" y="37"/>
                    <a:pt x="251" y="37"/>
                    <a:pt x="251" y="37"/>
                  </a:cubicBezTo>
                  <a:cubicBezTo>
                    <a:pt x="251" y="37"/>
                    <a:pt x="251" y="37"/>
                    <a:pt x="251" y="37"/>
                  </a:cubicBezTo>
                  <a:cubicBezTo>
                    <a:pt x="247" y="34"/>
                    <a:pt x="247" y="34"/>
                    <a:pt x="247" y="34"/>
                  </a:cubicBezTo>
                  <a:moveTo>
                    <a:pt x="196" y="29"/>
                  </a:moveTo>
                  <a:cubicBezTo>
                    <a:pt x="196" y="40"/>
                    <a:pt x="196" y="40"/>
                    <a:pt x="196" y="40"/>
                  </a:cubicBezTo>
                  <a:cubicBezTo>
                    <a:pt x="209" y="48"/>
                    <a:pt x="209" y="48"/>
                    <a:pt x="209" y="48"/>
                  </a:cubicBezTo>
                  <a:cubicBezTo>
                    <a:pt x="203" y="40"/>
                    <a:pt x="203" y="40"/>
                    <a:pt x="203" y="40"/>
                  </a:cubicBezTo>
                  <a:cubicBezTo>
                    <a:pt x="200" y="38"/>
                    <a:pt x="200" y="38"/>
                    <a:pt x="200" y="38"/>
                  </a:cubicBezTo>
                  <a:cubicBezTo>
                    <a:pt x="200" y="35"/>
                    <a:pt x="200" y="35"/>
                    <a:pt x="200" y="35"/>
                  </a:cubicBezTo>
                  <a:cubicBezTo>
                    <a:pt x="196" y="29"/>
                    <a:pt x="196" y="29"/>
                    <a:pt x="196" y="29"/>
                  </a:cubicBezTo>
                  <a:moveTo>
                    <a:pt x="146" y="29"/>
                  </a:moveTo>
                  <a:cubicBezTo>
                    <a:pt x="134" y="30"/>
                    <a:pt x="134" y="30"/>
                    <a:pt x="134" y="30"/>
                  </a:cubicBezTo>
                  <a:cubicBezTo>
                    <a:pt x="136" y="34"/>
                    <a:pt x="136" y="34"/>
                    <a:pt x="136" y="34"/>
                  </a:cubicBezTo>
                  <a:cubicBezTo>
                    <a:pt x="148" y="32"/>
                    <a:pt x="148" y="32"/>
                    <a:pt x="148" y="32"/>
                  </a:cubicBezTo>
                  <a:cubicBezTo>
                    <a:pt x="146" y="29"/>
                    <a:pt x="146" y="29"/>
                    <a:pt x="146" y="29"/>
                  </a:cubicBezTo>
                  <a:moveTo>
                    <a:pt x="74" y="21"/>
                  </a:moveTo>
                  <a:cubicBezTo>
                    <a:pt x="74" y="21"/>
                    <a:pt x="74" y="21"/>
                    <a:pt x="73" y="21"/>
                  </a:cubicBezTo>
                  <a:cubicBezTo>
                    <a:pt x="70" y="24"/>
                    <a:pt x="70" y="24"/>
                    <a:pt x="70" y="24"/>
                  </a:cubicBezTo>
                  <a:cubicBezTo>
                    <a:pt x="73" y="25"/>
                    <a:pt x="73" y="25"/>
                    <a:pt x="73" y="25"/>
                  </a:cubicBezTo>
                  <a:cubicBezTo>
                    <a:pt x="78" y="45"/>
                    <a:pt x="78" y="45"/>
                    <a:pt x="78" y="45"/>
                  </a:cubicBezTo>
                  <a:cubicBezTo>
                    <a:pt x="83" y="53"/>
                    <a:pt x="83" y="53"/>
                    <a:pt x="83" y="53"/>
                  </a:cubicBezTo>
                  <a:cubicBezTo>
                    <a:pt x="83" y="53"/>
                    <a:pt x="83" y="53"/>
                    <a:pt x="83" y="53"/>
                  </a:cubicBezTo>
                  <a:cubicBezTo>
                    <a:pt x="78" y="26"/>
                    <a:pt x="78" y="26"/>
                    <a:pt x="78" y="26"/>
                  </a:cubicBezTo>
                  <a:cubicBezTo>
                    <a:pt x="74" y="21"/>
                    <a:pt x="74" y="21"/>
                    <a:pt x="74" y="21"/>
                  </a:cubicBezTo>
                  <a:moveTo>
                    <a:pt x="155" y="19"/>
                  </a:moveTo>
                  <a:cubicBezTo>
                    <a:pt x="151" y="28"/>
                    <a:pt x="151" y="28"/>
                    <a:pt x="151" y="28"/>
                  </a:cubicBezTo>
                  <a:cubicBezTo>
                    <a:pt x="149" y="28"/>
                    <a:pt x="149" y="28"/>
                    <a:pt x="149" y="28"/>
                  </a:cubicBezTo>
                  <a:cubicBezTo>
                    <a:pt x="152" y="32"/>
                    <a:pt x="152" y="32"/>
                    <a:pt x="152" y="32"/>
                  </a:cubicBezTo>
                  <a:cubicBezTo>
                    <a:pt x="154" y="32"/>
                    <a:pt x="154" y="32"/>
                    <a:pt x="154" y="32"/>
                  </a:cubicBezTo>
                  <a:cubicBezTo>
                    <a:pt x="158" y="23"/>
                    <a:pt x="158" y="23"/>
                    <a:pt x="158" y="23"/>
                  </a:cubicBezTo>
                  <a:cubicBezTo>
                    <a:pt x="155" y="19"/>
                    <a:pt x="155" y="19"/>
                    <a:pt x="155" y="19"/>
                  </a:cubicBezTo>
                  <a:moveTo>
                    <a:pt x="86" y="15"/>
                  </a:moveTo>
                  <a:cubicBezTo>
                    <a:pt x="83" y="16"/>
                    <a:pt x="80" y="18"/>
                    <a:pt x="76" y="20"/>
                  </a:cubicBezTo>
                  <a:cubicBezTo>
                    <a:pt x="79" y="23"/>
                    <a:pt x="79" y="23"/>
                    <a:pt x="79" y="23"/>
                  </a:cubicBezTo>
                  <a:cubicBezTo>
                    <a:pt x="82" y="21"/>
                    <a:pt x="85" y="19"/>
                    <a:pt x="88" y="18"/>
                  </a:cubicBezTo>
                  <a:cubicBezTo>
                    <a:pt x="86" y="15"/>
                    <a:pt x="86" y="15"/>
                    <a:pt x="86" y="15"/>
                  </a:cubicBezTo>
                  <a:moveTo>
                    <a:pt x="99" y="9"/>
                  </a:moveTo>
                  <a:cubicBezTo>
                    <a:pt x="95" y="10"/>
                    <a:pt x="92" y="12"/>
                    <a:pt x="89" y="13"/>
                  </a:cubicBezTo>
                  <a:cubicBezTo>
                    <a:pt x="91" y="17"/>
                    <a:pt x="91" y="17"/>
                    <a:pt x="91" y="17"/>
                  </a:cubicBezTo>
                  <a:cubicBezTo>
                    <a:pt x="94" y="15"/>
                    <a:pt x="98" y="14"/>
                    <a:pt x="101" y="13"/>
                  </a:cubicBezTo>
                  <a:cubicBezTo>
                    <a:pt x="99" y="9"/>
                    <a:pt x="99" y="9"/>
                    <a:pt x="99" y="9"/>
                  </a:cubicBezTo>
                  <a:moveTo>
                    <a:pt x="201" y="8"/>
                  </a:moveTo>
                  <a:cubicBezTo>
                    <a:pt x="202" y="9"/>
                    <a:pt x="202" y="9"/>
                    <a:pt x="202" y="9"/>
                  </a:cubicBezTo>
                  <a:cubicBezTo>
                    <a:pt x="203" y="9"/>
                    <a:pt x="203" y="9"/>
                    <a:pt x="203" y="9"/>
                  </a:cubicBezTo>
                  <a:cubicBezTo>
                    <a:pt x="201" y="8"/>
                    <a:pt x="201" y="8"/>
                    <a:pt x="201" y="8"/>
                  </a:cubicBezTo>
                  <a:moveTo>
                    <a:pt x="110" y="5"/>
                  </a:moveTo>
                  <a:cubicBezTo>
                    <a:pt x="105" y="7"/>
                    <a:pt x="105" y="7"/>
                    <a:pt x="105" y="7"/>
                  </a:cubicBezTo>
                  <a:cubicBezTo>
                    <a:pt x="104" y="7"/>
                    <a:pt x="103" y="8"/>
                    <a:pt x="102" y="8"/>
                  </a:cubicBezTo>
                  <a:cubicBezTo>
                    <a:pt x="104" y="12"/>
                    <a:pt x="104" y="12"/>
                    <a:pt x="104" y="12"/>
                  </a:cubicBezTo>
                  <a:cubicBezTo>
                    <a:pt x="104" y="11"/>
                    <a:pt x="104" y="11"/>
                    <a:pt x="105" y="11"/>
                  </a:cubicBezTo>
                  <a:cubicBezTo>
                    <a:pt x="122" y="35"/>
                    <a:pt x="122" y="35"/>
                    <a:pt x="122" y="35"/>
                  </a:cubicBezTo>
                  <a:cubicBezTo>
                    <a:pt x="133" y="34"/>
                    <a:pt x="133" y="34"/>
                    <a:pt x="133" y="34"/>
                  </a:cubicBezTo>
                  <a:cubicBezTo>
                    <a:pt x="130" y="30"/>
                    <a:pt x="130" y="30"/>
                    <a:pt x="130" y="30"/>
                  </a:cubicBezTo>
                  <a:cubicBezTo>
                    <a:pt x="124" y="31"/>
                    <a:pt x="124" y="31"/>
                    <a:pt x="124" y="31"/>
                  </a:cubicBezTo>
                  <a:cubicBezTo>
                    <a:pt x="108" y="9"/>
                    <a:pt x="108" y="9"/>
                    <a:pt x="108" y="9"/>
                  </a:cubicBezTo>
                  <a:cubicBezTo>
                    <a:pt x="110" y="5"/>
                    <a:pt x="110" y="5"/>
                    <a:pt x="110" y="5"/>
                  </a:cubicBezTo>
                  <a:moveTo>
                    <a:pt x="162" y="5"/>
                  </a:moveTo>
                  <a:cubicBezTo>
                    <a:pt x="157" y="16"/>
                    <a:pt x="157" y="16"/>
                    <a:pt x="157" y="16"/>
                  </a:cubicBezTo>
                  <a:cubicBezTo>
                    <a:pt x="159" y="20"/>
                    <a:pt x="159" y="20"/>
                    <a:pt x="159" y="20"/>
                  </a:cubicBezTo>
                  <a:cubicBezTo>
                    <a:pt x="164" y="8"/>
                    <a:pt x="164" y="8"/>
                    <a:pt x="164" y="8"/>
                  </a:cubicBezTo>
                  <a:cubicBezTo>
                    <a:pt x="162" y="5"/>
                    <a:pt x="162" y="5"/>
                    <a:pt x="162" y="5"/>
                  </a:cubicBezTo>
                  <a:moveTo>
                    <a:pt x="180" y="3"/>
                  </a:moveTo>
                  <a:cubicBezTo>
                    <a:pt x="184" y="7"/>
                    <a:pt x="184" y="7"/>
                    <a:pt x="184" y="7"/>
                  </a:cubicBezTo>
                  <a:cubicBezTo>
                    <a:pt x="188" y="8"/>
                    <a:pt x="192" y="9"/>
                    <a:pt x="196" y="10"/>
                  </a:cubicBezTo>
                  <a:cubicBezTo>
                    <a:pt x="196" y="24"/>
                    <a:pt x="196" y="24"/>
                    <a:pt x="196" y="24"/>
                  </a:cubicBezTo>
                  <a:cubicBezTo>
                    <a:pt x="200" y="30"/>
                    <a:pt x="200" y="30"/>
                    <a:pt x="200" y="30"/>
                  </a:cubicBezTo>
                  <a:cubicBezTo>
                    <a:pt x="200" y="11"/>
                    <a:pt x="200" y="11"/>
                    <a:pt x="200" y="11"/>
                  </a:cubicBezTo>
                  <a:cubicBezTo>
                    <a:pt x="196" y="6"/>
                    <a:pt x="196" y="6"/>
                    <a:pt x="196" y="6"/>
                  </a:cubicBezTo>
                  <a:cubicBezTo>
                    <a:pt x="192" y="5"/>
                    <a:pt x="187" y="4"/>
                    <a:pt x="183" y="3"/>
                  </a:cubicBezTo>
                  <a:cubicBezTo>
                    <a:pt x="182" y="3"/>
                    <a:pt x="181" y="3"/>
                    <a:pt x="180" y="3"/>
                  </a:cubicBezTo>
                  <a:moveTo>
                    <a:pt x="162" y="0"/>
                  </a:moveTo>
                  <a:cubicBezTo>
                    <a:pt x="166" y="5"/>
                    <a:pt x="166" y="5"/>
                    <a:pt x="166" y="5"/>
                  </a:cubicBezTo>
                  <a:cubicBezTo>
                    <a:pt x="166" y="4"/>
                    <a:pt x="166" y="4"/>
                    <a:pt x="166" y="4"/>
                  </a:cubicBezTo>
                  <a:cubicBezTo>
                    <a:pt x="171" y="5"/>
                    <a:pt x="175" y="6"/>
                    <a:pt x="180" y="6"/>
                  </a:cubicBezTo>
                  <a:cubicBezTo>
                    <a:pt x="176" y="2"/>
                    <a:pt x="176" y="2"/>
                    <a:pt x="176" y="2"/>
                  </a:cubicBezTo>
                  <a:cubicBezTo>
                    <a:pt x="172" y="1"/>
                    <a:pt x="169" y="1"/>
                    <a:pt x="164" y="0"/>
                  </a:cubicBezTo>
                  <a:cubicBezTo>
                    <a:pt x="162" y="0"/>
                    <a:pt x="162" y="0"/>
                    <a:pt x="16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1" name="Freeform 751"/>
            <p:cNvSpPr>
              <a:spLocks/>
            </p:cNvSpPr>
            <p:nvPr/>
          </p:nvSpPr>
          <p:spPr bwMode="auto">
            <a:xfrm>
              <a:off x="13083579" y="1649882"/>
              <a:ext cx="166597" cy="197448"/>
            </a:xfrm>
            <a:custGeom>
              <a:avLst/>
              <a:gdLst>
                <a:gd name="T0" fmla="*/ 4 w 23"/>
                <a:gd name="T1" fmla="*/ 0 h 27"/>
                <a:gd name="T2" fmla="*/ 3 w 23"/>
                <a:gd name="T3" fmla="*/ 0 h 27"/>
                <a:gd name="T4" fmla="*/ 0 w 23"/>
                <a:gd name="T5" fmla="*/ 0 h 27"/>
                <a:gd name="T6" fmla="*/ 9 w 23"/>
                <a:gd name="T7" fmla="*/ 12 h 27"/>
                <a:gd name="T8" fmla="*/ 22 w 23"/>
                <a:gd name="T9" fmla="*/ 26 h 27"/>
                <a:gd name="T10" fmla="*/ 23 w 23"/>
                <a:gd name="T11" fmla="*/ 27 h 27"/>
                <a:gd name="T12" fmla="*/ 4 w 2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4" y="0"/>
                  </a:moveTo>
                  <a:cubicBezTo>
                    <a:pt x="3" y="0"/>
                    <a:pt x="3" y="0"/>
                    <a:pt x="3" y="0"/>
                  </a:cubicBezTo>
                  <a:cubicBezTo>
                    <a:pt x="0" y="0"/>
                    <a:pt x="0" y="0"/>
                    <a:pt x="0" y="0"/>
                  </a:cubicBezTo>
                  <a:cubicBezTo>
                    <a:pt x="9" y="12"/>
                    <a:pt x="9" y="12"/>
                    <a:pt x="9" y="12"/>
                  </a:cubicBezTo>
                  <a:cubicBezTo>
                    <a:pt x="13" y="17"/>
                    <a:pt x="17" y="21"/>
                    <a:pt x="22" y="26"/>
                  </a:cubicBezTo>
                  <a:cubicBezTo>
                    <a:pt x="22" y="26"/>
                    <a:pt x="23" y="27"/>
                    <a:pt x="23" y="27"/>
                  </a:cubicBezTo>
                  <a:cubicBezTo>
                    <a:pt x="4" y="0"/>
                    <a:pt x="4" y="0"/>
                    <a:pt x="4"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2" name="Freeform 752"/>
            <p:cNvSpPr>
              <a:spLocks noEditPoints="1"/>
            </p:cNvSpPr>
            <p:nvPr/>
          </p:nvSpPr>
          <p:spPr bwMode="auto">
            <a:xfrm>
              <a:off x="12907726" y="1190197"/>
              <a:ext cx="447344" cy="641707"/>
            </a:xfrm>
            <a:custGeom>
              <a:avLst/>
              <a:gdLst>
                <a:gd name="T0" fmla="*/ 59 w 61"/>
                <a:gd name="T1" fmla="*/ 84 h 88"/>
                <a:gd name="T2" fmla="*/ 56 w 61"/>
                <a:gd name="T3" fmla="*/ 85 h 88"/>
                <a:gd name="T4" fmla="*/ 59 w 61"/>
                <a:gd name="T5" fmla="*/ 88 h 88"/>
                <a:gd name="T6" fmla="*/ 61 w 61"/>
                <a:gd name="T7" fmla="*/ 87 h 88"/>
                <a:gd name="T8" fmla="*/ 59 w 61"/>
                <a:gd name="T9" fmla="*/ 84 h 88"/>
                <a:gd name="T10" fmla="*/ 36 w 61"/>
                <a:gd name="T11" fmla="*/ 51 h 88"/>
                <a:gd name="T12" fmla="*/ 34 w 61"/>
                <a:gd name="T13" fmla="*/ 54 h 88"/>
                <a:gd name="T14" fmla="*/ 37 w 61"/>
                <a:gd name="T15" fmla="*/ 57 h 88"/>
                <a:gd name="T16" fmla="*/ 39 w 61"/>
                <a:gd name="T17" fmla="*/ 55 h 88"/>
                <a:gd name="T18" fmla="*/ 36 w 61"/>
                <a:gd name="T19" fmla="*/ 51 h 88"/>
                <a:gd name="T20" fmla="*/ 0 w 61"/>
                <a:gd name="T21" fmla="*/ 0 h 88"/>
                <a:gd name="T22" fmla="*/ 1 w 61"/>
                <a:gd name="T23" fmla="*/ 6 h 88"/>
                <a:gd name="T24" fmla="*/ 6 w 61"/>
                <a:gd name="T25" fmla="*/ 13 h 88"/>
                <a:gd name="T26" fmla="*/ 10 w 61"/>
                <a:gd name="T27" fmla="*/ 14 h 88"/>
                <a:gd name="T28" fmla="*/ 7 w 61"/>
                <a:gd name="T29" fmla="*/ 10 h 88"/>
                <a:gd name="T30" fmla="*/ 5 w 61"/>
                <a:gd name="T31" fmla="*/ 9 h 88"/>
                <a:gd name="T32" fmla="*/ 5 w 61"/>
                <a:gd name="T33" fmla="*/ 7 h 88"/>
                <a:gd name="T34" fmla="*/ 0 w 61"/>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8">
                  <a:moveTo>
                    <a:pt x="59" y="84"/>
                  </a:moveTo>
                  <a:cubicBezTo>
                    <a:pt x="56" y="85"/>
                    <a:pt x="56" y="85"/>
                    <a:pt x="56" y="85"/>
                  </a:cubicBezTo>
                  <a:cubicBezTo>
                    <a:pt x="59" y="88"/>
                    <a:pt x="59" y="88"/>
                    <a:pt x="59" y="88"/>
                  </a:cubicBezTo>
                  <a:cubicBezTo>
                    <a:pt x="61" y="87"/>
                    <a:pt x="61" y="87"/>
                    <a:pt x="61" y="87"/>
                  </a:cubicBezTo>
                  <a:cubicBezTo>
                    <a:pt x="59" y="84"/>
                    <a:pt x="59" y="84"/>
                    <a:pt x="59" y="84"/>
                  </a:cubicBezTo>
                  <a:moveTo>
                    <a:pt x="36" y="51"/>
                  </a:moveTo>
                  <a:cubicBezTo>
                    <a:pt x="34" y="54"/>
                    <a:pt x="34" y="54"/>
                    <a:pt x="34" y="54"/>
                  </a:cubicBezTo>
                  <a:cubicBezTo>
                    <a:pt x="37" y="57"/>
                    <a:pt x="37" y="57"/>
                    <a:pt x="37" y="57"/>
                  </a:cubicBezTo>
                  <a:cubicBezTo>
                    <a:pt x="39" y="55"/>
                    <a:pt x="39" y="55"/>
                    <a:pt x="39" y="55"/>
                  </a:cubicBezTo>
                  <a:cubicBezTo>
                    <a:pt x="36" y="51"/>
                    <a:pt x="36" y="51"/>
                    <a:pt x="36" y="51"/>
                  </a:cubicBezTo>
                  <a:moveTo>
                    <a:pt x="0" y="0"/>
                  </a:moveTo>
                  <a:cubicBezTo>
                    <a:pt x="0" y="2"/>
                    <a:pt x="0" y="4"/>
                    <a:pt x="1" y="6"/>
                  </a:cubicBezTo>
                  <a:cubicBezTo>
                    <a:pt x="6" y="13"/>
                    <a:pt x="6" y="13"/>
                    <a:pt x="6" y="13"/>
                  </a:cubicBezTo>
                  <a:cubicBezTo>
                    <a:pt x="10" y="14"/>
                    <a:pt x="10" y="14"/>
                    <a:pt x="10" y="14"/>
                  </a:cubicBezTo>
                  <a:cubicBezTo>
                    <a:pt x="7" y="10"/>
                    <a:pt x="7" y="10"/>
                    <a:pt x="7" y="10"/>
                  </a:cubicBezTo>
                  <a:cubicBezTo>
                    <a:pt x="5" y="9"/>
                    <a:pt x="5" y="9"/>
                    <a:pt x="5" y="9"/>
                  </a:cubicBezTo>
                  <a:cubicBezTo>
                    <a:pt x="5" y="9"/>
                    <a:pt x="5" y="8"/>
                    <a:pt x="5" y="7"/>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3" name="Freeform 753"/>
            <p:cNvSpPr>
              <a:spLocks noEditPoints="1"/>
            </p:cNvSpPr>
            <p:nvPr/>
          </p:nvSpPr>
          <p:spPr bwMode="auto">
            <a:xfrm>
              <a:off x="12895386" y="1002004"/>
              <a:ext cx="765113" cy="1085966"/>
            </a:xfrm>
            <a:custGeom>
              <a:avLst/>
              <a:gdLst>
                <a:gd name="T0" fmla="*/ 103 w 105"/>
                <a:gd name="T1" fmla="*/ 145 h 149"/>
                <a:gd name="T2" fmla="*/ 103 w 105"/>
                <a:gd name="T3" fmla="*/ 145 h 149"/>
                <a:gd name="T4" fmla="*/ 100 w 105"/>
                <a:gd name="T5" fmla="*/ 146 h 149"/>
                <a:gd name="T6" fmla="*/ 101 w 105"/>
                <a:gd name="T7" fmla="*/ 147 h 149"/>
                <a:gd name="T8" fmla="*/ 103 w 105"/>
                <a:gd name="T9" fmla="*/ 148 h 149"/>
                <a:gd name="T10" fmla="*/ 105 w 105"/>
                <a:gd name="T11" fmla="*/ 149 h 149"/>
                <a:gd name="T12" fmla="*/ 103 w 105"/>
                <a:gd name="T13" fmla="*/ 145 h 149"/>
                <a:gd name="T14" fmla="*/ 73 w 105"/>
                <a:gd name="T15" fmla="*/ 103 h 149"/>
                <a:gd name="T16" fmla="*/ 70 w 105"/>
                <a:gd name="T17" fmla="*/ 104 h 149"/>
                <a:gd name="T18" fmla="*/ 73 w 105"/>
                <a:gd name="T19" fmla="*/ 107 h 149"/>
                <a:gd name="T20" fmla="*/ 75 w 105"/>
                <a:gd name="T21" fmla="*/ 106 h 149"/>
                <a:gd name="T22" fmla="*/ 73 w 105"/>
                <a:gd name="T23" fmla="*/ 103 h 149"/>
                <a:gd name="T24" fmla="*/ 42 w 105"/>
                <a:gd name="T25" fmla="*/ 59 h 149"/>
                <a:gd name="T26" fmla="*/ 46 w 105"/>
                <a:gd name="T27" fmla="*/ 67 h 149"/>
                <a:gd name="T28" fmla="*/ 45 w 105"/>
                <a:gd name="T29" fmla="*/ 68 h 149"/>
                <a:gd name="T30" fmla="*/ 47 w 105"/>
                <a:gd name="T31" fmla="*/ 72 h 149"/>
                <a:gd name="T32" fmla="*/ 49 w 105"/>
                <a:gd name="T33" fmla="*/ 69 h 149"/>
                <a:gd name="T34" fmla="*/ 42 w 105"/>
                <a:gd name="T35" fmla="*/ 59 h 149"/>
                <a:gd name="T36" fmla="*/ 23 w 105"/>
                <a:gd name="T37" fmla="*/ 37 h 149"/>
                <a:gd name="T38" fmla="*/ 26 w 105"/>
                <a:gd name="T39" fmla="*/ 41 h 149"/>
                <a:gd name="T40" fmla="*/ 30 w 105"/>
                <a:gd name="T41" fmla="*/ 42 h 149"/>
                <a:gd name="T42" fmla="*/ 27 w 105"/>
                <a:gd name="T43" fmla="*/ 37 h 149"/>
                <a:gd name="T44" fmla="*/ 23 w 105"/>
                <a:gd name="T45" fmla="*/ 37 h 149"/>
                <a:gd name="T46" fmla="*/ 0 w 105"/>
                <a:gd name="T47" fmla="*/ 0 h 149"/>
                <a:gd name="T48" fmla="*/ 0 w 105"/>
                <a:gd name="T49" fmla="*/ 4 h 149"/>
                <a:gd name="T50" fmla="*/ 0 w 105"/>
                <a:gd name="T51" fmla="*/ 5 h 149"/>
                <a:gd name="T52" fmla="*/ 4 w 105"/>
                <a:gd name="T53" fmla="*/ 11 h 149"/>
                <a:gd name="T54" fmla="*/ 4 w 105"/>
                <a:gd name="T55" fmla="*/ 6 h 149"/>
                <a:gd name="T56" fmla="*/ 5 w 105"/>
                <a:gd name="T57" fmla="*/ 6 h 149"/>
                <a:gd name="T58" fmla="*/ 0 w 105"/>
                <a:gd name="T59" fmla="*/ 0 h 149"/>
                <a:gd name="T60" fmla="*/ 0 w 105"/>
                <a:gd name="T6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49">
                  <a:moveTo>
                    <a:pt x="103" y="145"/>
                  </a:moveTo>
                  <a:cubicBezTo>
                    <a:pt x="103" y="145"/>
                    <a:pt x="103" y="145"/>
                    <a:pt x="103" y="145"/>
                  </a:cubicBezTo>
                  <a:cubicBezTo>
                    <a:pt x="100" y="146"/>
                    <a:pt x="100" y="146"/>
                    <a:pt x="100" y="146"/>
                  </a:cubicBezTo>
                  <a:cubicBezTo>
                    <a:pt x="101" y="147"/>
                    <a:pt x="101" y="147"/>
                    <a:pt x="101" y="147"/>
                  </a:cubicBezTo>
                  <a:cubicBezTo>
                    <a:pt x="103" y="148"/>
                    <a:pt x="103" y="148"/>
                    <a:pt x="103" y="148"/>
                  </a:cubicBezTo>
                  <a:cubicBezTo>
                    <a:pt x="104" y="148"/>
                    <a:pt x="105" y="149"/>
                    <a:pt x="105" y="149"/>
                  </a:cubicBezTo>
                  <a:cubicBezTo>
                    <a:pt x="103" y="145"/>
                    <a:pt x="103" y="145"/>
                    <a:pt x="103" y="145"/>
                  </a:cubicBezTo>
                  <a:moveTo>
                    <a:pt x="73" y="103"/>
                  </a:moveTo>
                  <a:cubicBezTo>
                    <a:pt x="70" y="104"/>
                    <a:pt x="70" y="104"/>
                    <a:pt x="70" y="104"/>
                  </a:cubicBezTo>
                  <a:cubicBezTo>
                    <a:pt x="73" y="107"/>
                    <a:pt x="73" y="107"/>
                    <a:pt x="73" y="107"/>
                  </a:cubicBezTo>
                  <a:cubicBezTo>
                    <a:pt x="75" y="106"/>
                    <a:pt x="75" y="106"/>
                    <a:pt x="75" y="106"/>
                  </a:cubicBezTo>
                  <a:cubicBezTo>
                    <a:pt x="73" y="103"/>
                    <a:pt x="73" y="103"/>
                    <a:pt x="73" y="103"/>
                  </a:cubicBezTo>
                  <a:moveTo>
                    <a:pt x="42" y="59"/>
                  </a:moveTo>
                  <a:cubicBezTo>
                    <a:pt x="46" y="67"/>
                    <a:pt x="46" y="67"/>
                    <a:pt x="46" y="67"/>
                  </a:cubicBezTo>
                  <a:cubicBezTo>
                    <a:pt x="45" y="68"/>
                    <a:pt x="45" y="68"/>
                    <a:pt x="45" y="68"/>
                  </a:cubicBezTo>
                  <a:cubicBezTo>
                    <a:pt x="47" y="72"/>
                    <a:pt x="47" y="72"/>
                    <a:pt x="47" y="72"/>
                  </a:cubicBezTo>
                  <a:cubicBezTo>
                    <a:pt x="49" y="69"/>
                    <a:pt x="49" y="69"/>
                    <a:pt x="49" y="69"/>
                  </a:cubicBezTo>
                  <a:cubicBezTo>
                    <a:pt x="42" y="59"/>
                    <a:pt x="42" y="59"/>
                    <a:pt x="42" y="59"/>
                  </a:cubicBezTo>
                  <a:moveTo>
                    <a:pt x="23" y="37"/>
                  </a:moveTo>
                  <a:cubicBezTo>
                    <a:pt x="26" y="41"/>
                    <a:pt x="26" y="41"/>
                    <a:pt x="26" y="41"/>
                  </a:cubicBezTo>
                  <a:cubicBezTo>
                    <a:pt x="30" y="42"/>
                    <a:pt x="30" y="42"/>
                    <a:pt x="30" y="42"/>
                  </a:cubicBezTo>
                  <a:cubicBezTo>
                    <a:pt x="27" y="37"/>
                    <a:pt x="27" y="37"/>
                    <a:pt x="27" y="37"/>
                  </a:cubicBezTo>
                  <a:cubicBezTo>
                    <a:pt x="23" y="37"/>
                    <a:pt x="23" y="37"/>
                    <a:pt x="23" y="37"/>
                  </a:cubicBezTo>
                  <a:moveTo>
                    <a:pt x="0" y="0"/>
                  </a:moveTo>
                  <a:cubicBezTo>
                    <a:pt x="0" y="4"/>
                    <a:pt x="0" y="4"/>
                    <a:pt x="0" y="4"/>
                  </a:cubicBezTo>
                  <a:cubicBezTo>
                    <a:pt x="0" y="5"/>
                    <a:pt x="0" y="5"/>
                    <a:pt x="0" y="5"/>
                  </a:cubicBezTo>
                  <a:cubicBezTo>
                    <a:pt x="4" y="11"/>
                    <a:pt x="4" y="11"/>
                    <a:pt x="4" y="11"/>
                  </a:cubicBezTo>
                  <a:cubicBezTo>
                    <a:pt x="4" y="10"/>
                    <a:pt x="4" y="8"/>
                    <a:pt x="4" y="6"/>
                  </a:cubicBezTo>
                  <a:cubicBezTo>
                    <a:pt x="5" y="6"/>
                    <a:pt x="5" y="6"/>
                    <a:pt x="5" y="6"/>
                  </a:cubicBezTo>
                  <a:cubicBezTo>
                    <a:pt x="0" y="0"/>
                    <a:pt x="0" y="0"/>
                    <a:pt x="0" y="0"/>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4" name="Freeform 754"/>
            <p:cNvSpPr>
              <a:spLocks noEditPoints="1"/>
            </p:cNvSpPr>
            <p:nvPr/>
          </p:nvSpPr>
          <p:spPr bwMode="auto">
            <a:xfrm>
              <a:off x="12987940" y="986579"/>
              <a:ext cx="826816" cy="1138414"/>
            </a:xfrm>
            <a:custGeom>
              <a:avLst/>
              <a:gdLst>
                <a:gd name="T0" fmla="*/ 105 w 113"/>
                <a:gd name="T1" fmla="*/ 150 h 156"/>
                <a:gd name="T2" fmla="*/ 108 w 113"/>
                <a:gd name="T3" fmla="*/ 155 h 156"/>
                <a:gd name="T4" fmla="*/ 113 w 113"/>
                <a:gd name="T5" fmla="*/ 156 h 156"/>
                <a:gd name="T6" fmla="*/ 109 w 113"/>
                <a:gd name="T7" fmla="*/ 151 h 156"/>
                <a:gd name="T8" fmla="*/ 108 w 113"/>
                <a:gd name="T9" fmla="*/ 151 h 156"/>
                <a:gd name="T10" fmla="*/ 105 w 113"/>
                <a:gd name="T11" fmla="*/ 150 h 156"/>
                <a:gd name="T12" fmla="*/ 90 w 113"/>
                <a:gd name="T13" fmla="*/ 123 h 156"/>
                <a:gd name="T14" fmla="*/ 90 w 113"/>
                <a:gd name="T15" fmla="*/ 128 h 156"/>
                <a:gd name="T16" fmla="*/ 94 w 113"/>
                <a:gd name="T17" fmla="*/ 134 h 156"/>
                <a:gd name="T18" fmla="*/ 94 w 113"/>
                <a:gd name="T19" fmla="*/ 129 h 156"/>
                <a:gd name="T20" fmla="*/ 90 w 113"/>
                <a:gd name="T21" fmla="*/ 123 h 156"/>
                <a:gd name="T22" fmla="*/ 73 w 113"/>
                <a:gd name="T23" fmla="*/ 106 h 156"/>
                <a:gd name="T24" fmla="*/ 79 w 113"/>
                <a:gd name="T25" fmla="*/ 113 h 156"/>
                <a:gd name="T26" fmla="*/ 85 w 113"/>
                <a:gd name="T27" fmla="*/ 117 h 156"/>
                <a:gd name="T28" fmla="*/ 80 w 113"/>
                <a:gd name="T29" fmla="*/ 109 h 156"/>
                <a:gd name="T30" fmla="*/ 73 w 113"/>
                <a:gd name="T31" fmla="*/ 106 h 156"/>
                <a:gd name="T32" fmla="*/ 3 w 113"/>
                <a:gd name="T33" fmla="*/ 0 h 156"/>
                <a:gd name="T34" fmla="*/ 0 w 113"/>
                <a:gd name="T35" fmla="*/ 1 h 156"/>
                <a:gd name="T36" fmla="*/ 2 w 113"/>
                <a:gd name="T37" fmla="*/ 5 h 156"/>
                <a:gd name="T38" fmla="*/ 5 w 113"/>
                <a:gd name="T39" fmla="*/ 4 h 156"/>
                <a:gd name="T40" fmla="*/ 3 w 113"/>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 h="156">
                  <a:moveTo>
                    <a:pt x="105" y="150"/>
                  </a:moveTo>
                  <a:cubicBezTo>
                    <a:pt x="108" y="155"/>
                    <a:pt x="108" y="155"/>
                    <a:pt x="108" y="155"/>
                  </a:cubicBezTo>
                  <a:cubicBezTo>
                    <a:pt x="110" y="155"/>
                    <a:pt x="111" y="156"/>
                    <a:pt x="113" y="156"/>
                  </a:cubicBezTo>
                  <a:cubicBezTo>
                    <a:pt x="109" y="151"/>
                    <a:pt x="109" y="151"/>
                    <a:pt x="109" y="151"/>
                  </a:cubicBezTo>
                  <a:cubicBezTo>
                    <a:pt x="109" y="151"/>
                    <a:pt x="108" y="151"/>
                    <a:pt x="108" y="151"/>
                  </a:cubicBezTo>
                  <a:cubicBezTo>
                    <a:pt x="107" y="151"/>
                    <a:pt x="106" y="150"/>
                    <a:pt x="105" y="150"/>
                  </a:cubicBezTo>
                  <a:moveTo>
                    <a:pt x="90" y="123"/>
                  </a:moveTo>
                  <a:cubicBezTo>
                    <a:pt x="90" y="128"/>
                    <a:pt x="90" y="128"/>
                    <a:pt x="90" y="128"/>
                  </a:cubicBezTo>
                  <a:cubicBezTo>
                    <a:pt x="94" y="134"/>
                    <a:pt x="94" y="134"/>
                    <a:pt x="94" y="134"/>
                  </a:cubicBezTo>
                  <a:cubicBezTo>
                    <a:pt x="94" y="129"/>
                    <a:pt x="94" y="129"/>
                    <a:pt x="94" y="129"/>
                  </a:cubicBezTo>
                  <a:cubicBezTo>
                    <a:pt x="90" y="123"/>
                    <a:pt x="90" y="123"/>
                    <a:pt x="90" y="123"/>
                  </a:cubicBezTo>
                  <a:moveTo>
                    <a:pt x="73" y="106"/>
                  </a:moveTo>
                  <a:cubicBezTo>
                    <a:pt x="79" y="113"/>
                    <a:pt x="79" y="113"/>
                    <a:pt x="79" y="113"/>
                  </a:cubicBezTo>
                  <a:cubicBezTo>
                    <a:pt x="85" y="117"/>
                    <a:pt x="85" y="117"/>
                    <a:pt x="85" y="117"/>
                  </a:cubicBezTo>
                  <a:cubicBezTo>
                    <a:pt x="80" y="109"/>
                    <a:pt x="80" y="109"/>
                    <a:pt x="80" y="109"/>
                  </a:cubicBezTo>
                  <a:cubicBezTo>
                    <a:pt x="73" y="106"/>
                    <a:pt x="73" y="106"/>
                    <a:pt x="73" y="106"/>
                  </a:cubicBezTo>
                  <a:moveTo>
                    <a:pt x="3" y="0"/>
                  </a:moveTo>
                  <a:cubicBezTo>
                    <a:pt x="0" y="1"/>
                    <a:pt x="0" y="1"/>
                    <a:pt x="0" y="1"/>
                  </a:cubicBezTo>
                  <a:cubicBezTo>
                    <a:pt x="2" y="5"/>
                    <a:pt x="2" y="5"/>
                    <a:pt x="2" y="5"/>
                  </a:cubicBezTo>
                  <a:cubicBezTo>
                    <a:pt x="5" y="4"/>
                    <a:pt x="5" y="4"/>
                    <a:pt x="5"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5" name="Freeform 755"/>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close/>
                  <a:moveTo>
                    <a:pt x="7" y="0"/>
                  </a:moveTo>
                  <a:lnTo>
                    <a:pt x="0" y="3"/>
                  </a:lnTo>
                  <a:lnTo>
                    <a:pt x="5" y="10"/>
                  </a:lnTo>
                  <a:lnTo>
                    <a:pt x="12" y="7"/>
                  </a:lnTo>
                  <a:lnTo>
                    <a:pt x="7" y="0"/>
                  </a:lnTo>
                  <a:close/>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6" name="Freeform 756"/>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moveTo>
                    <a:pt x="7" y="0"/>
                  </a:moveTo>
                  <a:lnTo>
                    <a:pt x="0" y="3"/>
                  </a:lnTo>
                  <a:lnTo>
                    <a:pt x="5" y="10"/>
                  </a:lnTo>
                  <a:lnTo>
                    <a:pt x="12" y="7"/>
                  </a:lnTo>
                  <a:lnTo>
                    <a:pt x="7" y="0"/>
                  </a:ln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7" name="Freeform 757"/>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close/>
                  <a:moveTo>
                    <a:pt x="52" y="71"/>
                  </a:moveTo>
                  <a:lnTo>
                    <a:pt x="49" y="80"/>
                  </a:lnTo>
                  <a:lnTo>
                    <a:pt x="56" y="90"/>
                  </a:lnTo>
                  <a:lnTo>
                    <a:pt x="59" y="80"/>
                  </a:lnTo>
                  <a:lnTo>
                    <a:pt x="52" y="71"/>
                  </a:lnTo>
                  <a:close/>
                  <a:moveTo>
                    <a:pt x="2" y="0"/>
                  </a:moveTo>
                  <a:lnTo>
                    <a:pt x="0" y="9"/>
                  </a:lnTo>
                  <a:lnTo>
                    <a:pt x="0" y="9"/>
                  </a:lnTo>
                  <a:lnTo>
                    <a:pt x="7" y="7"/>
                  </a:lnTo>
                  <a:lnTo>
                    <a:pt x="2" y="0"/>
                  </a:lnTo>
                  <a:close/>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8" name="Freeform 758"/>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moveTo>
                    <a:pt x="52" y="71"/>
                  </a:moveTo>
                  <a:lnTo>
                    <a:pt x="49" y="80"/>
                  </a:lnTo>
                  <a:lnTo>
                    <a:pt x="56" y="90"/>
                  </a:lnTo>
                  <a:lnTo>
                    <a:pt x="59" y="80"/>
                  </a:lnTo>
                  <a:lnTo>
                    <a:pt x="52" y="71"/>
                  </a:lnTo>
                  <a:moveTo>
                    <a:pt x="2" y="0"/>
                  </a:moveTo>
                  <a:lnTo>
                    <a:pt x="0" y="9"/>
                  </a:lnTo>
                  <a:lnTo>
                    <a:pt x="0" y="9"/>
                  </a:lnTo>
                  <a:lnTo>
                    <a:pt x="7" y="7"/>
                  </a:lnTo>
                  <a:lnTo>
                    <a:pt x="2" y="0"/>
                  </a:ln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89" name="Freeform 759"/>
            <p:cNvSpPr>
              <a:spLocks noEditPoints="1"/>
            </p:cNvSpPr>
            <p:nvPr/>
          </p:nvSpPr>
          <p:spPr bwMode="auto">
            <a:xfrm>
              <a:off x="13018791" y="505298"/>
              <a:ext cx="1011924" cy="1422246"/>
            </a:xfrm>
            <a:custGeom>
              <a:avLst/>
              <a:gdLst>
                <a:gd name="T0" fmla="*/ 137 w 139"/>
                <a:gd name="T1" fmla="*/ 191 h 195"/>
                <a:gd name="T2" fmla="*/ 133 w 139"/>
                <a:gd name="T3" fmla="*/ 192 h 195"/>
                <a:gd name="T4" fmla="*/ 136 w 139"/>
                <a:gd name="T5" fmla="*/ 195 h 195"/>
                <a:gd name="T6" fmla="*/ 139 w 139"/>
                <a:gd name="T7" fmla="*/ 195 h 195"/>
                <a:gd name="T8" fmla="*/ 137 w 139"/>
                <a:gd name="T9" fmla="*/ 191 h 195"/>
                <a:gd name="T10" fmla="*/ 21 w 139"/>
                <a:gd name="T11" fmla="*/ 32 h 195"/>
                <a:gd name="T12" fmla="*/ 22 w 139"/>
                <a:gd name="T13" fmla="*/ 34 h 195"/>
                <a:gd name="T14" fmla="*/ 22 w 139"/>
                <a:gd name="T15" fmla="*/ 34 h 195"/>
                <a:gd name="T16" fmla="*/ 21 w 139"/>
                <a:gd name="T17" fmla="*/ 32 h 195"/>
                <a:gd name="T18" fmla="*/ 2 w 139"/>
                <a:gd name="T19" fmla="*/ 0 h 195"/>
                <a:gd name="T20" fmla="*/ 0 w 139"/>
                <a:gd name="T21" fmla="*/ 3 h 195"/>
                <a:gd name="T22" fmla="*/ 3 w 139"/>
                <a:gd name="T23" fmla="*/ 7 h 195"/>
                <a:gd name="T24" fmla="*/ 4 w 139"/>
                <a:gd name="T25" fmla="*/ 4 h 195"/>
                <a:gd name="T26" fmla="*/ 2 w 139"/>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5">
                  <a:moveTo>
                    <a:pt x="137" y="191"/>
                  </a:moveTo>
                  <a:cubicBezTo>
                    <a:pt x="133" y="192"/>
                    <a:pt x="133" y="192"/>
                    <a:pt x="133" y="192"/>
                  </a:cubicBezTo>
                  <a:cubicBezTo>
                    <a:pt x="136" y="195"/>
                    <a:pt x="136" y="195"/>
                    <a:pt x="136" y="195"/>
                  </a:cubicBezTo>
                  <a:cubicBezTo>
                    <a:pt x="139" y="195"/>
                    <a:pt x="139" y="195"/>
                    <a:pt x="139" y="195"/>
                  </a:cubicBezTo>
                  <a:cubicBezTo>
                    <a:pt x="137" y="191"/>
                    <a:pt x="137" y="191"/>
                    <a:pt x="137" y="191"/>
                  </a:cubicBezTo>
                  <a:moveTo>
                    <a:pt x="21" y="32"/>
                  </a:moveTo>
                  <a:cubicBezTo>
                    <a:pt x="22" y="34"/>
                    <a:pt x="22" y="34"/>
                    <a:pt x="22" y="34"/>
                  </a:cubicBezTo>
                  <a:cubicBezTo>
                    <a:pt x="22" y="34"/>
                    <a:pt x="22" y="34"/>
                    <a:pt x="22" y="34"/>
                  </a:cubicBezTo>
                  <a:cubicBezTo>
                    <a:pt x="21" y="32"/>
                    <a:pt x="21" y="32"/>
                    <a:pt x="21" y="32"/>
                  </a:cubicBezTo>
                  <a:moveTo>
                    <a:pt x="2" y="0"/>
                  </a:moveTo>
                  <a:cubicBezTo>
                    <a:pt x="1" y="1"/>
                    <a:pt x="1" y="2"/>
                    <a:pt x="0" y="3"/>
                  </a:cubicBezTo>
                  <a:cubicBezTo>
                    <a:pt x="3" y="7"/>
                    <a:pt x="3" y="7"/>
                    <a:pt x="3" y="7"/>
                  </a:cubicBezTo>
                  <a:cubicBezTo>
                    <a:pt x="3" y="6"/>
                    <a:pt x="4" y="5"/>
                    <a:pt x="4" y="4"/>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0" name="Freeform 760"/>
            <p:cNvSpPr>
              <a:spLocks noEditPoints="1"/>
            </p:cNvSpPr>
            <p:nvPr/>
          </p:nvSpPr>
          <p:spPr bwMode="auto">
            <a:xfrm>
              <a:off x="13077409" y="415829"/>
              <a:ext cx="1070541" cy="1502459"/>
            </a:xfrm>
            <a:custGeom>
              <a:avLst/>
              <a:gdLst>
                <a:gd name="T0" fmla="*/ 144 w 147"/>
                <a:gd name="T1" fmla="*/ 202 h 206"/>
                <a:gd name="T2" fmla="*/ 141 w 147"/>
                <a:gd name="T3" fmla="*/ 202 h 206"/>
                <a:gd name="T4" fmla="*/ 143 w 147"/>
                <a:gd name="T5" fmla="*/ 206 h 206"/>
                <a:gd name="T6" fmla="*/ 147 w 147"/>
                <a:gd name="T7" fmla="*/ 205 h 206"/>
                <a:gd name="T8" fmla="*/ 144 w 147"/>
                <a:gd name="T9" fmla="*/ 202 h 206"/>
                <a:gd name="T10" fmla="*/ 1 w 147"/>
                <a:gd name="T11" fmla="*/ 0 h 206"/>
                <a:gd name="T12" fmla="*/ 0 w 147"/>
                <a:gd name="T13" fmla="*/ 3 h 206"/>
                <a:gd name="T14" fmla="*/ 2 w 147"/>
                <a:gd name="T15" fmla="*/ 6 h 206"/>
                <a:gd name="T16" fmla="*/ 4 w 147"/>
                <a:gd name="T17" fmla="*/ 3 h 206"/>
                <a:gd name="T18" fmla="*/ 1 w 147"/>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206">
                  <a:moveTo>
                    <a:pt x="144" y="202"/>
                  </a:moveTo>
                  <a:cubicBezTo>
                    <a:pt x="141" y="202"/>
                    <a:pt x="141" y="202"/>
                    <a:pt x="141" y="202"/>
                  </a:cubicBezTo>
                  <a:cubicBezTo>
                    <a:pt x="143" y="206"/>
                    <a:pt x="143" y="206"/>
                    <a:pt x="143" y="206"/>
                  </a:cubicBezTo>
                  <a:cubicBezTo>
                    <a:pt x="147" y="205"/>
                    <a:pt x="147" y="205"/>
                    <a:pt x="147" y="205"/>
                  </a:cubicBezTo>
                  <a:cubicBezTo>
                    <a:pt x="144" y="202"/>
                    <a:pt x="144" y="202"/>
                    <a:pt x="144" y="202"/>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1" name="Freeform 761"/>
            <p:cNvSpPr>
              <a:spLocks noEditPoints="1"/>
            </p:cNvSpPr>
            <p:nvPr/>
          </p:nvSpPr>
          <p:spPr bwMode="auto">
            <a:xfrm>
              <a:off x="13163792" y="394234"/>
              <a:ext cx="1212457" cy="1684482"/>
            </a:xfrm>
            <a:custGeom>
              <a:avLst/>
              <a:gdLst>
                <a:gd name="T0" fmla="*/ 164 w 166"/>
                <a:gd name="T1" fmla="*/ 226 h 231"/>
                <a:gd name="T2" fmla="*/ 161 w 166"/>
                <a:gd name="T3" fmla="*/ 227 h 231"/>
                <a:gd name="T4" fmla="*/ 164 w 166"/>
                <a:gd name="T5" fmla="*/ 231 h 231"/>
                <a:gd name="T6" fmla="*/ 166 w 166"/>
                <a:gd name="T7" fmla="*/ 230 h 231"/>
                <a:gd name="T8" fmla="*/ 164 w 166"/>
                <a:gd name="T9" fmla="*/ 226 h 231"/>
                <a:gd name="T10" fmla="*/ 0 w 166"/>
                <a:gd name="T11" fmla="*/ 0 h 231"/>
                <a:gd name="T12" fmla="*/ 4 w 166"/>
                <a:gd name="T13" fmla="*/ 6 h 231"/>
                <a:gd name="T14" fmla="*/ 9 w 166"/>
                <a:gd name="T15" fmla="*/ 7 h 231"/>
                <a:gd name="T16" fmla="*/ 5 w 166"/>
                <a:gd name="T17" fmla="*/ 2 h 231"/>
                <a:gd name="T18" fmla="*/ 0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64" y="226"/>
                  </a:moveTo>
                  <a:cubicBezTo>
                    <a:pt x="163" y="227"/>
                    <a:pt x="162" y="227"/>
                    <a:pt x="161" y="227"/>
                  </a:cubicBezTo>
                  <a:cubicBezTo>
                    <a:pt x="164" y="231"/>
                    <a:pt x="164" y="231"/>
                    <a:pt x="164" y="231"/>
                  </a:cubicBezTo>
                  <a:cubicBezTo>
                    <a:pt x="165" y="230"/>
                    <a:pt x="165" y="230"/>
                    <a:pt x="166" y="230"/>
                  </a:cubicBezTo>
                  <a:cubicBezTo>
                    <a:pt x="164" y="226"/>
                    <a:pt x="164" y="226"/>
                    <a:pt x="164" y="226"/>
                  </a:cubicBezTo>
                  <a:moveTo>
                    <a:pt x="0" y="0"/>
                  </a:moveTo>
                  <a:cubicBezTo>
                    <a:pt x="4" y="6"/>
                    <a:pt x="4" y="6"/>
                    <a:pt x="4" y="6"/>
                  </a:cubicBezTo>
                  <a:cubicBezTo>
                    <a:pt x="9" y="7"/>
                    <a:pt x="9" y="7"/>
                    <a:pt x="9" y="7"/>
                  </a:cubicBezTo>
                  <a:cubicBezTo>
                    <a:pt x="5" y="2"/>
                    <a:pt x="5" y="2"/>
                    <a:pt x="5" y="2"/>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2" name="Freeform 762"/>
            <p:cNvSpPr>
              <a:spLocks noEditPoints="1"/>
            </p:cNvSpPr>
            <p:nvPr/>
          </p:nvSpPr>
          <p:spPr bwMode="auto">
            <a:xfrm>
              <a:off x="13324219" y="431255"/>
              <a:ext cx="1144584" cy="1613524"/>
            </a:xfrm>
            <a:custGeom>
              <a:avLst/>
              <a:gdLst>
                <a:gd name="T0" fmla="*/ 155 w 157"/>
                <a:gd name="T1" fmla="*/ 216 h 221"/>
                <a:gd name="T2" fmla="*/ 152 w 157"/>
                <a:gd name="T3" fmla="*/ 217 h 221"/>
                <a:gd name="T4" fmla="*/ 154 w 157"/>
                <a:gd name="T5" fmla="*/ 221 h 221"/>
                <a:gd name="T6" fmla="*/ 157 w 157"/>
                <a:gd name="T7" fmla="*/ 219 h 221"/>
                <a:gd name="T8" fmla="*/ 155 w 157"/>
                <a:gd name="T9" fmla="*/ 216 h 221"/>
                <a:gd name="T10" fmla="*/ 2 w 157"/>
                <a:gd name="T11" fmla="*/ 0 h 221"/>
                <a:gd name="T12" fmla="*/ 0 w 157"/>
                <a:gd name="T13" fmla="*/ 2 h 221"/>
                <a:gd name="T14" fmla="*/ 0 w 157"/>
                <a:gd name="T15" fmla="*/ 2 h 221"/>
                <a:gd name="T16" fmla="*/ 2 w 157"/>
                <a:gd name="T17" fmla="*/ 5 h 221"/>
                <a:gd name="T18" fmla="*/ 4 w 157"/>
                <a:gd name="T19" fmla="*/ 3 h 221"/>
                <a:gd name="T20" fmla="*/ 2 w 157"/>
                <a:gd name="T2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221">
                  <a:moveTo>
                    <a:pt x="155" y="216"/>
                  </a:moveTo>
                  <a:cubicBezTo>
                    <a:pt x="154" y="216"/>
                    <a:pt x="153" y="217"/>
                    <a:pt x="152" y="217"/>
                  </a:cubicBezTo>
                  <a:cubicBezTo>
                    <a:pt x="154" y="221"/>
                    <a:pt x="154" y="221"/>
                    <a:pt x="154" y="221"/>
                  </a:cubicBezTo>
                  <a:cubicBezTo>
                    <a:pt x="155" y="220"/>
                    <a:pt x="156" y="220"/>
                    <a:pt x="157" y="219"/>
                  </a:cubicBezTo>
                  <a:cubicBezTo>
                    <a:pt x="155" y="216"/>
                    <a:pt x="155" y="216"/>
                    <a:pt x="155" y="216"/>
                  </a:cubicBezTo>
                  <a:moveTo>
                    <a:pt x="2" y="0"/>
                  </a:moveTo>
                  <a:cubicBezTo>
                    <a:pt x="0" y="2"/>
                    <a:pt x="0" y="2"/>
                    <a:pt x="0" y="2"/>
                  </a:cubicBez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3" name="Freeform 763"/>
            <p:cNvSpPr>
              <a:spLocks noEditPoints="1"/>
            </p:cNvSpPr>
            <p:nvPr/>
          </p:nvSpPr>
          <p:spPr bwMode="auto">
            <a:xfrm>
              <a:off x="13398263" y="366467"/>
              <a:ext cx="1160010" cy="1625864"/>
            </a:xfrm>
            <a:custGeom>
              <a:avLst/>
              <a:gdLst>
                <a:gd name="T0" fmla="*/ 156 w 159"/>
                <a:gd name="T1" fmla="*/ 217 h 223"/>
                <a:gd name="T2" fmla="*/ 156 w 159"/>
                <a:gd name="T3" fmla="*/ 219 h 223"/>
                <a:gd name="T4" fmla="*/ 154 w 159"/>
                <a:gd name="T5" fmla="*/ 220 h 223"/>
                <a:gd name="T6" fmla="*/ 157 w 159"/>
                <a:gd name="T7" fmla="*/ 223 h 223"/>
                <a:gd name="T8" fmla="*/ 159 w 159"/>
                <a:gd name="T9" fmla="*/ 222 h 223"/>
                <a:gd name="T10" fmla="*/ 156 w 159"/>
                <a:gd name="T11" fmla="*/ 217 h 223"/>
                <a:gd name="T12" fmla="*/ 2 w 159"/>
                <a:gd name="T13" fmla="*/ 0 h 223"/>
                <a:gd name="T14" fmla="*/ 0 w 159"/>
                <a:gd name="T15" fmla="*/ 2 h 223"/>
                <a:gd name="T16" fmla="*/ 2 w 159"/>
                <a:gd name="T17" fmla="*/ 5 h 223"/>
                <a:gd name="T18" fmla="*/ 4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6" y="217"/>
                  </a:moveTo>
                  <a:cubicBezTo>
                    <a:pt x="156" y="219"/>
                    <a:pt x="156" y="219"/>
                    <a:pt x="156" y="219"/>
                  </a:cubicBezTo>
                  <a:cubicBezTo>
                    <a:pt x="156" y="219"/>
                    <a:pt x="155" y="220"/>
                    <a:pt x="154" y="220"/>
                  </a:cubicBezTo>
                  <a:cubicBezTo>
                    <a:pt x="157" y="223"/>
                    <a:pt x="157" y="223"/>
                    <a:pt x="157" y="223"/>
                  </a:cubicBezTo>
                  <a:cubicBezTo>
                    <a:pt x="158" y="223"/>
                    <a:pt x="158" y="222"/>
                    <a:pt x="159" y="222"/>
                  </a:cubicBezTo>
                  <a:cubicBezTo>
                    <a:pt x="156" y="217"/>
                    <a:pt x="156" y="217"/>
                    <a:pt x="156" y="217"/>
                  </a:cubicBezTo>
                  <a:moveTo>
                    <a:pt x="2" y="0"/>
                  </a:move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4" name="Freeform 764"/>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close/>
                  <a:moveTo>
                    <a:pt x="0" y="0"/>
                  </a:moveTo>
                  <a:lnTo>
                    <a:pt x="2" y="16"/>
                  </a:lnTo>
                  <a:lnTo>
                    <a:pt x="2" y="16"/>
                  </a:lnTo>
                  <a:lnTo>
                    <a:pt x="7" y="24"/>
                  </a:lnTo>
                  <a:lnTo>
                    <a:pt x="12" y="19"/>
                  </a:lnTo>
                  <a:lnTo>
                    <a:pt x="0" y="0"/>
                  </a:lnTo>
                  <a:close/>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5" name="Freeform 765"/>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moveTo>
                    <a:pt x="0" y="0"/>
                  </a:moveTo>
                  <a:lnTo>
                    <a:pt x="2" y="16"/>
                  </a:lnTo>
                  <a:lnTo>
                    <a:pt x="2" y="16"/>
                  </a:lnTo>
                  <a:lnTo>
                    <a:pt x="7" y="24"/>
                  </a:lnTo>
                  <a:lnTo>
                    <a:pt x="12" y="19"/>
                  </a:lnTo>
                  <a:lnTo>
                    <a:pt x="0" y="0"/>
                  </a:ln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6" name="Freeform 766"/>
            <p:cNvSpPr>
              <a:spLocks noEditPoints="1"/>
            </p:cNvSpPr>
            <p:nvPr/>
          </p:nvSpPr>
          <p:spPr bwMode="auto">
            <a:xfrm>
              <a:off x="13435284" y="82635"/>
              <a:ext cx="1160010" cy="1625864"/>
            </a:xfrm>
            <a:custGeom>
              <a:avLst/>
              <a:gdLst>
                <a:gd name="T0" fmla="*/ 157 w 159"/>
                <a:gd name="T1" fmla="*/ 218 h 223"/>
                <a:gd name="T2" fmla="*/ 155 w 159"/>
                <a:gd name="T3" fmla="*/ 220 h 223"/>
                <a:gd name="T4" fmla="*/ 157 w 159"/>
                <a:gd name="T5" fmla="*/ 223 h 223"/>
                <a:gd name="T6" fmla="*/ 159 w 159"/>
                <a:gd name="T7" fmla="*/ 221 h 223"/>
                <a:gd name="T8" fmla="*/ 157 w 159"/>
                <a:gd name="T9" fmla="*/ 218 h 223"/>
                <a:gd name="T10" fmla="*/ 2 w 159"/>
                <a:gd name="T11" fmla="*/ 0 h 223"/>
                <a:gd name="T12" fmla="*/ 0 w 159"/>
                <a:gd name="T13" fmla="*/ 1 h 223"/>
                <a:gd name="T14" fmla="*/ 4 w 159"/>
                <a:gd name="T15" fmla="*/ 6 h 223"/>
                <a:gd name="T16" fmla="*/ 3 w 159"/>
                <a:gd name="T17" fmla="*/ 4 h 223"/>
                <a:gd name="T18" fmla="*/ 5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7" y="218"/>
                  </a:moveTo>
                  <a:cubicBezTo>
                    <a:pt x="155" y="220"/>
                    <a:pt x="155" y="220"/>
                    <a:pt x="155" y="220"/>
                  </a:cubicBezTo>
                  <a:cubicBezTo>
                    <a:pt x="157" y="223"/>
                    <a:pt x="157" y="223"/>
                    <a:pt x="157" y="223"/>
                  </a:cubicBezTo>
                  <a:cubicBezTo>
                    <a:pt x="159" y="221"/>
                    <a:pt x="159" y="221"/>
                    <a:pt x="159" y="221"/>
                  </a:cubicBezTo>
                  <a:cubicBezTo>
                    <a:pt x="157" y="218"/>
                    <a:pt x="157" y="218"/>
                    <a:pt x="157" y="218"/>
                  </a:cubicBezTo>
                  <a:moveTo>
                    <a:pt x="2" y="0"/>
                  </a:moveTo>
                  <a:cubicBezTo>
                    <a:pt x="2" y="0"/>
                    <a:pt x="1" y="1"/>
                    <a:pt x="0" y="1"/>
                  </a:cubicBezTo>
                  <a:cubicBezTo>
                    <a:pt x="4" y="6"/>
                    <a:pt x="4" y="6"/>
                    <a:pt x="4" y="6"/>
                  </a:cubicBezTo>
                  <a:cubicBezTo>
                    <a:pt x="3" y="4"/>
                    <a:pt x="3" y="4"/>
                    <a:pt x="3" y="4"/>
                  </a:cubicBezTo>
                  <a:cubicBezTo>
                    <a:pt x="4" y="3"/>
                    <a:pt x="4" y="3"/>
                    <a:pt x="5"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7" name="Freeform 767"/>
            <p:cNvSpPr>
              <a:spLocks noEditPoints="1"/>
            </p:cNvSpPr>
            <p:nvPr/>
          </p:nvSpPr>
          <p:spPr bwMode="auto">
            <a:xfrm>
              <a:off x="13521668" y="30188"/>
              <a:ext cx="1144584" cy="1613524"/>
            </a:xfrm>
            <a:custGeom>
              <a:avLst/>
              <a:gdLst>
                <a:gd name="T0" fmla="*/ 155 w 157"/>
                <a:gd name="T1" fmla="*/ 216 h 221"/>
                <a:gd name="T2" fmla="*/ 153 w 157"/>
                <a:gd name="T3" fmla="*/ 218 h 221"/>
                <a:gd name="T4" fmla="*/ 155 w 157"/>
                <a:gd name="T5" fmla="*/ 221 h 221"/>
                <a:gd name="T6" fmla="*/ 157 w 157"/>
                <a:gd name="T7" fmla="*/ 219 h 221"/>
                <a:gd name="T8" fmla="*/ 155 w 157"/>
                <a:gd name="T9" fmla="*/ 216 h 221"/>
                <a:gd name="T10" fmla="*/ 3 w 157"/>
                <a:gd name="T11" fmla="*/ 0 h 221"/>
                <a:gd name="T12" fmla="*/ 0 w 157"/>
                <a:gd name="T13" fmla="*/ 2 h 221"/>
                <a:gd name="T14" fmla="*/ 2 w 157"/>
                <a:gd name="T15" fmla="*/ 5 h 221"/>
                <a:gd name="T16" fmla="*/ 5 w 157"/>
                <a:gd name="T17" fmla="*/ 4 h 221"/>
                <a:gd name="T18" fmla="*/ 3 w 157"/>
                <a:gd name="T1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21">
                  <a:moveTo>
                    <a:pt x="155" y="216"/>
                  </a:moveTo>
                  <a:cubicBezTo>
                    <a:pt x="153" y="218"/>
                    <a:pt x="153" y="218"/>
                    <a:pt x="153" y="218"/>
                  </a:cubicBezTo>
                  <a:cubicBezTo>
                    <a:pt x="155" y="221"/>
                    <a:pt x="155" y="221"/>
                    <a:pt x="155" y="221"/>
                  </a:cubicBezTo>
                  <a:cubicBezTo>
                    <a:pt x="157" y="219"/>
                    <a:pt x="157" y="219"/>
                    <a:pt x="157" y="219"/>
                  </a:cubicBezTo>
                  <a:cubicBezTo>
                    <a:pt x="155" y="216"/>
                    <a:pt x="155" y="216"/>
                    <a:pt x="155" y="216"/>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8" name="Freeform 768"/>
            <p:cNvSpPr>
              <a:spLocks noEditPoints="1"/>
            </p:cNvSpPr>
            <p:nvPr/>
          </p:nvSpPr>
          <p:spPr bwMode="auto">
            <a:xfrm>
              <a:off x="13617307" y="-6834"/>
              <a:ext cx="1209372" cy="1684482"/>
            </a:xfrm>
            <a:custGeom>
              <a:avLst/>
              <a:gdLst>
                <a:gd name="T0" fmla="*/ 157 w 166"/>
                <a:gd name="T1" fmla="*/ 224 h 231"/>
                <a:gd name="T2" fmla="*/ 161 w 166"/>
                <a:gd name="T3" fmla="*/ 229 h 231"/>
                <a:gd name="T4" fmla="*/ 166 w 166"/>
                <a:gd name="T5" fmla="*/ 231 h 231"/>
                <a:gd name="T6" fmla="*/ 162 w 166"/>
                <a:gd name="T7" fmla="*/ 225 h 231"/>
                <a:gd name="T8" fmla="*/ 157 w 166"/>
                <a:gd name="T9" fmla="*/ 224 h 231"/>
                <a:gd name="T10" fmla="*/ 3 w 166"/>
                <a:gd name="T11" fmla="*/ 0 h 231"/>
                <a:gd name="T12" fmla="*/ 0 w 166"/>
                <a:gd name="T13" fmla="*/ 1 h 231"/>
                <a:gd name="T14" fmla="*/ 2 w 166"/>
                <a:gd name="T15" fmla="*/ 5 h 231"/>
                <a:gd name="T16" fmla="*/ 5 w 166"/>
                <a:gd name="T17" fmla="*/ 4 h 231"/>
                <a:gd name="T18" fmla="*/ 3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57" y="224"/>
                  </a:moveTo>
                  <a:cubicBezTo>
                    <a:pt x="161" y="229"/>
                    <a:pt x="161" y="229"/>
                    <a:pt x="161" y="229"/>
                  </a:cubicBezTo>
                  <a:cubicBezTo>
                    <a:pt x="166" y="231"/>
                    <a:pt x="166" y="231"/>
                    <a:pt x="166" y="231"/>
                  </a:cubicBezTo>
                  <a:cubicBezTo>
                    <a:pt x="162" y="225"/>
                    <a:pt x="162" y="225"/>
                    <a:pt x="162" y="225"/>
                  </a:cubicBezTo>
                  <a:cubicBezTo>
                    <a:pt x="157" y="224"/>
                    <a:pt x="157" y="224"/>
                    <a:pt x="157" y="224"/>
                  </a:cubicBezTo>
                  <a:moveTo>
                    <a:pt x="3" y="0"/>
                  </a:moveTo>
                  <a:cubicBezTo>
                    <a:pt x="2" y="1"/>
                    <a:pt x="1" y="1"/>
                    <a:pt x="0" y="1"/>
                  </a:cubicBezTo>
                  <a:cubicBezTo>
                    <a:pt x="2" y="5"/>
                    <a:pt x="2" y="5"/>
                    <a:pt x="2" y="5"/>
                  </a:cubicBezTo>
                  <a:cubicBezTo>
                    <a:pt x="3" y="4"/>
                    <a:pt x="4" y="4"/>
                    <a:pt x="5"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799" name="Freeform 769"/>
            <p:cNvSpPr>
              <a:spLocks noEditPoints="1"/>
            </p:cNvSpPr>
            <p:nvPr/>
          </p:nvSpPr>
          <p:spPr bwMode="auto">
            <a:xfrm>
              <a:off x="13842522" y="153593"/>
              <a:ext cx="1079796" cy="1502459"/>
            </a:xfrm>
            <a:custGeom>
              <a:avLst/>
              <a:gdLst>
                <a:gd name="T0" fmla="*/ 145 w 148"/>
                <a:gd name="T1" fmla="*/ 200 h 206"/>
                <a:gd name="T2" fmla="*/ 144 w 148"/>
                <a:gd name="T3" fmla="*/ 203 h 206"/>
                <a:gd name="T4" fmla="*/ 146 w 148"/>
                <a:gd name="T5" fmla="*/ 206 h 206"/>
                <a:gd name="T6" fmla="*/ 148 w 148"/>
                <a:gd name="T7" fmla="*/ 204 h 206"/>
                <a:gd name="T8" fmla="*/ 145 w 148"/>
                <a:gd name="T9" fmla="*/ 200 h 206"/>
                <a:gd name="T10" fmla="*/ 4 w 148"/>
                <a:gd name="T11" fmla="*/ 0 h 206"/>
                <a:gd name="T12" fmla="*/ 0 w 148"/>
                <a:gd name="T13" fmla="*/ 0 h 206"/>
                <a:gd name="T14" fmla="*/ 3 w 148"/>
                <a:gd name="T15" fmla="*/ 4 h 206"/>
                <a:gd name="T16" fmla="*/ 6 w 148"/>
                <a:gd name="T17" fmla="*/ 4 h 206"/>
                <a:gd name="T18" fmla="*/ 4 w 148"/>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206">
                  <a:moveTo>
                    <a:pt x="145" y="200"/>
                  </a:moveTo>
                  <a:cubicBezTo>
                    <a:pt x="145" y="201"/>
                    <a:pt x="144" y="202"/>
                    <a:pt x="144" y="203"/>
                  </a:cubicBezTo>
                  <a:cubicBezTo>
                    <a:pt x="146" y="206"/>
                    <a:pt x="146" y="206"/>
                    <a:pt x="146" y="206"/>
                  </a:cubicBezTo>
                  <a:cubicBezTo>
                    <a:pt x="147" y="205"/>
                    <a:pt x="147" y="205"/>
                    <a:pt x="148" y="204"/>
                  </a:cubicBezTo>
                  <a:cubicBezTo>
                    <a:pt x="145" y="200"/>
                    <a:pt x="145" y="200"/>
                    <a:pt x="145" y="200"/>
                  </a:cubicBezTo>
                  <a:moveTo>
                    <a:pt x="4" y="0"/>
                  </a:moveTo>
                  <a:cubicBezTo>
                    <a:pt x="0" y="0"/>
                    <a:pt x="0" y="0"/>
                    <a:pt x="0" y="0"/>
                  </a:cubicBezTo>
                  <a:cubicBezTo>
                    <a:pt x="3" y="4"/>
                    <a:pt x="3" y="4"/>
                    <a:pt x="3" y="4"/>
                  </a:cubicBezTo>
                  <a:cubicBezTo>
                    <a:pt x="6" y="4"/>
                    <a:pt x="6" y="4"/>
                    <a:pt x="6" y="4"/>
                  </a:cubicBezTo>
                  <a:cubicBezTo>
                    <a:pt x="4" y="0"/>
                    <a:pt x="4" y="0"/>
                    <a:pt x="4"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0" name="Freeform 770"/>
            <p:cNvSpPr>
              <a:spLocks noEditPoints="1"/>
            </p:cNvSpPr>
            <p:nvPr/>
          </p:nvSpPr>
          <p:spPr bwMode="auto">
            <a:xfrm>
              <a:off x="13959757" y="141253"/>
              <a:ext cx="1011924" cy="1428416"/>
            </a:xfrm>
            <a:custGeom>
              <a:avLst/>
              <a:gdLst>
                <a:gd name="T0" fmla="*/ 137 w 139"/>
                <a:gd name="T1" fmla="*/ 189 h 196"/>
                <a:gd name="T2" fmla="*/ 135 w 139"/>
                <a:gd name="T3" fmla="*/ 192 h 196"/>
                <a:gd name="T4" fmla="*/ 138 w 139"/>
                <a:gd name="T5" fmla="*/ 196 h 196"/>
                <a:gd name="T6" fmla="*/ 139 w 139"/>
                <a:gd name="T7" fmla="*/ 193 h 196"/>
                <a:gd name="T8" fmla="*/ 137 w 139"/>
                <a:gd name="T9" fmla="*/ 189 h 196"/>
                <a:gd name="T10" fmla="*/ 118 w 139"/>
                <a:gd name="T11" fmla="*/ 162 h 196"/>
                <a:gd name="T12" fmla="*/ 118 w 139"/>
                <a:gd name="T13" fmla="*/ 162 h 196"/>
                <a:gd name="T14" fmla="*/ 118 w 139"/>
                <a:gd name="T15" fmla="*/ 163 h 196"/>
                <a:gd name="T16" fmla="*/ 118 w 139"/>
                <a:gd name="T17" fmla="*/ 162 h 196"/>
                <a:gd name="T18" fmla="*/ 3 w 139"/>
                <a:gd name="T19" fmla="*/ 0 h 196"/>
                <a:gd name="T20" fmla="*/ 0 w 139"/>
                <a:gd name="T21" fmla="*/ 1 h 196"/>
                <a:gd name="T22" fmla="*/ 2 w 139"/>
                <a:gd name="T23" fmla="*/ 4 h 196"/>
                <a:gd name="T24" fmla="*/ 6 w 139"/>
                <a:gd name="T25" fmla="*/ 4 h 196"/>
                <a:gd name="T26" fmla="*/ 3 w 139"/>
                <a:gd name="T2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6">
                  <a:moveTo>
                    <a:pt x="137" y="189"/>
                  </a:moveTo>
                  <a:cubicBezTo>
                    <a:pt x="136" y="190"/>
                    <a:pt x="136" y="191"/>
                    <a:pt x="135" y="192"/>
                  </a:cubicBezTo>
                  <a:cubicBezTo>
                    <a:pt x="138" y="196"/>
                    <a:pt x="138" y="196"/>
                    <a:pt x="138" y="196"/>
                  </a:cubicBezTo>
                  <a:cubicBezTo>
                    <a:pt x="138" y="195"/>
                    <a:pt x="139" y="194"/>
                    <a:pt x="139" y="193"/>
                  </a:cubicBezTo>
                  <a:cubicBezTo>
                    <a:pt x="137" y="189"/>
                    <a:pt x="137" y="189"/>
                    <a:pt x="137" y="189"/>
                  </a:cubicBezTo>
                  <a:moveTo>
                    <a:pt x="118" y="162"/>
                  </a:moveTo>
                  <a:cubicBezTo>
                    <a:pt x="118" y="162"/>
                    <a:pt x="118" y="162"/>
                    <a:pt x="118" y="162"/>
                  </a:cubicBezTo>
                  <a:cubicBezTo>
                    <a:pt x="118" y="163"/>
                    <a:pt x="118" y="163"/>
                    <a:pt x="118" y="163"/>
                  </a:cubicBezTo>
                  <a:cubicBezTo>
                    <a:pt x="118" y="162"/>
                    <a:pt x="118" y="162"/>
                    <a:pt x="118" y="162"/>
                  </a:cubicBezTo>
                  <a:moveTo>
                    <a:pt x="3" y="0"/>
                  </a:moveTo>
                  <a:cubicBezTo>
                    <a:pt x="0" y="1"/>
                    <a:pt x="0" y="1"/>
                    <a:pt x="0" y="1"/>
                  </a:cubicBezTo>
                  <a:cubicBezTo>
                    <a:pt x="2" y="4"/>
                    <a:pt x="2" y="4"/>
                    <a:pt x="2" y="4"/>
                  </a:cubicBezTo>
                  <a:cubicBezTo>
                    <a:pt x="6" y="4"/>
                    <a:pt x="6" y="4"/>
                    <a:pt x="6"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1" name="Freeform 771"/>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close/>
                  <a:moveTo>
                    <a:pt x="265" y="369"/>
                  </a:moveTo>
                  <a:lnTo>
                    <a:pt x="265" y="378"/>
                  </a:lnTo>
                  <a:lnTo>
                    <a:pt x="272" y="390"/>
                  </a:lnTo>
                  <a:lnTo>
                    <a:pt x="274" y="381"/>
                  </a:lnTo>
                  <a:lnTo>
                    <a:pt x="265" y="369"/>
                  </a:lnTo>
                  <a:close/>
                  <a:moveTo>
                    <a:pt x="5" y="0"/>
                  </a:moveTo>
                  <a:lnTo>
                    <a:pt x="0" y="7"/>
                  </a:lnTo>
                  <a:lnTo>
                    <a:pt x="7" y="17"/>
                  </a:lnTo>
                  <a:lnTo>
                    <a:pt x="10" y="10"/>
                  </a:lnTo>
                  <a:lnTo>
                    <a:pt x="5" y="0"/>
                  </a:lnTo>
                  <a:close/>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2" name="Freeform 772"/>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moveTo>
                    <a:pt x="265" y="369"/>
                  </a:moveTo>
                  <a:lnTo>
                    <a:pt x="265" y="378"/>
                  </a:lnTo>
                  <a:lnTo>
                    <a:pt x="272" y="390"/>
                  </a:lnTo>
                  <a:lnTo>
                    <a:pt x="274" y="381"/>
                  </a:lnTo>
                  <a:lnTo>
                    <a:pt x="265" y="369"/>
                  </a:lnTo>
                  <a:moveTo>
                    <a:pt x="5" y="0"/>
                  </a:moveTo>
                  <a:lnTo>
                    <a:pt x="0" y="7"/>
                  </a:lnTo>
                  <a:lnTo>
                    <a:pt x="7" y="17"/>
                  </a:lnTo>
                  <a:lnTo>
                    <a:pt x="10" y="10"/>
                  </a:lnTo>
                  <a:lnTo>
                    <a:pt x="5" y="0"/>
                  </a:ln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3" name="Freeform 773"/>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close/>
                  <a:moveTo>
                    <a:pt x="0" y="0"/>
                  </a:moveTo>
                  <a:lnTo>
                    <a:pt x="5" y="7"/>
                  </a:lnTo>
                  <a:lnTo>
                    <a:pt x="5" y="11"/>
                  </a:lnTo>
                  <a:lnTo>
                    <a:pt x="9" y="18"/>
                  </a:lnTo>
                  <a:lnTo>
                    <a:pt x="14" y="11"/>
                  </a:lnTo>
                  <a:lnTo>
                    <a:pt x="5" y="0"/>
                  </a:lnTo>
                  <a:lnTo>
                    <a:pt x="0" y="0"/>
                  </a:lnTo>
                  <a:close/>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4" name="Freeform 774"/>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moveTo>
                    <a:pt x="0" y="0"/>
                  </a:moveTo>
                  <a:lnTo>
                    <a:pt x="5" y="7"/>
                  </a:lnTo>
                  <a:lnTo>
                    <a:pt x="5" y="11"/>
                  </a:lnTo>
                  <a:lnTo>
                    <a:pt x="9" y="18"/>
                  </a:lnTo>
                  <a:lnTo>
                    <a:pt x="14" y="11"/>
                  </a:lnTo>
                  <a:lnTo>
                    <a:pt x="5" y="0"/>
                  </a:lnTo>
                  <a:lnTo>
                    <a:pt x="0" y="0"/>
                  </a:ln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5" name="Freeform 775"/>
            <p:cNvSpPr>
              <a:spLocks noEditPoints="1"/>
            </p:cNvSpPr>
            <p:nvPr/>
          </p:nvSpPr>
          <p:spPr bwMode="auto">
            <a:xfrm>
              <a:off x="14178801" y="-50025"/>
              <a:ext cx="829901" cy="1138414"/>
            </a:xfrm>
            <a:custGeom>
              <a:avLst/>
              <a:gdLst>
                <a:gd name="T0" fmla="*/ 111 w 114"/>
                <a:gd name="T1" fmla="*/ 151 h 156"/>
                <a:gd name="T2" fmla="*/ 108 w 114"/>
                <a:gd name="T3" fmla="*/ 152 h 156"/>
                <a:gd name="T4" fmla="*/ 111 w 114"/>
                <a:gd name="T5" fmla="*/ 156 h 156"/>
                <a:gd name="T6" fmla="*/ 114 w 114"/>
                <a:gd name="T7" fmla="*/ 155 h 156"/>
                <a:gd name="T8" fmla="*/ 111 w 114"/>
                <a:gd name="T9" fmla="*/ 151 h 156"/>
                <a:gd name="T10" fmla="*/ 27 w 114"/>
                <a:gd name="T11" fmla="*/ 38 h 156"/>
                <a:gd name="T12" fmla="*/ 33 w 114"/>
                <a:gd name="T13" fmla="*/ 46 h 156"/>
                <a:gd name="T14" fmla="*/ 39 w 114"/>
                <a:gd name="T15" fmla="*/ 49 h 156"/>
                <a:gd name="T16" fmla="*/ 33 w 114"/>
                <a:gd name="T17" fmla="*/ 41 h 156"/>
                <a:gd name="T18" fmla="*/ 27 w 114"/>
                <a:gd name="T19" fmla="*/ 38 h 156"/>
                <a:gd name="T20" fmla="*/ 20 w 114"/>
                <a:gd name="T21" fmla="*/ 22 h 156"/>
                <a:gd name="T22" fmla="*/ 20 w 114"/>
                <a:gd name="T23" fmla="*/ 27 h 156"/>
                <a:gd name="T24" fmla="*/ 24 w 114"/>
                <a:gd name="T25" fmla="*/ 33 h 156"/>
                <a:gd name="T26" fmla="*/ 24 w 114"/>
                <a:gd name="T27" fmla="*/ 28 h 156"/>
                <a:gd name="T28" fmla="*/ 20 w 114"/>
                <a:gd name="T29" fmla="*/ 22 h 156"/>
                <a:gd name="T30" fmla="*/ 0 w 114"/>
                <a:gd name="T31" fmla="*/ 0 h 156"/>
                <a:gd name="T32" fmla="*/ 4 w 114"/>
                <a:gd name="T33" fmla="*/ 4 h 156"/>
                <a:gd name="T34" fmla="*/ 6 w 114"/>
                <a:gd name="T35" fmla="*/ 5 h 156"/>
                <a:gd name="T36" fmla="*/ 8 w 114"/>
                <a:gd name="T37" fmla="*/ 5 h 156"/>
                <a:gd name="T38" fmla="*/ 4 w 114"/>
                <a:gd name="T39" fmla="*/ 1 h 156"/>
                <a:gd name="T40" fmla="*/ 0 w 114"/>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56">
                  <a:moveTo>
                    <a:pt x="111" y="151"/>
                  </a:moveTo>
                  <a:cubicBezTo>
                    <a:pt x="108" y="152"/>
                    <a:pt x="108" y="152"/>
                    <a:pt x="108" y="152"/>
                  </a:cubicBezTo>
                  <a:cubicBezTo>
                    <a:pt x="111" y="156"/>
                    <a:pt x="111" y="156"/>
                    <a:pt x="111" y="156"/>
                  </a:cubicBezTo>
                  <a:cubicBezTo>
                    <a:pt x="114" y="155"/>
                    <a:pt x="114" y="155"/>
                    <a:pt x="114" y="155"/>
                  </a:cubicBezTo>
                  <a:cubicBezTo>
                    <a:pt x="111" y="151"/>
                    <a:pt x="111" y="151"/>
                    <a:pt x="111" y="151"/>
                  </a:cubicBezTo>
                  <a:moveTo>
                    <a:pt x="27" y="38"/>
                  </a:moveTo>
                  <a:cubicBezTo>
                    <a:pt x="33" y="46"/>
                    <a:pt x="33" y="46"/>
                    <a:pt x="33" y="46"/>
                  </a:cubicBezTo>
                  <a:cubicBezTo>
                    <a:pt x="39" y="49"/>
                    <a:pt x="39" y="49"/>
                    <a:pt x="39" y="49"/>
                  </a:cubicBezTo>
                  <a:cubicBezTo>
                    <a:pt x="33" y="41"/>
                    <a:pt x="33" y="41"/>
                    <a:pt x="33" y="41"/>
                  </a:cubicBezTo>
                  <a:cubicBezTo>
                    <a:pt x="27" y="38"/>
                    <a:pt x="27" y="38"/>
                    <a:pt x="27" y="38"/>
                  </a:cubicBezTo>
                  <a:moveTo>
                    <a:pt x="20" y="22"/>
                  </a:moveTo>
                  <a:cubicBezTo>
                    <a:pt x="20" y="27"/>
                    <a:pt x="20" y="27"/>
                    <a:pt x="20" y="27"/>
                  </a:cubicBezTo>
                  <a:cubicBezTo>
                    <a:pt x="24" y="33"/>
                    <a:pt x="24" y="33"/>
                    <a:pt x="24" y="33"/>
                  </a:cubicBezTo>
                  <a:cubicBezTo>
                    <a:pt x="24" y="28"/>
                    <a:pt x="24" y="28"/>
                    <a:pt x="24" y="28"/>
                  </a:cubicBezTo>
                  <a:cubicBezTo>
                    <a:pt x="20" y="22"/>
                    <a:pt x="20" y="22"/>
                    <a:pt x="20" y="22"/>
                  </a:cubicBezTo>
                  <a:moveTo>
                    <a:pt x="0" y="0"/>
                  </a:moveTo>
                  <a:cubicBezTo>
                    <a:pt x="4" y="4"/>
                    <a:pt x="4" y="4"/>
                    <a:pt x="4" y="4"/>
                  </a:cubicBezTo>
                  <a:cubicBezTo>
                    <a:pt x="4" y="5"/>
                    <a:pt x="5" y="5"/>
                    <a:pt x="6" y="5"/>
                  </a:cubicBezTo>
                  <a:cubicBezTo>
                    <a:pt x="6" y="5"/>
                    <a:pt x="7" y="5"/>
                    <a:pt x="8" y="5"/>
                  </a:cubicBezTo>
                  <a:cubicBezTo>
                    <a:pt x="4" y="1"/>
                    <a:pt x="4" y="1"/>
                    <a:pt x="4" y="1"/>
                  </a:cubicBezTo>
                  <a:cubicBezTo>
                    <a:pt x="3" y="0"/>
                    <a:pt x="2"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6" name="Freeform 776"/>
            <p:cNvSpPr>
              <a:spLocks noEditPoints="1"/>
            </p:cNvSpPr>
            <p:nvPr/>
          </p:nvSpPr>
          <p:spPr bwMode="auto">
            <a:xfrm>
              <a:off x="14323802" y="-19174"/>
              <a:ext cx="780539" cy="1092137"/>
            </a:xfrm>
            <a:custGeom>
              <a:avLst/>
              <a:gdLst>
                <a:gd name="T0" fmla="*/ 102 w 107"/>
                <a:gd name="T1" fmla="*/ 140 h 150"/>
                <a:gd name="T2" fmla="*/ 103 w 107"/>
                <a:gd name="T3" fmla="*/ 144 h 150"/>
                <a:gd name="T4" fmla="*/ 102 w 107"/>
                <a:gd name="T5" fmla="*/ 144 h 150"/>
                <a:gd name="T6" fmla="*/ 105 w 107"/>
                <a:gd name="T7" fmla="*/ 149 h 150"/>
                <a:gd name="T8" fmla="*/ 106 w 107"/>
                <a:gd name="T9" fmla="*/ 150 h 150"/>
                <a:gd name="T10" fmla="*/ 107 w 107"/>
                <a:gd name="T11" fmla="*/ 146 h 150"/>
                <a:gd name="T12" fmla="*/ 107 w 107"/>
                <a:gd name="T13" fmla="*/ 145 h 150"/>
                <a:gd name="T14" fmla="*/ 102 w 107"/>
                <a:gd name="T15" fmla="*/ 140 h 150"/>
                <a:gd name="T16" fmla="*/ 76 w 107"/>
                <a:gd name="T17" fmla="*/ 107 h 150"/>
                <a:gd name="T18" fmla="*/ 79 w 107"/>
                <a:gd name="T19" fmla="*/ 112 h 150"/>
                <a:gd name="T20" fmla="*/ 83 w 107"/>
                <a:gd name="T21" fmla="*/ 112 h 150"/>
                <a:gd name="T22" fmla="*/ 80 w 107"/>
                <a:gd name="T23" fmla="*/ 108 h 150"/>
                <a:gd name="T24" fmla="*/ 76 w 107"/>
                <a:gd name="T25" fmla="*/ 107 h 150"/>
                <a:gd name="T26" fmla="*/ 59 w 107"/>
                <a:gd name="T27" fmla="*/ 78 h 150"/>
                <a:gd name="T28" fmla="*/ 57 w 107"/>
                <a:gd name="T29" fmla="*/ 81 h 150"/>
                <a:gd name="T30" fmla="*/ 66 w 107"/>
                <a:gd name="T31" fmla="*/ 94 h 150"/>
                <a:gd name="T32" fmla="*/ 61 w 107"/>
                <a:gd name="T33" fmla="*/ 82 h 150"/>
                <a:gd name="T34" fmla="*/ 61 w 107"/>
                <a:gd name="T35" fmla="*/ 82 h 150"/>
                <a:gd name="T36" fmla="*/ 59 w 107"/>
                <a:gd name="T37" fmla="*/ 78 h 150"/>
                <a:gd name="T38" fmla="*/ 33 w 107"/>
                <a:gd name="T39" fmla="*/ 42 h 150"/>
                <a:gd name="T40" fmla="*/ 31 w 107"/>
                <a:gd name="T41" fmla="*/ 44 h 150"/>
                <a:gd name="T42" fmla="*/ 33 w 107"/>
                <a:gd name="T43" fmla="*/ 47 h 150"/>
                <a:gd name="T44" fmla="*/ 36 w 107"/>
                <a:gd name="T45" fmla="*/ 45 h 150"/>
                <a:gd name="T46" fmla="*/ 33 w 107"/>
                <a:gd name="T47" fmla="*/ 42 h 150"/>
                <a:gd name="T48" fmla="*/ 0 w 107"/>
                <a:gd name="T49" fmla="*/ 0 h 150"/>
                <a:gd name="T50" fmla="*/ 4 w 107"/>
                <a:gd name="T51" fmla="*/ 5 h 150"/>
                <a:gd name="T52" fmla="*/ 4 w 107"/>
                <a:gd name="T53" fmla="*/ 5 h 150"/>
                <a:gd name="T54" fmla="*/ 6 w 107"/>
                <a:gd name="T55" fmla="*/ 3 h 150"/>
                <a:gd name="T56" fmla="*/ 5 w 107"/>
                <a:gd name="T57" fmla="*/ 2 h 150"/>
                <a:gd name="T58" fmla="*/ 3 w 107"/>
                <a:gd name="T59" fmla="*/ 1 h 150"/>
                <a:gd name="T60" fmla="*/ 0 w 107"/>
                <a:gd name="T6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50">
                  <a:moveTo>
                    <a:pt x="102" y="140"/>
                  </a:moveTo>
                  <a:cubicBezTo>
                    <a:pt x="102" y="141"/>
                    <a:pt x="103" y="142"/>
                    <a:pt x="103" y="144"/>
                  </a:cubicBezTo>
                  <a:cubicBezTo>
                    <a:pt x="102" y="144"/>
                    <a:pt x="102" y="144"/>
                    <a:pt x="102" y="144"/>
                  </a:cubicBezTo>
                  <a:cubicBezTo>
                    <a:pt x="105" y="149"/>
                    <a:pt x="105" y="149"/>
                    <a:pt x="105" y="149"/>
                  </a:cubicBezTo>
                  <a:cubicBezTo>
                    <a:pt x="106" y="150"/>
                    <a:pt x="106" y="150"/>
                    <a:pt x="106" y="150"/>
                  </a:cubicBezTo>
                  <a:cubicBezTo>
                    <a:pt x="107" y="146"/>
                    <a:pt x="107" y="146"/>
                    <a:pt x="107" y="146"/>
                  </a:cubicBezTo>
                  <a:cubicBezTo>
                    <a:pt x="107" y="146"/>
                    <a:pt x="107" y="146"/>
                    <a:pt x="107" y="145"/>
                  </a:cubicBezTo>
                  <a:cubicBezTo>
                    <a:pt x="102" y="140"/>
                    <a:pt x="102" y="140"/>
                    <a:pt x="102" y="140"/>
                  </a:cubicBezTo>
                  <a:moveTo>
                    <a:pt x="76" y="107"/>
                  </a:moveTo>
                  <a:cubicBezTo>
                    <a:pt x="79" y="112"/>
                    <a:pt x="79" y="112"/>
                    <a:pt x="79" y="112"/>
                  </a:cubicBezTo>
                  <a:cubicBezTo>
                    <a:pt x="83" y="112"/>
                    <a:pt x="83" y="112"/>
                    <a:pt x="83" y="112"/>
                  </a:cubicBezTo>
                  <a:cubicBezTo>
                    <a:pt x="80" y="108"/>
                    <a:pt x="80" y="108"/>
                    <a:pt x="80" y="108"/>
                  </a:cubicBezTo>
                  <a:cubicBezTo>
                    <a:pt x="76" y="107"/>
                    <a:pt x="76" y="107"/>
                    <a:pt x="76" y="107"/>
                  </a:cubicBezTo>
                  <a:moveTo>
                    <a:pt x="59" y="78"/>
                  </a:moveTo>
                  <a:cubicBezTo>
                    <a:pt x="57" y="81"/>
                    <a:pt x="57" y="81"/>
                    <a:pt x="57" y="81"/>
                  </a:cubicBezTo>
                  <a:cubicBezTo>
                    <a:pt x="66" y="94"/>
                    <a:pt x="66" y="94"/>
                    <a:pt x="66" y="94"/>
                  </a:cubicBezTo>
                  <a:cubicBezTo>
                    <a:pt x="61" y="82"/>
                    <a:pt x="61" y="82"/>
                    <a:pt x="61" y="82"/>
                  </a:cubicBezTo>
                  <a:cubicBezTo>
                    <a:pt x="61" y="82"/>
                    <a:pt x="61" y="82"/>
                    <a:pt x="61" y="82"/>
                  </a:cubicBezTo>
                  <a:cubicBezTo>
                    <a:pt x="59" y="78"/>
                    <a:pt x="59" y="78"/>
                    <a:pt x="59" y="78"/>
                  </a:cubicBezTo>
                  <a:moveTo>
                    <a:pt x="33" y="42"/>
                  </a:moveTo>
                  <a:cubicBezTo>
                    <a:pt x="31" y="44"/>
                    <a:pt x="31" y="44"/>
                    <a:pt x="31" y="44"/>
                  </a:cubicBezTo>
                  <a:cubicBezTo>
                    <a:pt x="33" y="47"/>
                    <a:pt x="33" y="47"/>
                    <a:pt x="33" y="47"/>
                  </a:cubicBezTo>
                  <a:cubicBezTo>
                    <a:pt x="36" y="45"/>
                    <a:pt x="36" y="45"/>
                    <a:pt x="36" y="45"/>
                  </a:cubicBezTo>
                  <a:cubicBezTo>
                    <a:pt x="33" y="42"/>
                    <a:pt x="33" y="42"/>
                    <a:pt x="33" y="42"/>
                  </a:cubicBezTo>
                  <a:moveTo>
                    <a:pt x="0" y="0"/>
                  </a:moveTo>
                  <a:cubicBezTo>
                    <a:pt x="4" y="5"/>
                    <a:pt x="4" y="5"/>
                    <a:pt x="4" y="5"/>
                  </a:cubicBezTo>
                  <a:cubicBezTo>
                    <a:pt x="4" y="5"/>
                    <a:pt x="4" y="5"/>
                    <a:pt x="4" y="5"/>
                  </a:cubicBezTo>
                  <a:cubicBezTo>
                    <a:pt x="6" y="3"/>
                    <a:pt x="6" y="3"/>
                    <a:pt x="6" y="3"/>
                  </a:cubicBezTo>
                  <a:cubicBezTo>
                    <a:pt x="5" y="2"/>
                    <a:pt x="5" y="2"/>
                    <a:pt x="5" y="2"/>
                  </a:cubicBezTo>
                  <a:cubicBezTo>
                    <a:pt x="3" y="1"/>
                    <a:pt x="3" y="1"/>
                    <a:pt x="3" y="1"/>
                  </a:cubicBezTo>
                  <a:cubicBezTo>
                    <a:pt x="2" y="1"/>
                    <a:pt x="1" y="1"/>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7" name="Freeform 777"/>
            <p:cNvSpPr>
              <a:spLocks noEditPoints="1"/>
            </p:cNvSpPr>
            <p:nvPr/>
          </p:nvSpPr>
          <p:spPr bwMode="auto">
            <a:xfrm>
              <a:off x="14629230" y="233807"/>
              <a:ext cx="459685" cy="657133"/>
            </a:xfrm>
            <a:custGeom>
              <a:avLst/>
              <a:gdLst>
                <a:gd name="T0" fmla="*/ 52 w 63"/>
                <a:gd name="T1" fmla="*/ 74 h 90"/>
                <a:gd name="T2" fmla="*/ 55 w 63"/>
                <a:gd name="T3" fmla="*/ 79 h 90"/>
                <a:gd name="T4" fmla="*/ 57 w 63"/>
                <a:gd name="T5" fmla="*/ 79 h 90"/>
                <a:gd name="T6" fmla="*/ 58 w 63"/>
                <a:gd name="T7" fmla="*/ 83 h 90"/>
                <a:gd name="T8" fmla="*/ 63 w 63"/>
                <a:gd name="T9" fmla="*/ 90 h 90"/>
                <a:gd name="T10" fmla="*/ 62 w 63"/>
                <a:gd name="T11" fmla="*/ 84 h 90"/>
                <a:gd name="T12" fmla="*/ 56 w 63"/>
                <a:gd name="T13" fmla="*/ 75 h 90"/>
                <a:gd name="T14" fmla="*/ 52 w 63"/>
                <a:gd name="T15" fmla="*/ 74 h 90"/>
                <a:gd name="T16" fmla="*/ 25 w 63"/>
                <a:gd name="T17" fmla="*/ 32 h 90"/>
                <a:gd name="T18" fmla="*/ 23 w 63"/>
                <a:gd name="T19" fmla="*/ 34 h 90"/>
                <a:gd name="T20" fmla="*/ 26 w 63"/>
                <a:gd name="T21" fmla="*/ 38 h 90"/>
                <a:gd name="T22" fmla="*/ 28 w 63"/>
                <a:gd name="T23" fmla="*/ 35 h 90"/>
                <a:gd name="T24" fmla="*/ 25 w 63"/>
                <a:gd name="T25" fmla="*/ 32 h 90"/>
                <a:gd name="T26" fmla="*/ 3 w 63"/>
                <a:gd name="T27" fmla="*/ 0 h 90"/>
                <a:gd name="T28" fmla="*/ 0 w 63"/>
                <a:gd name="T29" fmla="*/ 2 h 90"/>
                <a:gd name="T30" fmla="*/ 3 w 63"/>
                <a:gd name="T31" fmla="*/ 5 h 90"/>
                <a:gd name="T32" fmla="*/ 5 w 63"/>
                <a:gd name="T33" fmla="*/ 4 h 90"/>
                <a:gd name="T34" fmla="*/ 3 w 63"/>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90">
                  <a:moveTo>
                    <a:pt x="52" y="74"/>
                  </a:moveTo>
                  <a:cubicBezTo>
                    <a:pt x="55" y="79"/>
                    <a:pt x="55" y="79"/>
                    <a:pt x="55" y="79"/>
                  </a:cubicBezTo>
                  <a:cubicBezTo>
                    <a:pt x="57" y="79"/>
                    <a:pt x="57" y="79"/>
                    <a:pt x="57" y="79"/>
                  </a:cubicBezTo>
                  <a:cubicBezTo>
                    <a:pt x="57" y="80"/>
                    <a:pt x="58" y="82"/>
                    <a:pt x="58" y="83"/>
                  </a:cubicBezTo>
                  <a:cubicBezTo>
                    <a:pt x="63" y="90"/>
                    <a:pt x="63" y="90"/>
                    <a:pt x="63" y="90"/>
                  </a:cubicBezTo>
                  <a:cubicBezTo>
                    <a:pt x="63" y="88"/>
                    <a:pt x="63" y="86"/>
                    <a:pt x="62" y="84"/>
                  </a:cubicBezTo>
                  <a:cubicBezTo>
                    <a:pt x="56" y="75"/>
                    <a:pt x="56" y="75"/>
                    <a:pt x="56" y="75"/>
                  </a:cubicBezTo>
                  <a:cubicBezTo>
                    <a:pt x="52" y="74"/>
                    <a:pt x="52" y="74"/>
                    <a:pt x="52" y="74"/>
                  </a:cubicBezTo>
                  <a:moveTo>
                    <a:pt x="25" y="32"/>
                  </a:moveTo>
                  <a:cubicBezTo>
                    <a:pt x="23" y="34"/>
                    <a:pt x="23" y="34"/>
                    <a:pt x="23" y="34"/>
                  </a:cubicBezTo>
                  <a:cubicBezTo>
                    <a:pt x="26" y="38"/>
                    <a:pt x="26" y="38"/>
                    <a:pt x="26" y="38"/>
                  </a:cubicBezTo>
                  <a:cubicBezTo>
                    <a:pt x="28" y="35"/>
                    <a:pt x="28" y="35"/>
                    <a:pt x="28" y="35"/>
                  </a:cubicBezTo>
                  <a:cubicBezTo>
                    <a:pt x="25" y="32"/>
                    <a:pt x="25" y="32"/>
                    <a:pt x="25" y="32"/>
                  </a:cubicBezTo>
                  <a:moveTo>
                    <a:pt x="3" y="0"/>
                  </a:moveTo>
                  <a:cubicBezTo>
                    <a:pt x="0" y="2"/>
                    <a:pt x="0" y="2"/>
                    <a:pt x="0" y="2"/>
                  </a:cubicBezTo>
                  <a:cubicBezTo>
                    <a:pt x="3" y="5"/>
                    <a:pt x="3" y="5"/>
                    <a:pt x="3" y="5"/>
                  </a:cubicBezTo>
                  <a:cubicBezTo>
                    <a:pt x="5" y="4"/>
                    <a:pt x="5" y="4"/>
                    <a:pt x="5"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8" name="Freeform 778"/>
            <p:cNvSpPr>
              <a:spLocks/>
            </p:cNvSpPr>
            <p:nvPr/>
          </p:nvSpPr>
          <p:spPr bwMode="auto">
            <a:xfrm>
              <a:off x="14724870" y="206040"/>
              <a:ext cx="175853" cy="219044"/>
            </a:xfrm>
            <a:custGeom>
              <a:avLst/>
              <a:gdLst>
                <a:gd name="T0" fmla="*/ 0 w 24"/>
                <a:gd name="T1" fmla="*/ 0 h 30"/>
                <a:gd name="T2" fmla="*/ 17 w 24"/>
                <a:gd name="T3" fmla="*/ 24 h 30"/>
                <a:gd name="T4" fmla="*/ 19 w 24"/>
                <a:gd name="T5" fmla="*/ 26 h 30"/>
                <a:gd name="T6" fmla="*/ 19 w 24"/>
                <a:gd name="T7" fmla="*/ 26 h 30"/>
                <a:gd name="T8" fmla="*/ 21 w 24"/>
                <a:gd name="T9" fmla="*/ 30 h 30"/>
                <a:gd name="T10" fmla="*/ 22 w 24"/>
                <a:gd name="T11" fmla="*/ 29 h 30"/>
                <a:gd name="T12" fmla="*/ 24 w 24"/>
                <a:gd name="T13" fmla="*/ 29 h 30"/>
                <a:gd name="T14" fmla="*/ 12 w 24"/>
                <a:gd name="T15" fmla="*/ 12 h 30"/>
                <a:gd name="T16" fmla="*/ 0 w 2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0" y="0"/>
                  </a:moveTo>
                  <a:cubicBezTo>
                    <a:pt x="17" y="24"/>
                    <a:pt x="17" y="24"/>
                    <a:pt x="17" y="24"/>
                  </a:cubicBezTo>
                  <a:cubicBezTo>
                    <a:pt x="18" y="25"/>
                    <a:pt x="18" y="26"/>
                    <a:pt x="19" y="26"/>
                  </a:cubicBezTo>
                  <a:cubicBezTo>
                    <a:pt x="19" y="26"/>
                    <a:pt x="19" y="26"/>
                    <a:pt x="19" y="26"/>
                  </a:cubicBezTo>
                  <a:cubicBezTo>
                    <a:pt x="21" y="30"/>
                    <a:pt x="21" y="30"/>
                    <a:pt x="21" y="30"/>
                  </a:cubicBezTo>
                  <a:cubicBezTo>
                    <a:pt x="22" y="29"/>
                    <a:pt x="22" y="29"/>
                    <a:pt x="22" y="29"/>
                  </a:cubicBezTo>
                  <a:cubicBezTo>
                    <a:pt x="24" y="29"/>
                    <a:pt x="24" y="29"/>
                    <a:pt x="24" y="29"/>
                  </a:cubicBezTo>
                  <a:cubicBezTo>
                    <a:pt x="12" y="12"/>
                    <a:pt x="12" y="12"/>
                    <a:pt x="12" y="12"/>
                  </a:cubicBezTo>
                  <a:cubicBezTo>
                    <a:pt x="9" y="8"/>
                    <a:pt x="5" y="4"/>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09" name="Freeform 779"/>
            <p:cNvSpPr>
              <a:spLocks noEditPoints="1"/>
            </p:cNvSpPr>
            <p:nvPr/>
          </p:nvSpPr>
          <p:spPr bwMode="auto">
            <a:xfrm>
              <a:off x="13345815" y="388063"/>
              <a:ext cx="1305011" cy="1298840"/>
            </a:xfrm>
            <a:custGeom>
              <a:avLst/>
              <a:gdLst>
                <a:gd name="T0" fmla="*/ 85 w 179"/>
                <a:gd name="T1" fmla="*/ 175 h 178"/>
                <a:gd name="T2" fmla="*/ 89 w 179"/>
                <a:gd name="T3" fmla="*/ 178 h 178"/>
                <a:gd name="T4" fmla="*/ 67 w 179"/>
                <a:gd name="T5" fmla="*/ 172 h 178"/>
                <a:gd name="T6" fmla="*/ 82 w 179"/>
                <a:gd name="T7" fmla="*/ 175 h 178"/>
                <a:gd name="T8" fmla="*/ 113 w 179"/>
                <a:gd name="T9" fmla="*/ 172 h 178"/>
                <a:gd name="T10" fmla="*/ 114 w 179"/>
                <a:gd name="T11" fmla="*/ 174 h 178"/>
                <a:gd name="T12" fmla="*/ 116 w 179"/>
                <a:gd name="T13" fmla="*/ 171 h 178"/>
                <a:gd name="T14" fmla="*/ 126 w 179"/>
                <a:gd name="T15" fmla="*/ 167 h 178"/>
                <a:gd name="T16" fmla="*/ 65 w 179"/>
                <a:gd name="T17" fmla="*/ 174 h 178"/>
                <a:gd name="T18" fmla="*/ 138 w 179"/>
                <a:gd name="T19" fmla="*/ 160 h 178"/>
                <a:gd name="T20" fmla="*/ 139 w 179"/>
                <a:gd name="T21" fmla="*/ 163 h 178"/>
                <a:gd name="T22" fmla="*/ 140 w 179"/>
                <a:gd name="T23" fmla="*/ 158 h 178"/>
                <a:gd name="T24" fmla="*/ 150 w 179"/>
                <a:gd name="T25" fmla="*/ 154 h 178"/>
                <a:gd name="T26" fmla="*/ 150 w 179"/>
                <a:gd name="T27" fmla="*/ 150 h 178"/>
                <a:gd name="T28" fmla="*/ 158 w 179"/>
                <a:gd name="T29" fmla="*/ 141 h 178"/>
                <a:gd name="T30" fmla="*/ 161 w 179"/>
                <a:gd name="T31" fmla="*/ 141 h 178"/>
                <a:gd name="T32" fmla="*/ 172 w 179"/>
                <a:gd name="T33" fmla="*/ 114 h 178"/>
                <a:gd name="T34" fmla="*/ 174 w 179"/>
                <a:gd name="T35" fmla="*/ 117 h 178"/>
                <a:gd name="T36" fmla="*/ 20 w 179"/>
                <a:gd name="T37" fmla="*/ 144 h 178"/>
                <a:gd name="T38" fmla="*/ 8 w 179"/>
                <a:gd name="T39" fmla="*/ 118 h 178"/>
                <a:gd name="T40" fmla="*/ 174 w 179"/>
                <a:gd name="T41" fmla="*/ 107 h 178"/>
                <a:gd name="T42" fmla="*/ 178 w 179"/>
                <a:gd name="T43" fmla="*/ 100 h 178"/>
                <a:gd name="T44" fmla="*/ 1 w 179"/>
                <a:gd name="T45" fmla="*/ 103 h 178"/>
                <a:gd name="T46" fmla="*/ 0 w 179"/>
                <a:gd name="T47" fmla="*/ 84 h 178"/>
                <a:gd name="T48" fmla="*/ 178 w 179"/>
                <a:gd name="T49" fmla="*/ 95 h 178"/>
                <a:gd name="T50" fmla="*/ 4 w 179"/>
                <a:gd name="T51" fmla="*/ 65 h 178"/>
                <a:gd name="T52" fmla="*/ 3 w 179"/>
                <a:gd name="T53" fmla="*/ 82 h 178"/>
                <a:gd name="T54" fmla="*/ 4 w 179"/>
                <a:gd name="T55" fmla="*/ 65 h 178"/>
                <a:gd name="T56" fmla="*/ 7 w 179"/>
                <a:gd name="T57" fmla="*/ 64 h 178"/>
                <a:gd name="T58" fmla="*/ 17 w 179"/>
                <a:gd name="T59" fmla="*/ 37 h 178"/>
                <a:gd name="T60" fmla="*/ 19 w 179"/>
                <a:gd name="T61" fmla="*/ 39 h 178"/>
                <a:gd name="T62" fmla="*/ 19 w 179"/>
                <a:gd name="T63" fmla="*/ 34 h 178"/>
                <a:gd name="T64" fmla="*/ 26 w 179"/>
                <a:gd name="T65" fmla="*/ 26 h 178"/>
                <a:gd name="T66" fmla="*/ 28 w 179"/>
                <a:gd name="T67" fmla="*/ 24 h 178"/>
                <a:gd name="T68" fmla="*/ 36 w 179"/>
                <a:gd name="T69" fmla="*/ 17 h 178"/>
                <a:gd name="T70" fmla="*/ 162 w 179"/>
                <a:gd name="T71" fmla="*/ 42 h 178"/>
                <a:gd name="T72" fmla="*/ 159 w 179"/>
                <a:gd name="T73" fmla="*/ 33 h 178"/>
                <a:gd name="T74" fmla="*/ 39 w 179"/>
                <a:gd name="T75" fmla="*/ 15 h 178"/>
                <a:gd name="T76" fmla="*/ 48 w 179"/>
                <a:gd name="T77" fmla="*/ 10 h 178"/>
                <a:gd name="T78" fmla="*/ 52 w 179"/>
                <a:gd name="T79" fmla="*/ 11 h 178"/>
                <a:gd name="T80" fmla="*/ 113 w 179"/>
                <a:gd name="T81" fmla="*/ 3 h 178"/>
                <a:gd name="T82" fmla="*/ 131 w 179"/>
                <a:gd name="T83" fmla="*/ 10 h 178"/>
                <a:gd name="T84" fmla="*/ 64 w 179"/>
                <a:gd name="T85" fmla="*/ 4 h 178"/>
                <a:gd name="T86" fmla="*/ 75 w 179"/>
                <a:gd name="T87" fmla="*/ 1 h 178"/>
                <a:gd name="T88" fmla="*/ 107 w 179"/>
                <a:gd name="T89" fmla="*/ 4 h 178"/>
                <a:gd name="T90" fmla="*/ 94 w 179"/>
                <a:gd name="T91" fmla="*/ 0 h 178"/>
                <a:gd name="T92" fmla="*/ 80 w 179"/>
                <a:gd name="T93" fmla="*/ 3 h 178"/>
                <a:gd name="T94" fmla="*/ 90 w 179"/>
                <a:gd name="T9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8">
                  <a:moveTo>
                    <a:pt x="98" y="175"/>
                  </a:moveTo>
                  <a:cubicBezTo>
                    <a:pt x="95" y="175"/>
                    <a:pt x="92" y="175"/>
                    <a:pt x="89" y="175"/>
                  </a:cubicBezTo>
                  <a:cubicBezTo>
                    <a:pt x="88" y="175"/>
                    <a:pt x="87" y="175"/>
                    <a:pt x="85" y="175"/>
                  </a:cubicBezTo>
                  <a:cubicBezTo>
                    <a:pt x="87" y="178"/>
                    <a:pt x="87" y="178"/>
                    <a:pt x="87" y="178"/>
                  </a:cubicBezTo>
                  <a:cubicBezTo>
                    <a:pt x="88" y="178"/>
                    <a:pt x="89" y="178"/>
                    <a:pt x="89" y="178"/>
                  </a:cubicBezTo>
                  <a:cubicBezTo>
                    <a:pt x="89" y="178"/>
                    <a:pt x="89" y="178"/>
                    <a:pt x="89" y="178"/>
                  </a:cubicBezTo>
                  <a:cubicBezTo>
                    <a:pt x="93" y="178"/>
                    <a:pt x="96" y="178"/>
                    <a:pt x="100" y="177"/>
                  </a:cubicBezTo>
                  <a:cubicBezTo>
                    <a:pt x="98" y="175"/>
                    <a:pt x="98" y="175"/>
                    <a:pt x="98" y="175"/>
                  </a:cubicBezTo>
                  <a:moveTo>
                    <a:pt x="67" y="172"/>
                  </a:moveTo>
                  <a:cubicBezTo>
                    <a:pt x="69" y="176"/>
                    <a:pt x="69" y="176"/>
                    <a:pt x="69" y="176"/>
                  </a:cubicBezTo>
                  <a:cubicBezTo>
                    <a:pt x="74" y="177"/>
                    <a:pt x="79" y="177"/>
                    <a:pt x="84" y="178"/>
                  </a:cubicBezTo>
                  <a:cubicBezTo>
                    <a:pt x="82" y="175"/>
                    <a:pt x="82" y="175"/>
                    <a:pt x="82" y="175"/>
                  </a:cubicBezTo>
                  <a:cubicBezTo>
                    <a:pt x="78" y="174"/>
                    <a:pt x="75" y="174"/>
                    <a:pt x="71" y="173"/>
                  </a:cubicBezTo>
                  <a:cubicBezTo>
                    <a:pt x="70" y="173"/>
                    <a:pt x="68" y="172"/>
                    <a:pt x="67" y="172"/>
                  </a:cubicBezTo>
                  <a:moveTo>
                    <a:pt x="113" y="172"/>
                  </a:moveTo>
                  <a:cubicBezTo>
                    <a:pt x="109" y="173"/>
                    <a:pt x="105" y="174"/>
                    <a:pt x="101" y="174"/>
                  </a:cubicBezTo>
                  <a:cubicBezTo>
                    <a:pt x="103" y="177"/>
                    <a:pt x="103" y="177"/>
                    <a:pt x="103" y="177"/>
                  </a:cubicBezTo>
                  <a:cubicBezTo>
                    <a:pt x="107" y="176"/>
                    <a:pt x="111" y="175"/>
                    <a:pt x="114" y="174"/>
                  </a:cubicBezTo>
                  <a:cubicBezTo>
                    <a:pt x="113" y="172"/>
                    <a:pt x="113" y="172"/>
                    <a:pt x="113" y="172"/>
                  </a:cubicBezTo>
                  <a:moveTo>
                    <a:pt x="126" y="167"/>
                  </a:moveTo>
                  <a:cubicBezTo>
                    <a:pt x="123" y="168"/>
                    <a:pt x="119" y="170"/>
                    <a:pt x="116" y="171"/>
                  </a:cubicBezTo>
                  <a:cubicBezTo>
                    <a:pt x="117" y="173"/>
                    <a:pt x="117" y="173"/>
                    <a:pt x="117" y="173"/>
                  </a:cubicBezTo>
                  <a:cubicBezTo>
                    <a:pt x="121" y="172"/>
                    <a:pt x="124" y="171"/>
                    <a:pt x="128" y="169"/>
                  </a:cubicBezTo>
                  <a:cubicBezTo>
                    <a:pt x="126" y="167"/>
                    <a:pt x="126" y="167"/>
                    <a:pt x="126" y="167"/>
                  </a:cubicBezTo>
                  <a:moveTo>
                    <a:pt x="43" y="161"/>
                  </a:moveTo>
                  <a:cubicBezTo>
                    <a:pt x="47" y="167"/>
                    <a:pt x="47" y="167"/>
                    <a:pt x="47" y="167"/>
                  </a:cubicBezTo>
                  <a:cubicBezTo>
                    <a:pt x="52" y="170"/>
                    <a:pt x="58" y="173"/>
                    <a:pt x="65" y="174"/>
                  </a:cubicBezTo>
                  <a:cubicBezTo>
                    <a:pt x="62" y="171"/>
                    <a:pt x="62" y="171"/>
                    <a:pt x="62" y="171"/>
                  </a:cubicBezTo>
                  <a:cubicBezTo>
                    <a:pt x="55" y="168"/>
                    <a:pt x="49" y="165"/>
                    <a:pt x="43" y="161"/>
                  </a:cubicBezTo>
                  <a:moveTo>
                    <a:pt x="138" y="160"/>
                  </a:moveTo>
                  <a:cubicBezTo>
                    <a:pt x="135" y="162"/>
                    <a:pt x="132" y="164"/>
                    <a:pt x="129" y="166"/>
                  </a:cubicBezTo>
                  <a:cubicBezTo>
                    <a:pt x="130" y="168"/>
                    <a:pt x="130" y="168"/>
                    <a:pt x="130" y="168"/>
                  </a:cubicBezTo>
                  <a:cubicBezTo>
                    <a:pt x="133" y="166"/>
                    <a:pt x="136" y="165"/>
                    <a:pt x="139" y="163"/>
                  </a:cubicBezTo>
                  <a:cubicBezTo>
                    <a:pt x="138" y="160"/>
                    <a:pt x="138" y="160"/>
                    <a:pt x="138" y="160"/>
                  </a:cubicBezTo>
                  <a:moveTo>
                    <a:pt x="148" y="152"/>
                  </a:moveTo>
                  <a:cubicBezTo>
                    <a:pt x="146" y="154"/>
                    <a:pt x="143" y="156"/>
                    <a:pt x="140" y="158"/>
                  </a:cubicBezTo>
                  <a:cubicBezTo>
                    <a:pt x="142" y="161"/>
                    <a:pt x="142" y="161"/>
                    <a:pt x="142" y="161"/>
                  </a:cubicBezTo>
                  <a:cubicBezTo>
                    <a:pt x="143" y="160"/>
                    <a:pt x="144" y="159"/>
                    <a:pt x="145" y="158"/>
                  </a:cubicBezTo>
                  <a:cubicBezTo>
                    <a:pt x="147" y="157"/>
                    <a:pt x="148" y="156"/>
                    <a:pt x="150" y="154"/>
                  </a:cubicBezTo>
                  <a:cubicBezTo>
                    <a:pt x="148" y="152"/>
                    <a:pt x="148" y="152"/>
                    <a:pt x="148" y="152"/>
                  </a:cubicBezTo>
                  <a:moveTo>
                    <a:pt x="158" y="141"/>
                  </a:moveTo>
                  <a:cubicBezTo>
                    <a:pt x="155" y="144"/>
                    <a:pt x="153" y="147"/>
                    <a:pt x="150" y="150"/>
                  </a:cubicBezTo>
                  <a:cubicBezTo>
                    <a:pt x="152" y="152"/>
                    <a:pt x="152" y="152"/>
                    <a:pt x="152" y="152"/>
                  </a:cubicBezTo>
                  <a:cubicBezTo>
                    <a:pt x="155" y="149"/>
                    <a:pt x="157" y="147"/>
                    <a:pt x="159" y="144"/>
                  </a:cubicBezTo>
                  <a:cubicBezTo>
                    <a:pt x="158" y="141"/>
                    <a:pt x="158" y="141"/>
                    <a:pt x="158" y="141"/>
                  </a:cubicBezTo>
                  <a:moveTo>
                    <a:pt x="165" y="129"/>
                  </a:moveTo>
                  <a:cubicBezTo>
                    <a:pt x="164" y="133"/>
                    <a:pt x="162" y="136"/>
                    <a:pt x="159" y="139"/>
                  </a:cubicBezTo>
                  <a:cubicBezTo>
                    <a:pt x="161" y="141"/>
                    <a:pt x="161" y="141"/>
                    <a:pt x="161" y="141"/>
                  </a:cubicBezTo>
                  <a:cubicBezTo>
                    <a:pt x="163" y="138"/>
                    <a:pt x="166" y="135"/>
                    <a:pt x="167" y="132"/>
                  </a:cubicBezTo>
                  <a:cubicBezTo>
                    <a:pt x="165" y="129"/>
                    <a:pt x="165" y="129"/>
                    <a:pt x="165" y="129"/>
                  </a:cubicBezTo>
                  <a:moveTo>
                    <a:pt x="172" y="114"/>
                  </a:moveTo>
                  <a:cubicBezTo>
                    <a:pt x="170" y="119"/>
                    <a:pt x="169" y="122"/>
                    <a:pt x="167" y="126"/>
                  </a:cubicBezTo>
                  <a:cubicBezTo>
                    <a:pt x="169" y="129"/>
                    <a:pt x="169" y="129"/>
                    <a:pt x="169" y="129"/>
                  </a:cubicBezTo>
                  <a:cubicBezTo>
                    <a:pt x="171" y="125"/>
                    <a:pt x="172" y="121"/>
                    <a:pt x="174" y="117"/>
                  </a:cubicBezTo>
                  <a:cubicBezTo>
                    <a:pt x="172" y="114"/>
                    <a:pt x="172" y="114"/>
                    <a:pt x="172" y="114"/>
                  </a:cubicBezTo>
                  <a:moveTo>
                    <a:pt x="3" y="110"/>
                  </a:moveTo>
                  <a:cubicBezTo>
                    <a:pt x="6" y="123"/>
                    <a:pt x="12" y="134"/>
                    <a:pt x="20" y="144"/>
                  </a:cubicBezTo>
                  <a:cubicBezTo>
                    <a:pt x="26" y="152"/>
                    <a:pt x="33" y="158"/>
                    <a:pt x="40" y="163"/>
                  </a:cubicBezTo>
                  <a:cubicBezTo>
                    <a:pt x="35" y="156"/>
                    <a:pt x="35" y="156"/>
                    <a:pt x="35" y="156"/>
                  </a:cubicBezTo>
                  <a:cubicBezTo>
                    <a:pt x="23" y="146"/>
                    <a:pt x="13" y="133"/>
                    <a:pt x="8" y="118"/>
                  </a:cubicBezTo>
                  <a:cubicBezTo>
                    <a:pt x="3" y="110"/>
                    <a:pt x="3" y="110"/>
                    <a:pt x="3" y="110"/>
                  </a:cubicBezTo>
                  <a:moveTo>
                    <a:pt x="175" y="96"/>
                  </a:moveTo>
                  <a:cubicBezTo>
                    <a:pt x="175" y="100"/>
                    <a:pt x="174" y="103"/>
                    <a:pt x="174" y="107"/>
                  </a:cubicBezTo>
                  <a:cubicBezTo>
                    <a:pt x="173" y="108"/>
                    <a:pt x="173" y="109"/>
                    <a:pt x="173" y="111"/>
                  </a:cubicBezTo>
                  <a:cubicBezTo>
                    <a:pt x="175" y="114"/>
                    <a:pt x="175" y="114"/>
                    <a:pt x="175" y="114"/>
                  </a:cubicBezTo>
                  <a:cubicBezTo>
                    <a:pt x="176" y="109"/>
                    <a:pt x="177" y="105"/>
                    <a:pt x="178" y="100"/>
                  </a:cubicBezTo>
                  <a:cubicBezTo>
                    <a:pt x="175" y="96"/>
                    <a:pt x="175" y="96"/>
                    <a:pt x="175" y="96"/>
                  </a:cubicBezTo>
                  <a:moveTo>
                    <a:pt x="0" y="84"/>
                  </a:moveTo>
                  <a:cubicBezTo>
                    <a:pt x="0" y="90"/>
                    <a:pt x="0" y="97"/>
                    <a:pt x="1" y="103"/>
                  </a:cubicBezTo>
                  <a:cubicBezTo>
                    <a:pt x="5" y="109"/>
                    <a:pt x="5" y="109"/>
                    <a:pt x="5" y="109"/>
                  </a:cubicBezTo>
                  <a:cubicBezTo>
                    <a:pt x="4" y="102"/>
                    <a:pt x="3" y="95"/>
                    <a:pt x="3" y="87"/>
                  </a:cubicBezTo>
                  <a:cubicBezTo>
                    <a:pt x="0" y="84"/>
                    <a:pt x="0" y="84"/>
                    <a:pt x="0" y="84"/>
                  </a:cubicBezTo>
                  <a:moveTo>
                    <a:pt x="174" y="70"/>
                  </a:moveTo>
                  <a:cubicBezTo>
                    <a:pt x="175" y="77"/>
                    <a:pt x="176" y="84"/>
                    <a:pt x="176" y="91"/>
                  </a:cubicBezTo>
                  <a:cubicBezTo>
                    <a:pt x="178" y="95"/>
                    <a:pt x="178" y="95"/>
                    <a:pt x="178" y="95"/>
                  </a:cubicBezTo>
                  <a:cubicBezTo>
                    <a:pt x="179" y="89"/>
                    <a:pt x="178" y="82"/>
                    <a:pt x="177" y="76"/>
                  </a:cubicBezTo>
                  <a:cubicBezTo>
                    <a:pt x="174" y="70"/>
                    <a:pt x="174" y="70"/>
                    <a:pt x="174" y="70"/>
                  </a:cubicBezTo>
                  <a:moveTo>
                    <a:pt x="4" y="65"/>
                  </a:moveTo>
                  <a:cubicBezTo>
                    <a:pt x="2" y="69"/>
                    <a:pt x="1" y="74"/>
                    <a:pt x="1" y="79"/>
                  </a:cubicBezTo>
                  <a:cubicBezTo>
                    <a:pt x="1" y="79"/>
                    <a:pt x="1" y="79"/>
                    <a:pt x="1" y="79"/>
                  </a:cubicBezTo>
                  <a:cubicBezTo>
                    <a:pt x="3" y="82"/>
                    <a:pt x="3" y="82"/>
                    <a:pt x="3" y="82"/>
                  </a:cubicBezTo>
                  <a:cubicBezTo>
                    <a:pt x="4" y="79"/>
                    <a:pt x="4" y="75"/>
                    <a:pt x="5" y="71"/>
                  </a:cubicBezTo>
                  <a:cubicBezTo>
                    <a:pt x="5" y="70"/>
                    <a:pt x="5" y="69"/>
                    <a:pt x="6" y="68"/>
                  </a:cubicBezTo>
                  <a:cubicBezTo>
                    <a:pt x="4" y="65"/>
                    <a:pt x="4" y="65"/>
                    <a:pt x="4" y="65"/>
                  </a:cubicBezTo>
                  <a:moveTo>
                    <a:pt x="9" y="49"/>
                  </a:moveTo>
                  <a:cubicBezTo>
                    <a:pt x="8" y="53"/>
                    <a:pt x="6" y="57"/>
                    <a:pt x="5" y="61"/>
                  </a:cubicBezTo>
                  <a:cubicBezTo>
                    <a:pt x="7" y="64"/>
                    <a:pt x="7" y="64"/>
                    <a:pt x="7" y="64"/>
                  </a:cubicBezTo>
                  <a:cubicBezTo>
                    <a:pt x="8" y="60"/>
                    <a:pt x="10" y="56"/>
                    <a:pt x="11" y="52"/>
                  </a:cubicBezTo>
                  <a:cubicBezTo>
                    <a:pt x="9" y="49"/>
                    <a:pt x="9" y="49"/>
                    <a:pt x="9" y="49"/>
                  </a:cubicBezTo>
                  <a:moveTo>
                    <a:pt x="17" y="37"/>
                  </a:moveTo>
                  <a:cubicBezTo>
                    <a:pt x="15" y="40"/>
                    <a:pt x="13" y="43"/>
                    <a:pt x="11" y="46"/>
                  </a:cubicBezTo>
                  <a:cubicBezTo>
                    <a:pt x="13" y="49"/>
                    <a:pt x="13" y="49"/>
                    <a:pt x="13" y="49"/>
                  </a:cubicBezTo>
                  <a:cubicBezTo>
                    <a:pt x="15" y="46"/>
                    <a:pt x="17" y="42"/>
                    <a:pt x="19" y="39"/>
                  </a:cubicBezTo>
                  <a:cubicBezTo>
                    <a:pt x="17" y="37"/>
                    <a:pt x="17" y="37"/>
                    <a:pt x="17" y="37"/>
                  </a:cubicBezTo>
                  <a:moveTo>
                    <a:pt x="26" y="26"/>
                  </a:moveTo>
                  <a:cubicBezTo>
                    <a:pt x="24" y="29"/>
                    <a:pt x="21" y="31"/>
                    <a:pt x="19" y="34"/>
                  </a:cubicBezTo>
                  <a:cubicBezTo>
                    <a:pt x="21" y="37"/>
                    <a:pt x="21" y="37"/>
                    <a:pt x="21" y="37"/>
                  </a:cubicBezTo>
                  <a:cubicBezTo>
                    <a:pt x="23" y="34"/>
                    <a:pt x="25" y="31"/>
                    <a:pt x="28" y="29"/>
                  </a:cubicBezTo>
                  <a:cubicBezTo>
                    <a:pt x="26" y="26"/>
                    <a:pt x="26" y="26"/>
                    <a:pt x="26" y="26"/>
                  </a:cubicBezTo>
                  <a:moveTo>
                    <a:pt x="36" y="17"/>
                  </a:moveTo>
                  <a:cubicBezTo>
                    <a:pt x="36" y="18"/>
                    <a:pt x="35" y="19"/>
                    <a:pt x="34" y="19"/>
                  </a:cubicBezTo>
                  <a:cubicBezTo>
                    <a:pt x="32" y="21"/>
                    <a:pt x="30" y="22"/>
                    <a:pt x="28" y="24"/>
                  </a:cubicBezTo>
                  <a:cubicBezTo>
                    <a:pt x="30" y="26"/>
                    <a:pt x="30" y="26"/>
                    <a:pt x="30" y="26"/>
                  </a:cubicBezTo>
                  <a:cubicBezTo>
                    <a:pt x="33" y="24"/>
                    <a:pt x="35" y="22"/>
                    <a:pt x="38" y="20"/>
                  </a:cubicBezTo>
                  <a:cubicBezTo>
                    <a:pt x="36" y="17"/>
                    <a:pt x="36" y="17"/>
                    <a:pt x="36" y="17"/>
                  </a:cubicBezTo>
                  <a:moveTo>
                    <a:pt x="137" y="14"/>
                  </a:moveTo>
                  <a:cubicBezTo>
                    <a:pt x="142" y="20"/>
                    <a:pt x="142" y="20"/>
                    <a:pt x="142" y="20"/>
                  </a:cubicBezTo>
                  <a:cubicBezTo>
                    <a:pt x="149" y="26"/>
                    <a:pt x="156" y="33"/>
                    <a:pt x="162" y="42"/>
                  </a:cubicBezTo>
                  <a:cubicBezTo>
                    <a:pt x="166" y="48"/>
                    <a:pt x="169" y="55"/>
                    <a:pt x="171" y="62"/>
                  </a:cubicBezTo>
                  <a:cubicBezTo>
                    <a:pt x="176" y="69"/>
                    <a:pt x="176" y="69"/>
                    <a:pt x="176" y="69"/>
                  </a:cubicBezTo>
                  <a:cubicBezTo>
                    <a:pt x="173" y="56"/>
                    <a:pt x="167" y="44"/>
                    <a:pt x="159" y="33"/>
                  </a:cubicBezTo>
                  <a:cubicBezTo>
                    <a:pt x="153" y="25"/>
                    <a:pt x="145" y="19"/>
                    <a:pt x="137" y="14"/>
                  </a:cubicBezTo>
                  <a:moveTo>
                    <a:pt x="48" y="10"/>
                  </a:moveTo>
                  <a:cubicBezTo>
                    <a:pt x="45" y="12"/>
                    <a:pt x="42" y="13"/>
                    <a:pt x="39" y="15"/>
                  </a:cubicBezTo>
                  <a:cubicBezTo>
                    <a:pt x="40" y="18"/>
                    <a:pt x="40" y="18"/>
                    <a:pt x="40" y="18"/>
                  </a:cubicBezTo>
                  <a:cubicBezTo>
                    <a:pt x="43" y="16"/>
                    <a:pt x="46" y="14"/>
                    <a:pt x="50" y="12"/>
                  </a:cubicBezTo>
                  <a:cubicBezTo>
                    <a:pt x="48" y="10"/>
                    <a:pt x="48" y="10"/>
                    <a:pt x="48" y="10"/>
                  </a:cubicBezTo>
                  <a:moveTo>
                    <a:pt x="61" y="4"/>
                  </a:moveTo>
                  <a:cubicBezTo>
                    <a:pt x="57" y="6"/>
                    <a:pt x="54" y="7"/>
                    <a:pt x="51" y="9"/>
                  </a:cubicBezTo>
                  <a:cubicBezTo>
                    <a:pt x="52" y="11"/>
                    <a:pt x="52" y="11"/>
                    <a:pt x="52" y="11"/>
                  </a:cubicBezTo>
                  <a:cubicBezTo>
                    <a:pt x="56" y="9"/>
                    <a:pt x="59" y="8"/>
                    <a:pt x="62" y="7"/>
                  </a:cubicBezTo>
                  <a:cubicBezTo>
                    <a:pt x="61" y="4"/>
                    <a:pt x="61" y="4"/>
                    <a:pt x="61" y="4"/>
                  </a:cubicBezTo>
                  <a:moveTo>
                    <a:pt x="113" y="3"/>
                  </a:moveTo>
                  <a:cubicBezTo>
                    <a:pt x="116" y="7"/>
                    <a:pt x="116" y="7"/>
                    <a:pt x="116" y="7"/>
                  </a:cubicBezTo>
                  <a:cubicBezTo>
                    <a:pt x="122" y="9"/>
                    <a:pt x="129" y="12"/>
                    <a:pt x="135" y="15"/>
                  </a:cubicBezTo>
                  <a:cubicBezTo>
                    <a:pt x="131" y="10"/>
                    <a:pt x="131" y="10"/>
                    <a:pt x="131" y="10"/>
                  </a:cubicBezTo>
                  <a:cubicBezTo>
                    <a:pt x="125" y="7"/>
                    <a:pt x="119" y="5"/>
                    <a:pt x="113" y="3"/>
                  </a:cubicBezTo>
                  <a:moveTo>
                    <a:pt x="75" y="1"/>
                  </a:moveTo>
                  <a:cubicBezTo>
                    <a:pt x="71" y="2"/>
                    <a:pt x="67" y="2"/>
                    <a:pt x="64" y="4"/>
                  </a:cubicBezTo>
                  <a:cubicBezTo>
                    <a:pt x="65" y="6"/>
                    <a:pt x="65" y="6"/>
                    <a:pt x="65" y="6"/>
                  </a:cubicBezTo>
                  <a:cubicBezTo>
                    <a:pt x="69" y="5"/>
                    <a:pt x="73" y="4"/>
                    <a:pt x="76" y="4"/>
                  </a:cubicBezTo>
                  <a:cubicBezTo>
                    <a:pt x="75" y="1"/>
                    <a:pt x="75" y="1"/>
                    <a:pt x="75" y="1"/>
                  </a:cubicBezTo>
                  <a:moveTo>
                    <a:pt x="94" y="0"/>
                  </a:moveTo>
                  <a:cubicBezTo>
                    <a:pt x="96" y="3"/>
                    <a:pt x="96" y="3"/>
                    <a:pt x="96" y="3"/>
                  </a:cubicBezTo>
                  <a:cubicBezTo>
                    <a:pt x="100" y="3"/>
                    <a:pt x="104" y="4"/>
                    <a:pt x="107" y="4"/>
                  </a:cubicBezTo>
                  <a:cubicBezTo>
                    <a:pt x="108" y="5"/>
                    <a:pt x="110" y="5"/>
                    <a:pt x="111" y="5"/>
                  </a:cubicBezTo>
                  <a:cubicBezTo>
                    <a:pt x="108" y="2"/>
                    <a:pt x="108" y="2"/>
                    <a:pt x="108" y="2"/>
                  </a:cubicBezTo>
                  <a:cubicBezTo>
                    <a:pt x="104" y="1"/>
                    <a:pt x="99" y="0"/>
                    <a:pt x="94" y="0"/>
                  </a:cubicBezTo>
                  <a:moveTo>
                    <a:pt x="89" y="0"/>
                  </a:moveTo>
                  <a:cubicBezTo>
                    <a:pt x="85" y="0"/>
                    <a:pt x="82" y="0"/>
                    <a:pt x="78" y="0"/>
                  </a:cubicBezTo>
                  <a:cubicBezTo>
                    <a:pt x="80" y="3"/>
                    <a:pt x="80" y="3"/>
                    <a:pt x="80" y="3"/>
                  </a:cubicBezTo>
                  <a:cubicBezTo>
                    <a:pt x="83" y="3"/>
                    <a:pt x="86" y="3"/>
                    <a:pt x="89" y="3"/>
                  </a:cubicBezTo>
                  <a:cubicBezTo>
                    <a:pt x="90" y="3"/>
                    <a:pt x="91" y="3"/>
                    <a:pt x="92" y="3"/>
                  </a:cubicBezTo>
                  <a:cubicBezTo>
                    <a:pt x="90" y="0"/>
                    <a:pt x="90" y="0"/>
                    <a:pt x="90" y="0"/>
                  </a:cubicBezTo>
                  <a:cubicBezTo>
                    <a:pt x="90" y="0"/>
                    <a:pt x="90" y="0"/>
                    <a:pt x="89"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0" name="Freeform 780"/>
            <p:cNvSpPr>
              <a:spLocks noEditPoints="1"/>
            </p:cNvSpPr>
            <p:nvPr/>
          </p:nvSpPr>
          <p:spPr bwMode="auto">
            <a:xfrm>
              <a:off x="13355071" y="1137750"/>
              <a:ext cx="333194" cy="468940"/>
            </a:xfrm>
            <a:custGeom>
              <a:avLst/>
              <a:gdLst>
                <a:gd name="T0" fmla="*/ 34 w 46"/>
                <a:gd name="T1" fmla="*/ 53 h 64"/>
                <a:gd name="T2" fmla="*/ 39 w 46"/>
                <a:gd name="T3" fmla="*/ 60 h 64"/>
                <a:gd name="T4" fmla="*/ 46 w 46"/>
                <a:gd name="T5" fmla="*/ 64 h 64"/>
                <a:gd name="T6" fmla="*/ 42 w 46"/>
                <a:gd name="T7" fmla="*/ 58 h 64"/>
                <a:gd name="T8" fmla="*/ 34 w 46"/>
                <a:gd name="T9" fmla="*/ 53 h 64"/>
                <a:gd name="T10" fmla="*/ 0 w 46"/>
                <a:gd name="T11" fmla="*/ 0 h 64"/>
                <a:gd name="T12" fmla="*/ 2 w 46"/>
                <a:gd name="T13" fmla="*/ 7 h 64"/>
                <a:gd name="T14" fmla="*/ 7 w 46"/>
                <a:gd name="T15" fmla="*/ 15 h 64"/>
                <a:gd name="T16" fmla="*/ 4 w 46"/>
                <a:gd name="T17" fmla="*/ 6 h 64"/>
                <a:gd name="T18" fmla="*/ 0 w 4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4">
                  <a:moveTo>
                    <a:pt x="34" y="53"/>
                  </a:moveTo>
                  <a:cubicBezTo>
                    <a:pt x="39" y="60"/>
                    <a:pt x="39" y="60"/>
                    <a:pt x="39" y="60"/>
                  </a:cubicBezTo>
                  <a:cubicBezTo>
                    <a:pt x="41" y="61"/>
                    <a:pt x="43" y="63"/>
                    <a:pt x="46" y="64"/>
                  </a:cubicBezTo>
                  <a:cubicBezTo>
                    <a:pt x="42" y="58"/>
                    <a:pt x="42" y="58"/>
                    <a:pt x="42" y="58"/>
                  </a:cubicBezTo>
                  <a:cubicBezTo>
                    <a:pt x="39" y="57"/>
                    <a:pt x="36" y="55"/>
                    <a:pt x="34" y="53"/>
                  </a:cubicBezTo>
                  <a:moveTo>
                    <a:pt x="0" y="0"/>
                  </a:moveTo>
                  <a:cubicBezTo>
                    <a:pt x="1" y="3"/>
                    <a:pt x="1" y="5"/>
                    <a:pt x="2" y="7"/>
                  </a:cubicBezTo>
                  <a:cubicBezTo>
                    <a:pt x="7" y="15"/>
                    <a:pt x="7" y="15"/>
                    <a:pt x="7" y="15"/>
                  </a:cubicBezTo>
                  <a:cubicBezTo>
                    <a:pt x="6" y="12"/>
                    <a:pt x="5" y="9"/>
                    <a:pt x="4" y="6"/>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1" name="Freeform 781"/>
            <p:cNvSpPr>
              <a:spLocks noEditPoints="1"/>
            </p:cNvSpPr>
            <p:nvPr/>
          </p:nvSpPr>
          <p:spPr bwMode="auto">
            <a:xfrm>
              <a:off x="13345815" y="964983"/>
              <a:ext cx="502877" cy="706495"/>
            </a:xfrm>
            <a:custGeom>
              <a:avLst/>
              <a:gdLst>
                <a:gd name="T0" fmla="*/ 62 w 69"/>
                <a:gd name="T1" fmla="*/ 92 h 97"/>
                <a:gd name="T2" fmla="*/ 65 w 69"/>
                <a:gd name="T3" fmla="*/ 95 h 97"/>
                <a:gd name="T4" fmla="*/ 69 w 69"/>
                <a:gd name="T5" fmla="*/ 97 h 97"/>
                <a:gd name="T6" fmla="*/ 67 w 69"/>
                <a:gd name="T7" fmla="*/ 93 h 97"/>
                <a:gd name="T8" fmla="*/ 62 w 69"/>
                <a:gd name="T9" fmla="*/ 92 h 97"/>
                <a:gd name="T10" fmla="*/ 1 w 69"/>
                <a:gd name="T11" fmla="*/ 0 h 97"/>
                <a:gd name="T12" fmla="*/ 0 w 69"/>
                <a:gd name="T13" fmla="*/ 5 h 97"/>
                <a:gd name="T14" fmla="*/ 3 w 69"/>
                <a:gd name="T15" fmla="*/ 8 h 97"/>
                <a:gd name="T16" fmla="*/ 3 w 69"/>
                <a:gd name="T17" fmla="*/ 3 h 97"/>
                <a:gd name="T18" fmla="*/ 1 w 69"/>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62" y="92"/>
                  </a:moveTo>
                  <a:cubicBezTo>
                    <a:pt x="65" y="95"/>
                    <a:pt x="65" y="95"/>
                    <a:pt x="65" y="95"/>
                  </a:cubicBezTo>
                  <a:cubicBezTo>
                    <a:pt x="66" y="96"/>
                    <a:pt x="68" y="96"/>
                    <a:pt x="69" y="97"/>
                  </a:cubicBezTo>
                  <a:cubicBezTo>
                    <a:pt x="67" y="93"/>
                    <a:pt x="67" y="93"/>
                    <a:pt x="67" y="93"/>
                  </a:cubicBezTo>
                  <a:cubicBezTo>
                    <a:pt x="65" y="93"/>
                    <a:pt x="64" y="92"/>
                    <a:pt x="62" y="92"/>
                  </a:cubicBezTo>
                  <a:moveTo>
                    <a:pt x="1" y="0"/>
                  </a:moveTo>
                  <a:cubicBezTo>
                    <a:pt x="1" y="1"/>
                    <a:pt x="1" y="3"/>
                    <a:pt x="0" y="5"/>
                  </a:cubicBezTo>
                  <a:cubicBezTo>
                    <a:pt x="3" y="8"/>
                    <a:pt x="3" y="8"/>
                    <a:pt x="3" y="8"/>
                  </a:cubicBezTo>
                  <a:cubicBezTo>
                    <a:pt x="3" y="7"/>
                    <a:pt x="3" y="5"/>
                    <a:pt x="3" y="3"/>
                  </a:cubicBezTo>
                  <a:cubicBezTo>
                    <a:pt x="1" y="0"/>
                    <a:pt x="1"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2" name="Freeform 782"/>
            <p:cNvSpPr>
              <a:spLocks noEditPoints="1"/>
            </p:cNvSpPr>
            <p:nvPr/>
          </p:nvSpPr>
          <p:spPr bwMode="auto">
            <a:xfrm>
              <a:off x="13376667" y="832322"/>
              <a:ext cx="604686" cy="854582"/>
            </a:xfrm>
            <a:custGeom>
              <a:avLst/>
              <a:gdLst>
                <a:gd name="T0" fmla="*/ 78 w 83"/>
                <a:gd name="T1" fmla="*/ 114 h 117"/>
                <a:gd name="T2" fmla="*/ 80 w 83"/>
                <a:gd name="T3" fmla="*/ 117 h 117"/>
                <a:gd name="T4" fmla="*/ 83 w 83"/>
                <a:gd name="T5" fmla="*/ 117 h 117"/>
                <a:gd name="T6" fmla="*/ 81 w 83"/>
                <a:gd name="T7" fmla="*/ 114 h 117"/>
                <a:gd name="T8" fmla="*/ 78 w 83"/>
                <a:gd name="T9" fmla="*/ 114 h 117"/>
                <a:gd name="T10" fmla="*/ 1 w 83"/>
                <a:gd name="T11" fmla="*/ 0 h 117"/>
                <a:gd name="T12" fmla="*/ 0 w 83"/>
                <a:gd name="T13" fmla="*/ 4 h 117"/>
                <a:gd name="T14" fmla="*/ 2 w 83"/>
                <a:gd name="T15" fmla="*/ 7 h 117"/>
                <a:gd name="T16" fmla="*/ 3 w 83"/>
                <a:gd name="T17" fmla="*/ 3 h 117"/>
                <a:gd name="T18" fmla="*/ 1 w 83"/>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117">
                  <a:moveTo>
                    <a:pt x="78" y="114"/>
                  </a:moveTo>
                  <a:cubicBezTo>
                    <a:pt x="80" y="117"/>
                    <a:pt x="80" y="117"/>
                    <a:pt x="80" y="117"/>
                  </a:cubicBezTo>
                  <a:cubicBezTo>
                    <a:pt x="81" y="117"/>
                    <a:pt x="82" y="117"/>
                    <a:pt x="83" y="117"/>
                  </a:cubicBezTo>
                  <a:cubicBezTo>
                    <a:pt x="81" y="114"/>
                    <a:pt x="81" y="114"/>
                    <a:pt x="81" y="114"/>
                  </a:cubicBezTo>
                  <a:cubicBezTo>
                    <a:pt x="80" y="114"/>
                    <a:pt x="79" y="114"/>
                    <a:pt x="78" y="114"/>
                  </a:cubicBezTo>
                  <a:moveTo>
                    <a:pt x="1" y="0"/>
                  </a:moveTo>
                  <a:cubicBezTo>
                    <a:pt x="0" y="1"/>
                    <a:pt x="0" y="2"/>
                    <a:pt x="0" y="4"/>
                  </a:cubicBezTo>
                  <a:cubicBezTo>
                    <a:pt x="2" y="7"/>
                    <a:pt x="2" y="7"/>
                    <a:pt x="2" y="7"/>
                  </a:cubicBezTo>
                  <a:cubicBezTo>
                    <a:pt x="2" y="5"/>
                    <a:pt x="2" y="4"/>
                    <a:pt x="3" y="3"/>
                  </a:cubicBezTo>
                  <a:cubicBezTo>
                    <a:pt x="1" y="0"/>
                    <a:pt x="1"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3" name="Freeform 783"/>
            <p:cNvSpPr>
              <a:spLocks noEditPoints="1"/>
            </p:cNvSpPr>
            <p:nvPr/>
          </p:nvSpPr>
          <p:spPr bwMode="auto">
            <a:xfrm>
              <a:off x="13413688" y="724343"/>
              <a:ext cx="684899" cy="953306"/>
            </a:xfrm>
            <a:custGeom>
              <a:avLst/>
              <a:gdLst>
                <a:gd name="T0" fmla="*/ 92 w 94"/>
                <a:gd name="T1" fmla="*/ 128 h 131"/>
                <a:gd name="T2" fmla="*/ 89 w 94"/>
                <a:gd name="T3" fmla="*/ 129 h 131"/>
                <a:gd name="T4" fmla="*/ 91 w 94"/>
                <a:gd name="T5" fmla="*/ 131 h 131"/>
                <a:gd name="T6" fmla="*/ 94 w 94"/>
                <a:gd name="T7" fmla="*/ 131 h 131"/>
                <a:gd name="T8" fmla="*/ 92 w 94"/>
                <a:gd name="T9" fmla="*/ 128 h 131"/>
                <a:gd name="T10" fmla="*/ 2 w 94"/>
                <a:gd name="T11" fmla="*/ 0 h 131"/>
                <a:gd name="T12" fmla="*/ 0 w 94"/>
                <a:gd name="T13" fmla="*/ 3 h 131"/>
                <a:gd name="T14" fmla="*/ 2 w 94"/>
                <a:gd name="T15" fmla="*/ 6 h 131"/>
                <a:gd name="T16" fmla="*/ 4 w 94"/>
                <a:gd name="T17" fmla="*/ 3 h 131"/>
                <a:gd name="T18" fmla="*/ 2 w 94"/>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1">
                  <a:moveTo>
                    <a:pt x="92" y="128"/>
                  </a:moveTo>
                  <a:cubicBezTo>
                    <a:pt x="91" y="128"/>
                    <a:pt x="90" y="129"/>
                    <a:pt x="89" y="129"/>
                  </a:cubicBezTo>
                  <a:cubicBezTo>
                    <a:pt x="91" y="131"/>
                    <a:pt x="91" y="131"/>
                    <a:pt x="91" y="131"/>
                  </a:cubicBezTo>
                  <a:cubicBezTo>
                    <a:pt x="92" y="131"/>
                    <a:pt x="93" y="131"/>
                    <a:pt x="94" y="131"/>
                  </a:cubicBezTo>
                  <a:cubicBezTo>
                    <a:pt x="92" y="128"/>
                    <a:pt x="92" y="128"/>
                    <a:pt x="92" y="128"/>
                  </a:cubicBezTo>
                  <a:moveTo>
                    <a:pt x="2" y="0"/>
                  </a:moveTo>
                  <a:cubicBezTo>
                    <a:pt x="1" y="1"/>
                    <a:pt x="1" y="2"/>
                    <a:pt x="0" y="3"/>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4" name="Freeform 784"/>
            <p:cNvSpPr>
              <a:spLocks noEditPoints="1"/>
            </p:cNvSpPr>
            <p:nvPr/>
          </p:nvSpPr>
          <p:spPr bwMode="auto">
            <a:xfrm>
              <a:off x="13469221" y="634874"/>
              <a:ext cx="731176" cy="1021179"/>
            </a:xfrm>
            <a:custGeom>
              <a:avLst/>
              <a:gdLst>
                <a:gd name="T0" fmla="*/ 99 w 100"/>
                <a:gd name="T1" fmla="*/ 137 h 140"/>
                <a:gd name="T2" fmla="*/ 96 w 100"/>
                <a:gd name="T3" fmla="*/ 138 h 140"/>
                <a:gd name="T4" fmla="*/ 97 w 100"/>
                <a:gd name="T5" fmla="*/ 140 h 140"/>
                <a:gd name="T6" fmla="*/ 100 w 100"/>
                <a:gd name="T7" fmla="*/ 139 h 140"/>
                <a:gd name="T8" fmla="*/ 99 w 100"/>
                <a:gd name="T9" fmla="*/ 137 h 140"/>
                <a:gd name="T10" fmla="*/ 2 w 100"/>
                <a:gd name="T11" fmla="*/ 0 h 140"/>
                <a:gd name="T12" fmla="*/ 0 w 100"/>
                <a:gd name="T13" fmla="*/ 3 h 140"/>
                <a:gd name="T14" fmla="*/ 2 w 100"/>
                <a:gd name="T15" fmla="*/ 5 h 140"/>
                <a:gd name="T16" fmla="*/ 4 w 100"/>
                <a:gd name="T17" fmla="*/ 3 h 140"/>
                <a:gd name="T18" fmla="*/ 2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9" y="137"/>
                  </a:moveTo>
                  <a:cubicBezTo>
                    <a:pt x="98" y="137"/>
                    <a:pt x="97" y="138"/>
                    <a:pt x="96" y="138"/>
                  </a:cubicBezTo>
                  <a:cubicBezTo>
                    <a:pt x="97" y="140"/>
                    <a:pt x="97" y="140"/>
                    <a:pt x="97" y="140"/>
                  </a:cubicBezTo>
                  <a:cubicBezTo>
                    <a:pt x="98" y="140"/>
                    <a:pt x="99" y="140"/>
                    <a:pt x="100" y="139"/>
                  </a:cubicBezTo>
                  <a:cubicBezTo>
                    <a:pt x="99" y="137"/>
                    <a:pt x="99" y="137"/>
                    <a:pt x="99" y="137"/>
                  </a:cubicBezTo>
                  <a:moveTo>
                    <a:pt x="2" y="0"/>
                  </a:moveTo>
                  <a:cubicBezTo>
                    <a:pt x="1" y="1"/>
                    <a:pt x="1" y="2"/>
                    <a:pt x="0" y="3"/>
                  </a:cubicBezTo>
                  <a:cubicBezTo>
                    <a:pt x="2" y="5"/>
                    <a:pt x="2" y="5"/>
                    <a:pt x="2" y="5"/>
                  </a:cubicBezTo>
                  <a:cubicBezTo>
                    <a:pt x="2" y="4"/>
                    <a:pt x="3" y="4"/>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5" name="Freeform 785"/>
            <p:cNvSpPr>
              <a:spLocks noEditPoints="1"/>
            </p:cNvSpPr>
            <p:nvPr/>
          </p:nvSpPr>
          <p:spPr bwMode="auto">
            <a:xfrm>
              <a:off x="13537093" y="563916"/>
              <a:ext cx="758943" cy="1055115"/>
            </a:xfrm>
            <a:custGeom>
              <a:avLst/>
              <a:gdLst>
                <a:gd name="T0" fmla="*/ 103 w 104"/>
                <a:gd name="T1" fmla="*/ 142 h 145"/>
                <a:gd name="T2" fmla="*/ 100 w 104"/>
                <a:gd name="T3" fmla="*/ 143 h 145"/>
                <a:gd name="T4" fmla="*/ 102 w 104"/>
                <a:gd name="T5" fmla="*/ 145 h 145"/>
                <a:gd name="T6" fmla="*/ 104 w 104"/>
                <a:gd name="T7" fmla="*/ 144 h 145"/>
                <a:gd name="T8" fmla="*/ 103 w 104"/>
                <a:gd name="T9" fmla="*/ 142 h 145"/>
                <a:gd name="T10" fmla="*/ 2 w 104"/>
                <a:gd name="T11" fmla="*/ 0 h 145"/>
                <a:gd name="T12" fmla="*/ 0 w 104"/>
                <a:gd name="T13" fmla="*/ 2 h 145"/>
                <a:gd name="T14" fmla="*/ 2 w 104"/>
                <a:gd name="T15" fmla="*/ 5 h 145"/>
                <a:gd name="T16" fmla="*/ 4 w 104"/>
                <a:gd name="T17" fmla="*/ 2 h 145"/>
                <a:gd name="T18" fmla="*/ 2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3" y="142"/>
                  </a:moveTo>
                  <a:cubicBezTo>
                    <a:pt x="102" y="142"/>
                    <a:pt x="101" y="142"/>
                    <a:pt x="100" y="143"/>
                  </a:cubicBezTo>
                  <a:cubicBezTo>
                    <a:pt x="102" y="145"/>
                    <a:pt x="102" y="145"/>
                    <a:pt x="102" y="145"/>
                  </a:cubicBezTo>
                  <a:cubicBezTo>
                    <a:pt x="102" y="145"/>
                    <a:pt x="103" y="144"/>
                    <a:pt x="104" y="144"/>
                  </a:cubicBezTo>
                  <a:cubicBezTo>
                    <a:pt x="103" y="142"/>
                    <a:pt x="103" y="142"/>
                    <a:pt x="103" y="142"/>
                  </a:cubicBezTo>
                  <a:moveTo>
                    <a:pt x="2" y="0"/>
                  </a:moveTo>
                  <a:cubicBezTo>
                    <a:pt x="2" y="1"/>
                    <a:pt x="1" y="1"/>
                    <a:pt x="0" y="2"/>
                  </a:cubicBezTo>
                  <a:cubicBezTo>
                    <a:pt x="2" y="5"/>
                    <a:pt x="2" y="5"/>
                    <a:pt x="2" y="5"/>
                  </a:cubicBezTo>
                  <a:cubicBezTo>
                    <a:pt x="3" y="4"/>
                    <a:pt x="3" y="3"/>
                    <a:pt x="4" y="2"/>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6" name="Freeform 786"/>
            <p:cNvSpPr>
              <a:spLocks noEditPoints="1"/>
            </p:cNvSpPr>
            <p:nvPr/>
          </p:nvSpPr>
          <p:spPr bwMode="auto">
            <a:xfrm>
              <a:off x="13608052" y="496043"/>
              <a:ext cx="774368" cy="1079796"/>
            </a:xfrm>
            <a:custGeom>
              <a:avLst/>
              <a:gdLst>
                <a:gd name="T0" fmla="*/ 104 w 106"/>
                <a:gd name="T1" fmla="*/ 143 h 148"/>
                <a:gd name="T2" fmla="*/ 102 w 106"/>
                <a:gd name="T3" fmla="*/ 145 h 148"/>
                <a:gd name="T4" fmla="*/ 103 w 106"/>
                <a:gd name="T5" fmla="*/ 148 h 148"/>
                <a:gd name="T6" fmla="*/ 106 w 106"/>
                <a:gd name="T7" fmla="*/ 146 h 148"/>
                <a:gd name="T8" fmla="*/ 104 w 106"/>
                <a:gd name="T9" fmla="*/ 143 h 148"/>
                <a:gd name="T10" fmla="*/ 3 w 106"/>
                <a:gd name="T11" fmla="*/ 0 h 148"/>
                <a:gd name="T12" fmla="*/ 0 w 106"/>
                <a:gd name="T13" fmla="*/ 2 h 148"/>
                <a:gd name="T14" fmla="*/ 2 w 106"/>
                <a:gd name="T15" fmla="*/ 5 h 148"/>
                <a:gd name="T16" fmla="*/ 4 w 106"/>
                <a:gd name="T17" fmla="*/ 3 h 148"/>
                <a:gd name="T18" fmla="*/ 3 w 106"/>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8">
                  <a:moveTo>
                    <a:pt x="104" y="143"/>
                  </a:moveTo>
                  <a:cubicBezTo>
                    <a:pt x="103" y="144"/>
                    <a:pt x="102" y="145"/>
                    <a:pt x="102" y="145"/>
                  </a:cubicBezTo>
                  <a:cubicBezTo>
                    <a:pt x="103" y="148"/>
                    <a:pt x="103" y="148"/>
                    <a:pt x="103" y="148"/>
                  </a:cubicBezTo>
                  <a:cubicBezTo>
                    <a:pt x="104" y="147"/>
                    <a:pt x="105" y="146"/>
                    <a:pt x="106" y="146"/>
                  </a:cubicBezTo>
                  <a:cubicBezTo>
                    <a:pt x="104" y="143"/>
                    <a:pt x="104" y="143"/>
                    <a:pt x="104" y="143"/>
                  </a:cubicBezTo>
                  <a:moveTo>
                    <a:pt x="3" y="0"/>
                  </a:moveTo>
                  <a:cubicBezTo>
                    <a:pt x="2" y="1"/>
                    <a:pt x="1" y="2"/>
                    <a:pt x="0" y="2"/>
                  </a:cubicBezTo>
                  <a:cubicBezTo>
                    <a:pt x="2" y="5"/>
                    <a:pt x="2" y="5"/>
                    <a:pt x="2" y="5"/>
                  </a:cubicBezTo>
                  <a:cubicBezTo>
                    <a:pt x="3" y="4"/>
                    <a:pt x="4" y="3"/>
                    <a:pt x="4" y="3"/>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7" name="Freeform 787"/>
            <p:cNvSpPr>
              <a:spLocks noEditPoints="1"/>
            </p:cNvSpPr>
            <p:nvPr/>
          </p:nvSpPr>
          <p:spPr bwMode="auto">
            <a:xfrm>
              <a:off x="13697520" y="452851"/>
              <a:ext cx="758943" cy="1058200"/>
            </a:xfrm>
            <a:custGeom>
              <a:avLst/>
              <a:gdLst>
                <a:gd name="T0" fmla="*/ 102 w 104"/>
                <a:gd name="T1" fmla="*/ 141 h 145"/>
                <a:gd name="T2" fmla="*/ 100 w 104"/>
                <a:gd name="T3" fmla="*/ 143 h 145"/>
                <a:gd name="T4" fmla="*/ 102 w 104"/>
                <a:gd name="T5" fmla="*/ 145 h 145"/>
                <a:gd name="T6" fmla="*/ 104 w 104"/>
                <a:gd name="T7" fmla="*/ 143 h 145"/>
                <a:gd name="T8" fmla="*/ 102 w 104"/>
                <a:gd name="T9" fmla="*/ 141 h 145"/>
                <a:gd name="T10" fmla="*/ 3 w 104"/>
                <a:gd name="T11" fmla="*/ 0 h 145"/>
                <a:gd name="T12" fmla="*/ 0 w 104"/>
                <a:gd name="T13" fmla="*/ 1 h 145"/>
                <a:gd name="T14" fmla="*/ 2 w 104"/>
                <a:gd name="T15" fmla="*/ 3 h 145"/>
                <a:gd name="T16" fmla="*/ 4 w 104"/>
                <a:gd name="T17" fmla="*/ 2 h 145"/>
                <a:gd name="T18" fmla="*/ 3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2" y="141"/>
                  </a:moveTo>
                  <a:cubicBezTo>
                    <a:pt x="102" y="141"/>
                    <a:pt x="101" y="142"/>
                    <a:pt x="100" y="143"/>
                  </a:cubicBezTo>
                  <a:cubicBezTo>
                    <a:pt x="102" y="145"/>
                    <a:pt x="102" y="145"/>
                    <a:pt x="102" y="145"/>
                  </a:cubicBezTo>
                  <a:cubicBezTo>
                    <a:pt x="103" y="144"/>
                    <a:pt x="103" y="144"/>
                    <a:pt x="104" y="143"/>
                  </a:cubicBezTo>
                  <a:cubicBezTo>
                    <a:pt x="102" y="141"/>
                    <a:pt x="102" y="141"/>
                    <a:pt x="102" y="141"/>
                  </a:cubicBezTo>
                  <a:moveTo>
                    <a:pt x="3" y="0"/>
                  </a:moveTo>
                  <a:cubicBezTo>
                    <a:pt x="2" y="0"/>
                    <a:pt x="1" y="0"/>
                    <a:pt x="0" y="1"/>
                  </a:cubicBezTo>
                  <a:cubicBezTo>
                    <a:pt x="2" y="3"/>
                    <a:pt x="2" y="3"/>
                    <a:pt x="2" y="3"/>
                  </a:cubicBezTo>
                  <a:cubicBezTo>
                    <a:pt x="2" y="3"/>
                    <a:pt x="3" y="2"/>
                    <a:pt x="4" y="2"/>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8" name="Freeform 788"/>
            <p:cNvSpPr>
              <a:spLocks noEditPoints="1"/>
            </p:cNvSpPr>
            <p:nvPr/>
          </p:nvSpPr>
          <p:spPr bwMode="auto">
            <a:xfrm>
              <a:off x="13790074" y="415829"/>
              <a:ext cx="731176" cy="1021179"/>
            </a:xfrm>
            <a:custGeom>
              <a:avLst/>
              <a:gdLst>
                <a:gd name="T0" fmla="*/ 98 w 100"/>
                <a:gd name="T1" fmla="*/ 135 h 140"/>
                <a:gd name="T2" fmla="*/ 97 w 100"/>
                <a:gd name="T3" fmla="*/ 137 h 140"/>
                <a:gd name="T4" fmla="*/ 98 w 100"/>
                <a:gd name="T5" fmla="*/ 140 h 140"/>
                <a:gd name="T6" fmla="*/ 100 w 100"/>
                <a:gd name="T7" fmla="*/ 137 h 140"/>
                <a:gd name="T8" fmla="*/ 98 w 100"/>
                <a:gd name="T9" fmla="*/ 135 h 140"/>
                <a:gd name="T10" fmla="*/ 3 w 100"/>
                <a:gd name="T11" fmla="*/ 0 h 140"/>
                <a:gd name="T12" fmla="*/ 0 w 100"/>
                <a:gd name="T13" fmla="*/ 0 h 140"/>
                <a:gd name="T14" fmla="*/ 1 w 100"/>
                <a:gd name="T15" fmla="*/ 3 h 140"/>
                <a:gd name="T16" fmla="*/ 4 w 100"/>
                <a:gd name="T17" fmla="*/ 2 h 140"/>
                <a:gd name="T18" fmla="*/ 3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8" y="135"/>
                  </a:moveTo>
                  <a:cubicBezTo>
                    <a:pt x="98" y="136"/>
                    <a:pt x="97" y="137"/>
                    <a:pt x="97" y="137"/>
                  </a:cubicBezTo>
                  <a:cubicBezTo>
                    <a:pt x="98" y="140"/>
                    <a:pt x="98" y="140"/>
                    <a:pt x="98" y="140"/>
                  </a:cubicBezTo>
                  <a:cubicBezTo>
                    <a:pt x="99" y="139"/>
                    <a:pt x="100" y="138"/>
                    <a:pt x="100" y="137"/>
                  </a:cubicBezTo>
                  <a:cubicBezTo>
                    <a:pt x="98" y="135"/>
                    <a:pt x="98" y="135"/>
                    <a:pt x="98" y="135"/>
                  </a:cubicBezTo>
                  <a:moveTo>
                    <a:pt x="3" y="0"/>
                  </a:moveTo>
                  <a:cubicBezTo>
                    <a:pt x="2" y="0"/>
                    <a:pt x="1" y="0"/>
                    <a:pt x="0" y="0"/>
                  </a:cubicBezTo>
                  <a:cubicBezTo>
                    <a:pt x="1" y="3"/>
                    <a:pt x="1" y="3"/>
                    <a:pt x="1" y="3"/>
                  </a:cubicBezTo>
                  <a:cubicBezTo>
                    <a:pt x="2" y="3"/>
                    <a:pt x="3" y="2"/>
                    <a:pt x="4" y="2"/>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19" name="Freeform 789"/>
            <p:cNvSpPr>
              <a:spLocks noEditPoints="1"/>
            </p:cNvSpPr>
            <p:nvPr/>
          </p:nvSpPr>
          <p:spPr bwMode="auto">
            <a:xfrm>
              <a:off x="13894969" y="388063"/>
              <a:ext cx="684899" cy="962561"/>
            </a:xfrm>
            <a:custGeom>
              <a:avLst/>
              <a:gdLst>
                <a:gd name="T0" fmla="*/ 92 w 94"/>
                <a:gd name="T1" fmla="*/ 126 h 132"/>
                <a:gd name="T2" fmla="*/ 90 w 94"/>
                <a:gd name="T3" fmla="*/ 129 h 132"/>
                <a:gd name="T4" fmla="*/ 92 w 94"/>
                <a:gd name="T5" fmla="*/ 132 h 132"/>
                <a:gd name="T6" fmla="*/ 94 w 94"/>
                <a:gd name="T7" fmla="*/ 129 h 132"/>
                <a:gd name="T8" fmla="*/ 92 w 94"/>
                <a:gd name="T9" fmla="*/ 126 h 132"/>
                <a:gd name="T10" fmla="*/ 3 w 94"/>
                <a:gd name="T11" fmla="*/ 0 h 132"/>
                <a:gd name="T12" fmla="*/ 0 w 94"/>
                <a:gd name="T13" fmla="*/ 1 h 132"/>
                <a:gd name="T14" fmla="*/ 1 w 94"/>
                <a:gd name="T15" fmla="*/ 4 h 132"/>
                <a:gd name="T16" fmla="*/ 5 w 94"/>
                <a:gd name="T17" fmla="*/ 3 h 132"/>
                <a:gd name="T18" fmla="*/ 3 w 94"/>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2">
                  <a:moveTo>
                    <a:pt x="92" y="126"/>
                  </a:moveTo>
                  <a:cubicBezTo>
                    <a:pt x="91" y="127"/>
                    <a:pt x="91" y="128"/>
                    <a:pt x="90" y="129"/>
                  </a:cubicBezTo>
                  <a:cubicBezTo>
                    <a:pt x="92" y="132"/>
                    <a:pt x="92" y="132"/>
                    <a:pt x="92" y="132"/>
                  </a:cubicBezTo>
                  <a:cubicBezTo>
                    <a:pt x="93" y="131"/>
                    <a:pt x="93" y="130"/>
                    <a:pt x="94" y="129"/>
                  </a:cubicBezTo>
                  <a:cubicBezTo>
                    <a:pt x="92" y="126"/>
                    <a:pt x="92" y="126"/>
                    <a:pt x="92" y="126"/>
                  </a:cubicBezTo>
                  <a:moveTo>
                    <a:pt x="3" y="0"/>
                  </a:moveTo>
                  <a:cubicBezTo>
                    <a:pt x="2" y="1"/>
                    <a:pt x="1" y="1"/>
                    <a:pt x="0" y="1"/>
                  </a:cubicBezTo>
                  <a:cubicBezTo>
                    <a:pt x="1" y="4"/>
                    <a:pt x="1" y="4"/>
                    <a:pt x="1" y="4"/>
                  </a:cubicBezTo>
                  <a:cubicBezTo>
                    <a:pt x="3" y="3"/>
                    <a:pt x="4" y="3"/>
                    <a:pt x="5" y="3"/>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0" name="Freeform 790"/>
            <p:cNvSpPr>
              <a:spLocks noEditPoints="1"/>
            </p:cNvSpPr>
            <p:nvPr/>
          </p:nvSpPr>
          <p:spPr bwMode="auto">
            <a:xfrm>
              <a:off x="14002949" y="388063"/>
              <a:ext cx="620112" cy="854582"/>
            </a:xfrm>
            <a:custGeom>
              <a:avLst/>
              <a:gdLst>
                <a:gd name="T0" fmla="*/ 83 w 85"/>
                <a:gd name="T1" fmla="*/ 111 h 117"/>
                <a:gd name="T2" fmla="*/ 82 w 85"/>
                <a:gd name="T3" fmla="*/ 114 h 117"/>
                <a:gd name="T4" fmla="*/ 84 w 85"/>
                <a:gd name="T5" fmla="*/ 117 h 117"/>
                <a:gd name="T6" fmla="*/ 85 w 85"/>
                <a:gd name="T7" fmla="*/ 114 h 117"/>
                <a:gd name="T8" fmla="*/ 83 w 85"/>
                <a:gd name="T9" fmla="*/ 111 h 117"/>
                <a:gd name="T10" fmla="*/ 0 w 85"/>
                <a:gd name="T11" fmla="*/ 0 h 117"/>
                <a:gd name="T12" fmla="*/ 2 w 85"/>
                <a:gd name="T13" fmla="*/ 3 h 117"/>
                <a:gd name="T14" fmla="*/ 6 w 85"/>
                <a:gd name="T15" fmla="*/ 3 h 117"/>
                <a:gd name="T16" fmla="*/ 4 w 85"/>
                <a:gd name="T17" fmla="*/ 0 h 117"/>
                <a:gd name="T18" fmla="*/ 0 w 85"/>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7">
                  <a:moveTo>
                    <a:pt x="83" y="111"/>
                  </a:moveTo>
                  <a:cubicBezTo>
                    <a:pt x="82" y="112"/>
                    <a:pt x="82" y="113"/>
                    <a:pt x="82" y="114"/>
                  </a:cubicBezTo>
                  <a:cubicBezTo>
                    <a:pt x="84" y="117"/>
                    <a:pt x="84" y="117"/>
                    <a:pt x="84" y="117"/>
                  </a:cubicBezTo>
                  <a:cubicBezTo>
                    <a:pt x="84" y="116"/>
                    <a:pt x="84" y="115"/>
                    <a:pt x="85" y="114"/>
                  </a:cubicBezTo>
                  <a:cubicBezTo>
                    <a:pt x="83" y="111"/>
                    <a:pt x="83" y="111"/>
                    <a:pt x="83" y="111"/>
                  </a:cubicBezTo>
                  <a:moveTo>
                    <a:pt x="0" y="0"/>
                  </a:moveTo>
                  <a:cubicBezTo>
                    <a:pt x="2" y="3"/>
                    <a:pt x="2" y="3"/>
                    <a:pt x="2" y="3"/>
                  </a:cubicBezTo>
                  <a:cubicBezTo>
                    <a:pt x="4" y="3"/>
                    <a:pt x="5" y="3"/>
                    <a:pt x="6" y="3"/>
                  </a:cubicBezTo>
                  <a:cubicBezTo>
                    <a:pt x="4" y="0"/>
                    <a:pt x="4" y="0"/>
                    <a:pt x="4" y="0"/>
                  </a:cubicBezTo>
                  <a:cubicBezTo>
                    <a:pt x="3" y="0"/>
                    <a:pt x="2"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1" name="Freeform 791"/>
            <p:cNvSpPr>
              <a:spLocks noEditPoints="1"/>
            </p:cNvSpPr>
            <p:nvPr/>
          </p:nvSpPr>
          <p:spPr bwMode="auto">
            <a:xfrm>
              <a:off x="14135609" y="403489"/>
              <a:ext cx="509047" cy="712665"/>
            </a:xfrm>
            <a:custGeom>
              <a:avLst/>
              <a:gdLst>
                <a:gd name="T0" fmla="*/ 68 w 70"/>
                <a:gd name="T1" fmla="*/ 89 h 98"/>
                <a:gd name="T2" fmla="*/ 67 w 70"/>
                <a:gd name="T3" fmla="*/ 94 h 98"/>
                <a:gd name="T4" fmla="*/ 70 w 70"/>
                <a:gd name="T5" fmla="*/ 98 h 98"/>
                <a:gd name="T6" fmla="*/ 70 w 70"/>
                <a:gd name="T7" fmla="*/ 97 h 98"/>
                <a:gd name="T8" fmla="*/ 70 w 70"/>
                <a:gd name="T9" fmla="*/ 93 h 98"/>
                <a:gd name="T10" fmla="*/ 68 w 70"/>
                <a:gd name="T11" fmla="*/ 89 h 98"/>
                <a:gd name="T12" fmla="*/ 0 w 70"/>
                <a:gd name="T13" fmla="*/ 0 h 98"/>
                <a:gd name="T14" fmla="*/ 3 w 70"/>
                <a:gd name="T15" fmla="*/ 3 h 98"/>
                <a:gd name="T16" fmla="*/ 8 w 70"/>
                <a:gd name="T17" fmla="*/ 5 h 98"/>
                <a:gd name="T18" fmla="*/ 5 w 70"/>
                <a:gd name="T19" fmla="*/ 1 h 98"/>
                <a:gd name="T20" fmla="*/ 0 w 7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8">
                  <a:moveTo>
                    <a:pt x="68" y="89"/>
                  </a:moveTo>
                  <a:cubicBezTo>
                    <a:pt x="67" y="91"/>
                    <a:pt x="67" y="93"/>
                    <a:pt x="67" y="94"/>
                  </a:cubicBezTo>
                  <a:cubicBezTo>
                    <a:pt x="70" y="98"/>
                    <a:pt x="70" y="98"/>
                    <a:pt x="70" y="98"/>
                  </a:cubicBezTo>
                  <a:cubicBezTo>
                    <a:pt x="70" y="97"/>
                    <a:pt x="70" y="97"/>
                    <a:pt x="70" y="97"/>
                  </a:cubicBezTo>
                  <a:cubicBezTo>
                    <a:pt x="70" y="96"/>
                    <a:pt x="70" y="94"/>
                    <a:pt x="70" y="93"/>
                  </a:cubicBezTo>
                  <a:cubicBezTo>
                    <a:pt x="68" y="89"/>
                    <a:pt x="68" y="89"/>
                    <a:pt x="68" y="89"/>
                  </a:cubicBezTo>
                  <a:moveTo>
                    <a:pt x="0" y="0"/>
                  </a:moveTo>
                  <a:cubicBezTo>
                    <a:pt x="3" y="3"/>
                    <a:pt x="3" y="3"/>
                    <a:pt x="3" y="3"/>
                  </a:cubicBezTo>
                  <a:cubicBezTo>
                    <a:pt x="4" y="4"/>
                    <a:pt x="6" y="4"/>
                    <a:pt x="8" y="5"/>
                  </a:cubicBezTo>
                  <a:cubicBezTo>
                    <a:pt x="5" y="1"/>
                    <a:pt x="5" y="1"/>
                    <a:pt x="5" y="1"/>
                  </a:cubicBezTo>
                  <a:cubicBezTo>
                    <a:pt x="3" y="0"/>
                    <a:pt x="2"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2" name="Freeform 792"/>
            <p:cNvSpPr>
              <a:spLocks noEditPoints="1"/>
            </p:cNvSpPr>
            <p:nvPr/>
          </p:nvSpPr>
          <p:spPr bwMode="auto">
            <a:xfrm>
              <a:off x="14302206" y="462106"/>
              <a:ext cx="336279" cy="481281"/>
            </a:xfrm>
            <a:custGeom>
              <a:avLst/>
              <a:gdLst>
                <a:gd name="T0" fmla="*/ 40 w 46"/>
                <a:gd name="T1" fmla="*/ 52 h 66"/>
                <a:gd name="T2" fmla="*/ 43 w 46"/>
                <a:gd name="T3" fmla="*/ 60 h 66"/>
                <a:gd name="T4" fmla="*/ 46 w 46"/>
                <a:gd name="T5" fmla="*/ 66 h 66"/>
                <a:gd name="T6" fmla="*/ 45 w 46"/>
                <a:gd name="T7" fmla="*/ 59 h 66"/>
                <a:gd name="T8" fmla="*/ 40 w 46"/>
                <a:gd name="T9" fmla="*/ 52 h 66"/>
                <a:gd name="T10" fmla="*/ 0 w 46"/>
                <a:gd name="T11" fmla="*/ 0 h 66"/>
                <a:gd name="T12" fmla="*/ 4 w 46"/>
                <a:gd name="T13" fmla="*/ 5 h 66"/>
                <a:gd name="T14" fmla="*/ 11 w 46"/>
                <a:gd name="T15" fmla="*/ 10 h 66"/>
                <a:gd name="T16" fmla="*/ 6 w 46"/>
                <a:gd name="T17" fmla="*/ 4 h 66"/>
                <a:gd name="T18" fmla="*/ 0 w 46"/>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6">
                  <a:moveTo>
                    <a:pt x="40" y="52"/>
                  </a:moveTo>
                  <a:cubicBezTo>
                    <a:pt x="41" y="55"/>
                    <a:pt x="42" y="58"/>
                    <a:pt x="43" y="60"/>
                  </a:cubicBezTo>
                  <a:cubicBezTo>
                    <a:pt x="46" y="66"/>
                    <a:pt x="46" y="66"/>
                    <a:pt x="46" y="66"/>
                  </a:cubicBezTo>
                  <a:cubicBezTo>
                    <a:pt x="46" y="64"/>
                    <a:pt x="46" y="61"/>
                    <a:pt x="45" y="59"/>
                  </a:cubicBezTo>
                  <a:cubicBezTo>
                    <a:pt x="40" y="52"/>
                    <a:pt x="40" y="52"/>
                    <a:pt x="40" y="52"/>
                  </a:cubicBezTo>
                  <a:moveTo>
                    <a:pt x="0" y="0"/>
                  </a:moveTo>
                  <a:cubicBezTo>
                    <a:pt x="4" y="5"/>
                    <a:pt x="4" y="5"/>
                    <a:pt x="4" y="5"/>
                  </a:cubicBezTo>
                  <a:cubicBezTo>
                    <a:pt x="6" y="7"/>
                    <a:pt x="8" y="9"/>
                    <a:pt x="11" y="10"/>
                  </a:cubicBezTo>
                  <a:cubicBezTo>
                    <a:pt x="6" y="4"/>
                    <a:pt x="6" y="4"/>
                    <a:pt x="6" y="4"/>
                  </a:cubicBezTo>
                  <a:cubicBezTo>
                    <a:pt x="4" y="2"/>
                    <a:pt x="2" y="1"/>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3" name="Freeform 793"/>
            <p:cNvSpPr>
              <a:spLocks noEditPoints="1"/>
            </p:cNvSpPr>
            <p:nvPr/>
          </p:nvSpPr>
          <p:spPr bwMode="auto">
            <a:xfrm>
              <a:off x="13318049" y="360297"/>
              <a:ext cx="1363629" cy="1354373"/>
            </a:xfrm>
            <a:custGeom>
              <a:avLst/>
              <a:gdLst>
                <a:gd name="T0" fmla="*/ 93 w 187"/>
                <a:gd name="T1" fmla="*/ 182 h 186"/>
                <a:gd name="T2" fmla="*/ 107 w 187"/>
                <a:gd name="T3" fmla="*/ 185 h 186"/>
                <a:gd name="T4" fmla="*/ 77 w 187"/>
                <a:gd name="T5" fmla="*/ 184 h 186"/>
                <a:gd name="T6" fmla="*/ 73 w 187"/>
                <a:gd name="T7" fmla="*/ 180 h 186"/>
                <a:gd name="T8" fmla="*/ 110 w 187"/>
                <a:gd name="T9" fmla="*/ 184 h 186"/>
                <a:gd name="T10" fmla="*/ 132 w 187"/>
                <a:gd name="T11" fmla="*/ 173 h 186"/>
                <a:gd name="T12" fmla="*/ 134 w 187"/>
                <a:gd name="T13" fmla="*/ 177 h 186"/>
                <a:gd name="T14" fmla="*/ 55 w 187"/>
                <a:gd name="T15" fmla="*/ 178 h 186"/>
                <a:gd name="T16" fmla="*/ 51 w 187"/>
                <a:gd name="T17" fmla="*/ 171 h 186"/>
                <a:gd name="T18" fmla="*/ 137 w 187"/>
                <a:gd name="T19" fmla="*/ 175 h 186"/>
                <a:gd name="T20" fmla="*/ 154 w 187"/>
                <a:gd name="T21" fmla="*/ 158 h 186"/>
                <a:gd name="T22" fmla="*/ 148 w 187"/>
                <a:gd name="T23" fmla="*/ 168 h 186"/>
                <a:gd name="T24" fmla="*/ 154 w 187"/>
                <a:gd name="T25" fmla="*/ 158 h 186"/>
                <a:gd name="T26" fmla="*/ 158 w 187"/>
                <a:gd name="T27" fmla="*/ 159 h 186"/>
                <a:gd name="T28" fmla="*/ 171 w 187"/>
                <a:gd name="T29" fmla="*/ 136 h 186"/>
                <a:gd name="T30" fmla="*/ 174 w 187"/>
                <a:gd name="T31" fmla="*/ 139 h 186"/>
                <a:gd name="T32" fmla="*/ 173 w 187"/>
                <a:gd name="T33" fmla="*/ 133 h 186"/>
                <a:gd name="T34" fmla="*/ 178 w 187"/>
                <a:gd name="T35" fmla="*/ 121 h 186"/>
                <a:gd name="T36" fmla="*/ 50 w 187"/>
                <a:gd name="T37" fmla="*/ 175 h 186"/>
                <a:gd name="T38" fmla="*/ 7 w 187"/>
                <a:gd name="T39" fmla="*/ 114 h 186"/>
                <a:gd name="T40" fmla="*/ 179 w 187"/>
                <a:gd name="T41" fmla="*/ 118 h 186"/>
                <a:gd name="T42" fmla="*/ 182 w 187"/>
                <a:gd name="T43" fmla="*/ 104 h 186"/>
                <a:gd name="T44" fmla="*/ 5 w 187"/>
                <a:gd name="T45" fmla="*/ 107 h 186"/>
                <a:gd name="T46" fmla="*/ 181 w 187"/>
                <a:gd name="T47" fmla="*/ 80 h 186"/>
                <a:gd name="T48" fmla="*/ 186 w 187"/>
                <a:gd name="T49" fmla="*/ 103 h 186"/>
                <a:gd name="T50" fmla="*/ 5 w 187"/>
                <a:gd name="T51" fmla="*/ 64 h 186"/>
                <a:gd name="T52" fmla="*/ 5 w 187"/>
                <a:gd name="T53" fmla="*/ 83 h 186"/>
                <a:gd name="T54" fmla="*/ 11 w 187"/>
                <a:gd name="T55" fmla="*/ 50 h 186"/>
                <a:gd name="T56" fmla="*/ 13 w 187"/>
                <a:gd name="T57" fmla="*/ 53 h 186"/>
                <a:gd name="T58" fmla="*/ 12 w 187"/>
                <a:gd name="T59" fmla="*/ 47 h 186"/>
                <a:gd name="T60" fmla="*/ 19 w 187"/>
                <a:gd name="T61" fmla="*/ 37 h 186"/>
                <a:gd name="T62" fmla="*/ 23 w 187"/>
                <a:gd name="T63" fmla="*/ 38 h 186"/>
                <a:gd name="T64" fmla="*/ 38 w 187"/>
                <a:gd name="T65" fmla="*/ 18 h 186"/>
                <a:gd name="T66" fmla="*/ 32 w 187"/>
                <a:gd name="T67" fmla="*/ 28 h 186"/>
                <a:gd name="T68" fmla="*/ 38 w 187"/>
                <a:gd name="T69" fmla="*/ 18 h 186"/>
                <a:gd name="T70" fmla="*/ 43 w 187"/>
                <a:gd name="T71" fmla="*/ 19 h 186"/>
                <a:gd name="T72" fmla="*/ 135 w 187"/>
                <a:gd name="T73" fmla="*/ 10 h 186"/>
                <a:gd name="T74" fmla="*/ 180 w 187"/>
                <a:gd name="T75" fmla="*/ 73 h 186"/>
                <a:gd name="T76" fmla="*/ 166 w 187"/>
                <a:gd name="T77" fmla="*/ 35 h 186"/>
                <a:gd name="T78" fmla="*/ 62 w 187"/>
                <a:gd name="T79" fmla="*/ 5 h 186"/>
                <a:gd name="T80" fmla="*/ 65 w 187"/>
                <a:gd name="T81" fmla="*/ 8 h 186"/>
                <a:gd name="T82" fmla="*/ 117 w 187"/>
                <a:gd name="T83" fmla="*/ 7 h 186"/>
                <a:gd name="T84" fmla="*/ 113 w 187"/>
                <a:gd name="T85" fmla="*/ 2 h 186"/>
                <a:gd name="T86" fmla="*/ 68 w 187"/>
                <a:gd name="T87" fmla="*/ 8 h 186"/>
                <a:gd name="T88" fmla="*/ 95 w 187"/>
                <a:gd name="T89" fmla="*/ 0 h 186"/>
                <a:gd name="T90" fmla="*/ 109 w 187"/>
                <a:gd name="T91" fmla="*/ 1 h 186"/>
                <a:gd name="T92" fmla="*/ 79 w 187"/>
                <a:gd name="T93" fmla="*/ 1 h 186"/>
                <a:gd name="T94" fmla="*/ 94 w 187"/>
                <a:gd name="T95"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186">
                  <a:moveTo>
                    <a:pt x="104" y="181"/>
                  </a:moveTo>
                  <a:cubicBezTo>
                    <a:pt x="100" y="182"/>
                    <a:pt x="97" y="182"/>
                    <a:pt x="93" y="182"/>
                  </a:cubicBezTo>
                  <a:cubicBezTo>
                    <a:pt x="93" y="182"/>
                    <a:pt x="93" y="182"/>
                    <a:pt x="93" y="182"/>
                  </a:cubicBezTo>
                  <a:cubicBezTo>
                    <a:pt x="93" y="182"/>
                    <a:pt x="92" y="182"/>
                    <a:pt x="91" y="182"/>
                  </a:cubicBezTo>
                  <a:cubicBezTo>
                    <a:pt x="94" y="186"/>
                    <a:pt x="94" y="186"/>
                    <a:pt x="94" y="186"/>
                  </a:cubicBezTo>
                  <a:cubicBezTo>
                    <a:pt x="98" y="186"/>
                    <a:pt x="103" y="186"/>
                    <a:pt x="107" y="185"/>
                  </a:cubicBezTo>
                  <a:cubicBezTo>
                    <a:pt x="104" y="181"/>
                    <a:pt x="104" y="181"/>
                    <a:pt x="104" y="181"/>
                  </a:cubicBezTo>
                  <a:moveTo>
                    <a:pt x="73" y="180"/>
                  </a:moveTo>
                  <a:cubicBezTo>
                    <a:pt x="77" y="184"/>
                    <a:pt x="77" y="184"/>
                    <a:pt x="77" y="184"/>
                  </a:cubicBezTo>
                  <a:cubicBezTo>
                    <a:pt x="81" y="185"/>
                    <a:pt x="86" y="186"/>
                    <a:pt x="91" y="186"/>
                  </a:cubicBezTo>
                  <a:cubicBezTo>
                    <a:pt x="88" y="182"/>
                    <a:pt x="88" y="182"/>
                    <a:pt x="88" y="182"/>
                  </a:cubicBezTo>
                  <a:cubicBezTo>
                    <a:pt x="83" y="181"/>
                    <a:pt x="78" y="181"/>
                    <a:pt x="73" y="180"/>
                  </a:cubicBezTo>
                  <a:moveTo>
                    <a:pt x="118" y="178"/>
                  </a:moveTo>
                  <a:cubicBezTo>
                    <a:pt x="115" y="179"/>
                    <a:pt x="111" y="180"/>
                    <a:pt x="107" y="181"/>
                  </a:cubicBezTo>
                  <a:cubicBezTo>
                    <a:pt x="110" y="184"/>
                    <a:pt x="110" y="184"/>
                    <a:pt x="110" y="184"/>
                  </a:cubicBezTo>
                  <a:cubicBezTo>
                    <a:pt x="114" y="184"/>
                    <a:pt x="117" y="183"/>
                    <a:pt x="121" y="182"/>
                  </a:cubicBezTo>
                  <a:cubicBezTo>
                    <a:pt x="118" y="178"/>
                    <a:pt x="118" y="178"/>
                    <a:pt x="118" y="178"/>
                  </a:cubicBezTo>
                  <a:moveTo>
                    <a:pt x="132" y="173"/>
                  </a:moveTo>
                  <a:cubicBezTo>
                    <a:pt x="128" y="175"/>
                    <a:pt x="125" y="176"/>
                    <a:pt x="121" y="177"/>
                  </a:cubicBezTo>
                  <a:cubicBezTo>
                    <a:pt x="124" y="181"/>
                    <a:pt x="124" y="181"/>
                    <a:pt x="124" y="181"/>
                  </a:cubicBezTo>
                  <a:cubicBezTo>
                    <a:pt x="127" y="180"/>
                    <a:pt x="131" y="178"/>
                    <a:pt x="134" y="177"/>
                  </a:cubicBezTo>
                  <a:cubicBezTo>
                    <a:pt x="132" y="173"/>
                    <a:pt x="132" y="173"/>
                    <a:pt x="132" y="173"/>
                  </a:cubicBezTo>
                  <a:moveTo>
                    <a:pt x="51" y="171"/>
                  </a:moveTo>
                  <a:cubicBezTo>
                    <a:pt x="55" y="178"/>
                    <a:pt x="55" y="178"/>
                    <a:pt x="55" y="178"/>
                  </a:cubicBezTo>
                  <a:cubicBezTo>
                    <a:pt x="61" y="180"/>
                    <a:pt x="67" y="182"/>
                    <a:pt x="72" y="183"/>
                  </a:cubicBezTo>
                  <a:cubicBezTo>
                    <a:pt x="69" y="178"/>
                    <a:pt x="69" y="178"/>
                    <a:pt x="69" y="178"/>
                  </a:cubicBezTo>
                  <a:cubicBezTo>
                    <a:pt x="62" y="177"/>
                    <a:pt x="56" y="174"/>
                    <a:pt x="51" y="171"/>
                  </a:cubicBezTo>
                  <a:moveTo>
                    <a:pt x="143" y="167"/>
                  </a:moveTo>
                  <a:cubicBezTo>
                    <a:pt x="140" y="169"/>
                    <a:pt x="137" y="170"/>
                    <a:pt x="134" y="172"/>
                  </a:cubicBezTo>
                  <a:cubicBezTo>
                    <a:pt x="137" y="175"/>
                    <a:pt x="137" y="175"/>
                    <a:pt x="137" y="175"/>
                  </a:cubicBezTo>
                  <a:cubicBezTo>
                    <a:pt x="140" y="174"/>
                    <a:pt x="143" y="172"/>
                    <a:pt x="146" y="170"/>
                  </a:cubicBezTo>
                  <a:cubicBezTo>
                    <a:pt x="143" y="167"/>
                    <a:pt x="143" y="167"/>
                    <a:pt x="143" y="167"/>
                  </a:cubicBezTo>
                  <a:moveTo>
                    <a:pt x="154" y="158"/>
                  </a:moveTo>
                  <a:cubicBezTo>
                    <a:pt x="152" y="160"/>
                    <a:pt x="151" y="161"/>
                    <a:pt x="149" y="162"/>
                  </a:cubicBezTo>
                  <a:cubicBezTo>
                    <a:pt x="148" y="163"/>
                    <a:pt x="147" y="164"/>
                    <a:pt x="146" y="165"/>
                  </a:cubicBezTo>
                  <a:cubicBezTo>
                    <a:pt x="148" y="168"/>
                    <a:pt x="148" y="168"/>
                    <a:pt x="148" y="168"/>
                  </a:cubicBezTo>
                  <a:cubicBezTo>
                    <a:pt x="149" y="167"/>
                    <a:pt x="150" y="166"/>
                    <a:pt x="151" y="166"/>
                  </a:cubicBezTo>
                  <a:cubicBezTo>
                    <a:pt x="153" y="164"/>
                    <a:pt x="155" y="163"/>
                    <a:pt x="156" y="161"/>
                  </a:cubicBezTo>
                  <a:cubicBezTo>
                    <a:pt x="154" y="158"/>
                    <a:pt x="154" y="158"/>
                    <a:pt x="154" y="158"/>
                  </a:cubicBezTo>
                  <a:moveTo>
                    <a:pt x="163" y="148"/>
                  </a:moveTo>
                  <a:cubicBezTo>
                    <a:pt x="161" y="151"/>
                    <a:pt x="159" y="153"/>
                    <a:pt x="156" y="156"/>
                  </a:cubicBezTo>
                  <a:cubicBezTo>
                    <a:pt x="158" y="159"/>
                    <a:pt x="158" y="159"/>
                    <a:pt x="158" y="159"/>
                  </a:cubicBezTo>
                  <a:cubicBezTo>
                    <a:pt x="161" y="157"/>
                    <a:pt x="163" y="154"/>
                    <a:pt x="166" y="151"/>
                  </a:cubicBezTo>
                  <a:cubicBezTo>
                    <a:pt x="163" y="148"/>
                    <a:pt x="163" y="148"/>
                    <a:pt x="163" y="148"/>
                  </a:cubicBezTo>
                  <a:moveTo>
                    <a:pt x="171" y="136"/>
                  </a:moveTo>
                  <a:cubicBezTo>
                    <a:pt x="170" y="139"/>
                    <a:pt x="167" y="142"/>
                    <a:pt x="165" y="145"/>
                  </a:cubicBezTo>
                  <a:cubicBezTo>
                    <a:pt x="168" y="149"/>
                    <a:pt x="168" y="149"/>
                    <a:pt x="168" y="149"/>
                  </a:cubicBezTo>
                  <a:cubicBezTo>
                    <a:pt x="170" y="146"/>
                    <a:pt x="172" y="143"/>
                    <a:pt x="174" y="139"/>
                  </a:cubicBezTo>
                  <a:cubicBezTo>
                    <a:pt x="171" y="136"/>
                    <a:pt x="171" y="136"/>
                    <a:pt x="171" y="136"/>
                  </a:cubicBezTo>
                  <a:moveTo>
                    <a:pt x="178" y="121"/>
                  </a:moveTo>
                  <a:cubicBezTo>
                    <a:pt x="176" y="125"/>
                    <a:pt x="175" y="129"/>
                    <a:pt x="173" y="133"/>
                  </a:cubicBezTo>
                  <a:cubicBezTo>
                    <a:pt x="175" y="137"/>
                    <a:pt x="175" y="137"/>
                    <a:pt x="175" y="137"/>
                  </a:cubicBezTo>
                  <a:cubicBezTo>
                    <a:pt x="177" y="133"/>
                    <a:pt x="179" y="129"/>
                    <a:pt x="181" y="125"/>
                  </a:cubicBezTo>
                  <a:cubicBezTo>
                    <a:pt x="178" y="121"/>
                    <a:pt x="178" y="121"/>
                    <a:pt x="178" y="121"/>
                  </a:cubicBezTo>
                  <a:moveTo>
                    <a:pt x="1" y="106"/>
                  </a:moveTo>
                  <a:cubicBezTo>
                    <a:pt x="4" y="123"/>
                    <a:pt x="10" y="138"/>
                    <a:pt x="21" y="151"/>
                  </a:cubicBezTo>
                  <a:cubicBezTo>
                    <a:pt x="29" y="161"/>
                    <a:pt x="39" y="169"/>
                    <a:pt x="50" y="175"/>
                  </a:cubicBezTo>
                  <a:cubicBezTo>
                    <a:pt x="44" y="167"/>
                    <a:pt x="44" y="167"/>
                    <a:pt x="44" y="167"/>
                  </a:cubicBezTo>
                  <a:cubicBezTo>
                    <a:pt x="37" y="162"/>
                    <a:pt x="30" y="156"/>
                    <a:pt x="24" y="148"/>
                  </a:cubicBezTo>
                  <a:cubicBezTo>
                    <a:pt x="16" y="138"/>
                    <a:pt x="10" y="127"/>
                    <a:pt x="7" y="114"/>
                  </a:cubicBezTo>
                  <a:cubicBezTo>
                    <a:pt x="1" y="106"/>
                    <a:pt x="1" y="106"/>
                    <a:pt x="1" y="106"/>
                  </a:cubicBezTo>
                  <a:moveTo>
                    <a:pt x="182" y="104"/>
                  </a:moveTo>
                  <a:cubicBezTo>
                    <a:pt x="181" y="109"/>
                    <a:pt x="180" y="113"/>
                    <a:pt x="179" y="118"/>
                  </a:cubicBezTo>
                  <a:cubicBezTo>
                    <a:pt x="182" y="122"/>
                    <a:pt x="182" y="122"/>
                    <a:pt x="182" y="122"/>
                  </a:cubicBezTo>
                  <a:cubicBezTo>
                    <a:pt x="183" y="118"/>
                    <a:pt x="184" y="113"/>
                    <a:pt x="185" y="108"/>
                  </a:cubicBezTo>
                  <a:cubicBezTo>
                    <a:pt x="182" y="104"/>
                    <a:pt x="182" y="104"/>
                    <a:pt x="182" y="104"/>
                  </a:cubicBezTo>
                  <a:moveTo>
                    <a:pt x="1" y="82"/>
                  </a:moveTo>
                  <a:cubicBezTo>
                    <a:pt x="0" y="88"/>
                    <a:pt x="0" y="94"/>
                    <a:pt x="1" y="100"/>
                  </a:cubicBezTo>
                  <a:cubicBezTo>
                    <a:pt x="5" y="107"/>
                    <a:pt x="5" y="107"/>
                    <a:pt x="5" y="107"/>
                  </a:cubicBezTo>
                  <a:cubicBezTo>
                    <a:pt x="4" y="101"/>
                    <a:pt x="4" y="94"/>
                    <a:pt x="4" y="88"/>
                  </a:cubicBezTo>
                  <a:cubicBezTo>
                    <a:pt x="1" y="82"/>
                    <a:pt x="1" y="82"/>
                    <a:pt x="1" y="82"/>
                  </a:cubicBezTo>
                  <a:moveTo>
                    <a:pt x="181" y="80"/>
                  </a:moveTo>
                  <a:cubicBezTo>
                    <a:pt x="182" y="86"/>
                    <a:pt x="183" y="93"/>
                    <a:pt x="182" y="99"/>
                  </a:cubicBezTo>
                  <a:cubicBezTo>
                    <a:pt x="186" y="104"/>
                    <a:pt x="186" y="104"/>
                    <a:pt x="186" y="104"/>
                  </a:cubicBezTo>
                  <a:cubicBezTo>
                    <a:pt x="186" y="104"/>
                    <a:pt x="186" y="103"/>
                    <a:pt x="186" y="103"/>
                  </a:cubicBezTo>
                  <a:cubicBezTo>
                    <a:pt x="186" y="98"/>
                    <a:pt x="187" y="92"/>
                    <a:pt x="186" y="87"/>
                  </a:cubicBezTo>
                  <a:cubicBezTo>
                    <a:pt x="181" y="80"/>
                    <a:pt x="181" y="80"/>
                    <a:pt x="181" y="80"/>
                  </a:cubicBezTo>
                  <a:moveTo>
                    <a:pt x="5" y="64"/>
                  </a:moveTo>
                  <a:cubicBezTo>
                    <a:pt x="3" y="69"/>
                    <a:pt x="2" y="73"/>
                    <a:pt x="1" y="78"/>
                  </a:cubicBezTo>
                  <a:cubicBezTo>
                    <a:pt x="5" y="83"/>
                    <a:pt x="5" y="83"/>
                    <a:pt x="5" y="83"/>
                  </a:cubicBezTo>
                  <a:cubicBezTo>
                    <a:pt x="5" y="83"/>
                    <a:pt x="5" y="83"/>
                    <a:pt x="5" y="83"/>
                  </a:cubicBezTo>
                  <a:cubicBezTo>
                    <a:pt x="5" y="78"/>
                    <a:pt x="6" y="73"/>
                    <a:pt x="8" y="69"/>
                  </a:cubicBezTo>
                  <a:cubicBezTo>
                    <a:pt x="5" y="64"/>
                    <a:pt x="5" y="64"/>
                    <a:pt x="5" y="64"/>
                  </a:cubicBezTo>
                  <a:moveTo>
                    <a:pt x="11" y="50"/>
                  </a:moveTo>
                  <a:cubicBezTo>
                    <a:pt x="9" y="53"/>
                    <a:pt x="7" y="57"/>
                    <a:pt x="6" y="61"/>
                  </a:cubicBezTo>
                  <a:cubicBezTo>
                    <a:pt x="9" y="65"/>
                    <a:pt x="9" y="65"/>
                    <a:pt x="9" y="65"/>
                  </a:cubicBezTo>
                  <a:cubicBezTo>
                    <a:pt x="10" y="61"/>
                    <a:pt x="12" y="57"/>
                    <a:pt x="13" y="53"/>
                  </a:cubicBezTo>
                  <a:cubicBezTo>
                    <a:pt x="11" y="50"/>
                    <a:pt x="11" y="50"/>
                    <a:pt x="11" y="50"/>
                  </a:cubicBezTo>
                  <a:moveTo>
                    <a:pt x="19" y="37"/>
                  </a:moveTo>
                  <a:cubicBezTo>
                    <a:pt x="16" y="40"/>
                    <a:pt x="14" y="43"/>
                    <a:pt x="12" y="47"/>
                  </a:cubicBezTo>
                  <a:cubicBezTo>
                    <a:pt x="15" y="50"/>
                    <a:pt x="15" y="50"/>
                    <a:pt x="15" y="50"/>
                  </a:cubicBezTo>
                  <a:cubicBezTo>
                    <a:pt x="17" y="47"/>
                    <a:pt x="19" y="44"/>
                    <a:pt x="21" y="41"/>
                  </a:cubicBezTo>
                  <a:cubicBezTo>
                    <a:pt x="19" y="37"/>
                    <a:pt x="19" y="37"/>
                    <a:pt x="19" y="37"/>
                  </a:cubicBezTo>
                  <a:moveTo>
                    <a:pt x="28" y="27"/>
                  </a:moveTo>
                  <a:cubicBezTo>
                    <a:pt x="25" y="29"/>
                    <a:pt x="23" y="32"/>
                    <a:pt x="21" y="35"/>
                  </a:cubicBezTo>
                  <a:cubicBezTo>
                    <a:pt x="23" y="38"/>
                    <a:pt x="23" y="38"/>
                    <a:pt x="23" y="38"/>
                  </a:cubicBezTo>
                  <a:cubicBezTo>
                    <a:pt x="25" y="35"/>
                    <a:pt x="28" y="33"/>
                    <a:pt x="30" y="30"/>
                  </a:cubicBezTo>
                  <a:cubicBezTo>
                    <a:pt x="28" y="27"/>
                    <a:pt x="28" y="27"/>
                    <a:pt x="28" y="27"/>
                  </a:cubicBezTo>
                  <a:moveTo>
                    <a:pt x="38" y="18"/>
                  </a:moveTo>
                  <a:cubicBezTo>
                    <a:pt x="37" y="19"/>
                    <a:pt x="36" y="19"/>
                    <a:pt x="35" y="20"/>
                  </a:cubicBezTo>
                  <a:cubicBezTo>
                    <a:pt x="33" y="22"/>
                    <a:pt x="32" y="23"/>
                    <a:pt x="30" y="25"/>
                  </a:cubicBezTo>
                  <a:cubicBezTo>
                    <a:pt x="32" y="28"/>
                    <a:pt x="32" y="28"/>
                    <a:pt x="32" y="28"/>
                  </a:cubicBezTo>
                  <a:cubicBezTo>
                    <a:pt x="34" y="26"/>
                    <a:pt x="36" y="25"/>
                    <a:pt x="38" y="23"/>
                  </a:cubicBezTo>
                  <a:cubicBezTo>
                    <a:pt x="39" y="23"/>
                    <a:pt x="40" y="22"/>
                    <a:pt x="40" y="21"/>
                  </a:cubicBezTo>
                  <a:cubicBezTo>
                    <a:pt x="38" y="18"/>
                    <a:pt x="38" y="18"/>
                    <a:pt x="38" y="18"/>
                  </a:cubicBezTo>
                  <a:moveTo>
                    <a:pt x="50" y="11"/>
                  </a:moveTo>
                  <a:cubicBezTo>
                    <a:pt x="46" y="12"/>
                    <a:pt x="43" y="14"/>
                    <a:pt x="40" y="16"/>
                  </a:cubicBezTo>
                  <a:cubicBezTo>
                    <a:pt x="43" y="19"/>
                    <a:pt x="43" y="19"/>
                    <a:pt x="43" y="19"/>
                  </a:cubicBezTo>
                  <a:cubicBezTo>
                    <a:pt x="46" y="17"/>
                    <a:pt x="49" y="16"/>
                    <a:pt x="52" y="14"/>
                  </a:cubicBezTo>
                  <a:cubicBezTo>
                    <a:pt x="50" y="11"/>
                    <a:pt x="50" y="11"/>
                    <a:pt x="50" y="11"/>
                  </a:cubicBezTo>
                  <a:moveTo>
                    <a:pt x="135" y="10"/>
                  </a:moveTo>
                  <a:cubicBezTo>
                    <a:pt x="141" y="18"/>
                    <a:pt x="141" y="18"/>
                    <a:pt x="141" y="18"/>
                  </a:cubicBezTo>
                  <a:cubicBezTo>
                    <a:pt x="149" y="23"/>
                    <a:pt x="157" y="29"/>
                    <a:pt x="163" y="37"/>
                  </a:cubicBezTo>
                  <a:cubicBezTo>
                    <a:pt x="171" y="48"/>
                    <a:pt x="177" y="60"/>
                    <a:pt x="180" y="73"/>
                  </a:cubicBezTo>
                  <a:cubicBezTo>
                    <a:pt x="186" y="81"/>
                    <a:pt x="186" y="81"/>
                    <a:pt x="186" y="81"/>
                  </a:cubicBezTo>
                  <a:cubicBezTo>
                    <a:pt x="184" y="67"/>
                    <a:pt x="179" y="55"/>
                    <a:pt x="172" y="43"/>
                  </a:cubicBezTo>
                  <a:cubicBezTo>
                    <a:pt x="166" y="35"/>
                    <a:pt x="166" y="35"/>
                    <a:pt x="166" y="35"/>
                  </a:cubicBezTo>
                  <a:cubicBezTo>
                    <a:pt x="166" y="35"/>
                    <a:pt x="166" y="35"/>
                    <a:pt x="166" y="35"/>
                  </a:cubicBezTo>
                  <a:cubicBezTo>
                    <a:pt x="158" y="24"/>
                    <a:pt x="147" y="16"/>
                    <a:pt x="135" y="10"/>
                  </a:cubicBezTo>
                  <a:moveTo>
                    <a:pt x="62" y="5"/>
                  </a:moveTo>
                  <a:cubicBezTo>
                    <a:pt x="59" y="6"/>
                    <a:pt x="55" y="8"/>
                    <a:pt x="52" y="9"/>
                  </a:cubicBezTo>
                  <a:cubicBezTo>
                    <a:pt x="55" y="13"/>
                    <a:pt x="55" y="13"/>
                    <a:pt x="55" y="13"/>
                  </a:cubicBezTo>
                  <a:cubicBezTo>
                    <a:pt x="58" y="11"/>
                    <a:pt x="61" y="10"/>
                    <a:pt x="65" y="8"/>
                  </a:cubicBezTo>
                  <a:cubicBezTo>
                    <a:pt x="62" y="5"/>
                    <a:pt x="62" y="5"/>
                    <a:pt x="62" y="5"/>
                  </a:cubicBezTo>
                  <a:moveTo>
                    <a:pt x="113" y="2"/>
                  </a:moveTo>
                  <a:cubicBezTo>
                    <a:pt x="117" y="7"/>
                    <a:pt x="117" y="7"/>
                    <a:pt x="117" y="7"/>
                  </a:cubicBezTo>
                  <a:cubicBezTo>
                    <a:pt x="123" y="9"/>
                    <a:pt x="129" y="11"/>
                    <a:pt x="135" y="14"/>
                  </a:cubicBezTo>
                  <a:cubicBezTo>
                    <a:pt x="130" y="7"/>
                    <a:pt x="130" y="7"/>
                    <a:pt x="130" y="7"/>
                  </a:cubicBezTo>
                  <a:cubicBezTo>
                    <a:pt x="125" y="5"/>
                    <a:pt x="119" y="3"/>
                    <a:pt x="113" y="2"/>
                  </a:cubicBezTo>
                  <a:moveTo>
                    <a:pt x="76" y="1"/>
                  </a:moveTo>
                  <a:cubicBezTo>
                    <a:pt x="72" y="2"/>
                    <a:pt x="69" y="3"/>
                    <a:pt x="65" y="4"/>
                  </a:cubicBezTo>
                  <a:cubicBezTo>
                    <a:pt x="68" y="8"/>
                    <a:pt x="68" y="8"/>
                    <a:pt x="68" y="8"/>
                  </a:cubicBezTo>
                  <a:cubicBezTo>
                    <a:pt x="71" y="6"/>
                    <a:pt x="75" y="6"/>
                    <a:pt x="79" y="5"/>
                  </a:cubicBezTo>
                  <a:cubicBezTo>
                    <a:pt x="76" y="1"/>
                    <a:pt x="76" y="1"/>
                    <a:pt x="76" y="1"/>
                  </a:cubicBezTo>
                  <a:moveTo>
                    <a:pt x="95" y="0"/>
                  </a:moveTo>
                  <a:cubicBezTo>
                    <a:pt x="98" y="4"/>
                    <a:pt x="98" y="4"/>
                    <a:pt x="98" y="4"/>
                  </a:cubicBezTo>
                  <a:cubicBezTo>
                    <a:pt x="103" y="4"/>
                    <a:pt x="108" y="5"/>
                    <a:pt x="112" y="6"/>
                  </a:cubicBezTo>
                  <a:cubicBezTo>
                    <a:pt x="109" y="1"/>
                    <a:pt x="109" y="1"/>
                    <a:pt x="109" y="1"/>
                  </a:cubicBezTo>
                  <a:cubicBezTo>
                    <a:pt x="105" y="0"/>
                    <a:pt x="100" y="0"/>
                    <a:pt x="95" y="0"/>
                  </a:cubicBezTo>
                  <a:moveTo>
                    <a:pt x="92" y="0"/>
                  </a:moveTo>
                  <a:cubicBezTo>
                    <a:pt x="87" y="0"/>
                    <a:pt x="83" y="0"/>
                    <a:pt x="79" y="1"/>
                  </a:cubicBezTo>
                  <a:cubicBezTo>
                    <a:pt x="82" y="4"/>
                    <a:pt x="82" y="4"/>
                    <a:pt x="82" y="4"/>
                  </a:cubicBezTo>
                  <a:cubicBezTo>
                    <a:pt x="86" y="4"/>
                    <a:pt x="89" y="4"/>
                    <a:pt x="93" y="4"/>
                  </a:cubicBezTo>
                  <a:cubicBezTo>
                    <a:pt x="94" y="4"/>
                    <a:pt x="94" y="4"/>
                    <a:pt x="94" y="4"/>
                  </a:cubicBezTo>
                  <a:cubicBezTo>
                    <a:pt x="92" y="0"/>
                    <a:pt x="92" y="0"/>
                    <a:pt x="9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4" name="Freeform 794"/>
            <p:cNvSpPr>
              <a:spLocks noEditPoints="1"/>
            </p:cNvSpPr>
            <p:nvPr/>
          </p:nvSpPr>
          <p:spPr bwMode="auto">
            <a:xfrm>
              <a:off x="13324219" y="1088388"/>
              <a:ext cx="394897" cy="567664"/>
            </a:xfrm>
            <a:custGeom>
              <a:avLst/>
              <a:gdLst>
                <a:gd name="T0" fmla="*/ 43 w 54"/>
                <a:gd name="T1" fmla="*/ 67 h 78"/>
                <a:gd name="T2" fmla="*/ 49 w 54"/>
                <a:gd name="T3" fmla="*/ 75 h 78"/>
                <a:gd name="T4" fmla="*/ 54 w 54"/>
                <a:gd name="T5" fmla="*/ 78 h 78"/>
                <a:gd name="T6" fmla="*/ 50 w 54"/>
                <a:gd name="T7" fmla="*/ 71 h 78"/>
                <a:gd name="T8" fmla="*/ 43 w 54"/>
                <a:gd name="T9" fmla="*/ 67 h 78"/>
                <a:gd name="T10" fmla="*/ 0 w 54"/>
                <a:gd name="T11" fmla="*/ 0 h 78"/>
                <a:gd name="T12" fmla="*/ 0 w 54"/>
                <a:gd name="T13" fmla="*/ 6 h 78"/>
                <a:gd name="T14" fmla="*/ 6 w 54"/>
                <a:gd name="T15" fmla="*/ 14 h 78"/>
                <a:gd name="T16" fmla="*/ 4 w 54"/>
                <a:gd name="T17" fmla="*/ 7 h 78"/>
                <a:gd name="T18" fmla="*/ 0 w 54"/>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78">
                  <a:moveTo>
                    <a:pt x="43" y="67"/>
                  </a:moveTo>
                  <a:cubicBezTo>
                    <a:pt x="49" y="75"/>
                    <a:pt x="49" y="75"/>
                    <a:pt x="49" y="75"/>
                  </a:cubicBezTo>
                  <a:cubicBezTo>
                    <a:pt x="51" y="76"/>
                    <a:pt x="53" y="77"/>
                    <a:pt x="54" y="78"/>
                  </a:cubicBezTo>
                  <a:cubicBezTo>
                    <a:pt x="50" y="71"/>
                    <a:pt x="50" y="71"/>
                    <a:pt x="50" y="71"/>
                  </a:cubicBezTo>
                  <a:cubicBezTo>
                    <a:pt x="47" y="70"/>
                    <a:pt x="45" y="68"/>
                    <a:pt x="43" y="67"/>
                  </a:cubicBezTo>
                  <a:moveTo>
                    <a:pt x="0" y="0"/>
                  </a:moveTo>
                  <a:cubicBezTo>
                    <a:pt x="0" y="2"/>
                    <a:pt x="0" y="4"/>
                    <a:pt x="0" y="6"/>
                  </a:cubicBezTo>
                  <a:cubicBezTo>
                    <a:pt x="6" y="14"/>
                    <a:pt x="6" y="14"/>
                    <a:pt x="6" y="14"/>
                  </a:cubicBezTo>
                  <a:cubicBezTo>
                    <a:pt x="5" y="12"/>
                    <a:pt x="5" y="10"/>
                    <a:pt x="4" y="7"/>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5" name="Freeform 795"/>
            <p:cNvSpPr>
              <a:spLocks noEditPoints="1"/>
            </p:cNvSpPr>
            <p:nvPr/>
          </p:nvSpPr>
          <p:spPr bwMode="auto">
            <a:xfrm>
              <a:off x="13324219" y="927961"/>
              <a:ext cx="555324" cy="771283"/>
            </a:xfrm>
            <a:custGeom>
              <a:avLst/>
              <a:gdLst>
                <a:gd name="T0" fmla="*/ 68 w 76"/>
                <a:gd name="T1" fmla="*/ 100 h 106"/>
                <a:gd name="T2" fmla="*/ 71 w 76"/>
                <a:gd name="T3" fmla="*/ 105 h 106"/>
                <a:gd name="T4" fmla="*/ 76 w 76"/>
                <a:gd name="T5" fmla="*/ 106 h 106"/>
                <a:gd name="T6" fmla="*/ 72 w 76"/>
                <a:gd name="T7" fmla="*/ 102 h 106"/>
                <a:gd name="T8" fmla="*/ 68 w 76"/>
                <a:gd name="T9" fmla="*/ 100 h 106"/>
                <a:gd name="T10" fmla="*/ 0 w 76"/>
                <a:gd name="T11" fmla="*/ 0 h 106"/>
                <a:gd name="T12" fmla="*/ 0 w 76"/>
                <a:gd name="T13" fmla="*/ 4 h 106"/>
                <a:gd name="T14" fmla="*/ 0 w 76"/>
                <a:gd name="T15" fmla="*/ 4 h 106"/>
                <a:gd name="T16" fmla="*/ 3 w 76"/>
                <a:gd name="T17" fmla="*/ 10 h 106"/>
                <a:gd name="T18" fmla="*/ 4 w 76"/>
                <a:gd name="T19" fmla="*/ 5 h 106"/>
                <a:gd name="T20" fmla="*/ 0 w 76"/>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6">
                  <a:moveTo>
                    <a:pt x="68" y="100"/>
                  </a:moveTo>
                  <a:cubicBezTo>
                    <a:pt x="71" y="105"/>
                    <a:pt x="71" y="105"/>
                    <a:pt x="71" y="105"/>
                  </a:cubicBezTo>
                  <a:cubicBezTo>
                    <a:pt x="73" y="106"/>
                    <a:pt x="74" y="106"/>
                    <a:pt x="76" y="106"/>
                  </a:cubicBezTo>
                  <a:cubicBezTo>
                    <a:pt x="72" y="102"/>
                    <a:pt x="72" y="102"/>
                    <a:pt x="72" y="102"/>
                  </a:cubicBezTo>
                  <a:cubicBezTo>
                    <a:pt x="71" y="101"/>
                    <a:pt x="69" y="101"/>
                    <a:pt x="68" y="100"/>
                  </a:cubicBezTo>
                  <a:moveTo>
                    <a:pt x="0" y="0"/>
                  </a:moveTo>
                  <a:cubicBezTo>
                    <a:pt x="0" y="2"/>
                    <a:pt x="0" y="3"/>
                    <a:pt x="0" y="4"/>
                  </a:cubicBezTo>
                  <a:cubicBezTo>
                    <a:pt x="0" y="4"/>
                    <a:pt x="0" y="4"/>
                    <a:pt x="0" y="4"/>
                  </a:cubicBezTo>
                  <a:cubicBezTo>
                    <a:pt x="3" y="10"/>
                    <a:pt x="3" y="10"/>
                    <a:pt x="3" y="10"/>
                  </a:cubicBezTo>
                  <a:cubicBezTo>
                    <a:pt x="4" y="8"/>
                    <a:pt x="4" y="6"/>
                    <a:pt x="4" y="5"/>
                  </a:cubicBezTo>
                  <a:cubicBezTo>
                    <a:pt x="0" y="0"/>
                    <a:pt x="0"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6" name="Freeform 796"/>
            <p:cNvSpPr>
              <a:spLocks noEditPoints="1"/>
            </p:cNvSpPr>
            <p:nvPr/>
          </p:nvSpPr>
          <p:spPr bwMode="auto">
            <a:xfrm>
              <a:off x="13355071" y="804556"/>
              <a:ext cx="647878" cy="910114"/>
            </a:xfrm>
            <a:custGeom>
              <a:avLst/>
              <a:gdLst>
                <a:gd name="T0" fmla="*/ 83 w 89"/>
                <a:gd name="T1" fmla="*/ 121 h 125"/>
                <a:gd name="T2" fmla="*/ 86 w 89"/>
                <a:gd name="T3" fmla="*/ 125 h 125"/>
                <a:gd name="T4" fmla="*/ 88 w 89"/>
                <a:gd name="T5" fmla="*/ 125 h 125"/>
                <a:gd name="T6" fmla="*/ 88 w 89"/>
                <a:gd name="T7" fmla="*/ 125 h 125"/>
                <a:gd name="T8" fmla="*/ 89 w 89"/>
                <a:gd name="T9" fmla="*/ 125 h 125"/>
                <a:gd name="T10" fmla="*/ 86 w 89"/>
                <a:gd name="T11" fmla="*/ 121 h 125"/>
                <a:gd name="T12" fmla="*/ 83 w 89"/>
                <a:gd name="T13" fmla="*/ 121 h 125"/>
                <a:gd name="T14" fmla="*/ 1 w 89"/>
                <a:gd name="T15" fmla="*/ 0 h 125"/>
                <a:gd name="T16" fmla="*/ 0 w 89"/>
                <a:gd name="T17" fmla="*/ 3 h 125"/>
                <a:gd name="T18" fmla="*/ 3 w 89"/>
                <a:gd name="T19" fmla="*/ 8 h 125"/>
                <a:gd name="T20" fmla="*/ 4 w 89"/>
                <a:gd name="T21" fmla="*/ 4 h 125"/>
                <a:gd name="T22" fmla="*/ 1 w 89"/>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25">
                  <a:moveTo>
                    <a:pt x="83" y="121"/>
                  </a:moveTo>
                  <a:cubicBezTo>
                    <a:pt x="86" y="125"/>
                    <a:pt x="86" y="125"/>
                    <a:pt x="86" y="125"/>
                  </a:cubicBezTo>
                  <a:cubicBezTo>
                    <a:pt x="87" y="125"/>
                    <a:pt x="87" y="125"/>
                    <a:pt x="88" y="125"/>
                  </a:cubicBezTo>
                  <a:cubicBezTo>
                    <a:pt x="88" y="125"/>
                    <a:pt x="88" y="125"/>
                    <a:pt x="88" y="125"/>
                  </a:cubicBezTo>
                  <a:cubicBezTo>
                    <a:pt x="89" y="125"/>
                    <a:pt x="89" y="125"/>
                    <a:pt x="89" y="125"/>
                  </a:cubicBezTo>
                  <a:cubicBezTo>
                    <a:pt x="86" y="121"/>
                    <a:pt x="86" y="121"/>
                    <a:pt x="86" y="121"/>
                  </a:cubicBezTo>
                  <a:cubicBezTo>
                    <a:pt x="85" y="121"/>
                    <a:pt x="84" y="121"/>
                    <a:pt x="83" y="121"/>
                  </a:cubicBezTo>
                  <a:moveTo>
                    <a:pt x="1" y="0"/>
                  </a:moveTo>
                  <a:cubicBezTo>
                    <a:pt x="0" y="1"/>
                    <a:pt x="0" y="2"/>
                    <a:pt x="0" y="3"/>
                  </a:cubicBezTo>
                  <a:cubicBezTo>
                    <a:pt x="3" y="8"/>
                    <a:pt x="3" y="8"/>
                    <a:pt x="3" y="8"/>
                  </a:cubicBezTo>
                  <a:cubicBezTo>
                    <a:pt x="3" y="6"/>
                    <a:pt x="3" y="5"/>
                    <a:pt x="4" y="4"/>
                  </a:cubicBezTo>
                  <a:cubicBezTo>
                    <a:pt x="1" y="0"/>
                    <a:pt x="1"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7" name="Freeform 797"/>
            <p:cNvSpPr>
              <a:spLocks noEditPoints="1"/>
            </p:cNvSpPr>
            <p:nvPr/>
          </p:nvSpPr>
          <p:spPr bwMode="auto">
            <a:xfrm>
              <a:off x="13398263" y="702747"/>
              <a:ext cx="721921" cy="1005753"/>
            </a:xfrm>
            <a:custGeom>
              <a:avLst/>
              <a:gdLst>
                <a:gd name="T0" fmla="*/ 96 w 99"/>
                <a:gd name="T1" fmla="*/ 134 h 138"/>
                <a:gd name="T2" fmla="*/ 93 w 99"/>
                <a:gd name="T3" fmla="*/ 134 h 138"/>
                <a:gd name="T4" fmla="*/ 96 w 99"/>
                <a:gd name="T5" fmla="*/ 138 h 138"/>
                <a:gd name="T6" fmla="*/ 99 w 99"/>
                <a:gd name="T7" fmla="*/ 137 h 138"/>
                <a:gd name="T8" fmla="*/ 96 w 99"/>
                <a:gd name="T9" fmla="*/ 134 h 138"/>
                <a:gd name="T10" fmla="*/ 1 w 99"/>
                <a:gd name="T11" fmla="*/ 0 h 138"/>
                <a:gd name="T12" fmla="*/ 0 w 99"/>
                <a:gd name="T13" fmla="*/ 3 h 138"/>
                <a:gd name="T14" fmla="*/ 2 w 99"/>
                <a:gd name="T15" fmla="*/ 6 h 138"/>
                <a:gd name="T16" fmla="*/ 4 w 99"/>
                <a:gd name="T17" fmla="*/ 3 h 138"/>
                <a:gd name="T18" fmla="*/ 1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6" y="134"/>
                  </a:moveTo>
                  <a:cubicBezTo>
                    <a:pt x="95" y="134"/>
                    <a:pt x="94" y="134"/>
                    <a:pt x="93" y="134"/>
                  </a:cubicBezTo>
                  <a:cubicBezTo>
                    <a:pt x="96" y="138"/>
                    <a:pt x="96" y="138"/>
                    <a:pt x="96" y="138"/>
                  </a:cubicBezTo>
                  <a:cubicBezTo>
                    <a:pt x="97" y="138"/>
                    <a:pt x="98" y="138"/>
                    <a:pt x="99" y="137"/>
                  </a:cubicBezTo>
                  <a:cubicBezTo>
                    <a:pt x="96" y="134"/>
                    <a:pt x="96" y="134"/>
                    <a:pt x="96" y="134"/>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8" name="Freeform 798"/>
            <p:cNvSpPr>
              <a:spLocks noEditPoints="1"/>
            </p:cNvSpPr>
            <p:nvPr/>
          </p:nvSpPr>
          <p:spPr bwMode="auto">
            <a:xfrm>
              <a:off x="13456880" y="613278"/>
              <a:ext cx="765113" cy="1073626"/>
            </a:xfrm>
            <a:custGeom>
              <a:avLst/>
              <a:gdLst>
                <a:gd name="T0" fmla="*/ 102 w 105"/>
                <a:gd name="T1" fmla="*/ 142 h 147"/>
                <a:gd name="T2" fmla="*/ 99 w 105"/>
                <a:gd name="T3" fmla="*/ 143 h 147"/>
                <a:gd name="T4" fmla="*/ 102 w 105"/>
                <a:gd name="T5" fmla="*/ 147 h 147"/>
                <a:gd name="T6" fmla="*/ 105 w 105"/>
                <a:gd name="T7" fmla="*/ 146 h 147"/>
                <a:gd name="T8" fmla="*/ 102 w 105"/>
                <a:gd name="T9" fmla="*/ 142 h 147"/>
                <a:gd name="T10" fmla="*/ 2 w 105"/>
                <a:gd name="T11" fmla="*/ 0 h 147"/>
                <a:gd name="T12" fmla="*/ 0 w 105"/>
                <a:gd name="T13" fmla="*/ 2 h 147"/>
                <a:gd name="T14" fmla="*/ 2 w 105"/>
                <a:gd name="T15" fmla="*/ 6 h 147"/>
                <a:gd name="T16" fmla="*/ 4 w 105"/>
                <a:gd name="T17" fmla="*/ 3 h 147"/>
                <a:gd name="T18" fmla="*/ 2 w 105"/>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47">
                  <a:moveTo>
                    <a:pt x="102" y="142"/>
                  </a:moveTo>
                  <a:cubicBezTo>
                    <a:pt x="101" y="143"/>
                    <a:pt x="100" y="143"/>
                    <a:pt x="99" y="143"/>
                  </a:cubicBezTo>
                  <a:cubicBezTo>
                    <a:pt x="102" y="147"/>
                    <a:pt x="102" y="147"/>
                    <a:pt x="102" y="147"/>
                  </a:cubicBezTo>
                  <a:cubicBezTo>
                    <a:pt x="103" y="146"/>
                    <a:pt x="104" y="146"/>
                    <a:pt x="105" y="146"/>
                  </a:cubicBezTo>
                  <a:cubicBezTo>
                    <a:pt x="102" y="142"/>
                    <a:pt x="102" y="142"/>
                    <a:pt x="102" y="142"/>
                  </a:cubicBezTo>
                  <a:moveTo>
                    <a:pt x="2" y="0"/>
                  </a:moveTo>
                  <a:cubicBezTo>
                    <a:pt x="1" y="1"/>
                    <a:pt x="0" y="1"/>
                    <a:pt x="0" y="2"/>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29" name="Freeform 799"/>
            <p:cNvSpPr>
              <a:spLocks noEditPoints="1"/>
            </p:cNvSpPr>
            <p:nvPr/>
          </p:nvSpPr>
          <p:spPr bwMode="auto">
            <a:xfrm>
              <a:off x="13521668" y="542320"/>
              <a:ext cx="795964" cy="1107562"/>
            </a:xfrm>
            <a:custGeom>
              <a:avLst/>
              <a:gdLst>
                <a:gd name="T0" fmla="*/ 106 w 109"/>
                <a:gd name="T1" fmla="*/ 147 h 152"/>
                <a:gd name="T2" fmla="*/ 104 w 109"/>
                <a:gd name="T3" fmla="*/ 148 h 152"/>
                <a:gd name="T4" fmla="*/ 106 w 109"/>
                <a:gd name="T5" fmla="*/ 152 h 152"/>
                <a:gd name="T6" fmla="*/ 109 w 109"/>
                <a:gd name="T7" fmla="*/ 150 h 152"/>
                <a:gd name="T8" fmla="*/ 106 w 109"/>
                <a:gd name="T9" fmla="*/ 147 h 152"/>
                <a:gd name="T10" fmla="*/ 2 w 109"/>
                <a:gd name="T11" fmla="*/ 0 h 152"/>
                <a:gd name="T12" fmla="*/ 0 w 109"/>
                <a:gd name="T13" fmla="*/ 2 h 152"/>
                <a:gd name="T14" fmla="*/ 2 w 109"/>
                <a:gd name="T15" fmla="*/ 5 h 152"/>
                <a:gd name="T16" fmla="*/ 4 w 109"/>
                <a:gd name="T17" fmla="*/ 3 h 152"/>
                <a:gd name="T18" fmla="*/ 2 w 109"/>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52">
                  <a:moveTo>
                    <a:pt x="106" y="147"/>
                  </a:moveTo>
                  <a:cubicBezTo>
                    <a:pt x="105" y="147"/>
                    <a:pt x="104" y="148"/>
                    <a:pt x="104" y="148"/>
                  </a:cubicBezTo>
                  <a:cubicBezTo>
                    <a:pt x="106" y="152"/>
                    <a:pt x="106" y="152"/>
                    <a:pt x="106" y="152"/>
                  </a:cubicBezTo>
                  <a:cubicBezTo>
                    <a:pt x="107" y="151"/>
                    <a:pt x="108" y="151"/>
                    <a:pt x="109" y="150"/>
                  </a:cubicBezTo>
                  <a:cubicBezTo>
                    <a:pt x="106" y="147"/>
                    <a:pt x="106" y="147"/>
                    <a:pt x="106" y="147"/>
                  </a:cubicBezTo>
                  <a:moveTo>
                    <a:pt x="2" y="0"/>
                  </a:moveTo>
                  <a:cubicBezTo>
                    <a:pt x="1" y="0"/>
                    <a:pt x="0" y="1"/>
                    <a:pt x="0" y="2"/>
                  </a:cubicBezTo>
                  <a:cubicBezTo>
                    <a:pt x="2" y="5"/>
                    <a:pt x="2" y="5"/>
                    <a:pt x="2" y="5"/>
                  </a:cubicBezTo>
                  <a:cubicBezTo>
                    <a:pt x="3" y="4"/>
                    <a:pt x="4" y="4"/>
                    <a:pt x="4"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0" name="Freeform 800"/>
            <p:cNvSpPr>
              <a:spLocks noEditPoints="1"/>
            </p:cNvSpPr>
            <p:nvPr/>
          </p:nvSpPr>
          <p:spPr bwMode="auto">
            <a:xfrm>
              <a:off x="13595711" y="474447"/>
              <a:ext cx="802135" cy="1122988"/>
            </a:xfrm>
            <a:custGeom>
              <a:avLst/>
              <a:gdLst>
                <a:gd name="T0" fmla="*/ 108 w 110"/>
                <a:gd name="T1" fmla="*/ 149 h 154"/>
                <a:gd name="T2" fmla="*/ 105 w 110"/>
                <a:gd name="T3" fmla="*/ 151 h 154"/>
                <a:gd name="T4" fmla="*/ 108 w 110"/>
                <a:gd name="T5" fmla="*/ 154 h 154"/>
                <a:gd name="T6" fmla="*/ 110 w 110"/>
                <a:gd name="T7" fmla="*/ 152 h 154"/>
                <a:gd name="T8" fmla="*/ 108 w 110"/>
                <a:gd name="T9" fmla="*/ 149 h 154"/>
                <a:gd name="T10" fmla="*/ 2 w 110"/>
                <a:gd name="T11" fmla="*/ 0 h 154"/>
                <a:gd name="T12" fmla="*/ 0 w 110"/>
                <a:gd name="T13" fmla="*/ 2 h 154"/>
                <a:gd name="T14" fmla="*/ 2 w 110"/>
                <a:gd name="T15" fmla="*/ 5 h 154"/>
                <a:gd name="T16" fmla="*/ 5 w 110"/>
                <a:gd name="T17" fmla="*/ 3 h 154"/>
                <a:gd name="T18" fmla="*/ 2 w 11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54">
                  <a:moveTo>
                    <a:pt x="108" y="149"/>
                  </a:moveTo>
                  <a:cubicBezTo>
                    <a:pt x="107" y="149"/>
                    <a:pt x="106" y="150"/>
                    <a:pt x="105" y="151"/>
                  </a:cubicBezTo>
                  <a:cubicBezTo>
                    <a:pt x="108" y="154"/>
                    <a:pt x="108" y="154"/>
                    <a:pt x="108" y="154"/>
                  </a:cubicBezTo>
                  <a:cubicBezTo>
                    <a:pt x="108" y="153"/>
                    <a:pt x="109" y="153"/>
                    <a:pt x="110" y="152"/>
                  </a:cubicBezTo>
                  <a:cubicBezTo>
                    <a:pt x="108" y="149"/>
                    <a:pt x="108" y="149"/>
                    <a:pt x="108" y="149"/>
                  </a:cubicBezTo>
                  <a:moveTo>
                    <a:pt x="2" y="0"/>
                  </a:moveTo>
                  <a:cubicBezTo>
                    <a:pt x="2" y="1"/>
                    <a:pt x="1" y="1"/>
                    <a:pt x="0" y="2"/>
                  </a:cubicBezTo>
                  <a:cubicBezTo>
                    <a:pt x="2" y="5"/>
                    <a:pt x="2" y="5"/>
                    <a:pt x="2" y="5"/>
                  </a:cubicBezTo>
                  <a:cubicBezTo>
                    <a:pt x="3" y="5"/>
                    <a:pt x="4" y="4"/>
                    <a:pt x="5" y="3"/>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1" name="Freeform 801"/>
            <p:cNvSpPr>
              <a:spLocks noEditPoints="1"/>
            </p:cNvSpPr>
            <p:nvPr/>
          </p:nvSpPr>
          <p:spPr bwMode="auto">
            <a:xfrm>
              <a:off x="13682095" y="425085"/>
              <a:ext cx="786709" cy="1107562"/>
            </a:xfrm>
            <a:custGeom>
              <a:avLst/>
              <a:gdLst>
                <a:gd name="T0" fmla="*/ 106 w 108"/>
                <a:gd name="T1" fmla="*/ 147 h 152"/>
                <a:gd name="T2" fmla="*/ 104 w 108"/>
                <a:gd name="T3" fmla="*/ 149 h 152"/>
                <a:gd name="T4" fmla="*/ 106 w 108"/>
                <a:gd name="T5" fmla="*/ 152 h 152"/>
                <a:gd name="T6" fmla="*/ 108 w 108"/>
                <a:gd name="T7" fmla="*/ 150 h 152"/>
                <a:gd name="T8" fmla="*/ 106 w 108"/>
                <a:gd name="T9" fmla="*/ 147 h 152"/>
                <a:gd name="T10" fmla="*/ 2 w 108"/>
                <a:gd name="T11" fmla="*/ 0 h 152"/>
                <a:gd name="T12" fmla="*/ 0 w 108"/>
                <a:gd name="T13" fmla="*/ 2 h 152"/>
                <a:gd name="T14" fmla="*/ 2 w 108"/>
                <a:gd name="T15" fmla="*/ 5 h 152"/>
                <a:gd name="T16" fmla="*/ 5 w 108"/>
                <a:gd name="T17" fmla="*/ 4 h 152"/>
                <a:gd name="T18" fmla="*/ 2 w 10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52">
                  <a:moveTo>
                    <a:pt x="106" y="147"/>
                  </a:moveTo>
                  <a:cubicBezTo>
                    <a:pt x="105" y="148"/>
                    <a:pt x="105" y="148"/>
                    <a:pt x="104" y="149"/>
                  </a:cubicBezTo>
                  <a:cubicBezTo>
                    <a:pt x="106" y="152"/>
                    <a:pt x="106" y="152"/>
                    <a:pt x="106" y="152"/>
                  </a:cubicBezTo>
                  <a:cubicBezTo>
                    <a:pt x="107" y="152"/>
                    <a:pt x="108" y="151"/>
                    <a:pt x="108" y="150"/>
                  </a:cubicBezTo>
                  <a:cubicBezTo>
                    <a:pt x="106" y="147"/>
                    <a:pt x="106" y="147"/>
                    <a:pt x="106" y="147"/>
                  </a:cubicBezTo>
                  <a:moveTo>
                    <a:pt x="2" y="0"/>
                  </a:moveTo>
                  <a:cubicBezTo>
                    <a:pt x="1" y="1"/>
                    <a:pt x="0" y="1"/>
                    <a:pt x="0" y="2"/>
                  </a:cubicBezTo>
                  <a:cubicBezTo>
                    <a:pt x="2" y="5"/>
                    <a:pt x="2" y="5"/>
                    <a:pt x="2" y="5"/>
                  </a:cubicBezTo>
                  <a:cubicBezTo>
                    <a:pt x="3" y="4"/>
                    <a:pt x="4" y="4"/>
                    <a:pt x="5" y="4"/>
                  </a:cubicBezTo>
                  <a:cubicBezTo>
                    <a:pt x="2" y="0"/>
                    <a:pt x="2" y="0"/>
                    <a:pt x="2"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2" name="Freeform 802"/>
            <p:cNvSpPr>
              <a:spLocks noEditPoints="1"/>
            </p:cNvSpPr>
            <p:nvPr/>
          </p:nvSpPr>
          <p:spPr bwMode="auto">
            <a:xfrm>
              <a:off x="13768478" y="388063"/>
              <a:ext cx="774368" cy="1070541"/>
            </a:xfrm>
            <a:custGeom>
              <a:avLst/>
              <a:gdLst>
                <a:gd name="T0" fmla="*/ 103 w 106"/>
                <a:gd name="T1" fmla="*/ 141 h 147"/>
                <a:gd name="T2" fmla="*/ 101 w 106"/>
                <a:gd name="T3" fmla="*/ 144 h 147"/>
                <a:gd name="T4" fmla="*/ 104 w 106"/>
                <a:gd name="T5" fmla="*/ 147 h 147"/>
                <a:gd name="T6" fmla="*/ 106 w 106"/>
                <a:gd name="T7" fmla="*/ 145 h 147"/>
                <a:gd name="T8" fmla="*/ 103 w 106"/>
                <a:gd name="T9" fmla="*/ 141 h 147"/>
                <a:gd name="T10" fmla="*/ 3 w 106"/>
                <a:gd name="T11" fmla="*/ 0 h 147"/>
                <a:gd name="T12" fmla="*/ 0 w 106"/>
                <a:gd name="T13" fmla="*/ 1 h 147"/>
                <a:gd name="T14" fmla="*/ 3 w 106"/>
                <a:gd name="T15" fmla="*/ 4 h 147"/>
                <a:gd name="T16" fmla="*/ 6 w 106"/>
                <a:gd name="T17" fmla="*/ 4 h 147"/>
                <a:gd name="T18" fmla="*/ 3 w 106"/>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7">
                  <a:moveTo>
                    <a:pt x="103" y="141"/>
                  </a:moveTo>
                  <a:cubicBezTo>
                    <a:pt x="103" y="142"/>
                    <a:pt x="102" y="143"/>
                    <a:pt x="101" y="144"/>
                  </a:cubicBezTo>
                  <a:cubicBezTo>
                    <a:pt x="104" y="147"/>
                    <a:pt x="104" y="147"/>
                    <a:pt x="104" y="147"/>
                  </a:cubicBezTo>
                  <a:cubicBezTo>
                    <a:pt x="104" y="147"/>
                    <a:pt x="105" y="146"/>
                    <a:pt x="106" y="145"/>
                  </a:cubicBezTo>
                  <a:cubicBezTo>
                    <a:pt x="103" y="141"/>
                    <a:pt x="103" y="141"/>
                    <a:pt x="103" y="141"/>
                  </a:cubicBezTo>
                  <a:moveTo>
                    <a:pt x="3" y="0"/>
                  </a:moveTo>
                  <a:cubicBezTo>
                    <a:pt x="2" y="0"/>
                    <a:pt x="1" y="1"/>
                    <a:pt x="0" y="1"/>
                  </a:cubicBezTo>
                  <a:cubicBezTo>
                    <a:pt x="3" y="4"/>
                    <a:pt x="3" y="4"/>
                    <a:pt x="3" y="4"/>
                  </a:cubicBezTo>
                  <a:cubicBezTo>
                    <a:pt x="4" y="4"/>
                    <a:pt x="5" y="4"/>
                    <a:pt x="6" y="4"/>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3" name="Freeform 803"/>
            <p:cNvSpPr>
              <a:spLocks noEditPoints="1"/>
            </p:cNvSpPr>
            <p:nvPr/>
          </p:nvSpPr>
          <p:spPr bwMode="auto">
            <a:xfrm>
              <a:off x="13870288" y="366467"/>
              <a:ext cx="725006" cy="1005753"/>
            </a:xfrm>
            <a:custGeom>
              <a:avLst/>
              <a:gdLst>
                <a:gd name="T0" fmla="*/ 97 w 99"/>
                <a:gd name="T1" fmla="*/ 132 h 138"/>
                <a:gd name="T2" fmla="*/ 95 w 99"/>
                <a:gd name="T3" fmla="*/ 135 h 138"/>
                <a:gd name="T4" fmla="*/ 98 w 99"/>
                <a:gd name="T5" fmla="*/ 138 h 138"/>
                <a:gd name="T6" fmla="*/ 99 w 99"/>
                <a:gd name="T7" fmla="*/ 136 h 138"/>
                <a:gd name="T8" fmla="*/ 97 w 99"/>
                <a:gd name="T9" fmla="*/ 132 h 138"/>
                <a:gd name="T10" fmla="*/ 3 w 99"/>
                <a:gd name="T11" fmla="*/ 0 h 138"/>
                <a:gd name="T12" fmla="*/ 0 w 99"/>
                <a:gd name="T13" fmla="*/ 0 h 138"/>
                <a:gd name="T14" fmla="*/ 3 w 99"/>
                <a:gd name="T15" fmla="*/ 4 h 138"/>
                <a:gd name="T16" fmla="*/ 6 w 99"/>
                <a:gd name="T17" fmla="*/ 3 h 138"/>
                <a:gd name="T18" fmla="*/ 3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7" y="132"/>
                  </a:moveTo>
                  <a:cubicBezTo>
                    <a:pt x="96" y="133"/>
                    <a:pt x="96" y="134"/>
                    <a:pt x="95" y="135"/>
                  </a:cubicBezTo>
                  <a:cubicBezTo>
                    <a:pt x="98" y="138"/>
                    <a:pt x="98" y="138"/>
                    <a:pt x="98" y="138"/>
                  </a:cubicBezTo>
                  <a:cubicBezTo>
                    <a:pt x="98" y="138"/>
                    <a:pt x="99" y="137"/>
                    <a:pt x="99" y="136"/>
                  </a:cubicBezTo>
                  <a:cubicBezTo>
                    <a:pt x="97" y="132"/>
                    <a:pt x="97" y="132"/>
                    <a:pt x="97" y="132"/>
                  </a:cubicBezTo>
                  <a:moveTo>
                    <a:pt x="3" y="0"/>
                  </a:moveTo>
                  <a:cubicBezTo>
                    <a:pt x="2" y="0"/>
                    <a:pt x="1" y="0"/>
                    <a:pt x="0" y="0"/>
                  </a:cubicBezTo>
                  <a:cubicBezTo>
                    <a:pt x="3" y="4"/>
                    <a:pt x="3" y="4"/>
                    <a:pt x="3" y="4"/>
                  </a:cubicBezTo>
                  <a:cubicBezTo>
                    <a:pt x="4" y="4"/>
                    <a:pt x="5" y="4"/>
                    <a:pt x="6" y="3"/>
                  </a:cubicBezTo>
                  <a:cubicBezTo>
                    <a:pt x="3" y="0"/>
                    <a:pt x="3" y="0"/>
                    <a:pt x="3"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4" name="Freeform 804"/>
            <p:cNvSpPr>
              <a:spLocks noEditPoints="1"/>
            </p:cNvSpPr>
            <p:nvPr/>
          </p:nvSpPr>
          <p:spPr bwMode="auto">
            <a:xfrm>
              <a:off x="13987523" y="360297"/>
              <a:ext cx="657133" cy="910114"/>
            </a:xfrm>
            <a:custGeom>
              <a:avLst/>
              <a:gdLst>
                <a:gd name="T0" fmla="*/ 87 w 90"/>
                <a:gd name="T1" fmla="*/ 118 h 125"/>
                <a:gd name="T2" fmla="*/ 86 w 90"/>
                <a:gd name="T3" fmla="*/ 121 h 125"/>
                <a:gd name="T4" fmla="*/ 89 w 90"/>
                <a:gd name="T5" fmla="*/ 125 h 125"/>
                <a:gd name="T6" fmla="*/ 90 w 90"/>
                <a:gd name="T7" fmla="*/ 122 h 125"/>
                <a:gd name="T8" fmla="*/ 87 w 90"/>
                <a:gd name="T9" fmla="*/ 118 h 125"/>
                <a:gd name="T10" fmla="*/ 1 w 90"/>
                <a:gd name="T11" fmla="*/ 0 h 125"/>
                <a:gd name="T12" fmla="*/ 0 w 90"/>
                <a:gd name="T13" fmla="*/ 0 h 125"/>
                <a:gd name="T14" fmla="*/ 2 w 90"/>
                <a:gd name="T15" fmla="*/ 4 h 125"/>
                <a:gd name="T16" fmla="*/ 6 w 90"/>
                <a:gd name="T17" fmla="*/ 4 h 125"/>
                <a:gd name="T18" fmla="*/ 3 w 90"/>
                <a:gd name="T19" fmla="*/ 0 h 125"/>
                <a:gd name="T20" fmla="*/ 1 w 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125">
                  <a:moveTo>
                    <a:pt x="87" y="118"/>
                  </a:moveTo>
                  <a:cubicBezTo>
                    <a:pt x="86" y="119"/>
                    <a:pt x="86" y="120"/>
                    <a:pt x="86" y="121"/>
                  </a:cubicBezTo>
                  <a:cubicBezTo>
                    <a:pt x="89" y="125"/>
                    <a:pt x="89" y="125"/>
                    <a:pt x="89" y="125"/>
                  </a:cubicBezTo>
                  <a:cubicBezTo>
                    <a:pt x="89" y="124"/>
                    <a:pt x="89" y="123"/>
                    <a:pt x="90" y="122"/>
                  </a:cubicBezTo>
                  <a:cubicBezTo>
                    <a:pt x="87" y="118"/>
                    <a:pt x="87" y="118"/>
                    <a:pt x="87" y="118"/>
                  </a:cubicBezTo>
                  <a:moveTo>
                    <a:pt x="1" y="0"/>
                  </a:moveTo>
                  <a:cubicBezTo>
                    <a:pt x="1" y="0"/>
                    <a:pt x="0" y="0"/>
                    <a:pt x="0" y="0"/>
                  </a:cubicBezTo>
                  <a:cubicBezTo>
                    <a:pt x="2" y="4"/>
                    <a:pt x="2" y="4"/>
                    <a:pt x="2" y="4"/>
                  </a:cubicBezTo>
                  <a:cubicBezTo>
                    <a:pt x="4" y="4"/>
                    <a:pt x="5" y="4"/>
                    <a:pt x="6" y="4"/>
                  </a:cubicBezTo>
                  <a:cubicBezTo>
                    <a:pt x="3" y="0"/>
                    <a:pt x="3" y="0"/>
                    <a:pt x="3" y="0"/>
                  </a:cubicBezTo>
                  <a:cubicBezTo>
                    <a:pt x="3" y="0"/>
                    <a:pt x="2" y="0"/>
                    <a:pt x="1"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5" name="Freeform 805"/>
            <p:cNvSpPr>
              <a:spLocks noEditPoints="1"/>
            </p:cNvSpPr>
            <p:nvPr/>
          </p:nvSpPr>
          <p:spPr bwMode="auto">
            <a:xfrm>
              <a:off x="14110928" y="366467"/>
              <a:ext cx="564579" cy="780538"/>
            </a:xfrm>
            <a:custGeom>
              <a:avLst/>
              <a:gdLst>
                <a:gd name="T0" fmla="*/ 73 w 77"/>
                <a:gd name="T1" fmla="*/ 98 h 107"/>
                <a:gd name="T2" fmla="*/ 73 w 77"/>
                <a:gd name="T3" fmla="*/ 102 h 107"/>
                <a:gd name="T4" fmla="*/ 73 w 77"/>
                <a:gd name="T5" fmla="*/ 103 h 107"/>
                <a:gd name="T6" fmla="*/ 76 w 77"/>
                <a:gd name="T7" fmla="*/ 107 h 107"/>
                <a:gd name="T8" fmla="*/ 77 w 77"/>
                <a:gd name="T9" fmla="*/ 103 h 107"/>
                <a:gd name="T10" fmla="*/ 73 w 77"/>
                <a:gd name="T11" fmla="*/ 98 h 107"/>
                <a:gd name="T12" fmla="*/ 0 w 77"/>
                <a:gd name="T13" fmla="*/ 0 h 107"/>
                <a:gd name="T14" fmla="*/ 3 w 77"/>
                <a:gd name="T15" fmla="*/ 5 h 107"/>
                <a:gd name="T16" fmla="*/ 8 w 77"/>
                <a:gd name="T17" fmla="*/ 6 h 107"/>
                <a:gd name="T18" fmla="*/ 4 w 77"/>
                <a:gd name="T19" fmla="*/ 1 h 107"/>
                <a:gd name="T20" fmla="*/ 0 w 7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07">
                  <a:moveTo>
                    <a:pt x="73" y="98"/>
                  </a:moveTo>
                  <a:cubicBezTo>
                    <a:pt x="73" y="99"/>
                    <a:pt x="73" y="101"/>
                    <a:pt x="73" y="102"/>
                  </a:cubicBezTo>
                  <a:cubicBezTo>
                    <a:pt x="73" y="102"/>
                    <a:pt x="73" y="102"/>
                    <a:pt x="73" y="103"/>
                  </a:cubicBezTo>
                  <a:cubicBezTo>
                    <a:pt x="76" y="107"/>
                    <a:pt x="76" y="107"/>
                    <a:pt x="76" y="107"/>
                  </a:cubicBezTo>
                  <a:cubicBezTo>
                    <a:pt x="76" y="106"/>
                    <a:pt x="77" y="105"/>
                    <a:pt x="77" y="103"/>
                  </a:cubicBezTo>
                  <a:cubicBezTo>
                    <a:pt x="73" y="98"/>
                    <a:pt x="73" y="98"/>
                    <a:pt x="73" y="98"/>
                  </a:cubicBezTo>
                  <a:moveTo>
                    <a:pt x="0" y="0"/>
                  </a:moveTo>
                  <a:cubicBezTo>
                    <a:pt x="3" y="5"/>
                    <a:pt x="3" y="5"/>
                    <a:pt x="3" y="5"/>
                  </a:cubicBezTo>
                  <a:cubicBezTo>
                    <a:pt x="5" y="5"/>
                    <a:pt x="6" y="5"/>
                    <a:pt x="8" y="6"/>
                  </a:cubicBezTo>
                  <a:cubicBezTo>
                    <a:pt x="4" y="1"/>
                    <a:pt x="4" y="1"/>
                    <a:pt x="4" y="1"/>
                  </a:cubicBezTo>
                  <a:cubicBezTo>
                    <a:pt x="3" y="1"/>
                    <a:pt x="1" y="0"/>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6" name="Freeform 806"/>
            <p:cNvSpPr>
              <a:spLocks noEditPoints="1"/>
            </p:cNvSpPr>
            <p:nvPr/>
          </p:nvSpPr>
          <p:spPr bwMode="auto">
            <a:xfrm>
              <a:off x="14265185" y="409659"/>
              <a:ext cx="410323" cy="583090"/>
            </a:xfrm>
            <a:custGeom>
              <a:avLst/>
              <a:gdLst>
                <a:gd name="T0" fmla="*/ 50 w 56"/>
                <a:gd name="T1" fmla="*/ 66 h 80"/>
                <a:gd name="T2" fmla="*/ 51 w 56"/>
                <a:gd name="T3" fmla="*/ 73 h 80"/>
                <a:gd name="T4" fmla="*/ 56 w 56"/>
                <a:gd name="T5" fmla="*/ 80 h 80"/>
                <a:gd name="T6" fmla="*/ 56 w 56"/>
                <a:gd name="T7" fmla="*/ 74 h 80"/>
                <a:gd name="T8" fmla="*/ 50 w 56"/>
                <a:gd name="T9" fmla="*/ 66 h 80"/>
                <a:gd name="T10" fmla="*/ 0 w 56"/>
                <a:gd name="T11" fmla="*/ 0 h 80"/>
                <a:gd name="T12" fmla="*/ 5 w 56"/>
                <a:gd name="T13" fmla="*/ 7 h 80"/>
                <a:gd name="T14" fmla="*/ 11 w 56"/>
                <a:gd name="T15" fmla="*/ 11 h 80"/>
                <a:gd name="T16" fmla="*/ 5 w 56"/>
                <a:gd name="T17" fmla="*/ 3 h 80"/>
                <a:gd name="T18" fmla="*/ 0 w 56"/>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0" y="66"/>
                  </a:moveTo>
                  <a:cubicBezTo>
                    <a:pt x="51" y="68"/>
                    <a:pt x="51" y="71"/>
                    <a:pt x="51" y="73"/>
                  </a:cubicBezTo>
                  <a:cubicBezTo>
                    <a:pt x="56" y="80"/>
                    <a:pt x="56" y="80"/>
                    <a:pt x="56" y="80"/>
                  </a:cubicBezTo>
                  <a:cubicBezTo>
                    <a:pt x="56" y="78"/>
                    <a:pt x="56" y="76"/>
                    <a:pt x="56" y="74"/>
                  </a:cubicBezTo>
                  <a:cubicBezTo>
                    <a:pt x="50" y="66"/>
                    <a:pt x="50" y="66"/>
                    <a:pt x="50" y="66"/>
                  </a:cubicBezTo>
                  <a:moveTo>
                    <a:pt x="0" y="0"/>
                  </a:moveTo>
                  <a:cubicBezTo>
                    <a:pt x="5" y="7"/>
                    <a:pt x="5" y="7"/>
                    <a:pt x="5" y="7"/>
                  </a:cubicBezTo>
                  <a:cubicBezTo>
                    <a:pt x="7" y="8"/>
                    <a:pt x="9" y="9"/>
                    <a:pt x="11" y="11"/>
                  </a:cubicBezTo>
                  <a:cubicBezTo>
                    <a:pt x="5" y="3"/>
                    <a:pt x="5" y="3"/>
                    <a:pt x="5" y="3"/>
                  </a:cubicBezTo>
                  <a:cubicBezTo>
                    <a:pt x="4" y="2"/>
                    <a:pt x="2" y="1"/>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37" name="Freeform 807"/>
            <p:cNvSpPr>
              <a:spLocks/>
            </p:cNvSpPr>
            <p:nvPr/>
          </p:nvSpPr>
          <p:spPr bwMode="auto">
            <a:xfrm>
              <a:off x="14527421" y="613278"/>
              <a:ext cx="43192" cy="58618"/>
            </a:xfrm>
            <a:custGeom>
              <a:avLst/>
              <a:gdLst>
                <a:gd name="T0" fmla="*/ 0 w 6"/>
                <a:gd name="T1" fmla="*/ 0 h 8"/>
                <a:gd name="T2" fmla="*/ 6 w 6"/>
                <a:gd name="T3" fmla="*/ 8 h 8"/>
                <a:gd name="T4" fmla="*/ 0 w 6"/>
                <a:gd name="T5" fmla="*/ 0 h 8"/>
              </a:gdLst>
              <a:ahLst/>
              <a:cxnLst>
                <a:cxn ang="0">
                  <a:pos x="T0" y="T1"/>
                </a:cxn>
                <a:cxn ang="0">
                  <a:pos x="T2" y="T3"/>
                </a:cxn>
                <a:cxn ang="0">
                  <a:pos x="T4" y="T5"/>
                </a:cxn>
              </a:cxnLst>
              <a:rect l="0" t="0" r="r" b="b"/>
              <a:pathLst>
                <a:path w="6" h="8">
                  <a:moveTo>
                    <a:pt x="0" y="0"/>
                  </a:moveTo>
                  <a:cubicBezTo>
                    <a:pt x="6" y="8"/>
                    <a:pt x="6" y="8"/>
                    <a:pt x="6" y="8"/>
                  </a:cubicBezTo>
                  <a:cubicBezTo>
                    <a:pt x="4" y="5"/>
                    <a:pt x="2" y="3"/>
                    <a:pt x="0" y="0"/>
                  </a:cubicBezTo>
                </a:path>
              </a:pathLst>
            </a:custGeom>
            <a:solidFill>
              <a:srgbClr val="59ACB4">
                <a:alpha val="20000"/>
              </a:srgbClr>
            </a:solid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0" name="组合 837"/>
            <p:cNvGrpSpPr/>
            <p:nvPr/>
          </p:nvGrpSpPr>
          <p:grpSpPr>
            <a:xfrm>
              <a:off x="13426027" y="462106"/>
              <a:ext cx="1144584" cy="1144585"/>
              <a:chOff x="5580783" y="1964978"/>
              <a:chExt cx="1144584" cy="1144585"/>
            </a:xfrm>
            <a:solidFill>
              <a:srgbClr val="59ACB4">
                <a:alpha val="20000"/>
              </a:srgbClr>
            </a:solidFill>
          </p:grpSpPr>
          <p:sp>
            <p:nvSpPr>
              <p:cNvPr id="839" name="Freeform 809"/>
              <p:cNvSpPr>
                <a:spLocks noEditPoints="1"/>
              </p:cNvSpPr>
              <p:nvPr/>
            </p:nvSpPr>
            <p:spPr bwMode="auto">
              <a:xfrm>
                <a:off x="5580783" y="1964978"/>
                <a:ext cx="1144584" cy="1144584"/>
              </a:xfrm>
              <a:custGeom>
                <a:avLst/>
                <a:gdLst>
                  <a:gd name="T0" fmla="*/ 68 w 157"/>
                  <a:gd name="T1" fmla="*/ 157 h 157"/>
                  <a:gd name="T2" fmla="*/ 82 w 157"/>
                  <a:gd name="T3" fmla="*/ 157 h 157"/>
                  <a:gd name="T4" fmla="*/ 78 w 157"/>
                  <a:gd name="T5" fmla="*/ 153 h 157"/>
                  <a:gd name="T6" fmla="*/ 94 w 157"/>
                  <a:gd name="T7" fmla="*/ 152 h 157"/>
                  <a:gd name="T8" fmla="*/ 85 w 157"/>
                  <a:gd name="T9" fmla="*/ 157 h 157"/>
                  <a:gd name="T10" fmla="*/ 94 w 157"/>
                  <a:gd name="T11" fmla="*/ 152 h 157"/>
                  <a:gd name="T12" fmla="*/ 98 w 157"/>
                  <a:gd name="T13" fmla="*/ 151 h 157"/>
                  <a:gd name="T14" fmla="*/ 110 w 157"/>
                  <a:gd name="T15" fmla="*/ 150 h 157"/>
                  <a:gd name="T16" fmla="*/ 43 w 157"/>
                  <a:gd name="T17" fmla="*/ 145 h 157"/>
                  <a:gd name="T18" fmla="*/ 64 w 157"/>
                  <a:gd name="T19" fmla="*/ 156 h 157"/>
                  <a:gd name="T20" fmla="*/ 43 w 157"/>
                  <a:gd name="T21" fmla="*/ 145 h 157"/>
                  <a:gd name="T22" fmla="*/ 111 w 157"/>
                  <a:gd name="T23" fmla="*/ 146 h 157"/>
                  <a:gd name="T24" fmla="*/ 122 w 157"/>
                  <a:gd name="T25" fmla="*/ 144 h 157"/>
                  <a:gd name="T26" fmla="*/ 130 w 157"/>
                  <a:gd name="T27" fmla="*/ 132 h 157"/>
                  <a:gd name="T28" fmla="*/ 122 w 157"/>
                  <a:gd name="T29" fmla="*/ 139 h 157"/>
                  <a:gd name="T30" fmla="*/ 127 w 157"/>
                  <a:gd name="T31" fmla="*/ 140 h 157"/>
                  <a:gd name="T32" fmla="*/ 130 w 157"/>
                  <a:gd name="T33" fmla="*/ 132 h 157"/>
                  <a:gd name="T34" fmla="*/ 132 w 157"/>
                  <a:gd name="T35" fmla="*/ 130 h 157"/>
                  <a:gd name="T36" fmla="*/ 142 w 157"/>
                  <a:gd name="T37" fmla="*/ 125 h 157"/>
                  <a:gd name="T38" fmla="*/ 147 w 157"/>
                  <a:gd name="T39" fmla="*/ 108 h 157"/>
                  <a:gd name="T40" fmla="*/ 144 w 157"/>
                  <a:gd name="T41" fmla="*/ 122 h 157"/>
                  <a:gd name="T42" fmla="*/ 147 w 157"/>
                  <a:gd name="T43" fmla="*/ 108 h 157"/>
                  <a:gd name="T44" fmla="*/ 148 w 157"/>
                  <a:gd name="T45" fmla="*/ 105 h 157"/>
                  <a:gd name="T46" fmla="*/ 155 w 157"/>
                  <a:gd name="T47" fmla="*/ 96 h 157"/>
                  <a:gd name="T48" fmla="*/ 1 w 157"/>
                  <a:gd name="T49" fmla="*/ 89 h 157"/>
                  <a:gd name="T50" fmla="*/ 43 w 157"/>
                  <a:gd name="T51" fmla="*/ 149 h 157"/>
                  <a:gd name="T52" fmla="*/ 20 w 157"/>
                  <a:gd name="T53" fmla="*/ 125 h 157"/>
                  <a:gd name="T54" fmla="*/ 1 w 157"/>
                  <a:gd name="T55" fmla="*/ 89 h 157"/>
                  <a:gd name="T56" fmla="*/ 152 w 157"/>
                  <a:gd name="T57" fmla="*/ 87 h 157"/>
                  <a:gd name="T58" fmla="*/ 157 w 157"/>
                  <a:gd name="T59" fmla="*/ 75 h 157"/>
                  <a:gd name="T60" fmla="*/ 1 w 157"/>
                  <a:gd name="T61" fmla="*/ 66 h 157"/>
                  <a:gd name="T62" fmla="*/ 5 w 157"/>
                  <a:gd name="T63" fmla="*/ 90 h 157"/>
                  <a:gd name="T64" fmla="*/ 1 w 157"/>
                  <a:gd name="T65" fmla="*/ 66 h 157"/>
                  <a:gd name="T66" fmla="*/ 2 w 157"/>
                  <a:gd name="T67" fmla="*/ 62 h 157"/>
                  <a:gd name="T68" fmla="*/ 8 w 157"/>
                  <a:gd name="T69" fmla="*/ 53 h 157"/>
                  <a:gd name="T70" fmla="*/ 13 w 157"/>
                  <a:gd name="T71" fmla="*/ 36 h 157"/>
                  <a:gd name="T72" fmla="*/ 10 w 157"/>
                  <a:gd name="T73" fmla="*/ 50 h 157"/>
                  <a:gd name="T74" fmla="*/ 13 w 157"/>
                  <a:gd name="T75" fmla="*/ 36 h 157"/>
                  <a:gd name="T76" fmla="*/ 14 w 157"/>
                  <a:gd name="T77" fmla="*/ 33 h 157"/>
                  <a:gd name="T78" fmla="*/ 24 w 157"/>
                  <a:gd name="T79" fmla="*/ 28 h 157"/>
                  <a:gd name="T80" fmla="*/ 32 w 157"/>
                  <a:gd name="T81" fmla="*/ 16 h 157"/>
                  <a:gd name="T82" fmla="*/ 23 w 157"/>
                  <a:gd name="T83" fmla="*/ 23 h 157"/>
                  <a:gd name="T84" fmla="*/ 32 w 157"/>
                  <a:gd name="T85" fmla="*/ 21 h 157"/>
                  <a:gd name="T86" fmla="*/ 32 w 157"/>
                  <a:gd name="T87" fmla="*/ 16 h 157"/>
                  <a:gd name="T88" fmla="*/ 34 w 157"/>
                  <a:gd name="T89" fmla="*/ 14 h 157"/>
                  <a:gd name="T90" fmla="*/ 45 w 157"/>
                  <a:gd name="T91" fmla="*/ 12 h 157"/>
                  <a:gd name="T92" fmla="*/ 113 w 157"/>
                  <a:gd name="T93" fmla="*/ 8 h 157"/>
                  <a:gd name="T94" fmla="*/ 136 w 157"/>
                  <a:gd name="T95" fmla="*/ 32 h 157"/>
                  <a:gd name="T96" fmla="*/ 156 w 157"/>
                  <a:gd name="T97" fmla="*/ 70 h 157"/>
                  <a:gd name="T98" fmla="*/ 113 w 157"/>
                  <a:gd name="T99" fmla="*/ 8 h 157"/>
                  <a:gd name="T100" fmla="*/ 46 w 157"/>
                  <a:gd name="T101" fmla="*/ 7 h 157"/>
                  <a:gd name="T102" fmla="*/ 58 w 157"/>
                  <a:gd name="T103" fmla="*/ 7 h 157"/>
                  <a:gd name="T104" fmla="*/ 91 w 157"/>
                  <a:gd name="T105" fmla="*/ 1 h 157"/>
                  <a:gd name="T106" fmla="*/ 112 w 157"/>
                  <a:gd name="T107" fmla="*/ 12 h 157"/>
                  <a:gd name="T108" fmla="*/ 91 w 157"/>
                  <a:gd name="T109" fmla="*/ 1 h 157"/>
                  <a:gd name="T110" fmla="*/ 59 w 157"/>
                  <a:gd name="T111" fmla="*/ 3 h 157"/>
                  <a:gd name="T112" fmla="*/ 73 w 157"/>
                  <a:gd name="T113" fmla="*/ 5 h 157"/>
                  <a:gd name="T114" fmla="*/ 78 w 157"/>
                  <a:gd name="T115" fmla="*/ 0 h 157"/>
                  <a:gd name="T116" fmla="*/ 77 w 157"/>
                  <a:gd name="T117" fmla="*/ 4 h 157"/>
                  <a:gd name="T118" fmla="*/ 90 w 157"/>
                  <a:gd name="T119" fmla="*/ 5 h 157"/>
                  <a:gd name="T120" fmla="*/ 78 w 157"/>
                  <a:gd name="T12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57">
                    <a:moveTo>
                      <a:pt x="65" y="152"/>
                    </a:moveTo>
                    <a:cubicBezTo>
                      <a:pt x="68" y="157"/>
                      <a:pt x="68" y="157"/>
                      <a:pt x="68" y="157"/>
                    </a:cubicBezTo>
                    <a:cubicBezTo>
                      <a:pt x="72" y="157"/>
                      <a:pt x="75" y="157"/>
                      <a:pt x="78" y="157"/>
                    </a:cubicBezTo>
                    <a:cubicBezTo>
                      <a:pt x="80" y="157"/>
                      <a:pt x="81" y="157"/>
                      <a:pt x="82" y="157"/>
                    </a:cubicBezTo>
                    <a:cubicBezTo>
                      <a:pt x="79" y="153"/>
                      <a:pt x="79" y="153"/>
                      <a:pt x="79" y="153"/>
                    </a:cubicBezTo>
                    <a:cubicBezTo>
                      <a:pt x="79" y="153"/>
                      <a:pt x="79" y="153"/>
                      <a:pt x="78" y="153"/>
                    </a:cubicBezTo>
                    <a:cubicBezTo>
                      <a:pt x="74" y="153"/>
                      <a:pt x="70" y="153"/>
                      <a:pt x="65" y="152"/>
                    </a:cubicBezTo>
                    <a:moveTo>
                      <a:pt x="94" y="152"/>
                    </a:moveTo>
                    <a:cubicBezTo>
                      <a:pt x="91" y="152"/>
                      <a:pt x="87" y="153"/>
                      <a:pt x="83" y="153"/>
                    </a:cubicBezTo>
                    <a:cubicBezTo>
                      <a:pt x="85" y="157"/>
                      <a:pt x="85" y="157"/>
                      <a:pt x="85" y="157"/>
                    </a:cubicBezTo>
                    <a:cubicBezTo>
                      <a:pt x="89" y="157"/>
                      <a:pt x="93" y="156"/>
                      <a:pt x="97" y="155"/>
                    </a:cubicBezTo>
                    <a:cubicBezTo>
                      <a:pt x="94" y="152"/>
                      <a:pt x="94" y="152"/>
                      <a:pt x="94" y="152"/>
                    </a:cubicBezTo>
                    <a:moveTo>
                      <a:pt x="108" y="147"/>
                    </a:moveTo>
                    <a:cubicBezTo>
                      <a:pt x="105" y="149"/>
                      <a:pt x="101" y="150"/>
                      <a:pt x="98" y="151"/>
                    </a:cubicBezTo>
                    <a:cubicBezTo>
                      <a:pt x="100" y="154"/>
                      <a:pt x="100" y="154"/>
                      <a:pt x="100" y="154"/>
                    </a:cubicBezTo>
                    <a:cubicBezTo>
                      <a:pt x="103" y="153"/>
                      <a:pt x="107" y="152"/>
                      <a:pt x="110" y="150"/>
                    </a:cubicBezTo>
                    <a:cubicBezTo>
                      <a:pt x="108" y="147"/>
                      <a:pt x="108" y="147"/>
                      <a:pt x="108" y="147"/>
                    </a:cubicBezTo>
                    <a:moveTo>
                      <a:pt x="43" y="145"/>
                    </a:moveTo>
                    <a:cubicBezTo>
                      <a:pt x="48" y="151"/>
                      <a:pt x="48" y="151"/>
                      <a:pt x="48" y="151"/>
                    </a:cubicBezTo>
                    <a:cubicBezTo>
                      <a:pt x="53" y="153"/>
                      <a:pt x="59" y="155"/>
                      <a:pt x="64" y="156"/>
                    </a:cubicBezTo>
                    <a:cubicBezTo>
                      <a:pt x="61" y="151"/>
                      <a:pt x="61" y="151"/>
                      <a:pt x="61" y="151"/>
                    </a:cubicBezTo>
                    <a:cubicBezTo>
                      <a:pt x="55" y="150"/>
                      <a:pt x="49" y="147"/>
                      <a:pt x="43" y="145"/>
                    </a:cubicBezTo>
                    <a:moveTo>
                      <a:pt x="120" y="141"/>
                    </a:moveTo>
                    <a:cubicBezTo>
                      <a:pt x="117" y="143"/>
                      <a:pt x="114" y="144"/>
                      <a:pt x="111" y="146"/>
                    </a:cubicBezTo>
                    <a:cubicBezTo>
                      <a:pt x="113" y="149"/>
                      <a:pt x="113" y="149"/>
                      <a:pt x="113" y="149"/>
                    </a:cubicBezTo>
                    <a:cubicBezTo>
                      <a:pt x="116" y="148"/>
                      <a:pt x="119" y="146"/>
                      <a:pt x="122" y="144"/>
                    </a:cubicBezTo>
                    <a:cubicBezTo>
                      <a:pt x="120" y="141"/>
                      <a:pt x="120" y="141"/>
                      <a:pt x="120" y="141"/>
                    </a:cubicBezTo>
                    <a:moveTo>
                      <a:pt x="130" y="132"/>
                    </a:moveTo>
                    <a:cubicBezTo>
                      <a:pt x="129" y="134"/>
                      <a:pt x="127" y="135"/>
                      <a:pt x="125" y="137"/>
                    </a:cubicBezTo>
                    <a:cubicBezTo>
                      <a:pt x="124" y="138"/>
                      <a:pt x="123" y="138"/>
                      <a:pt x="122" y="139"/>
                    </a:cubicBezTo>
                    <a:cubicBezTo>
                      <a:pt x="125" y="142"/>
                      <a:pt x="125" y="142"/>
                      <a:pt x="125" y="142"/>
                    </a:cubicBezTo>
                    <a:cubicBezTo>
                      <a:pt x="125" y="141"/>
                      <a:pt x="126" y="141"/>
                      <a:pt x="127" y="140"/>
                    </a:cubicBezTo>
                    <a:cubicBezTo>
                      <a:pt x="129" y="139"/>
                      <a:pt x="131" y="137"/>
                      <a:pt x="133" y="135"/>
                    </a:cubicBezTo>
                    <a:cubicBezTo>
                      <a:pt x="130" y="132"/>
                      <a:pt x="130" y="132"/>
                      <a:pt x="130" y="132"/>
                    </a:cubicBezTo>
                    <a:moveTo>
                      <a:pt x="139" y="121"/>
                    </a:moveTo>
                    <a:cubicBezTo>
                      <a:pt x="137" y="124"/>
                      <a:pt x="135" y="127"/>
                      <a:pt x="132" y="130"/>
                    </a:cubicBezTo>
                    <a:cubicBezTo>
                      <a:pt x="135" y="133"/>
                      <a:pt x="135" y="133"/>
                      <a:pt x="135" y="133"/>
                    </a:cubicBezTo>
                    <a:cubicBezTo>
                      <a:pt x="137" y="131"/>
                      <a:pt x="140" y="128"/>
                      <a:pt x="142" y="125"/>
                    </a:cubicBezTo>
                    <a:cubicBezTo>
                      <a:pt x="139" y="121"/>
                      <a:pt x="139" y="121"/>
                      <a:pt x="139" y="121"/>
                    </a:cubicBezTo>
                    <a:moveTo>
                      <a:pt x="147" y="108"/>
                    </a:moveTo>
                    <a:cubicBezTo>
                      <a:pt x="145" y="112"/>
                      <a:pt x="143" y="115"/>
                      <a:pt x="141" y="119"/>
                    </a:cubicBezTo>
                    <a:cubicBezTo>
                      <a:pt x="144" y="122"/>
                      <a:pt x="144" y="122"/>
                      <a:pt x="144" y="122"/>
                    </a:cubicBezTo>
                    <a:cubicBezTo>
                      <a:pt x="146" y="119"/>
                      <a:pt x="148" y="116"/>
                      <a:pt x="149" y="112"/>
                    </a:cubicBezTo>
                    <a:cubicBezTo>
                      <a:pt x="147" y="108"/>
                      <a:pt x="147" y="108"/>
                      <a:pt x="147" y="108"/>
                    </a:cubicBezTo>
                    <a:moveTo>
                      <a:pt x="152" y="92"/>
                    </a:moveTo>
                    <a:cubicBezTo>
                      <a:pt x="151" y="96"/>
                      <a:pt x="150" y="101"/>
                      <a:pt x="148" y="105"/>
                    </a:cubicBezTo>
                    <a:cubicBezTo>
                      <a:pt x="151" y="109"/>
                      <a:pt x="151" y="109"/>
                      <a:pt x="151" y="109"/>
                    </a:cubicBezTo>
                    <a:cubicBezTo>
                      <a:pt x="152" y="105"/>
                      <a:pt x="154" y="100"/>
                      <a:pt x="155" y="96"/>
                    </a:cubicBezTo>
                    <a:cubicBezTo>
                      <a:pt x="152" y="92"/>
                      <a:pt x="152" y="92"/>
                      <a:pt x="152" y="92"/>
                    </a:cubicBezTo>
                    <a:moveTo>
                      <a:pt x="1" y="89"/>
                    </a:moveTo>
                    <a:cubicBezTo>
                      <a:pt x="2" y="103"/>
                      <a:pt x="8" y="116"/>
                      <a:pt x="17" y="128"/>
                    </a:cubicBezTo>
                    <a:cubicBezTo>
                      <a:pt x="24" y="137"/>
                      <a:pt x="33" y="144"/>
                      <a:pt x="43" y="149"/>
                    </a:cubicBezTo>
                    <a:cubicBezTo>
                      <a:pt x="37" y="141"/>
                      <a:pt x="37" y="141"/>
                      <a:pt x="37" y="141"/>
                    </a:cubicBezTo>
                    <a:cubicBezTo>
                      <a:pt x="31" y="137"/>
                      <a:pt x="25" y="131"/>
                      <a:pt x="20" y="125"/>
                    </a:cubicBezTo>
                    <a:cubicBezTo>
                      <a:pt x="13" y="117"/>
                      <a:pt x="9" y="107"/>
                      <a:pt x="6" y="97"/>
                    </a:cubicBezTo>
                    <a:cubicBezTo>
                      <a:pt x="1" y="89"/>
                      <a:pt x="1" y="89"/>
                      <a:pt x="1" y="89"/>
                    </a:cubicBezTo>
                    <a:moveTo>
                      <a:pt x="152" y="69"/>
                    </a:moveTo>
                    <a:cubicBezTo>
                      <a:pt x="153" y="75"/>
                      <a:pt x="153" y="81"/>
                      <a:pt x="152" y="87"/>
                    </a:cubicBezTo>
                    <a:cubicBezTo>
                      <a:pt x="156" y="92"/>
                      <a:pt x="156" y="92"/>
                      <a:pt x="156" y="92"/>
                    </a:cubicBezTo>
                    <a:cubicBezTo>
                      <a:pt x="156" y="87"/>
                      <a:pt x="157" y="81"/>
                      <a:pt x="157" y="75"/>
                    </a:cubicBezTo>
                    <a:cubicBezTo>
                      <a:pt x="152" y="69"/>
                      <a:pt x="152" y="69"/>
                      <a:pt x="152" y="69"/>
                    </a:cubicBezTo>
                    <a:moveTo>
                      <a:pt x="1" y="66"/>
                    </a:moveTo>
                    <a:cubicBezTo>
                      <a:pt x="0" y="72"/>
                      <a:pt x="0" y="78"/>
                      <a:pt x="0" y="83"/>
                    </a:cubicBezTo>
                    <a:cubicBezTo>
                      <a:pt x="5" y="90"/>
                      <a:pt x="5" y="90"/>
                      <a:pt x="5" y="90"/>
                    </a:cubicBezTo>
                    <a:cubicBezTo>
                      <a:pt x="4" y="84"/>
                      <a:pt x="4" y="77"/>
                      <a:pt x="4" y="71"/>
                    </a:cubicBezTo>
                    <a:cubicBezTo>
                      <a:pt x="1" y="66"/>
                      <a:pt x="1" y="66"/>
                      <a:pt x="1" y="66"/>
                    </a:cubicBezTo>
                    <a:moveTo>
                      <a:pt x="6" y="50"/>
                    </a:moveTo>
                    <a:cubicBezTo>
                      <a:pt x="4" y="54"/>
                      <a:pt x="3" y="58"/>
                      <a:pt x="2" y="62"/>
                    </a:cubicBezTo>
                    <a:cubicBezTo>
                      <a:pt x="5" y="67"/>
                      <a:pt x="5" y="67"/>
                      <a:pt x="5" y="67"/>
                    </a:cubicBezTo>
                    <a:cubicBezTo>
                      <a:pt x="6" y="62"/>
                      <a:pt x="7" y="58"/>
                      <a:pt x="8" y="53"/>
                    </a:cubicBezTo>
                    <a:cubicBezTo>
                      <a:pt x="6" y="50"/>
                      <a:pt x="6" y="50"/>
                      <a:pt x="6" y="50"/>
                    </a:cubicBezTo>
                    <a:moveTo>
                      <a:pt x="13" y="36"/>
                    </a:moveTo>
                    <a:cubicBezTo>
                      <a:pt x="10" y="39"/>
                      <a:pt x="9" y="43"/>
                      <a:pt x="7" y="46"/>
                    </a:cubicBezTo>
                    <a:cubicBezTo>
                      <a:pt x="10" y="50"/>
                      <a:pt x="10" y="50"/>
                      <a:pt x="10" y="50"/>
                    </a:cubicBezTo>
                    <a:cubicBezTo>
                      <a:pt x="11" y="46"/>
                      <a:pt x="13" y="43"/>
                      <a:pt x="15" y="40"/>
                    </a:cubicBezTo>
                    <a:cubicBezTo>
                      <a:pt x="13" y="36"/>
                      <a:pt x="13" y="36"/>
                      <a:pt x="13" y="36"/>
                    </a:cubicBezTo>
                    <a:moveTo>
                      <a:pt x="21" y="25"/>
                    </a:moveTo>
                    <a:cubicBezTo>
                      <a:pt x="19" y="28"/>
                      <a:pt x="16" y="30"/>
                      <a:pt x="14" y="33"/>
                    </a:cubicBezTo>
                    <a:cubicBezTo>
                      <a:pt x="17" y="37"/>
                      <a:pt x="17" y="37"/>
                      <a:pt x="17" y="37"/>
                    </a:cubicBezTo>
                    <a:cubicBezTo>
                      <a:pt x="19" y="34"/>
                      <a:pt x="21" y="31"/>
                      <a:pt x="24" y="28"/>
                    </a:cubicBezTo>
                    <a:cubicBezTo>
                      <a:pt x="21" y="25"/>
                      <a:pt x="21" y="25"/>
                      <a:pt x="21" y="25"/>
                    </a:cubicBezTo>
                    <a:moveTo>
                      <a:pt x="32" y="16"/>
                    </a:moveTo>
                    <a:cubicBezTo>
                      <a:pt x="31" y="16"/>
                      <a:pt x="30" y="17"/>
                      <a:pt x="29" y="17"/>
                    </a:cubicBezTo>
                    <a:cubicBezTo>
                      <a:pt x="27" y="19"/>
                      <a:pt x="25" y="21"/>
                      <a:pt x="23" y="23"/>
                    </a:cubicBezTo>
                    <a:cubicBezTo>
                      <a:pt x="26" y="26"/>
                      <a:pt x="26" y="26"/>
                      <a:pt x="26" y="26"/>
                    </a:cubicBezTo>
                    <a:cubicBezTo>
                      <a:pt x="28" y="24"/>
                      <a:pt x="30" y="22"/>
                      <a:pt x="32" y="21"/>
                    </a:cubicBezTo>
                    <a:cubicBezTo>
                      <a:pt x="33" y="20"/>
                      <a:pt x="33" y="20"/>
                      <a:pt x="34" y="19"/>
                    </a:cubicBezTo>
                    <a:cubicBezTo>
                      <a:pt x="32" y="16"/>
                      <a:pt x="32" y="16"/>
                      <a:pt x="32" y="16"/>
                    </a:cubicBezTo>
                    <a:moveTo>
                      <a:pt x="43" y="9"/>
                    </a:moveTo>
                    <a:cubicBezTo>
                      <a:pt x="40" y="10"/>
                      <a:pt x="37" y="12"/>
                      <a:pt x="34" y="14"/>
                    </a:cubicBezTo>
                    <a:cubicBezTo>
                      <a:pt x="36" y="17"/>
                      <a:pt x="36" y="17"/>
                      <a:pt x="36" y="17"/>
                    </a:cubicBezTo>
                    <a:cubicBezTo>
                      <a:pt x="39" y="15"/>
                      <a:pt x="42" y="14"/>
                      <a:pt x="45" y="12"/>
                    </a:cubicBezTo>
                    <a:cubicBezTo>
                      <a:pt x="43" y="9"/>
                      <a:pt x="43" y="9"/>
                      <a:pt x="43" y="9"/>
                    </a:cubicBezTo>
                    <a:moveTo>
                      <a:pt x="113" y="8"/>
                    </a:moveTo>
                    <a:cubicBezTo>
                      <a:pt x="118" y="16"/>
                      <a:pt x="118" y="16"/>
                      <a:pt x="118" y="16"/>
                    </a:cubicBezTo>
                    <a:cubicBezTo>
                      <a:pt x="125" y="20"/>
                      <a:pt x="131" y="26"/>
                      <a:pt x="136" y="32"/>
                    </a:cubicBezTo>
                    <a:cubicBezTo>
                      <a:pt x="144" y="41"/>
                      <a:pt x="148" y="52"/>
                      <a:pt x="151" y="62"/>
                    </a:cubicBezTo>
                    <a:cubicBezTo>
                      <a:pt x="156" y="70"/>
                      <a:pt x="156" y="70"/>
                      <a:pt x="156" y="70"/>
                    </a:cubicBezTo>
                    <a:cubicBezTo>
                      <a:pt x="155" y="56"/>
                      <a:pt x="149" y="42"/>
                      <a:pt x="140" y="30"/>
                    </a:cubicBezTo>
                    <a:cubicBezTo>
                      <a:pt x="132" y="21"/>
                      <a:pt x="123" y="13"/>
                      <a:pt x="113" y="8"/>
                    </a:cubicBezTo>
                    <a:moveTo>
                      <a:pt x="56" y="4"/>
                    </a:moveTo>
                    <a:cubicBezTo>
                      <a:pt x="53" y="5"/>
                      <a:pt x="49" y="6"/>
                      <a:pt x="46" y="7"/>
                    </a:cubicBezTo>
                    <a:cubicBezTo>
                      <a:pt x="48" y="11"/>
                      <a:pt x="48" y="11"/>
                      <a:pt x="48" y="11"/>
                    </a:cubicBezTo>
                    <a:cubicBezTo>
                      <a:pt x="51" y="9"/>
                      <a:pt x="55" y="8"/>
                      <a:pt x="58" y="7"/>
                    </a:cubicBezTo>
                    <a:cubicBezTo>
                      <a:pt x="56" y="4"/>
                      <a:pt x="56" y="4"/>
                      <a:pt x="56" y="4"/>
                    </a:cubicBezTo>
                    <a:moveTo>
                      <a:pt x="91" y="1"/>
                    </a:moveTo>
                    <a:cubicBezTo>
                      <a:pt x="95" y="6"/>
                      <a:pt x="95" y="6"/>
                      <a:pt x="95" y="6"/>
                    </a:cubicBezTo>
                    <a:cubicBezTo>
                      <a:pt x="101" y="8"/>
                      <a:pt x="106" y="10"/>
                      <a:pt x="112" y="12"/>
                    </a:cubicBezTo>
                    <a:cubicBezTo>
                      <a:pt x="107" y="6"/>
                      <a:pt x="107" y="6"/>
                      <a:pt x="107" y="6"/>
                    </a:cubicBezTo>
                    <a:cubicBezTo>
                      <a:pt x="102" y="4"/>
                      <a:pt x="97" y="2"/>
                      <a:pt x="91" y="1"/>
                    </a:cubicBezTo>
                    <a:moveTo>
                      <a:pt x="71" y="1"/>
                    </a:moveTo>
                    <a:cubicBezTo>
                      <a:pt x="67" y="1"/>
                      <a:pt x="63" y="2"/>
                      <a:pt x="59" y="3"/>
                    </a:cubicBezTo>
                    <a:cubicBezTo>
                      <a:pt x="62" y="6"/>
                      <a:pt x="62" y="6"/>
                      <a:pt x="62" y="6"/>
                    </a:cubicBezTo>
                    <a:cubicBezTo>
                      <a:pt x="65" y="5"/>
                      <a:pt x="69" y="5"/>
                      <a:pt x="73" y="5"/>
                    </a:cubicBezTo>
                    <a:cubicBezTo>
                      <a:pt x="71" y="1"/>
                      <a:pt x="71" y="1"/>
                      <a:pt x="71" y="1"/>
                    </a:cubicBezTo>
                    <a:moveTo>
                      <a:pt x="78" y="0"/>
                    </a:moveTo>
                    <a:cubicBezTo>
                      <a:pt x="77" y="0"/>
                      <a:pt x="75" y="0"/>
                      <a:pt x="74" y="0"/>
                    </a:cubicBezTo>
                    <a:cubicBezTo>
                      <a:pt x="77" y="4"/>
                      <a:pt x="77" y="4"/>
                      <a:pt x="77" y="4"/>
                    </a:cubicBezTo>
                    <a:cubicBezTo>
                      <a:pt x="77" y="4"/>
                      <a:pt x="78" y="4"/>
                      <a:pt x="78" y="4"/>
                    </a:cubicBezTo>
                    <a:cubicBezTo>
                      <a:pt x="82" y="4"/>
                      <a:pt x="86" y="5"/>
                      <a:pt x="90" y="5"/>
                    </a:cubicBezTo>
                    <a:cubicBezTo>
                      <a:pt x="87" y="1"/>
                      <a:pt x="87" y="1"/>
                      <a:pt x="87" y="1"/>
                    </a:cubicBezTo>
                    <a:cubicBezTo>
                      <a:pt x="84" y="1"/>
                      <a:pt x="81" y="0"/>
                      <a:pt x="78"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0" name="Freeform 810"/>
              <p:cNvSpPr>
                <a:spLocks noEditPoints="1"/>
              </p:cNvSpPr>
              <p:nvPr/>
            </p:nvSpPr>
            <p:spPr bwMode="auto">
              <a:xfrm>
                <a:off x="5580783" y="2569665"/>
                <a:ext cx="351705" cy="496706"/>
              </a:xfrm>
              <a:custGeom>
                <a:avLst/>
                <a:gdLst>
                  <a:gd name="T0" fmla="*/ 37 w 48"/>
                  <a:gd name="T1" fmla="*/ 58 h 68"/>
                  <a:gd name="T2" fmla="*/ 43 w 48"/>
                  <a:gd name="T3" fmla="*/ 66 h 68"/>
                  <a:gd name="T4" fmla="*/ 48 w 48"/>
                  <a:gd name="T5" fmla="*/ 68 h 68"/>
                  <a:gd name="T6" fmla="*/ 43 w 48"/>
                  <a:gd name="T7" fmla="*/ 62 h 68"/>
                  <a:gd name="T8" fmla="*/ 37 w 48"/>
                  <a:gd name="T9" fmla="*/ 58 h 68"/>
                  <a:gd name="T10" fmla="*/ 0 w 48"/>
                  <a:gd name="T11" fmla="*/ 0 h 68"/>
                  <a:gd name="T12" fmla="*/ 1 w 48"/>
                  <a:gd name="T13" fmla="*/ 6 h 68"/>
                  <a:gd name="T14" fmla="*/ 6 w 48"/>
                  <a:gd name="T15" fmla="*/ 14 h 68"/>
                  <a:gd name="T16" fmla="*/ 5 w 48"/>
                  <a:gd name="T17" fmla="*/ 7 h 68"/>
                  <a:gd name="T18" fmla="*/ 0 w 48"/>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8">
                    <a:moveTo>
                      <a:pt x="37" y="58"/>
                    </a:moveTo>
                    <a:cubicBezTo>
                      <a:pt x="43" y="66"/>
                      <a:pt x="43" y="66"/>
                      <a:pt x="43" y="66"/>
                    </a:cubicBezTo>
                    <a:cubicBezTo>
                      <a:pt x="44" y="67"/>
                      <a:pt x="46" y="67"/>
                      <a:pt x="48" y="68"/>
                    </a:cubicBezTo>
                    <a:cubicBezTo>
                      <a:pt x="43" y="62"/>
                      <a:pt x="43" y="62"/>
                      <a:pt x="43" y="62"/>
                    </a:cubicBezTo>
                    <a:cubicBezTo>
                      <a:pt x="41" y="60"/>
                      <a:pt x="39" y="59"/>
                      <a:pt x="37" y="58"/>
                    </a:cubicBezTo>
                    <a:moveTo>
                      <a:pt x="0" y="0"/>
                    </a:moveTo>
                    <a:cubicBezTo>
                      <a:pt x="0" y="2"/>
                      <a:pt x="0" y="4"/>
                      <a:pt x="1" y="6"/>
                    </a:cubicBezTo>
                    <a:cubicBezTo>
                      <a:pt x="6" y="14"/>
                      <a:pt x="6" y="14"/>
                      <a:pt x="6" y="14"/>
                    </a:cubicBezTo>
                    <a:cubicBezTo>
                      <a:pt x="6" y="12"/>
                      <a:pt x="5" y="9"/>
                      <a:pt x="5" y="7"/>
                    </a:cubicBezTo>
                    <a:cubicBezTo>
                      <a:pt x="0" y="0"/>
                      <a:pt x="0" y="0"/>
                      <a:pt x="0"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1" name="Freeform 811"/>
              <p:cNvSpPr>
                <a:spLocks noEditPoints="1"/>
              </p:cNvSpPr>
              <p:nvPr/>
            </p:nvSpPr>
            <p:spPr bwMode="auto">
              <a:xfrm>
                <a:off x="5590039" y="2415407"/>
                <a:ext cx="487451" cy="694155"/>
              </a:xfrm>
              <a:custGeom>
                <a:avLst/>
                <a:gdLst>
                  <a:gd name="T0" fmla="*/ 60 w 67"/>
                  <a:gd name="T1" fmla="*/ 89 h 95"/>
                  <a:gd name="T2" fmla="*/ 63 w 67"/>
                  <a:gd name="T3" fmla="*/ 94 h 95"/>
                  <a:gd name="T4" fmla="*/ 67 w 67"/>
                  <a:gd name="T5" fmla="*/ 95 h 95"/>
                  <a:gd name="T6" fmla="*/ 64 w 67"/>
                  <a:gd name="T7" fmla="*/ 90 h 95"/>
                  <a:gd name="T8" fmla="*/ 60 w 67"/>
                  <a:gd name="T9" fmla="*/ 89 h 95"/>
                  <a:gd name="T10" fmla="*/ 1 w 67"/>
                  <a:gd name="T11" fmla="*/ 0 h 95"/>
                  <a:gd name="T12" fmla="*/ 0 w 67"/>
                  <a:gd name="T13" fmla="*/ 4 h 95"/>
                  <a:gd name="T14" fmla="*/ 3 w 67"/>
                  <a:gd name="T15" fmla="*/ 9 h 95"/>
                  <a:gd name="T16" fmla="*/ 4 w 67"/>
                  <a:gd name="T17" fmla="*/ 5 h 95"/>
                  <a:gd name="T18" fmla="*/ 1 w 67"/>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95">
                    <a:moveTo>
                      <a:pt x="60" y="89"/>
                    </a:moveTo>
                    <a:cubicBezTo>
                      <a:pt x="63" y="94"/>
                      <a:pt x="63" y="94"/>
                      <a:pt x="63" y="94"/>
                    </a:cubicBezTo>
                    <a:cubicBezTo>
                      <a:pt x="65" y="94"/>
                      <a:pt x="66" y="94"/>
                      <a:pt x="67" y="95"/>
                    </a:cubicBezTo>
                    <a:cubicBezTo>
                      <a:pt x="64" y="90"/>
                      <a:pt x="64" y="90"/>
                      <a:pt x="64" y="90"/>
                    </a:cubicBezTo>
                    <a:cubicBezTo>
                      <a:pt x="63" y="90"/>
                      <a:pt x="61" y="90"/>
                      <a:pt x="60" y="89"/>
                    </a:cubicBezTo>
                    <a:moveTo>
                      <a:pt x="1" y="0"/>
                    </a:moveTo>
                    <a:cubicBezTo>
                      <a:pt x="0" y="2"/>
                      <a:pt x="0" y="3"/>
                      <a:pt x="0" y="4"/>
                    </a:cubicBezTo>
                    <a:cubicBezTo>
                      <a:pt x="3" y="9"/>
                      <a:pt x="3" y="9"/>
                      <a:pt x="3" y="9"/>
                    </a:cubicBezTo>
                    <a:cubicBezTo>
                      <a:pt x="3" y="8"/>
                      <a:pt x="4" y="6"/>
                      <a:pt x="4" y="5"/>
                    </a:cubicBezTo>
                    <a:cubicBezTo>
                      <a:pt x="1" y="0"/>
                      <a:pt x="1" y="0"/>
                      <a:pt x="1"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2" name="Freeform 812"/>
              <p:cNvSpPr>
                <a:spLocks noEditPoints="1"/>
              </p:cNvSpPr>
              <p:nvPr/>
            </p:nvSpPr>
            <p:spPr bwMode="auto">
              <a:xfrm>
                <a:off x="5623975" y="2298173"/>
                <a:ext cx="576920" cy="811390"/>
              </a:xfrm>
              <a:custGeom>
                <a:avLst/>
                <a:gdLst>
                  <a:gd name="T0" fmla="*/ 77 w 79"/>
                  <a:gd name="T1" fmla="*/ 107 h 111"/>
                  <a:gd name="T2" fmla="*/ 73 w 79"/>
                  <a:gd name="T3" fmla="*/ 107 h 111"/>
                  <a:gd name="T4" fmla="*/ 76 w 79"/>
                  <a:gd name="T5" fmla="*/ 111 h 111"/>
                  <a:gd name="T6" fmla="*/ 79 w 79"/>
                  <a:gd name="T7" fmla="*/ 111 h 111"/>
                  <a:gd name="T8" fmla="*/ 77 w 79"/>
                  <a:gd name="T9" fmla="*/ 107 h 111"/>
                  <a:gd name="T10" fmla="*/ 1 w 79"/>
                  <a:gd name="T11" fmla="*/ 0 h 111"/>
                  <a:gd name="T12" fmla="*/ 0 w 79"/>
                  <a:gd name="T13" fmla="*/ 4 h 111"/>
                  <a:gd name="T14" fmla="*/ 2 w 79"/>
                  <a:gd name="T15" fmla="*/ 7 h 111"/>
                  <a:gd name="T16" fmla="*/ 4 w 79"/>
                  <a:gd name="T17" fmla="*/ 4 h 111"/>
                  <a:gd name="T18" fmla="*/ 1 w 79"/>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1">
                    <a:moveTo>
                      <a:pt x="77" y="107"/>
                    </a:moveTo>
                    <a:cubicBezTo>
                      <a:pt x="75" y="107"/>
                      <a:pt x="74" y="107"/>
                      <a:pt x="73" y="107"/>
                    </a:cubicBezTo>
                    <a:cubicBezTo>
                      <a:pt x="76" y="111"/>
                      <a:pt x="76" y="111"/>
                      <a:pt x="76" y="111"/>
                    </a:cubicBezTo>
                    <a:cubicBezTo>
                      <a:pt x="77" y="111"/>
                      <a:pt x="78" y="111"/>
                      <a:pt x="79" y="111"/>
                    </a:cubicBezTo>
                    <a:cubicBezTo>
                      <a:pt x="77" y="107"/>
                      <a:pt x="77" y="107"/>
                      <a:pt x="77" y="107"/>
                    </a:cubicBezTo>
                    <a:moveTo>
                      <a:pt x="1" y="0"/>
                    </a:moveTo>
                    <a:cubicBezTo>
                      <a:pt x="0" y="1"/>
                      <a:pt x="0" y="2"/>
                      <a:pt x="0" y="4"/>
                    </a:cubicBezTo>
                    <a:cubicBezTo>
                      <a:pt x="2" y="7"/>
                      <a:pt x="2" y="7"/>
                      <a:pt x="2" y="7"/>
                    </a:cubicBezTo>
                    <a:cubicBezTo>
                      <a:pt x="3" y="6"/>
                      <a:pt x="3" y="5"/>
                      <a:pt x="4" y="4"/>
                    </a:cubicBezTo>
                    <a:cubicBezTo>
                      <a:pt x="1" y="0"/>
                      <a:pt x="1" y="0"/>
                      <a:pt x="1"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3" name="Freeform 813"/>
              <p:cNvSpPr>
                <a:spLocks noEditPoints="1"/>
              </p:cNvSpPr>
              <p:nvPr/>
            </p:nvSpPr>
            <p:spPr bwMode="auto">
              <a:xfrm>
                <a:off x="5676422" y="2205619"/>
                <a:ext cx="635537" cy="888518"/>
              </a:xfrm>
              <a:custGeom>
                <a:avLst/>
                <a:gdLst>
                  <a:gd name="T0" fmla="*/ 85 w 87"/>
                  <a:gd name="T1" fmla="*/ 118 h 122"/>
                  <a:gd name="T2" fmla="*/ 81 w 87"/>
                  <a:gd name="T3" fmla="*/ 119 h 122"/>
                  <a:gd name="T4" fmla="*/ 84 w 87"/>
                  <a:gd name="T5" fmla="*/ 122 h 122"/>
                  <a:gd name="T6" fmla="*/ 87 w 87"/>
                  <a:gd name="T7" fmla="*/ 121 h 122"/>
                  <a:gd name="T8" fmla="*/ 85 w 87"/>
                  <a:gd name="T9" fmla="*/ 118 h 122"/>
                  <a:gd name="T10" fmla="*/ 1 w 87"/>
                  <a:gd name="T11" fmla="*/ 0 h 122"/>
                  <a:gd name="T12" fmla="*/ 0 w 87"/>
                  <a:gd name="T13" fmla="*/ 3 h 122"/>
                  <a:gd name="T14" fmla="*/ 2 w 87"/>
                  <a:gd name="T15" fmla="*/ 7 h 122"/>
                  <a:gd name="T16" fmla="*/ 4 w 87"/>
                  <a:gd name="T17" fmla="*/ 4 h 122"/>
                  <a:gd name="T18" fmla="*/ 1 w 87"/>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122">
                    <a:moveTo>
                      <a:pt x="85" y="118"/>
                    </a:moveTo>
                    <a:cubicBezTo>
                      <a:pt x="83" y="118"/>
                      <a:pt x="82" y="118"/>
                      <a:pt x="81" y="119"/>
                    </a:cubicBezTo>
                    <a:cubicBezTo>
                      <a:pt x="84" y="122"/>
                      <a:pt x="84" y="122"/>
                      <a:pt x="84" y="122"/>
                    </a:cubicBezTo>
                    <a:cubicBezTo>
                      <a:pt x="85" y="122"/>
                      <a:pt x="86" y="122"/>
                      <a:pt x="87" y="121"/>
                    </a:cubicBezTo>
                    <a:cubicBezTo>
                      <a:pt x="85" y="118"/>
                      <a:pt x="85" y="118"/>
                      <a:pt x="85" y="118"/>
                    </a:cubicBezTo>
                    <a:moveTo>
                      <a:pt x="1" y="0"/>
                    </a:moveTo>
                    <a:cubicBezTo>
                      <a:pt x="1" y="1"/>
                      <a:pt x="0" y="2"/>
                      <a:pt x="0" y="3"/>
                    </a:cubicBezTo>
                    <a:cubicBezTo>
                      <a:pt x="2" y="7"/>
                      <a:pt x="2" y="7"/>
                      <a:pt x="2" y="7"/>
                    </a:cubicBezTo>
                    <a:cubicBezTo>
                      <a:pt x="3" y="6"/>
                      <a:pt x="3" y="5"/>
                      <a:pt x="4" y="4"/>
                    </a:cubicBezTo>
                    <a:cubicBezTo>
                      <a:pt x="1" y="0"/>
                      <a:pt x="1" y="0"/>
                      <a:pt x="1"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4" name="Freeform 814"/>
              <p:cNvSpPr>
                <a:spLocks noEditPoints="1"/>
              </p:cNvSpPr>
              <p:nvPr/>
            </p:nvSpPr>
            <p:spPr bwMode="auto">
              <a:xfrm>
                <a:off x="5735040" y="2131575"/>
                <a:ext cx="669473" cy="925540"/>
              </a:xfrm>
              <a:custGeom>
                <a:avLst/>
                <a:gdLst>
                  <a:gd name="T0" fmla="*/ 90 w 92"/>
                  <a:gd name="T1" fmla="*/ 123 h 127"/>
                  <a:gd name="T2" fmla="*/ 87 w 92"/>
                  <a:gd name="T3" fmla="*/ 124 h 127"/>
                  <a:gd name="T4" fmla="*/ 89 w 92"/>
                  <a:gd name="T5" fmla="*/ 127 h 127"/>
                  <a:gd name="T6" fmla="*/ 92 w 92"/>
                  <a:gd name="T7" fmla="*/ 126 h 127"/>
                  <a:gd name="T8" fmla="*/ 90 w 92"/>
                  <a:gd name="T9" fmla="*/ 123 h 127"/>
                  <a:gd name="T10" fmla="*/ 2 w 92"/>
                  <a:gd name="T11" fmla="*/ 0 h 127"/>
                  <a:gd name="T12" fmla="*/ 0 w 92"/>
                  <a:gd name="T13" fmla="*/ 2 h 127"/>
                  <a:gd name="T14" fmla="*/ 3 w 92"/>
                  <a:gd name="T15" fmla="*/ 5 h 127"/>
                  <a:gd name="T16" fmla="*/ 5 w 92"/>
                  <a:gd name="T17" fmla="*/ 3 h 127"/>
                  <a:gd name="T18" fmla="*/ 2 w 92"/>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90" y="123"/>
                    </a:moveTo>
                    <a:cubicBezTo>
                      <a:pt x="89" y="123"/>
                      <a:pt x="88" y="124"/>
                      <a:pt x="87" y="124"/>
                    </a:cubicBezTo>
                    <a:cubicBezTo>
                      <a:pt x="89" y="127"/>
                      <a:pt x="89" y="127"/>
                      <a:pt x="89" y="127"/>
                    </a:cubicBezTo>
                    <a:cubicBezTo>
                      <a:pt x="90" y="127"/>
                      <a:pt x="91" y="127"/>
                      <a:pt x="92" y="126"/>
                    </a:cubicBezTo>
                    <a:cubicBezTo>
                      <a:pt x="90" y="123"/>
                      <a:pt x="90" y="123"/>
                      <a:pt x="90" y="123"/>
                    </a:cubicBezTo>
                    <a:moveTo>
                      <a:pt x="2" y="0"/>
                    </a:moveTo>
                    <a:cubicBezTo>
                      <a:pt x="2" y="0"/>
                      <a:pt x="1" y="1"/>
                      <a:pt x="0" y="2"/>
                    </a:cubicBezTo>
                    <a:cubicBezTo>
                      <a:pt x="3" y="5"/>
                      <a:pt x="3" y="5"/>
                      <a:pt x="3" y="5"/>
                    </a:cubicBezTo>
                    <a:cubicBezTo>
                      <a:pt x="3" y="4"/>
                      <a:pt x="4" y="4"/>
                      <a:pt x="5" y="3"/>
                    </a:cubicBezTo>
                    <a:cubicBezTo>
                      <a:pt x="2" y="0"/>
                      <a:pt x="2" y="0"/>
                      <a:pt x="2"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5" name="Freeform 815"/>
              <p:cNvSpPr>
                <a:spLocks noEditPoints="1"/>
              </p:cNvSpPr>
              <p:nvPr/>
            </p:nvSpPr>
            <p:spPr bwMode="auto">
              <a:xfrm>
                <a:off x="5815253" y="2066788"/>
                <a:ext cx="678729" cy="947136"/>
              </a:xfrm>
              <a:custGeom>
                <a:avLst/>
                <a:gdLst>
                  <a:gd name="T0" fmla="*/ 90 w 93"/>
                  <a:gd name="T1" fmla="*/ 125 h 130"/>
                  <a:gd name="T2" fmla="*/ 88 w 93"/>
                  <a:gd name="T3" fmla="*/ 127 h 130"/>
                  <a:gd name="T4" fmla="*/ 90 w 93"/>
                  <a:gd name="T5" fmla="*/ 130 h 130"/>
                  <a:gd name="T6" fmla="*/ 93 w 93"/>
                  <a:gd name="T7" fmla="*/ 128 h 130"/>
                  <a:gd name="T8" fmla="*/ 90 w 93"/>
                  <a:gd name="T9" fmla="*/ 125 h 130"/>
                  <a:gd name="T10" fmla="*/ 2 w 93"/>
                  <a:gd name="T11" fmla="*/ 0 h 130"/>
                  <a:gd name="T12" fmla="*/ 0 w 93"/>
                  <a:gd name="T13" fmla="*/ 2 h 130"/>
                  <a:gd name="T14" fmla="*/ 2 w 93"/>
                  <a:gd name="T15" fmla="*/ 5 h 130"/>
                  <a:gd name="T16" fmla="*/ 4 w 93"/>
                  <a:gd name="T17" fmla="*/ 3 h 130"/>
                  <a:gd name="T18" fmla="*/ 2 w 93"/>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30">
                    <a:moveTo>
                      <a:pt x="90" y="125"/>
                    </a:moveTo>
                    <a:cubicBezTo>
                      <a:pt x="89" y="125"/>
                      <a:pt x="89" y="126"/>
                      <a:pt x="88" y="127"/>
                    </a:cubicBezTo>
                    <a:cubicBezTo>
                      <a:pt x="90" y="130"/>
                      <a:pt x="90" y="130"/>
                      <a:pt x="90" y="130"/>
                    </a:cubicBezTo>
                    <a:cubicBezTo>
                      <a:pt x="91" y="129"/>
                      <a:pt x="92" y="129"/>
                      <a:pt x="93" y="128"/>
                    </a:cubicBezTo>
                    <a:cubicBezTo>
                      <a:pt x="90" y="125"/>
                      <a:pt x="90" y="125"/>
                      <a:pt x="90" y="125"/>
                    </a:cubicBezTo>
                    <a:moveTo>
                      <a:pt x="2" y="0"/>
                    </a:moveTo>
                    <a:cubicBezTo>
                      <a:pt x="1" y="1"/>
                      <a:pt x="0" y="1"/>
                      <a:pt x="0" y="2"/>
                    </a:cubicBezTo>
                    <a:cubicBezTo>
                      <a:pt x="2" y="5"/>
                      <a:pt x="2" y="5"/>
                      <a:pt x="2" y="5"/>
                    </a:cubicBezTo>
                    <a:cubicBezTo>
                      <a:pt x="3" y="5"/>
                      <a:pt x="3" y="4"/>
                      <a:pt x="4" y="3"/>
                    </a:cubicBezTo>
                    <a:cubicBezTo>
                      <a:pt x="2" y="0"/>
                      <a:pt x="2" y="0"/>
                      <a:pt x="2"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6" name="Freeform 816"/>
              <p:cNvSpPr>
                <a:spLocks noEditPoints="1"/>
              </p:cNvSpPr>
              <p:nvPr/>
            </p:nvSpPr>
            <p:spPr bwMode="auto">
              <a:xfrm>
                <a:off x="5895467" y="2014340"/>
                <a:ext cx="669473" cy="934796"/>
              </a:xfrm>
              <a:custGeom>
                <a:avLst/>
                <a:gdLst>
                  <a:gd name="T0" fmla="*/ 89 w 92"/>
                  <a:gd name="T1" fmla="*/ 123 h 128"/>
                  <a:gd name="T2" fmla="*/ 87 w 92"/>
                  <a:gd name="T3" fmla="*/ 125 h 128"/>
                  <a:gd name="T4" fmla="*/ 90 w 92"/>
                  <a:gd name="T5" fmla="*/ 128 h 128"/>
                  <a:gd name="T6" fmla="*/ 92 w 92"/>
                  <a:gd name="T7" fmla="*/ 126 h 128"/>
                  <a:gd name="T8" fmla="*/ 89 w 92"/>
                  <a:gd name="T9" fmla="*/ 123 h 128"/>
                  <a:gd name="T10" fmla="*/ 3 w 92"/>
                  <a:gd name="T11" fmla="*/ 0 h 128"/>
                  <a:gd name="T12" fmla="*/ 0 w 92"/>
                  <a:gd name="T13" fmla="*/ 2 h 128"/>
                  <a:gd name="T14" fmla="*/ 2 w 92"/>
                  <a:gd name="T15" fmla="*/ 5 h 128"/>
                  <a:gd name="T16" fmla="*/ 5 w 92"/>
                  <a:gd name="T17" fmla="*/ 4 h 128"/>
                  <a:gd name="T18" fmla="*/ 3 w 9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8">
                    <a:moveTo>
                      <a:pt x="89" y="123"/>
                    </a:moveTo>
                    <a:cubicBezTo>
                      <a:pt x="89" y="124"/>
                      <a:pt x="88" y="124"/>
                      <a:pt x="87" y="125"/>
                    </a:cubicBezTo>
                    <a:cubicBezTo>
                      <a:pt x="90" y="128"/>
                      <a:pt x="90" y="128"/>
                      <a:pt x="90" y="128"/>
                    </a:cubicBezTo>
                    <a:cubicBezTo>
                      <a:pt x="90" y="128"/>
                      <a:pt x="91" y="127"/>
                      <a:pt x="92" y="126"/>
                    </a:cubicBezTo>
                    <a:cubicBezTo>
                      <a:pt x="89" y="123"/>
                      <a:pt x="89" y="123"/>
                      <a:pt x="89" y="123"/>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7" name="Freeform 817"/>
              <p:cNvSpPr>
                <a:spLocks noEditPoints="1"/>
              </p:cNvSpPr>
              <p:nvPr/>
            </p:nvSpPr>
            <p:spPr bwMode="auto">
              <a:xfrm>
                <a:off x="5991105" y="1986574"/>
                <a:ext cx="641708" cy="888518"/>
              </a:xfrm>
              <a:custGeom>
                <a:avLst/>
                <a:gdLst>
                  <a:gd name="T0" fmla="*/ 85 w 88"/>
                  <a:gd name="T1" fmla="*/ 116 h 122"/>
                  <a:gd name="T2" fmla="*/ 83 w 88"/>
                  <a:gd name="T3" fmla="*/ 118 h 122"/>
                  <a:gd name="T4" fmla="*/ 86 w 88"/>
                  <a:gd name="T5" fmla="*/ 122 h 122"/>
                  <a:gd name="T6" fmla="*/ 88 w 88"/>
                  <a:gd name="T7" fmla="*/ 119 h 122"/>
                  <a:gd name="T8" fmla="*/ 85 w 88"/>
                  <a:gd name="T9" fmla="*/ 116 h 122"/>
                  <a:gd name="T10" fmla="*/ 3 w 88"/>
                  <a:gd name="T11" fmla="*/ 0 h 122"/>
                  <a:gd name="T12" fmla="*/ 0 w 88"/>
                  <a:gd name="T13" fmla="*/ 1 h 122"/>
                  <a:gd name="T14" fmla="*/ 2 w 88"/>
                  <a:gd name="T15" fmla="*/ 4 h 122"/>
                  <a:gd name="T16" fmla="*/ 6 w 88"/>
                  <a:gd name="T17" fmla="*/ 3 h 122"/>
                  <a:gd name="T18" fmla="*/ 3 w 8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22">
                    <a:moveTo>
                      <a:pt x="85" y="116"/>
                    </a:moveTo>
                    <a:cubicBezTo>
                      <a:pt x="85" y="117"/>
                      <a:pt x="84" y="117"/>
                      <a:pt x="83" y="118"/>
                    </a:cubicBezTo>
                    <a:cubicBezTo>
                      <a:pt x="86" y="122"/>
                      <a:pt x="86" y="122"/>
                      <a:pt x="86" y="122"/>
                    </a:cubicBezTo>
                    <a:cubicBezTo>
                      <a:pt x="86" y="121"/>
                      <a:pt x="87" y="120"/>
                      <a:pt x="88" y="119"/>
                    </a:cubicBezTo>
                    <a:cubicBezTo>
                      <a:pt x="85" y="116"/>
                      <a:pt x="85" y="116"/>
                      <a:pt x="85" y="116"/>
                    </a:cubicBezTo>
                    <a:moveTo>
                      <a:pt x="3" y="0"/>
                    </a:moveTo>
                    <a:cubicBezTo>
                      <a:pt x="2" y="0"/>
                      <a:pt x="1" y="0"/>
                      <a:pt x="0" y="1"/>
                    </a:cubicBezTo>
                    <a:cubicBezTo>
                      <a:pt x="2" y="4"/>
                      <a:pt x="2" y="4"/>
                      <a:pt x="2" y="4"/>
                    </a:cubicBezTo>
                    <a:cubicBezTo>
                      <a:pt x="3" y="4"/>
                      <a:pt x="5" y="3"/>
                      <a:pt x="6" y="3"/>
                    </a:cubicBezTo>
                    <a:cubicBezTo>
                      <a:pt x="3" y="0"/>
                      <a:pt x="3" y="0"/>
                      <a:pt x="3"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8" name="Freeform 818"/>
              <p:cNvSpPr>
                <a:spLocks noEditPoints="1"/>
              </p:cNvSpPr>
              <p:nvPr/>
            </p:nvSpPr>
            <p:spPr bwMode="auto">
              <a:xfrm>
                <a:off x="6099085" y="1964978"/>
                <a:ext cx="583090" cy="814475"/>
              </a:xfrm>
              <a:custGeom>
                <a:avLst/>
                <a:gdLst>
                  <a:gd name="T0" fmla="*/ 77 w 80"/>
                  <a:gd name="T1" fmla="*/ 105 h 112"/>
                  <a:gd name="T2" fmla="*/ 76 w 80"/>
                  <a:gd name="T3" fmla="*/ 108 h 112"/>
                  <a:gd name="T4" fmla="*/ 78 w 80"/>
                  <a:gd name="T5" fmla="*/ 112 h 112"/>
                  <a:gd name="T6" fmla="*/ 80 w 80"/>
                  <a:gd name="T7" fmla="*/ 109 h 112"/>
                  <a:gd name="T8" fmla="*/ 77 w 80"/>
                  <a:gd name="T9" fmla="*/ 105 h 112"/>
                  <a:gd name="T10" fmla="*/ 3 w 80"/>
                  <a:gd name="T11" fmla="*/ 0 h 112"/>
                  <a:gd name="T12" fmla="*/ 0 w 80"/>
                  <a:gd name="T13" fmla="*/ 1 h 112"/>
                  <a:gd name="T14" fmla="*/ 2 w 80"/>
                  <a:gd name="T15" fmla="*/ 5 h 112"/>
                  <a:gd name="T16" fmla="*/ 6 w 80"/>
                  <a:gd name="T17" fmla="*/ 4 h 112"/>
                  <a:gd name="T18" fmla="*/ 3 w 80"/>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12">
                    <a:moveTo>
                      <a:pt x="77" y="105"/>
                    </a:moveTo>
                    <a:cubicBezTo>
                      <a:pt x="77" y="106"/>
                      <a:pt x="76" y="107"/>
                      <a:pt x="76" y="108"/>
                    </a:cubicBezTo>
                    <a:cubicBezTo>
                      <a:pt x="78" y="112"/>
                      <a:pt x="78" y="112"/>
                      <a:pt x="78" y="112"/>
                    </a:cubicBezTo>
                    <a:cubicBezTo>
                      <a:pt x="79" y="111"/>
                      <a:pt x="79" y="110"/>
                      <a:pt x="80" y="109"/>
                    </a:cubicBezTo>
                    <a:cubicBezTo>
                      <a:pt x="77" y="105"/>
                      <a:pt x="77" y="105"/>
                      <a:pt x="77" y="105"/>
                    </a:cubicBezTo>
                    <a:moveTo>
                      <a:pt x="3" y="0"/>
                    </a:moveTo>
                    <a:cubicBezTo>
                      <a:pt x="2" y="1"/>
                      <a:pt x="1" y="1"/>
                      <a:pt x="0" y="1"/>
                    </a:cubicBezTo>
                    <a:cubicBezTo>
                      <a:pt x="2" y="5"/>
                      <a:pt x="2" y="5"/>
                      <a:pt x="2" y="5"/>
                    </a:cubicBezTo>
                    <a:cubicBezTo>
                      <a:pt x="3" y="4"/>
                      <a:pt x="5" y="4"/>
                      <a:pt x="6" y="4"/>
                    </a:cubicBezTo>
                    <a:cubicBezTo>
                      <a:pt x="3" y="0"/>
                      <a:pt x="3" y="0"/>
                      <a:pt x="3"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49" name="Freeform 819"/>
              <p:cNvSpPr>
                <a:spLocks noEditPoints="1"/>
              </p:cNvSpPr>
              <p:nvPr/>
            </p:nvSpPr>
            <p:spPr bwMode="auto">
              <a:xfrm>
                <a:off x="6216320" y="1971149"/>
                <a:ext cx="502876" cy="694155"/>
              </a:xfrm>
              <a:custGeom>
                <a:avLst/>
                <a:gdLst>
                  <a:gd name="T0" fmla="*/ 65 w 69"/>
                  <a:gd name="T1" fmla="*/ 86 h 95"/>
                  <a:gd name="T2" fmla="*/ 65 w 69"/>
                  <a:gd name="T3" fmla="*/ 91 h 95"/>
                  <a:gd name="T4" fmla="*/ 68 w 69"/>
                  <a:gd name="T5" fmla="*/ 95 h 95"/>
                  <a:gd name="T6" fmla="*/ 69 w 69"/>
                  <a:gd name="T7" fmla="*/ 91 h 95"/>
                  <a:gd name="T8" fmla="*/ 65 w 69"/>
                  <a:gd name="T9" fmla="*/ 86 h 95"/>
                  <a:gd name="T10" fmla="*/ 0 w 69"/>
                  <a:gd name="T11" fmla="*/ 0 h 95"/>
                  <a:gd name="T12" fmla="*/ 3 w 69"/>
                  <a:gd name="T13" fmla="*/ 4 h 95"/>
                  <a:gd name="T14" fmla="*/ 8 w 69"/>
                  <a:gd name="T15" fmla="*/ 5 h 95"/>
                  <a:gd name="T16" fmla="*/ 4 w 69"/>
                  <a:gd name="T17" fmla="*/ 0 h 95"/>
                  <a:gd name="T18" fmla="*/ 0 w 69"/>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5">
                    <a:moveTo>
                      <a:pt x="65" y="86"/>
                    </a:moveTo>
                    <a:cubicBezTo>
                      <a:pt x="65" y="88"/>
                      <a:pt x="65" y="89"/>
                      <a:pt x="65" y="91"/>
                    </a:cubicBezTo>
                    <a:cubicBezTo>
                      <a:pt x="68" y="95"/>
                      <a:pt x="68" y="95"/>
                      <a:pt x="68" y="95"/>
                    </a:cubicBezTo>
                    <a:cubicBezTo>
                      <a:pt x="68" y="94"/>
                      <a:pt x="68" y="93"/>
                      <a:pt x="69" y="91"/>
                    </a:cubicBezTo>
                    <a:cubicBezTo>
                      <a:pt x="65" y="86"/>
                      <a:pt x="65" y="86"/>
                      <a:pt x="65" y="86"/>
                    </a:cubicBezTo>
                    <a:moveTo>
                      <a:pt x="0" y="0"/>
                    </a:moveTo>
                    <a:cubicBezTo>
                      <a:pt x="3" y="4"/>
                      <a:pt x="3" y="4"/>
                      <a:pt x="3" y="4"/>
                    </a:cubicBezTo>
                    <a:cubicBezTo>
                      <a:pt x="5" y="5"/>
                      <a:pt x="6" y="5"/>
                      <a:pt x="8" y="5"/>
                    </a:cubicBezTo>
                    <a:cubicBezTo>
                      <a:pt x="4" y="0"/>
                      <a:pt x="4" y="0"/>
                      <a:pt x="4" y="0"/>
                    </a:cubicBezTo>
                    <a:cubicBezTo>
                      <a:pt x="3" y="0"/>
                      <a:pt x="2" y="0"/>
                      <a:pt x="0"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0" name="Freeform 820"/>
              <p:cNvSpPr>
                <a:spLocks noEditPoints="1"/>
              </p:cNvSpPr>
              <p:nvPr/>
            </p:nvSpPr>
            <p:spPr bwMode="auto">
              <a:xfrm>
                <a:off x="6361322" y="2008170"/>
                <a:ext cx="364045" cy="502877"/>
              </a:xfrm>
              <a:custGeom>
                <a:avLst/>
                <a:gdLst>
                  <a:gd name="T0" fmla="*/ 44 w 50"/>
                  <a:gd name="T1" fmla="*/ 56 h 69"/>
                  <a:gd name="T2" fmla="*/ 45 w 50"/>
                  <a:gd name="T3" fmla="*/ 63 h 69"/>
                  <a:gd name="T4" fmla="*/ 50 w 50"/>
                  <a:gd name="T5" fmla="*/ 69 h 69"/>
                  <a:gd name="T6" fmla="*/ 49 w 50"/>
                  <a:gd name="T7" fmla="*/ 64 h 69"/>
                  <a:gd name="T8" fmla="*/ 44 w 50"/>
                  <a:gd name="T9" fmla="*/ 56 h 69"/>
                  <a:gd name="T10" fmla="*/ 0 w 50"/>
                  <a:gd name="T11" fmla="*/ 0 h 69"/>
                  <a:gd name="T12" fmla="*/ 5 w 50"/>
                  <a:gd name="T13" fmla="*/ 6 h 69"/>
                  <a:gd name="T14" fmla="*/ 11 w 50"/>
                  <a:gd name="T15" fmla="*/ 10 h 69"/>
                  <a:gd name="T16" fmla="*/ 6 w 50"/>
                  <a:gd name="T17" fmla="*/ 2 h 69"/>
                  <a:gd name="T18" fmla="*/ 0 w 50"/>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69">
                    <a:moveTo>
                      <a:pt x="44" y="56"/>
                    </a:moveTo>
                    <a:cubicBezTo>
                      <a:pt x="44" y="58"/>
                      <a:pt x="45" y="61"/>
                      <a:pt x="45" y="63"/>
                    </a:cubicBezTo>
                    <a:cubicBezTo>
                      <a:pt x="50" y="69"/>
                      <a:pt x="50" y="69"/>
                      <a:pt x="50" y="69"/>
                    </a:cubicBezTo>
                    <a:cubicBezTo>
                      <a:pt x="50" y="68"/>
                      <a:pt x="49" y="66"/>
                      <a:pt x="49" y="64"/>
                    </a:cubicBezTo>
                    <a:cubicBezTo>
                      <a:pt x="44" y="56"/>
                      <a:pt x="44" y="56"/>
                      <a:pt x="44" y="56"/>
                    </a:cubicBezTo>
                    <a:moveTo>
                      <a:pt x="0" y="0"/>
                    </a:moveTo>
                    <a:cubicBezTo>
                      <a:pt x="5" y="6"/>
                      <a:pt x="5" y="6"/>
                      <a:pt x="5" y="6"/>
                    </a:cubicBezTo>
                    <a:cubicBezTo>
                      <a:pt x="7" y="7"/>
                      <a:pt x="9" y="9"/>
                      <a:pt x="11" y="10"/>
                    </a:cubicBezTo>
                    <a:cubicBezTo>
                      <a:pt x="6" y="2"/>
                      <a:pt x="6" y="2"/>
                      <a:pt x="6" y="2"/>
                    </a:cubicBezTo>
                    <a:cubicBezTo>
                      <a:pt x="4" y="1"/>
                      <a:pt x="2" y="1"/>
                      <a:pt x="0"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1" name="Freeform 821"/>
              <p:cNvSpPr>
                <a:spLocks noEditPoints="1"/>
              </p:cNvSpPr>
              <p:nvPr/>
            </p:nvSpPr>
            <p:spPr bwMode="auto">
              <a:xfrm>
                <a:off x="5960254" y="2350620"/>
                <a:ext cx="379471" cy="379471"/>
              </a:xfrm>
              <a:custGeom>
                <a:avLst/>
                <a:gdLst>
                  <a:gd name="T0" fmla="*/ 37 w 52"/>
                  <a:gd name="T1" fmla="*/ 45 h 52"/>
                  <a:gd name="T2" fmla="*/ 27 w 52"/>
                  <a:gd name="T3" fmla="*/ 48 h 52"/>
                  <a:gd name="T4" fmla="*/ 29 w 52"/>
                  <a:gd name="T5" fmla="*/ 52 h 52"/>
                  <a:gd name="T6" fmla="*/ 40 w 52"/>
                  <a:gd name="T7" fmla="*/ 48 h 52"/>
                  <a:gd name="T8" fmla="*/ 37 w 52"/>
                  <a:gd name="T9" fmla="*/ 45 h 52"/>
                  <a:gd name="T10" fmla="*/ 47 w 52"/>
                  <a:gd name="T11" fmla="*/ 34 h 52"/>
                  <a:gd name="T12" fmla="*/ 40 w 52"/>
                  <a:gd name="T13" fmla="*/ 43 h 52"/>
                  <a:gd name="T14" fmla="*/ 40 w 52"/>
                  <a:gd name="T15" fmla="*/ 43 h 52"/>
                  <a:gd name="T16" fmla="*/ 42 w 52"/>
                  <a:gd name="T17" fmla="*/ 46 h 52"/>
                  <a:gd name="T18" fmla="*/ 43 w 52"/>
                  <a:gd name="T19" fmla="*/ 46 h 52"/>
                  <a:gd name="T20" fmla="*/ 49 w 52"/>
                  <a:gd name="T21" fmla="*/ 38 h 52"/>
                  <a:gd name="T22" fmla="*/ 47 w 52"/>
                  <a:gd name="T23" fmla="*/ 34 h 52"/>
                  <a:gd name="T24" fmla="*/ 2 w 52"/>
                  <a:gd name="T25" fmla="*/ 18 h 52"/>
                  <a:gd name="T26" fmla="*/ 1 w 52"/>
                  <a:gd name="T27" fmla="*/ 23 h 52"/>
                  <a:gd name="T28" fmla="*/ 0 w 52"/>
                  <a:gd name="T29" fmla="*/ 26 h 52"/>
                  <a:gd name="T30" fmla="*/ 5 w 52"/>
                  <a:gd name="T31" fmla="*/ 41 h 52"/>
                  <a:gd name="T32" fmla="*/ 5 w 52"/>
                  <a:gd name="T33" fmla="*/ 41 h 52"/>
                  <a:gd name="T34" fmla="*/ 6 w 52"/>
                  <a:gd name="T35" fmla="*/ 42 h 52"/>
                  <a:gd name="T36" fmla="*/ 26 w 52"/>
                  <a:gd name="T37" fmla="*/ 52 h 52"/>
                  <a:gd name="T38" fmla="*/ 23 w 52"/>
                  <a:gd name="T39" fmla="*/ 47 h 52"/>
                  <a:gd name="T40" fmla="*/ 9 w 52"/>
                  <a:gd name="T41" fmla="*/ 39 h 52"/>
                  <a:gd name="T42" fmla="*/ 4 w 52"/>
                  <a:gd name="T43" fmla="*/ 26 h 52"/>
                  <a:gd name="T44" fmla="*/ 5 w 52"/>
                  <a:gd name="T45" fmla="*/ 23 h 52"/>
                  <a:gd name="T46" fmla="*/ 5 w 52"/>
                  <a:gd name="T47" fmla="*/ 22 h 52"/>
                  <a:gd name="T48" fmla="*/ 2 w 52"/>
                  <a:gd name="T49" fmla="*/ 18 h 52"/>
                  <a:gd name="T50" fmla="*/ 10 w 52"/>
                  <a:gd name="T51" fmla="*/ 6 h 52"/>
                  <a:gd name="T52" fmla="*/ 3 w 52"/>
                  <a:gd name="T53" fmla="*/ 14 h 52"/>
                  <a:gd name="T54" fmla="*/ 6 w 52"/>
                  <a:gd name="T55" fmla="*/ 18 h 52"/>
                  <a:gd name="T56" fmla="*/ 12 w 52"/>
                  <a:gd name="T57" fmla="*/ 9 h 52"/>
                  <a:gd name="T58" fmla="*/ 10 w 52"/>
                  <a:gd name="T59" fmla="*/ 6 h 52"/>
                  <a:gd name="T60" fmla="*/ 23 w 52"/>
                  <a:gd name="T61" fmla="*/ 0 h 52"/>
                  <a:gd name="T62" fmla="*/ 12 w 52"/>
                  <a:gd name="T63" fmla="*/ 4 h 52"/>
                  <a:gd name="T64" fmla="*/ 15 w 52"/>
                  <a:gd name="T65" fmla="*/ 7 h 52"/>
                  <a:gd name="T66" fmla="*/ 25 w 52"/>
                  <a:gd name="T67" fmla="*/ 4 h 52"/>
                  <a:gd name="T68" fmla="*/ 23 w 52"/>
                  <a:gd name="T69" fmla="*/ 0 h 52"/>
                  <a:gd name="T70" fmla="*/ 26 w 52"/>
                  <a:gd name="T71" fmla="*/ 0 h 52"/>
                  <a:gd name="T72" fmla="*/ 26 w 52"/>
                  <a:gd name="T73" fmla="*/ 0 h 52"/>
                  <a:gd name="T74" fmla="*/ 29 w 52"/>
                  <a:gd name="T75" fmla="*/ 4 h 52"/>
                  <a:gd name="T76" fmla="*/ 43 w 52"/>
                  <a:gd name="T77" fmla="*/ 12 h 52"/>
                  <a:gd name="T78" fmla="*/ 48 w 52"/>
                  <a:gd name="T79" fmla="*/ 26 h 52"/>
                  <a:gd name="T80" fmla="*/ 48 w 52"/>
                  <a:gd name="T81" fmla="*/ 31 h 52"/>
                  <a:gd name="T82" fmla="*/ 51 w 52"/>
                  <a:gd name="T83" fmla="*/ 35 h 52"/>
                  <a:gd name="T84" fmla="*/ 52 w 52"/>
                  <a:gd name="T85" fmla="*/ 26 h 52"/>
                  <a:gd name="T86" fmla="*/ 50 w 52"/>
                  <a:gd name="T87" fmla="*/ 16 h 52"/>
                  <a:gd name="T88" fmla="*/ 44 w 52"/>
                  <a:gd name="T89" fmla="*/ 6 h 52"/>
                  <a:gd name="T90" fmla="*/ 26 w 52"/>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37" y="45"/>
                    </a:moveTo>
                    <a:cubicBezTo>
                      <a:pt x="34" y="47"/>
                      <a:pt x="31" y="48"/>
                      <a:pt x="27" y="48"/>
                    </a:cubicBezTo>
                    <a:cubicBezTo>
                      <a:pt x="29" y="52"/>
                      <a:pt x="29" y="52"/>
                      <a:pt x="29" y="52"/>
                    </a:cubicBezTo>
                    <a:cubicBezTo>
                      <a:pt x="33" y="51"/>
                      <a:pt x="37" y="50"/>
                      <a:pt x="40" y="48"/>
                    </a:cubicBezTo>
                    <a:cubicBezTo>
                      <a:pt x="37" y="45"/>
                      <a:pt x="37" y="45"/>
                      <a:pt x="37" y="45"/>
                    </a:cubicBezTo>
                    <a:moveTo>
                      <a:pt x="47" y="34"/>
                    </a:moveTo>
                    <a:cubicBezTo>
                      <a:pt x="45" y="37"/>
                      <a:pt x="43" y="41"/>
                      <a:pt x="40" y="43"/>
                    </a:cubicBezTo>
                    <a:cubicBezTo>
                      <a:pt x="40" y="43"/>
                      <a:pt x="40" y="43"/>
                      <a:pt x="40" y="43"/>
                    </a:cubicBezTo>
                    <a:cubicBezTo>
                      <a:pt x="42" y="46"/>
                      <a:pt x="42" y="46"/>
                      <a:pt x="42" y="46"/>
                    </a:cubicBezTo>
                    <a:cubicBezTo>
                      <a:pt x="42" y="46"/>
                      <a:pt x="42" y="46"/>
                      <a:pt x="43" y="46"/>
                    </a:cubicBezTo>
                    <a:cubicBezTo>
                      <a:pt x="45" y="44"/>
                      <a:pt x="48" y="41"/>
                      <a:pt x="49" y="38"/>
                    </a:cubicBezTo>
                    <a:cubicBezTo>
                      <a:pt x="47" y="34"/>
                      <a:pt x="47" y="34"/>
                      <a:pt x="47" y="34"/>
                    </a:cubicBezTo>
                    <a:moveTo>
                      <a:pt x="2" y="18"/>
                    </a:moveTo>
                    <a:cubicBezTo>
                      <a:pt x="1" y="19"/>
                      <a:pt x="1" y="21"/>
                      <a:pt x="1" y="23"/>
                    </a:cubicBezTo>
                    <a:cubicBezTo>
                      <a:pt x="0" y="24"/>
                      <a:pt x="0" y="25"/>
                      <a:pt x="0" y="26"/>
                    </a:cubicBezTo>
                    <a:cubicBezTo>
                      <a:pt x="0" y="31"/>
                      <a:pt x="2" y="36"/>
                      <a:pt x="5" y="41"/>
                    </a:cubicBezTo>
                    <a:cubicBezTo>
                      <a:pt x="5" y="41"/>
                      <a:pt x="5" y="41"/>
                      <a:pt x="5" y="41"/>
                    </a:cubicBezTo>
                    <a:cubicBezTo>
                      <a:pt x="6" y="41"/>
                      <a:pt x="6" y="42"/>
                      <a:pt x="6" y="42"/>
                    </a:cubicBezTo>
                    <a:cubicBezTo>
                      <a:pt x="11" y="48"/>
                      <a:pt x="18" y="52"/>
                      <a:pt x="26" y="52"/>
                    </a:cubicBezTo>
                    <a:cubicBezTo>
                      <a:pt x="23" y="47"/>
                      <a:pt x="23" y="47"/>
                      <a:pt x="23" y="47"/>
                    </a:cubicBezTo>
                    <a:cubicBezTo>
                      <a:pt x="17" y="47"/>
                      <a:pt x="13" y="44"/>
                      <a:pt x="9" y="39"/>
                    </a:cubicBezTo>
                    <a:cubicBezTo>
                      <a:pt x="6" y="36"/>
                      <a:pt x="4" y="31"/>
                      <a:pt x="4" y="26"/>
                    </a:cubicBezTo>
                    <a:cubicBezTo>
                      <a:pt x="4" y="25"/>
                      <a:pt x="4" y="24"/>
                      <a:pt x="5" y="23"/>
                    </a:cubicBezTo>
                    <a:cubicBezTo>
                      <a:pt x="5" y="23"/>
                      <a:pt x="5" y="22"/>
                      <a:pt x="5" y="22"/>
                    </a:cubicBezTo>
                    <a:cubicBezTo>
                      <a:pt x="2" y="18"/>
                      <a:pt x="2" y="18"/>
                      <a:pt x="2" y="18"/>
                    </a:cubicBezTo>
                    <a:moveTo>
                      <a:pt x="10" y="6"/>
                    </a:moveTo>
                    <a:cubicBezTo>
                      <a:pt x="7" y="8"/>
                      <a:pt x="5" y="11"/>
                      <a:pt x="3" y="14"/>
                    </a:cubicBezTo>
                    <a:cubicBezTo>
                      <a:pt x="6" y="18"/>
                      <a:pt x="6" y="18"/>
                      <a:pt x="6" y="18"/>
                    </a:cubicBezTo>
                    <a:cubicBezTo>
                      <a:pt x="7" y="15"/>
                      <a:pt x="9" y="12"/>
                      <a:pt x="12" y="9"/>
                    </a:cubicBezTo>
                    <a:cubicBezTo>
                      <a:pt x="10" y="6"/>
                      <a:pt x="10" y="6"/>
                      <a:pt x="10" y="6"/>
                    </a:cubicBezTo>
                    <a:moveTo>
                      <a:pt x="23" y="0"/>
                    </a:moveTo>
                    <a:cubicBezTo>
                      <a:pt x="19" y="1"/>
                      <a:pt x="15" y="2"/>
                      <a:pt x="12" y="4"/>
                    </a:cubicBezTo>
                    <a:cubicBezTo>
                      <a:pt x="15" y="7"/>
                      <a:pt x="15" y="7"/>
                      <a:pt x="15" y="7"/>
                    </a:cubicBezTo>
                    <a:cubicBezTo>
                      <a:pt x="18" y="5"/>
                      <a:pt x="21" y="4"/>
                      <a:pt x="25" y="4"/>
                    </a:cubicBezTo>
                    <a:cubicBezTo>
                      <a:pt x="23" y="0"/>
                      <a:pt x="23" y="0"/>
                      <a:pt x="23" y="0"/>
                    </a:cubicBezTo>
                    <a:moveTo>
                      <a:pt x="26" y="0"/>
                    </a:moveTo>
                    <a:cubicBezTo>
                      <a:pt x="26" y="0"/>
                      <a:pt x="26" y="0"/>
                      <a:pt x="26" y="0"/>
                    </a:cubicBezTo>
                    <a:cubicBezTo>
                      <a:pt x="29" y="4"/>
                      <a:pt x="29" y="4"/>
                      <a:pt x="29" y="4"/>
                    </a:cubicBezTo>
                    <a:cubicBezTo>
                      <a:pt x="35" y="5"/>
                      <a:pt x="40" y="8"/>
                      <a:pt x="43" y="12"/>
                    </a:cubicBezTo>
                    <a:cubicBezTo>
                      <a:pt x="47" y="16"/>
                      <a:pt x="48" y="21"/>
                      <a:pt x="48" y="26"/>
                    </a:cubicBezTo>
                    <a:cubicBezTo>
                      <a:pt x="48" y="27"/>
                      <a:pt x="48" y="29"/>
                      <a:pt x="48" y="31"/>
                    </a:cubicBezTo>
                    <a:cubicBezTo>
                      <a:pt x="51" y="35"/>
                      <a:pt x="51" y="35"/>
                      <a:pt x="51" y="35"/>
                    </a:cubicBezTo>
                    <a:cubicBezTo>
                      <a:pt x="52" y="32"/>
                      <a:pt x="52" y="29"/>
                      <a:pt x="52" y="26"/>
                    </a:cubicBezTo>
                    <a:cubicBezTo>
                      <a:pt x="52" y="22"/>
                      <a:pt x="52" y="19"/>
                      <a:pt x="50" y="16"/>
                    </a:cubicBezTo>
                    <a:cubicBezTo>
                      <a:pt x="44" y="6"/>
                      <a:pt x="44" y="6"/>
                      <a:pt x="44" y="6"/>
                    </a:cubicBezTo>
                    <a:cubicBezTo>
                      <a:pt x="39" y="2"/>
                      <a:pt x="33" y="0"/>
                      <a:pt x="26"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2" name="Freeform 822"/>
              <p:cNvSpPr>
                <a:spLocks/>
              </p:cNvSpPr>
              <p:nvPr/>
            </p:nvSpPr>
            <p:spPr bwMode="auto">
              <a:xfrm>
                <a:off x="5997276" y="26498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3" name="Freeform 823"/>
              <p:cNvSpPr>
                <a:spLocks noEditPoints="1"/>
              </p:cNvSpPr>
              <p:nvPr/>
            </p:nvSpPr>
            <p:spPr bwMode="auto">
              <a:xfrm>
                <a:off x="5975680" y="2452429"/>
                <a:ext cx="197448" cy="277662"/>
              </a:xfrm>
              <a:custGeom>
                <a:avLst/>
                <a:gdLst>
                  <a:gd name="T0" fmla="*/ 21 w 27"/>
                  <a:gd name="T1" fmla="*/ 33 h 38"/>
                  <a:gd name="T2" fmla="*/ 24 w 27"/>
                  <a:gd name="T3" fmla="*/ 38 h 38"/>
                  <a:gd name="T4" fmla="*/ 24 w 27"/>
                  <a:gd name="T5" fmla="*/ 38 h 38"/>
                  <a:gd name="T6" fmla="*/ 27 w 27"/>
                  <a:gd name="T7" fmla="*/ 38 h 38"/>
                  <a:gd name="T8" fmla="*/ 25 w 27"/>
                  <a:gd name="T9" fmla="*/ 34 h 38"/>
                  <a:gd name="T10" fmla="*/ 24 w 27"/>
                  <a:gd name="T11" fmla="*/ 34 h 38"/>
                  <a:gd name="T12" fmla="*/ 21 w 27"/>
                  <a:gd name="T13" fmla="*/ 33 h 38"/>
                  <a:gd name="T14" fmla="*/ 1 w 27"/>
                  <a:gd name="T15" fmla="*/ 0 h 38"/>
                  <a:gd name="T16" fmla="*/ 0 w 27"/>
                  <a:gd name="T17" fmla="*/ 4 h 38"/>
                  <a:gd name="T18" fmla="*/ 3 w 27"/>
                  <a:gd name="T19" fmla="*/ 8 h 38"/>
                  <a:gd name="T20" fmla="*/ 4 w 27"/>
                  <a:gd name="T21" fmla="*/ 4 h 38"/>
                  <a:gd name="T22" fmla="*/ 1 w 27"/>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8">
                    <a:moveTo>
                      <a:pt x="21" y="33"/>
                    </a:moveTo>
                    <a:cubicBezTo>
                      <a:pt x="24" y="38"/>
                      <a:pt x="24" y="38"/>
                      <a:pt x="24" y="38"/>
                    </a:cubicBezTo>
                    <a:cubicBezTo>
                      <a:pt x="24" y="38"/>
                      <a:pt x="24" y="38"/>
                      <a:pt x="24" y="38"/>
                    </a:cubicBezTo>
                    <a:cubicBezTo>
                      <a:pt x="25" y="38"/>
                      <a:pt x="26" y="38"/>
                      <a:pt x="27" y="38"/>
                    </a:cubicBezTo>
                    <a:cubicBezTo>
                      <a:pt x="25" y="34"/>
                      <a:pt x="25" y="34"/>
                      <a:pt x="25" y="34"/>
                    </a:cubicBezTo>
                    <a:cubicBezTo>
                      <a:pt x="25" y="34"/>
                      <a:pt x="24" y="34"/>
                      <a:pt x="24" y="34"/>
                    </a:cubicBezTo>
                    <a:cubicBezTo>
                      <a:pt x="23" y="34"/>
                      <a:pt x="22" y="34"/>
                      <a:pt x="21" y="33"/>
                    </a:cubicBezTo>
                    <a:moveTo>
                      <a:pt x="1" y="0"/>
                    </a:moveTo>
                    <a:cubicBezTo>
                      <a:pt x="1" y="1"/>
                      <a:pt x="0" y="2"/>
                      <a:pt x="0" y="4"/>
                    </a:cubicBezTo>
                    <a:cubicBezTo>
                      <a:pt x="3" y="8"/>
                      <a:pt x="3" y="8"/>
                      <a:pt x="3" y="8"/>
                    </a:cubicBezTo>
                    <a:cubicBezTo>
                      <a:pt x="3" y="7"/>
                      <a:pt x="3" y="5"/>
                      <a:pt x="4" y="4"/>
                    </a:cubicBezTo>
                    <a:cubicBezTo>
                      <a:pt x="1" y="0"/>
                      <a:pt x="1" y="0"/>
                      <a:pt x="1"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4" name="Freeform 824"/>
              <p:cNvSpPr>
                <a:spLocks noEditPoints="1"/>
              </p:cNvSpPr>
              <p:nvPr/>
            </p:nvSpPr>
            <p:spPr bwMode="auto">
              <a:xfrm>
                <a:off x="6034298" y="2378386"/>
                <a:ext cx="231385" cy="320854"/>
              </a:xfrm>
              <a:custGeom>
                <a:avLst/>
                <a:gdLst>
                  <a:gd name="T0" fmla="*/ 30 w 32"/>
                  <a:gd name="T1" fmla="*/ 39 h 44"/>
                  <a:gd name="T2" fmla="*/ 27 w 32"/>
                  <a:gd name="T3" fmla="*/ 41 h 44"/>
                  <a:gd name="T4" fmla="*/ 30 w 32"/>
                  <a:gd name="T5" fmla="*/ 44 h 44"/>
                  <a:gd name="T6" fmla="*/ 32 w 32"/>
                  <a:gd name="T7" fmla="*/ 42 h 44"/>
                  <a:gd name="T8" fmla="*/ 30 w 32"/>
                  <a:gd name="T9" fmla="*/ 39 h 44"/>
                  <a:gd name="T10" fmla="*/ 2 w 32"/>
                  <a:gd name="T11" fmla="*/ 0 h 44"/>
                  <a:gd name="T12" fmla="*/ 0 w 32"/>
                  <a:gd name="T13" fmla="*/ 2 h 44"/>
                  <a:gd name="T14" fmla="*/ 0 w 32"/>
                  <a:gd name="T15" fmla="*/ 2 h 44"/>
                  <a:gd name="T16" fmla="*/ 2 w 32"/>
                  <a:gd name="T17" fmla="*/ 5 h 44"/>
                  <a:gd name="T18" fmla="*/ 3 w 32"/>
                  <a:gd name="T19" fmla="*/ 5 h 44"/>
                  <a:gd name="T20" fmla="*/ 5 w 32"/>
                  <a:gd name="T21" fmla="*/ 3 h 44"/>
                  <a:gd name="T22" fmla="*/ 2 w 3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4">
                    <a:moveTo>
                      <a:pt x="30" y="39"/>
                    </a:moveTo>
                    <a:cubicBezTo>
                      <a:pt x="29" y="40"/>
                      <a:pt x="28" y="40"/>
                      <a:pt x="27" y="41"/>
                    </a:cubicBezTo>
                    <a:cubicBezTo>
                      <a:pt x="30" y="44"/>
                      <a:pt x="30" y="44"/>
                      <a:pt x="30" y="44"/>
                    </a:cubicBezTo>
                    <a:cubicBezTo>
                      <a:pt x="31" y="43"/>
                      <a:pt x="31" y="43"/>
                      <a:pt x="32" y="42"/>
                    </a:cubicBezTo>
                    <a:cubicBezTo>
                      <a:pt x="30" y="39"/>
                      <a:pt x="30" y="39"/>
                      <a:pt x="30" y="39"/>
                    </a:cubicBezTo>
                    <a:moveTo>
                      <a:pt x="2" y="0"/>
                    </a:moveTo>
                    <a:cubicBezTo>
                      <a:pt x="2" y="0"/>
                      <a:pt x="1" y="1"/>
                      <a:pt x="0" y="2"/>
                    </a:cubicBezTo>
                    <a:cubicBezTo>
                      <a:pt x="0" y="2"/>
                      <a:pt x="0" y="2"/>
                      <a:pt x="0" y="2"/>
                    </a:cubicBezTo>
                    <a:cubicBezTo>
                      <a:pt x="2" y="5"/>
                      <a:pt x="2" y="5"/>
                      <a:pt x="2" y="5"/>
                    </a:cubicBezTo>
                    <a:cubicBezTo>
                      <a:pt x="2" y="5"/>
                      <a:pt x="3" y="5"/>
                      <a:pt x="3" y="5"/>
                    </a:cubicBezTo>
                    <a:cubicBezTo>
                      <a:pt x="3" y="4"/>
                      <a:pt x="4" y="4"/>
                      <a:pt x="5" y="3"/>
                    </a:cubicBezTo>
                    <a:cubicBezTo>
                      <a:pt x="2" y="0"/>
                      <a:pt x="2" y="0"/>
                      <a:pt x="2"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5" name="Freeform 825"/>
              <p:cNvSpPr>
                <a:spLocks noEditPoints="1"/>
              </p:cNvSpPr>
              <p:nvPr/>
            </p:nvSpPr>
            <p:spPr bwMode="auto">
              <a:xfrm>
                <a:off x="6129937" y="2350620"/>
                <a:ext cx="203618" cy="277662"/>
              </a:xfrm>
              <a:custGeom>
                <a:avLst/>
                <a:gdLst>
                  <a:gd name="T0" fmla="*/ 25 w 28"/>
                  <a:gd name="T1" fmla="*/ 31 h 38"/>
                  <a:gd name="T2" fmla="*/ 24 w 28"/>
                  <a:gd name="T3" fmla="*/ 34 h 38"/>
                  <a:gd name="T4" fmla="*/ 26 w 28"/>
                  <a:gd name="T5" fmla="*/ 38 h 38"/>
                  <a:gd name="T6" fmla="*/ 28 w 28"/>
                  <a:gd name="T7" fmla="*/ 35 h 38"/>
                  <a:gd name="T8" fmla="*/ 25 w 28"/>
                  <a:gd name="T9" fmla="*/ 31 h 38"/>
                  <a:gd name="T10" fmla="*/ 3 w 28"/>
                  <a:gd name="T11" fmla="*/ 0 h 38"/>
                  <a:gd name="T12" fmla="*/ 0 w 28"/>
                  <a:gd name="T13" fmla="*/ 0 h 38"/>
                  <a:gd name="T14" fmla="*/ 2 w 28"/>
                  <a:gd name="T15" fmla="*/ 4 h 38"/>
                  <a:gd name="T16" fmla="*/ 3 w 28"/>
                  <a:gd name="T17" fmla="*/ 4 h 38"/>
                  <a:gd name="T18" fmla="*/ 6 w 28"/>
                  <a:gd name="T19" fmla="*/ 4 h 38"/>
                  <a:gd name="T20" fmla="*/ 3 w 2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5" y="31"/>
                    </a:moveTo>
                    <a:cubicBezTo>
                      <a:pt x="24" y="32"/>
                      <a:pt x="24" y="33"/>
                      <a:pt x="24" y="34"/>
                    </a:cubicBezTo>
                    <a:cubicBezTo>
                      <a:pt x="26" y="38"/>
                      <a:pt x="26" y="38"/>
                      <a:pt x="26" y="38"/>
                    </a:cubicBezTo>
                    <a:cubicBezTo>
                      <a:pt x="27" y="37"/>
                      <a:pt x="27" y="36"/>
                      <a:pt x="28" y="35"/>
                    </a:cubicBezTo>
                    <a:cubicBezTo>
                      <a:pt x="25" y="31"/>
                      <a:pt x="25" y="31"/>
                      <a:pt x="25" y="31"/>
                    </a:cubicBezTo>
                    <a:moveTo>
                      <a:pt x="3" y="0"/>
                    </a:moveTo>
                    <a:cubicBezTo>
                      <a:pt x="2" y="0"/>
                      <a:pt x="1" y="0"/>
                      <a:pt x="0" y="0"/>
                    </a:cubicBezTo>
                    <a:cubicBezTo>
                      <a:pt x="2" y="4"/>
                      <a:pt x="2" y="4"/>
                      <a:pt x="2" y="4"/>
                    </a:cubicBezTo>
                    <a:cubicBezTo>
                      <a:pt x="3" y="4"/>
                      <a:pt x="3" y="4"/>
                      <a:pt x="3" y="4"/>
                    </a:cubicBezTo>
                    <a:cubicBezTo>
                      <a:pt x="4" y="4"/>
                      <a:pt x="5" y="4"/>
                      <a:pt x="6" y="4"/>
                    </a:cubicBezTo>
                    <a:cubicBezTo>
                      <a:pt x="3" y="0"/>
                      <a:pt x="3" y="0"/>
                      <a:pt x="3"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856" name="Freeform 826"/>
              <p:cNvSpPr>
                <a:spLocks/>
              </p:cNvSpPr>
              <p:nvPr/>
            </p:nvSpPr>
            <p:spPr bwMode="auto">
              <a:xfrm>
                <a:off x="6281108" y="2393812"/>
                <a:ext cx="43192" cy="74043"/>
              </a:xfrm>
              <a:custGeom>
                <a:avLst/>
                <a:gdLst>
                  <a:gd name="T0" fmla="*/ 0 w 6"/>
                  <a:gd name="T1" fmla="*/ 0 h 10"/>
                  <a:gd name="T2" fmla="*/ 6 w 6"/>
                  <a:gd name="T3" fmla="*/ 10 h 10"/>
                  <a:gd name="T4" fmla="*/ 3 w 6"/>
                  <a:gd name="T5" fmla="*/ 4 h 10"/>
                  <a:gd name="T6" fmla="*/ 0 w 6"/>
                  <a:gd name="T7" fmla="*/ 0 h 10"/>
                </a:gdLst>
                <a:ahLst/>
                <a:cxnLst>
                  <a:cxn ang="0">
                    <a:pos x="T0" y="T1"/>
                  </a:cxn>
                  <a:cxn ang="0">
                    <a:pos x="T2" y="T3"/>
                  </a:cxn>
                  <a:cxn ang="0">
                    <a:pos x="T4" y="T5"/>
                  </a:cxn>
                  <a:cxn ang="0">
                    <a:pos x="T6" y="T7"/>
                  </a:cxn>
                </a:cxnLst>
                <a:rect l="0" t="0" r="r" b="b"/>
                <a:pathLst>
                  <a:path w="6" h="10">
                    <a:moveTo>
                      <a:pt x="0" y="0"/>
                    </a:moveTo>
                    <a:cubicBezTo>
                      <a:pt x="6" y="10"/>
                      <a:pt x="6" y="10"/>
                      <a:pt x="6" y="10"/>
                    </a:cubicBezTo>
                    <a:cubicBezTo>
                      <a:pt x="5" y="8"/>
                      <a:pt x="4" y="6"/>
                      <a:pt x="3" y="4"/>
                    </a:cubicBezTo>
                    <a:cubicBezTo>
                      <a:pt x="2" y="2"/>
                      <a:pt x="1" y="1"/>
                      <a:pt x="0" y="0"/>
                    </a:cubicBezTo>
                  </a:path>
                </a:pathLst>
              </a:custGeom>
              <a:grpFill/>
              <a:ln>
                <a:solidFill>
                  <a:schemeClr val="accent3"/>
                </a:solidFill>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856"/>
          <p:cNvGrpSpPr>
            <a:grpSpLocks noChangeAspect="1"/>
          </p:cNvGrpSpPr>
          <p:nvPr/>
        </p:nvGrpSpPr>
        <p:grpSpPr>
          <a:xfrm>
            <a:off x="1167863" y="2288896"/>
            <a:ext cx="810000" cy="806858"/>
            <a:chOff x="12895386" y="-62366"/>
            <a:chExt cx="2208955" cy="2199699"/>
          </a:xfrm>
        </p:grpSpPr>
        <p:sp>
          <p:nvSpPr>
            <p:cNvPr id="858" name="Freeform 711"/>
            <p:cNvSpPr>
              <a:spLocks/>
            </p:cNvSpPr>
            <p:nvPr/>
          </p:nvSpPr>
          <p:spPr bwMode="auto">
            <a:xfrm>
              <a:off x="13222410" y="1838075"/>
              <a:ext cx="37022" cy="30851"/>
            </a:xfrm>
            <a:custGeom>
              <a:avLst/>
              <a:gdLst>
                <a:gd name="T0" fmla="*/ 3 w 5"/>
                <a:gd name="T1" fmla="*/ 0 h 4"/>
                <a:gd name="T2" fmla="*/ 0 w 5"/>
                <a:gd name="T3" fmla="*/ 1 h 4"/>
                <a:gd name="T4" fmla="*/ 3 w 5"/>
                <a:gd name="T5" fmla="*/ 4 h 4"/>
                <a:gd name="T6" fmla="*/ 5 w 5"/>
                <a:gd name="T7" fmla="*/ 3 h 4"/>
                <a:gd name="T8" fmla="*/ 4 w 5"/>
                <a:gd name="T9" fmla="*/ 1 h 4"/>
                <a:gd name="T10" fmla="*/ 3 w 5"/>
                <a:gd name="T11" fmla="*/ 0 h 4"/>
              </a:gdLst>
              <a:ahLst/>
              <a:cxnLst>
                <a:cxn ang="0">
                  <a:pos x="T0" y="T1"/>
                </a:cxn>
                <a:cxn ang="0">
                  <a:pos x="T2" y="T3"/>
                </a:cxn>
                <a:cxn ang="0">
                  <a:pos x="T4" y="T5"/>
                </a:cxn>
                <a:cxn ang="0">
                  <a:pos x="T6" y="T7"/>
                </a:cxn>
                <a:cxn ang="0">
                  <a:pos x="T8" y="T9"/>
                </a:cxn>
                <a:cxn ang="0">
                  <a:pos x="T10" y="T11"/>
                </a:cxn>
              </a:cxnLst>
              <a:rect l="0" t="0" r="r" b="b"/>
              <a:pathLst>
                <a:path w="5" h="4">
                  <a:moveTo>
                    <a:pt x="3" y="0"/>
                  </a:moveTo>
                  <a:cubicBezTo>
                    <a:pt x="0" y="1"/>
                    <a:pt x="0" y="1"/>
                    <a:pt x="0" y="1"/>
                  </a:cubicBezTo>
                  <a:cubicBezTo>
                    <a:pt x="3" y="4"/>
                    <a:pt x="3" y="4"/>
                    <a:pt x="3" y="4"/>
                  </a:cubicBezTo>
                  <a:cubicBezTo>
                    <a:pt x="5" y="3"/>
                    <a:pt x="5" y="3"/>
                    <a:pt x="5" y="3"/>
                  </a:cubicBezTo>
                  <a:cubicBezTo>
                    <a:pt x="4" y="1"/>
                    <a:pt x="4" y="1"/>
                    <a:pt x="4" y="1"/>
                  </a:cubicBezTo>
                  <a:cubicBezTo>
                    <a:pt x="4" y="1"/>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59" name="Freeform 750"/>
            <p:cNvSpPr>
              <a:spLocks noEditPoints="1"/>
            </p:cNvSpPr>
            <p:nvPr/>
          </p:nvSpPr>
          <p:spPr bwMode="auto">
            <a:xfrm>
              <a:off x="12895386" y="-62366"/>
              <a:ext cx="2208955" cy="2199699"/>
            </a:xfrm>
            <a:custGeom>
              <a:avLst/>
              <a:gdLst>
                <a:gd name="T0" fmla="*/ 122 w 303"/>
                <a:gd name="T1" fmla="*/ 295 h 302"/>
                <a:gd name="T2" fmla="*/ 203 w 303"/>
                <a:gd name="T3" fmla="*/ 293 h 302"/>
                <a:gd name="T4" fmla="*/ 143 w 303"/>
                <a:gd name="T5" fmla="*/ 282 h 302"/>
                <a:gd name="T6" fmla="*/ 103 w 303"/>
                <a:gd name="T7" fmla="*/ 291 h 302"/>
                <a:gd name="T8" fmla="*/ 103 w 303"/>
                <a:gd name="T9" fmla="*/ 272 h 302"/>
                <a:gd name="T10" fmla="*/ 150 w 303"/>
                <a:gd name="T11" fmla="*/ 270 h 302"/>
                <a:gd name="T12" fmla="*/ 169 w 303"/>
                <a:gd name="T13" fmla="*/ 268 h 302"/>
                <a:gd name="T14" fmla="*/ 197 w 303"/>
                <a:gd name="T15" fmla="*/ 295 h 302"/>
                <a:gd name="T16" fmla="*/ 93 w 303"/>
                <a:gd name="T17" fmla="*/ 253 h 302"/>
                <a:gd name="T18" fmla="*/ 70 w 303"/>
                <a:gd name="T19" fmla="*/ 250 h 302"/>
                <a:gd name="T20" fmla="*/ 228 w 303"/>
                <a:gd name="T21" fmla="*/ 281 h 302"/>
                <a:gd name="T22" fmla="*/ 73 w 303"/>
                <a:gd name="T23" fmla="*/ 249 h 302"/>
                <a:gd name="T24" fmla="*/ 221 w 303"/>
                <a:gd name="T25" fmla="*/ 247 h 302"/>
                <a:gd name="T26" fmla="*/ 35 w 303"/>
                <a:gd name="T27" fmla="*/ 247 h 302"/>
                <a:gd name="T28" fmla="*/ 270 w 303"/>
                <a:gd name="T29" fmla="*/ 240 h 302"/>
                <a:gd name="T30" fmla="*/ 233 w 303"/>
                <a:gd name="T31" fmla="*/ 241 h 302"/>
                <a:gd name="T32" fmla="*/ 260 w 303"/>
                <a:gd name="T33" fmla="*/ 237 h 302"/>
                <a:gd name="T34" fmla="*/ 52 w 303"/>
                <a:gd name="T35" fmla="*/ 264 h 302"/>
                <a:gd name="T36" fmla="*/ 53 w 303"/>
                <a:gd name="T37" fmla="*/ 260 h 302"/>
                <a:gd name="T38" fmla="*/ 275 w 303"/>
                <a:gd name="T39" fmla="*/ 230 h 302"/>
                <a:gd name="T40" fmla="*/ 47 w 303"/>
                <a:gd name="T41" fmla="*/ 218 h 302"/>
                <a:gd name="T42" fmla="*/ 30 w 303"/>
                <a:gd name="T43" fmla="*/ 188 h 302"/>
                <a:gd name="T44" fmla="*/ 9 w 303"/>
                <a:gd name="T45" fmla="*/ 182 h 302"/>
                <a:gd name="T46" fmla="*/ 5 w 303"/>
                <a:gd name="T47" fmla="*/ 188 h 302"/>
                <a:gd name="T48" fmla="*/ 286 w 303"/>
                <a:gd name="T49" fmla="*/ 210 h 302"/>
                <a:gd name="T50" fmla="*/ 268 w 303"/>
                <a:gd name="T51" fmla="*/ 189 h 302"/>
                <a:gd name="T52" fmla="*/ 274 w 303"/>
                <a:gd name="T53" fmla="*/ 163 h 302"/>
                <a:gd name="T54" fmla="*/ 0 w 303"/>
                <a:gd name="T55" fmla="*/ 151 h 302"/>
                <a:gd name="T56" fmla="*/ 290 w 303"/>
                <a:gd name="T57" fmla="*/ 157 h 302"/>
                <a:gd name="T58" fmla="*/ 5 w 303"/>
                <a:gd name="T59" fmla="*/ 152 h 302"/>
                <a:gd name="T60" fmla="*/ 26 w 303"/>
                <a:gd name="T61" fmla="*/ 141 h 302"/>
                <a:gd name="T62" fmla="*/ 32 w 303"/>
                <a:gd name="T63" fmla="*/ 126 h 302"/>
                <a:gd name="T64" fmla="*/ 279 w 303"/>
                <a:gd name="T65" fmla="*/ 118 h 302"/>
                <a:gd name="T66" fmla="*/ 300 w 303"/>
                <a:gd name="T67" fmla="*/ 125 h 302"/>
                <a:gd name="T68" fmla="*/ 253 w 303"/>
                <a:gd name="T69" fmla="*/ 87 h 302"/>
                <a:gd name="T70" fmla="*/ 253 w 303"/>
                <a:gd name="T71" fmla="*/ 87 h 302"/>
                <a:gd name="T72" fmla="*/ 33 w 303"/>
                <a:gd name="T73" fmla="*/ 122 h 302"/>
                <a:gd name="T74" fmla="*/ 261 w 303"/>
                <a:gd name="T75" fmla="*/ 75 h 302"/>
                <a:gd name="T76" fmla="*/ 21 w 303"/>
                <a:gd name="T77" fmla="*/ 82 h 302"/>
                <a:gd name="T78" fmla="*/ 59 w 303"/>
                <a:gd name="T79" fmla="*/ 70 h 302"/>
                <a:gd name="T80" fmla="*/ 69 w 303"/>
                <a:gd name="T81" fmla="*/ 61 h 302"/>
                <a:gd name="T82" fmla="*/ 26 w 303"/>
                <a:gd name="T83" fmla="*/ 66 h 302"/>
                <a:gd name="T84" fmla="*/ 79 w 303"/>
                <a:gd name="T85" fmla="*/ 52 h 302"/>
                <a:gd name="T86" fmla="*/ 277 w 303"/>
                <a:gd name="T87" fmla="*/ 66 h 302"/>
                <a:gd name="T88" fmla="*/ 227 w 303"/>
                <a:gd name="T89" fmla="*/ 50 h 302"/>
                <a:gd name="T90" fmla="*/ 238 w 303"/>
                <a:gd name="T91" fmla="*/ 43 h 302"/>
                <a:gd name="T92" fmla="*/ 251 w 303"/>
                <a:gd name="T93" fmla="*/ 37 h 302"/>
                <a:gd name="T94" fmla="*/ 200 w 303"/>
                <a:gd name="T95" fmla="*/ 38 h 302"/>
                <a:gd name="T96" fmla="*/ 146 w 303"/>
                <a:gd name="T97" fmla="*/ 29 h 302"/>
                <a:gd name="T98" fmla="*/ 83 w 303"/>
                <a:gd name="T99" fmla="*/ 53 h 302"/>
                <a:gd name="T100" fmla="*/ 154 w 303"/>
                <a:gd name="T101" fmla="*/ 32 h 302"/>
                <a:gd name="T102" fmla="*/ 86 w 303"/>
                <a:gd name="T103" fmla="*/ 15 h 302"/>
                <a:gd name="T104" fmla="*/ 202 w 303"/>
                <a:gd name="T105" fmla="*/ 9 h 302"/>
                <a:gd name="T106" fmla="*/ 105 w 303"/>
                <a:gd name="T107" fmla="*/ 11 h 302"/>
                <a:gd name="T108" fmla="*/ 162 w 303"/>
                <a:gd name="T109" fmla="*/ 5 h 302"/>
                <a:gd name="T110" fmla="*/ 196 w 303"/>
                <a:gd name="T111" fmla="*/ 10 h 302"/>
                <a:gd name="T112" fmla="*/ 162 w 303"/>
                <a:gd name="T113"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3" h="302">
                  <a:moveTo>
                    <a:pt x="122" y="295"/>
                  </a:moveTo>
                  <a:cubicBezTo>
                    <a:pt x="126" y="300"/>
                    <a:pt x="126" y="300"/>
                    <a:pt x="126" y="300"/>
                  </a:cubicBezTo>
                  <a:cubicBezTo>
                    <a:pt x="129" y="300"/>
                    <a:pt x="134" y="301"/>
                    <a:pt x="138" y="301"/>
                  </a:cubicBezTo>
                  <a:cubicBezTo>
                    <a:pt x="140" y="302"/>
                    <a:pt x="140" y="302"/>
                    <a:pt x="140" y="302"/>
                  </a:cubicBezTo>
                  <a:cubicBezTo>
                    <a:pt x="136" y="297"/>
                    <a:pt x="136" y="297"/>
                    <a:pt x="136" y="297"/>
                  </a:cubicBezTo>
                  <a:cubicBezTo>
                    <a:pt x="136" y="297"/>
                    <a:pt x="136" y="297"/>
                    <a:pt x="136" y="297"/>
                  </a:cubicBezTo>
                  <a:cubicBezTo>
                    <a:pt x="131" y="297"/>
                    <a:pt x="127" y="296"/>
                    <a:pt x="122" y="295"/>
                  </a:cubicBezTo>
                  <a:moveTo>
                    <a:pt x="100" y="292"/>
                  </a:moveTo>
                  <a:cubicBezTo>
                    <a:pt x="99" y="293"/>
                    <a:pt x="99" y="293"/>
                    <a:pt x="99" y="293"/>
                  </a:cubicBezTo>
                  <a:cubicBezTo>
                    <a:pt x="101" y="293"/>
                    <a:pt x="101" y="293"/>
                    <a:pt x="101" y="293"/>
                  </a:cubicBezTo>
                  <a:cubicBezTo>
                    <a:pt x="100" y="292"/>
                    <a:pt x="100" y="292"/>
                    <a:pt x="100" y="292"/>
                  </a:cubicBezTo>
                  <a:moveTo>
                    <a:pt x="211" y="285"/>
                  </a:moveTo>
                  <a:cubicBezTo>
                    <a:pt x="208" y="287"/>
                    <a:pt x="204" y="288"/>
                    <a:pt x="201" y="289"/>
                  </a:cubicBezTo>
                  <a:cubicBezTo>
                    <a:pt x="203" y="293"/>
                    <a:pt x="203" y="293"/>
                    <a:pt x="203" y="293"/>
                  </a:cubicBezTo>
                  <a:cubicBezTo>
                    <a:pt x="207" y="291"/>
                    <a:pt x="210" y="290"/>
                    <a:pt x="213" y="289"/>
                  </a:cubicBezTo>
                  <a:cubicBezTo>
                    <a:pt x="211" y="285"/>
                    <a:pt x="211" y="285"/>
                    <a:pt x="211" y="285"/>
                  </a:cubicBezTo>
                  <a:moveTo>
                    <a:pt x="143" y="282"/>
                  </a:moveTo>
                  <a:cubicBezTo>
                    <a:pt x="138" y="294"/>
                    <a:pt x="138" y="294"/>
                    <a:pt x="138" y="294"/>
                  </a:cubicBezTo>
                  <a:cubicBezTo>
                    <a:pt x="140" y="297"/>
                    <a:pt x="140" y="297"/>
                    <a:pt x="140" y="297"/>
                  </a:cubicBezTo>
                  <a:cubicBezTo>
                    <a:pt x="145" y="286"/>
                    <a:pt x="145" y="286"/>
                    <a:pt x="145" y="286"/>
                  </a:cubicBezTo>
                  <a:cubicBezTo>
                    <a:pt x="143" y="282"/>
                    <a:pt x="143" y="282"/>
                    <a:pt x="143" y="282"/>
                  </a:cubicBezTo>
                  <a:moveTo>
                    <a:pt x="223" y="279"/>
                  </a:moveTo>
                  <a:cubicBezTo>
                    <a:pt x="220" y="281"/>
                    <a:pt x="217" y="282"/>
                    <a:pt x="214" y="284"/>
                  </a:cubicBezTo>
                  <a:cubicBezTo>
                    <a:pt x="216" y="287"/>
                    <a:pt x="216" y="287"/>
                    <a:pt x="216" y="287"/>
                  </a:cubicBezTo>
                  <a:cubicBezTo>
                    <a:pt x="219" y="286"/>
                    <a:pt x="223" y="284"/>
                    <a:pt x="226" y="282"/>
                  </a:cubicBezTo>
                  <a:cubicBezTo>
                    <a:pt x="223" y="279"/>
                    <a:pt x="223" y="279"/>
                    <a:pt x="223" y="279"/>
                  </a:cubicBezTo>
                  <a:moveTo>
                    <a:pt x="103" y="272"/>
                  </a:moveTo>
                  <a:cubicBezTo>
                    <a:pt x="103" y="291"/>
                    <a:pt x="103" y="291"/>
                    <a:pt x="103" y="291"/>
                  </a:cubicBezTo>
                  <a:cubicBezTo>
                    <a:pt x="105" y="295"/>
                    <a:pt x="105" y="295"/>
                    <a:pt x="105" y="295"/>
                  </a:cubicBezTo>
                  <a:cubicBezTo>
                    <a:pt x="110" y="296"/>
                    <a:pt x="115" y="298"/>
                    <a:pt x="120" y="299"/>
                  </a:cubicBezTo>
                  <a:cubicBezTo>
                    <a:pt x="121" y="299"/>
                    <a:pt x="121" y="299"/>
                    <a:pt x="121" y="299"/>
                  </a:cubicBezTo>
                  <a:cubicBezTo>
                    <a:pt x="118" y="294"/>
                    <a:pt x="118" y="294"/>
                    <a:pt x="118" y="294"/>
                  </a:cubicBezTo>
                  <a:cubicBezTo>
                    <a:pt x="114" y="293"/>
                    <a:pt x="110" y="292"/>
                    <a:pt x="107" y="291"/>
                  </a:cubicBezTo>
                  <a:cubicBezTo>
                    <a:pt x="107" y="278"/>
                    <a:pt x="107" y="278"/>
                    <a:pt x="107" y="278"/>
                  </a:cubicBezTo>
                  <a:cubicBezTo>
                    <a:pt x="103" y="272"/>
                    <a:pt x="103" y="272"/>
                    <a:pt x="103" y="272"/>
                  </a:cubicBezTo>
                  <a:moveTo>
                    <a:pt x="150" y="270"/>
                  </a:moveTo>
                  <a:cubicBezTo>
                    <a:pt x="148" y="270"/>
                    <a:pt x="148" y="270"/>
                    <a:pt x="148" y="270"/>
                  </a:cubicBezTo>
                  <a:cubicBezTo>
                    <a:pt x="144" y="279"/>
                    <a:pt x="144" y="279"/>
                    <a:pt x="144" y="279"/>
                  </a:cubicBezTo>
                  <a:cubicBezTo>
                    <a:pt x="147" y="283"/>
                    <a:pt x="147" y="283"/>
                    <a:pt x="147" y="283"/>
                  </a:cubicBezTo>
                  <a:cubicBezTo>
                    <a:pt x="151" y="274"/>
                    <a:pt x="151" y="274"/>
                    <a:pt x="151" y="274"/>
                  </a:cubicBezTo>
                  <a:cubicBezTo>
                    <a:pt x="153" y="273"/>
                    <a:pt x="153" y="273"/>
                    <a:pt x="153" y="273"/>
                  </a:cubicBezTo>
                  <a:cubicBezTo>
                    <a:pt x="150" y="270"/>
                    <a:pt x="150" y="270"/>
                    <a:pt x="150" y="270"/>
                  </a:cubicBezTo>
                  <a:moveTo>
                    <a:pt x="166" y="268"/>
                  </a:moveTo>
                  <a:cubicBezTo>
                    <a:pt x="154" y="269"/>
                    <a:pt x="154" y="269"/>
                    <a:pt x="154" y="269"/>
                  </a:cubicBezTo>
                  <a:cubicBezTo>
                    <a:pt x="156" y="273"/>
                    <a:pt x="156" y="273"/>
                    <a:pt x="156" y="273"/>
                  </a:cubicBezTo>
                  <a:cubicBezTo>
                    <a:pt x="168" y="272"/>
                    <a:pt x="168" y="272"/>
                    <a:pt x="168" y="272"/>
                  </a:cubicBezTo>
                  <a:cubicBezTo>
                    <a:pt x="166" y="268"/>
                    <a:pt x="166" y="268"/>
                    <a:pt x="166" y="268"/>
                  </a:cubicBezTo>
                  <a:moveTo>
                    <a:pt x="180" y="266"/>
                  </a:moveTo>
                  <a:cubicBezTo>
                    <a:pt x="169" y="268"/>
                    <a:pt x="169" y="268"/>
                    <a:pt x="169" y="268"/>
                  </a:cubicBezTo>
                  <a:cubicBezTo>
                    <a:pt x="172" y="271"/>
                    <a:pt x="172" y="271"/>
                    <a:pt x="172" y="271"/>
                  </a:cubicBezTo>
                  <a:cubicBezTo>
                    <a:pt x="178" y="271"/>
                    <a:pt x="178" y="271"/>
                    <a:pt x="178" y="271"/>
                  </a:cubicBezTo>
                  <a:cubicBezTo>
                    <a:pt x="186" y="282"/>
                    <a:pt x="186" y="282"/>
                    <a:pt x="186" y="282"/>
                  </a:cubicBezTo>
                  <a:cubicBezTo>
                    <a:pt x="189" y="286"/>
                    <a:pt x="189" y="286"/>
                    <a:pt x="189" y="286"/>
                  </a:cubicBezTo>
                  <a:cubicBezTo>
                    <a:pt x="194" y="293"/>
                    <a:pt x="194" y="293"/>
                    <a:pt x="194" y="293"/>
                  </a:cubicBezTo>
                  <a:cubicBezTo>
                    <a:pt x="193" y="296"/>
                    <a:pt x="193" y="296"/>
                    <a:pt x="193" y="296"/>
                  </a:cubicBezTo>
                  <a:cubicBezTo>
                    <a:pt x="197" y="295"/>
                    <a:pt x="197" y="295"/>
                    <a:pt x="197" y="295"/>
                  </a:cubicBezTo>
                  <a:cubicBezTo>
                    <a:pt x="198" y="295"/>
                    <a:pt x="199" y="294"/>
                    <a:pt x="201" y="294"/>
                  </a:cubicBezTo>
                  <a:cubicBezTo>
                    <a:pt x="198" y="290"/>
                    <a:pt x="198" y="290"/>
                    <a:pt x="198" y="290"/>
                  </a:cubicBezTo>
                  <a:cubicBezTo>
                    <a:pt x="198" y="290"/>
                    <a:pt x="198" y="290"/>
                    <a:pt x="198" y="291"/>
                  </a:cubicBezTo>
                  <a:cubicBezTo>
                    <a:pt x="191" y="282"/>
                    <a:pt x="191" y="282"/>
                    <a:pt x="191" y="282"/>
                  </a:cubicBezTo>
                  <a:cubicBezTo>
                    <a:pt x="191" y="282"/>
                    <a:pt x="191" y="282"/>
                    <a:pt x="191" y="282"/>
                  </a:cubicBezTo>
                  <a:cubicBezTo>
                    <a:pt x="180" y="266"/>
                    <a:pt x="180" y="266"/>
                    <a:pt x="180" y="266"/>
                  </a:cubicBezTo>
                  <a:moveTo>
                    <a:pt x="93" y="253"/>
                  </a:moveTo>
                  <a:cubicBezTo>
                    <a:pt x="98" y="261"/>
                    <a:pt x="98" y="261"/>
                    <a:pt x="98" y="261"/>
                  </a:cubicBezTo>
                  <a:cubicBezTo>
                    <a:pt x="102" y="264"/>
                    <a:pt x="102" y="264"/>
                    <a:pt x="102" y="264"/>
                  </a:cubicBezTo>
                  <a:cubicBezTo>
                    <a:pt x="103" y="267"/>
                    <a:pt x="103" y="267"/>
                    <a:pt x="103" y="267"/>
                  </a:cubicBezTo>
                  <a:cubicBezTo>
                    <a:pt x="107" y="273"/>
                    <a:pt x="107" y="273"/>
                    <a:pt x="107" y="273"/>
                  </a:cubicBezTo>
                  <a:cubicBezTo>
                    <a:pt x="106" y="261"/>
                    <a:pt x="106" y="261"/>
                    <a:pt x="106" y="261"/>
                  </a:cubicBezTo>
                  <a:cubicBezTo>
                    <a:pt x="93" y="253"/>
                    <a:pt x="93" y="253"/>
                    <a:pt x="93" y="253"/>
                  </a:cubicBezTo>
                  <a:moveTo>
                    <a:pt x="70" y="250"/>
                  </a:moveTo>
                  <a:cubicBezTo>
                    <a:pt x="61" y="256"/>
                    <a:pt x="61" y="256"/>
                    <a:pt x="61" y="256"/>
                  </a:cubicBezTo>
                  <a:cubicBezTo>
                    <a:pt x="63" y="259"/>
                    <a:pt x="63" y="259"/>
                    <a:pt x="63" y="259"/>
                  </a:cubicBezTo>
                  <a:cubicBezTo>
                    <a:pt x="73" y="253"/>
                    <a:pt x="73" y="253"/>
                    <a:pt x="73" y="253"/>
                  </a:cubicBezTo>
                  <a:cubicBezTo>
                    <a:pt x="70" y="250"/>
                    <a:pt x="70" y="250"/>
                    <a:pt x="70" y="250"/>
                  </a:cubicBezTo>
                  <a:moveTo>
                    <a:pt x="219" y="249"/>
                  </a:moveTo>
                  <a:cubicBezTo>
                    <a:pt x="225" y="276"/>
                    <a:pt x="225" y="276"/>
                    <a:pt x="225" y="276"/>
                  </a:cubicBezTo>
                  <a:cubicBezTo>
                    <a:pt x="228" y="281"/>
                    <a:pt x="228" y="281"/>
                    <a:pt x="228" y="281"/>
                  </a:cubicBezTo>
                  <a:cubicBezTo>
                    <a:pt x="228" y="281"/>
                    <a:pt x="229" y="281"/>
                    <a:pt x="229" y="281"/>
                  </a:cubicBezTo>
                  <a:cubicBezTo>
                    <a:pt x="233" y="278"/>
                    <a:pt x="233" y="278"/>
                    <a:pt x="233" y="278"/>
                  </a:cubicBezTo>
                  <a:cubicBezTo>
                    <a:pt x="229" y="277"/>
                    <a:pt x="229" y="277"/>
                    <a:pt x="229" y="277"/>
                  </a:cubicBezTo>
                  <a:cubicBezTo>
                    <a:pt x="225" y="258"/>
                    <a:pt x="225" y="258"/>
                    <a:pt x="225" y="258"/>
                  </a:cubicBezTo>
                  <a:cubicBezTo>
                    <a:pt x="219" y="249"/>
                    <a:pt x="219" y="249"/>
                    <a:pt x="219" y="249"/>
                  </a:cubicBezTo>
                  <a:moveTo>
                    <a:pt x="79" y="245"/>
                  </a:moveTo>
                  <a:cubicBezTo>
                    <a:pt x="73" y="249"/>
                    <a:pt x="73" y="249"/>
                    <a:pt x="73" y="249"/>
                  </a:cubicBezTo>
                  <a:cubicBezTo>
                    <a:pt x="75" y="252"/>
                    <a:pt x="75" y="252"/>
                    <a:pt x="75" y="252"/>
                  </a:cubicBezTo>
                  <a:cubicBezTo>
                    <a:pt x="79" y="250"/>
                    <a:pt x="79" y="250"/>
                    <a:pt x="79" y="250"/>
                  </a:cubicBezTo>
                  <a:cubicBezTo>
                    <a:pt x="92" y="257"/>
                    <a:pt x="92" y="257"/>
                    <a:pt x="92" y="257"/>
                  </a:cubicBezTo>
                  <a:cubicBezTo>
                    <a:pt x="86" y="250"/>
                    <a:pt x="86" y="250"/>
                    <a:pt x="86" y="250"/>
                  </a:cubicBezTo>
                  <a:cubicBezTo>
                    <a:pt x="79" y="245"/>
                    <a:pt x="79" y="245"/>
                    <a:pt x="79" y="245"/>
                  </a:cubicBezTo>
                  <a:moveTo>
                    <a:pt x="229" y="240"/>
                  </a:moveTo>
                  <a:cubicBezTo>
                    <a:pt x="221" y="247"/>
                    <a:pt x="221" y="247"/>
                    <a:pt x="221" y="247"/>
                  </a:cubicBezTo>
                  <a:cubicBezTo>
                    <a:pt x="223" y="250"/>
                    <a:pt x="223" y="250"/>
                    <a:pt x="223" y="250"/>
                  </a:cubicBezTo>
                  <a:cubicBezTo>
                    <a:pt x="223" y="250"/>
                    <a:pt x="223" y="250"/>
                    <a:pt x="223" y="250"/>
                  </a:cubicBezTo>
                  <a:cubicBezTo>
                    <a:pt x="231" y="243"/>
                    <a:pt x="231" y="243"/>
                    <a:pt x="231" y="243"/>
                  </a:cubicBezTo>
                  <a:cubicBezTo>
                    <a:pt x="229" y="240"/>
                    <a:pt x="229" y="240"/>
                    <a:pt x="229" y="240"/>
                  </a:cubicBezTo>
                  <a:moveTo>
                    <a:pt x="26" y="235"/>
                  </a:moveTo>
                  <a:cubicBezTo>
                    <a:pt x="28" y="239"/>
                    <a:pt x="28" y="239"/>
                    <a:pt x="28" y="239"/>
                  </a:cubicBezTo>
                  <a:cubicBezTo>
                    <a:pt x="30" y="242"/>
                    <a:pt x="33" y="244"/>
                    <a:pt x="35" y="247"/>
                  </a:cubicBezTo>
                  <a:cubicBezTo>
                    <a:pt x="26" y="235"/>
                    <a:pt x="26" y="235"/>
                    <a:pt x="26" y="235"/>
                  </a:cubicBezTo>
                  <a:cubicBezTo>
                    <a:pt x="26" y="235"/>
                    <a:pt x="26" y="235"/>
                    <a:pt x="26" y="235"/>
                  </a:cubicBezTo>
                  <a:moveTo>
                    <a:pt x="274" y="233"/>
                  </a:moveTo>
                  <a:cubicBezTo>
                    <a:pt x="273" y="234"/>
                    <a:pt x="272" y="235"/>
                    <a:pt x="271" y="237"/>
                  </a:cubicBezTo>
                  <a:cubicBezTo>
                    <a:pt x="261" y="233"/>
                    <a:pt x="261" y="233"/>
                    <a:pt x="261" y="233"/>
                  </a:cubicBezTo>
                  <a:cubicBezTo>
                    <a:pt x="265" y="239"/>
                    <a:pt x="265" y="239"/>
                    <a:pt x="265" y="239"/>
                  </a:cubicBezTo>
                  <a:cubicBezTo>
                    <a:pt x="270" y="240"/>
                    <a:pt x="270" y="240"/>
                    <a:pt x="270" y="240"/>
                  </a:cubicBezTo>
                  <a:cubicBezTo>
                    <a:pt x="271" y="244"/>
                    <a:pt x="271" y="244"/>
                    <a:pt x="271" y="244"/>
                  </a:cubicBezTo>
                  <a:cubicBezTo>
                    <a:pt x="273" y="240"/>
                    <a:pt x="273" y="240"/>
                    <a:pt x="273" y="240"/>
                  </a:cubicBezTo>
                  <a:cubicBezTo>
                    <a:pt x="274" y="239"/>
                    <a:pt x="275" y="238"/>
                    <a:pt x="276" y="236"/>
                  </a:cubicBezTo>
                  <a:cubicBezTo>
                    <a:pt x="274" y="233"/>
                    <a:pt x="274" y="233"/>
                    <a:pt x="274" y="233"/>
                  </a:cubicBezTo>
                  <a:moveTo>
                    <a:pt x="239" y="231"/>
                  </a:moveTo>
                  <a:cubicBezTo>
                    <a:pt x="231" y="238"/>
                    <a:pt x="231" y="238"/>
                    <a:pt x="231" y="238"/>
                  </a:cubicBezTo>
                  <a:cubicBezTo>
                    <a:pt x="233" y="241"/>
                    <a:pt x="233" y="241"/>
                    <a:pt x="233" y="241"/>
                  </a:cubicBezTo>
                  <a:cubicBezTo>
                    <a:pt x="241" y="234"/>
                    <a:pt x="241" y="234"/>
                    <a:pt x="241" y="234"/>
                  </a:cubicBezTo>
                  <a:cubicBezTo>
                    <a:pt x="239" y="231"/>
                    <a:pt x="239" y="231"/>
                    <a:pt x="239" y="231"/>
                  </a:cubicBezTo>
                  <a:moveTo>
                    <a:pt x="243" y="227"/>
                  </a:moveTo>
                  <a:cubicBezTo>
                    <a:pt x="241" y="229"/>
                    <a:pt x="241" y="229"/>
                    <a:pt x="241" y="229"/>
                  </a:cubicBezTo>
                  <a:cubicBezTo>
                    <a:pt x="243" y="232"/>
                    <a:pt x="243" y="232"/>
                    <a:pt x="243" y="232"/>
                  </a:cubicBezTo>
                  <a:cubicBezTo>
                    <a:pt x="244" y="232"/>
                    <a:pt x="244" y="232"/>
                    <a:pt x="244" y="232"/>
                  </a:cubicBezTo>
                  <a:cubicBezTo>
                    <a:pt x="260" y="237"/>
                    <a:pt x="260" y="237"/>
                    <a:pt x="260" y="237"/>
                  </a:cubicBezTo>
                  <a:cubicBezTo>
                    <a:pt x="256" y="232"/>
                    <a:pt x="256" y="232"/>
                    <a:pt x="256" y="232"/>
                  </a:cubicBezTo>
                  <a:cubicBezTo>
                    <a:pt x="243" y="227"/>
                    <a:pt x="243" y="227"/>
                    <a:pt x="243" y="227"/>
                  </a:cubicBezTo>
                  <a:moveTo>
                    <a:pt x="36" y="226"/>
                  </a:moveTo>
                  <a:cubicBezTo>
                    <a:pt x="30" y="235"/>
                    <a:pt x="30" y="235"/>
                    <a:pt x="30" y="235"/>
                  </a:cubicBezTo>
                  <a:cubicBezTo>
                    <a:pt x="49" y="262"/>
                    <a:pt x="49" y="262"/>
                    <a:pt x="49" y="262"/>
                  </a:cubicBezTo>
                  <a:cubicBezTo>
                    <a:pt x="50" y="263"/>
                    <a:pt x="50" y="263"/>
                    <a:pt x="51" y="264"/>
                  </a:cubicBezTo>
                  <a:cubicBezTo>
                    <a:pt x="51" y="264"/>
                    <a:pt x="51" y="264"/>
                    <a:pt x="52" y="264"/>
                  </a:cubicBezTo>
                  <a:cubicBezTo>
                    <a:pt x="52" y="265"/>
                    <a:pt x="52" y="265"/>
                    <a:pt x="52" y="265"/>
                  </a:cubicBezTo>
                  <a:cubicBezTo>
                    <a:pt x="55" y="268"/>
                    <a:pt x="55" y="268"/>
                    <a:pt x="55" y="268"/>
                  </a:cubicBezTo>
                  <a:cubicBezTo>
                    <a:pt x="55" y="264"/>
                    <a:pt x="55" y="264"/>
                    <a:pt x="55" y="264"/>
                  </a:cubicBezTo>
                  <a:cubicBezTo>
                    <a:pt x="56" y="263"/>
                    <a:pt x="56" y="263"/>
                    <a:pt x="56" y="263"/>
                  </a:cubicBezTo>
                  <a:cubicBezTo>
                    <a:pt x="61" y="260"/>
                    <a:pt x="61" y="260"/>
                    <a:pt x="61" y="260"/>
                  </a:cubicBezTo>
                  <a:cubicBezTo>
                    <a:pt x="58" y="257"/>
                    <a:pt x="58" y="257"/>
                    <a:pt x="58" y="257"/>
                  </a:cubicBezTo>
                  <a:cubicBezTo>
                    <a:pt x="53" y="260"/>
                    <a:pt x="53" y="260"/>
                    <a:pt x="53" y="260"/>
                  </a:cubicBezTo>
                  <a:cubicBezTo>
                    <a:pt x="53" y="260"/>
                    <a:pt x="53" y="260"/>
                    <a:pt x="53" y="260"/>
                  </a:cubicBezTo>
                  <a:cubicBezTo>
                    <a:pt x="52" y="260"/>
                    <a:pt x="52" y="259"/>
                    <a:pt x="51" y="259"/>
                  </a:cubicBezTo>
                  <a:cubicBezTo>
                    <a:pt x="45" y="253"/>
                    <a:pt x="38" y="245"/>
                    <a:pt x="33" y="238"/>
                  </a:cubicBezTo>
                  <a:cubicBezTo>
                    <a:pt x="39" y="229"/>
                    <a:pt x="39" y="229"/>
                    <a:pt x="39" y="229"/>
                  </a:cubicBezTo>
                  <a:cubicBezTo>
                    <a:pt x="36" y="226"/>
                    <a:pt x="36" y="226"/>
                    <a:pt x="36" y="226"/>
                  </a:cubicBezTo>
                  <a:moveTo>
                    <a:pt x="281" y="220"/>
                  </a:moveTo>
                  <a:cubicBezTo>
                    <a:pt x="279" y="224"/>
                    <a:pt x="277" y="227"/>
                    <a:pt x="275" y="230"/>
                  </a:cubicBezTo>
                  <a:cubicBezTo>
                    <a:pt x="278" y="234"/>
                    <a:pt x="278" y="234"/>
                    <a:pt x="278" y="234"/>
                  </a:cubicBezTo>
                  <a:cubicBezTo>
                    <a:pt x="280" y="230"/>
                    <a:pt x="282" y="227"/>
                    <a:pt x="284" y="224"/>
                  </a:cubicBezTo>
                  <a:cubicBezTo>
                    <a:pt x="281" y="220"/>
                    <a:pt x="281" y="220"/>
                    <a:pt x="281" y="220"/>
                  </a:cubicBezTo>
                  <a:moveTo>
                    <a:pt x="45" y="214"/>
                  </a:moveTo>
                  <a:cubicBezTo>
                    <a:pt x="38" y="223"/>
                    <a:pt x="38" y="223"/>
                    <a:pt x="38" y="223"/>
                  </a:cubicBezTo>
                  <a:cubicBezTo>
                    <a:pt x="41" y="227"/>
                    <a:pt x="41" y="227"/>
                    <a:pt x="41" y="227"/>
                  </a:cubicBezTo>
                  <a:cubicBezTo>
                    <a:pt x="47" y="218"/>
                    <a:pt x="47" y="218"/>
                    <a:pt x="47" y="218"/>
                  </a:cubicBezTo>
                  <a:cubicBezTo>
                    <a:pt x="45" y="214"/>
                    <a:pt x="45" y="214"/>
                    <a:pt x="45" y="214"/>
                  </a:cubicBezTo>
                  <a:moveTo>
                    <a:pt x="292" y="206"/>
                  </a:moveTo>
                  <a:cubicBezTo>
                    <a:pt x="291" y="206"/>
                    <a:pt x="291" y="206"/>
                    <a:pt x="291" y="206"/>
                  </a:cubicBezTo>
                  <a:cubicBezTo>
                    <a:pt x="292" y="207"/>
                    <a:pt x="292" y="207"/>
                    <a:pt x="292" y="207"/>
                  </a:cubicBezTo>
                  <a:cubicBezTo>
                    <a:pt x="292" y="206"/>
                    <a:pt x="292" y="206"/>
                    <a:pt x="292" y="206"/>
                  </a:cubicBezTo>
                  <a:moveTo>
                    <a:pt x="27" y="183"/>
                  </a:moveTo>
                  <a:cubicBezTo>
                    <a:pt x="30" y="188"/>
                    <a:pt x="30" y="188"/>
                    <a:pt x="30" y="188"/>
                  </a:cubicBezTo>
                  <a:cubicBezTo>
                    <a:pt x="34" y="188"/>
                    <a:pt x="34" y="188"/>
                    <a:pt x="34" y="188"/>
                  </a:cubicBezTo>
                  <a:cubicBezTo>
                    <a:pt x="42" y="205"/>
                    <a:pt x="42" y="205"/>
                    <a:pt x="42" y="205"/>
                  </a:cubicBezTo>
                  <a:cubicBezTo>
                    <a:pt x="49" y="215"/>
                    <a:pt x="49" y="215"/>
                    <a:pt x="49" y="215"/>
                  </a:cubicBezTo>
                  <a:cubicBezTo>
                    <a:pt x="50" y="214"/>
                    <a:pt x="50" y="214"/>
                    <a:pt x="50" y="214"/>
                  </a:cubicBezTo>
                  <a:cubicBezTo>
                    <a:pt x="37" y="184"/>
                    <a:pt x="37" y="184"/>
                    <a:pt x="37" y="184"/>
                  </a:cubicBezTo>
                  <a:cubicBezTo>
                    <a:pt x="27" y="183"/>
                    <a:pt x="27" y="183"/>
                    <a:pt x="27" y="183"/>
                  </a:cubicBezTo>
                  <a:moveTo>
                    <a:pt x="9" y="182"/>
                  </a:moveTo>
                  <a:cubicBezTo>
                    <a:pt x="12" y="186"/>
                    <a:pt x="12" y="186"/>
                    <a:pt x="12" y="186"/>
                  </a:cubicBezTo>
                  <a:cubicBezTo>
                    <a:pt x="26" y="187"/>
                    <a:pt x="26" y="187"/>
                    <a:pt x="26" y="187"/>
                  </a:cubicBezTo>
                  <a:cubicBezTo>
                    <a:pt x="23" y="183"/>
                    <a:pt x="23" y="183"/>
                    <a:pt x="23" y="183"/>
                  </a:cubicBezTo>
                  <a:cubicBezTo>
                    <a:pt x="9" y="182"/>
                    <a:pt x="9" y="182"/>
                    <a:pt x="9" y="182"/>
                  </a:cubicBezTo>
                  <a:moveTo>
                    <a:pt x="3" y="178"/>
                  </a:moveTo>
                  <a:cubicBezTo>
                    <a:pt x="3" y="180"/>
                    <a:pt x="3" y="182"/>
                    <a:pt x="4" y="184"/>
                  </a:cubicBezTo>
                  <a:cubicBezTo>
                    <a:pt x="5" y="188"/>
                    <a:pt x="5" y="188"/>
                    <a:pt x="5" y="188"/>
                  </a:cubicBezTo>
                  <a:cubicBezTo>
                    <a:pt x="7" y="185"/>
                    <a:pt x="7" y="185"/>
                    <a:pt x="7" y="185"/>
                  </a:cubicBezTo>
                  <a:cubicBezTo>
                    <a:pt x="8" y="185"/>
                    <a:pt x="8" y="185"/>
                    <a:pt x="8" y="185"/>
                  </a:cubicBezTo>
                  <a:cubicBezTo>
                    <a:pt x="3" y="178"/>
                    <a:pt x="3" y="178"/>
                    <a:pt x="3" y="178"/>
                  </a:cubicBezTo>
                  <a:moveTo>
                    <a:pt x="267" y="176"/>
                  </a:moveTo>
                  <a:cubicBezTo>
                    <a:pt x="264" y="190"/>
                    <a:pt x="264" y="190"/>
                    <a:pt x="264" y="190"/>
                  </a:cubicBezTo>
                  <a:cubicBezTo>
                    <a:pt x="264" y="191"/>
                    <a:pt x="264" y="191"/>
                    <a:pt x="264" y="191"/>
                  </a:cubicBezTo>
                  <a:cubicBezTo>
                    <a:pt x="286" y="210"/>
                    <a:pt x="286" y="210"/>
                    <a:pt x="286" y="210"/>
                  </a:cubicBezTo>
                  <a:cubicBezTo>
                    <a:pt x="285" y="213"/>
                    <a:pt x="284" y="215"/>
                    <a:pt x="283" y="217"/>
                  </a:cubicBezTo>
                  <a:cubicBezTo>
                    <a:pt x="285" y="221"/>
                    <a:pt x="285" y="221"/>
                    <a:pt x="285" y="221"/>
                  </a:cubicBezTo>
                  <a:cubicBezTo>
                    <a:pt x="287" y="217"/>
                    <a:pt x="289" y="214"/>
                    <a:pt x="290" y="210"/>
                  </a:cubicBezTo>
                  <a:cubicBezTo>
                    <a:pt x="290" y="210"/>
                    <a:pt x="290" y="210"/>
                    <a:pt x="290" y="210"/>
                  </a:cubicBezTo>
                  <a:cubicBezTo>
                    <a:pt x="289" y="207"/>
                    <a:pt x="289" y="207"/>
                    <a:pt x="289" y="207"/>
                  </a:cubicBezTo>
                  <a:cubicBezTo>
                    <a:pt x="288" y="207"/>
                    <a:pt x="288" y="207"/>
                    <a:pt x="288" y="207"/>
                  </a:cubicBezTo>
                  <a:cubicBezTo>
                    <a:pt x="268" y="189"/>
                    <a:pt x="268" y="189"/>
                    <a:pt x="268" y="189"/>
                  </a:cubicBezTo>
                  <a:cubicBezTo>
                    <a:pt x="270" y="181"/>
                    <a:pt x="270" y="181"/>
                    <a:pt x="270" y="181"/>
                  </a:cubicBezTo>
                  <a:cubicBezTo>
                    <a:pt x="267" y="176"/>
                    <a:pt x="267" y="176"/>
                    <a:pt x="267" y="176"/>
                  </a:cubicBezTo>
                  <a:moveTo>
                    <a:pt x="271" y="159"/>
                  </a:moveTo>
                  <a:cubicBezTo>
                    <a:pt x="270" y="159"/>
                    <a:pt x="270" y="159"/>
                    <a:pt x="270" y="159"/>
                  </a:cubicBezTo>
                  <a:cubicBezTo>
                    <a:pt x="267" y="172"/>
                    <a:pt x="267" y="172"/>
                    <a:pt x="267" y="172"/>
                  </a:cubicBezTo>
                  <a:cubicBezTo>
                    <a:pt x="271" y="177"/>
                    <a:pt x="271" y="177"/>
                    <a:pt x="271" y="177"/>
                  </a:cubicBezTo>
                  <a:cubicBezTo>
                    <a:pt x="274" y="163"/>
                    <a:pt x="274" y="163"/>
                    <a:pt x="274" y="163"/>
                  </a:cubicBezTo>
                  <a:cubicBezTo>
                    <a:pt x="271" y="159"/>
                    <a:pt x="271" y="159"/>
                    <a:pt x="271" y="159"/>
                  </a:cubicBezTo>
                  <a:moveTo>
                    <a:pt x="284" y="154"/>
                  </a:moveTo>
                  <a:cubicBezTo>
                    <a:pt x="274" y="158"/>
                    <a:pt x="274" y="158"/>
                    <a:pt x="274" y="158"/>
                  </a:cubicBezTo>
                  <a:cubicBezTo>
                    <a:pt x="276" y="161"/>
                    <a:pt x="276" y="161"/>
                    <a:pt x="276" y="161"/>
                  </a:cubicBezTo>
                  <a:cubicBezTo>
                    <a:pt x="287" y="158"/>
                    <a:pt x="287" y="158"/>
                    <a:pt x="287" y="158"/>
                  </a:cubicBezTo>
                  <a:cubicBezTo>
                    <a:pt x="284" y="154"/>
                    <a:pt x="284" y="154"/>
                    <a:pt x="284" y="154"/>
                  </a:cubicBezTo>
                  <a:moveTo>
                    <a:pt x="0" y="151"/>
                  </a:moveTo>
                  <a:cubicBezTo>
                    <a:pt x="0" y="158"/>
                    <a:pt x="1" y="165"/>
                    <a:pt x="2" y="172"/>
                  </a:cubicBezTo>
                  <a:cubicBezTo>
                    <a:pt x="7" y="179"/>
                    <a:pt x="7" y="179"/>
                    <a:pt x="7" y="179"/>
                  </a:cubicBezTo>
                  <a:cubicBezTo>
                    <a:pt x="5" y="172"/>
                    <a:pt x="5" y="164"/>
                    <a:pt x="4" y="157"/>
                  </a:cubicBezTo>
                  <a:cubicBezTo>
                    <a:pt x="0" y="151"/>
                    <a:pt x="0" y="151"/>
                    <a:pt x="0" y="151"/>
                  </a:cubicBezTo>
                  <a:moveTo>
                    <a:pt x="298" y="150"/>
                  </a:moveTo>
                  <a:cubicBezTo>
                    <a:pt x="287" y="153"/>
                    <a:pt x="287" y="153"/>
                    <a:pt x="287" y="153"/>
                  </a:cubicBezTo>
                  <a:cubicBezTo>
                    <a:pt x="290" y="157"/>
                    <a:pt x="290" y="157"/>
                    <a:pt x="290" y="157"/>
                  </a:cubicBezTo>
                  <a:cubicBezTo>
                    <a:pt x="300" y="154"/>
                    <a:pt x="300" y="154"/>
                    <a:pt x="300" y="154"/>
                  </a:cubicBezTo>
                  <a:cubicBezTo>
                    <a:pt x="301" y="155"/>
                    <a:pt x="301" y="155"/>
                    <a:pt x="301" y="155"/>
                  </a:cubicBezTo>
                  <a:cubicBezTo>
                    <a:pt x="298" y="150"/>
                    <a:pt x="298" y="150"/>
                    <a:pt x="298" y="150"/>
                  </a:cubicBezTo>
                  <a:moveTo>
                    <a:pt x="13" y="145"/>
                  </a:moveTo>
                  <a:cubicBezTo>
                    <a:pt x="3" y="149"/>
                    <a:pt x="3" y="149"/>
                    <a:pt x="3" y="149"/>
                  </a:cubicBezTo>
                  <a:cubicBezTo>
                    <a:pt x="0" y="146"/>
                    <a:pt x="0" y="146"/>
                    <a:pt x="0" y="146"/>
                  </a:cubicBezTo>
                  <a:cubicBezTo>
                    <a:pt x="5" y="152"/>
                    <a:pt x="5" y="152"/>
                    <a:pt x="5" y="152"/>
                  </a:cubicBezTo>
                  <a:cubicBezTo>
                    <a:pt x="15" y="149"/>
                    <a:pt x="15" y="149"/>
                    <a:pt x="15" y="149"/>
                  </a:cubicBezTo>
                  <a:cubicBezTo>
                    <a:pt x="13" y="145"/>
                    <a:pt x="13" y="145"/>
                    <a:pt x="13" y="145"/>
                  </a:cubicBezTo>
                  <a:moveTo>
                    <a:pt x="26" y="141"/>
                  </a:moveTo>
                  <a:cubicBezTo>
                    <a:pt x="16" y="144"/>
                    <a:pt x="16" y="144"/>
                    <a:pt x="16" y="144"/>
                  </a:cubicBezTo>
                  <a:cubicBezTo>
                    <a:pt x="18" y="148"/>
                    <a:pt x="18" y="148"/>
                    <a:pt x="18" y="148"/>
                  </a:cubicBezTo>
                  <a:cubicBezTo>
                    <a:pt x="28" y="144"/>
                    <a:pt x="28" y="144"/>
                    <a:pt x="28" y="144"/>
                  </a:cubicBezTo>
                  <a:cubicBezTo>
                    <a:pt x="26" y="141"/>
                    <a:pt x="26" y="141"/>
                    <a:pt x="26" y="141"/>
                  </a:cubicBezTo>
                  <a:moveTo>
                    <a:pt x="32" y="126"/>
                  </a:moveTo>
                  <a:cubicBezTo>
                    <a:pt x="29" y="140"/>
                    <a:pt x="29" y="140"/>
                    <a:pt x="29" y="140"/>
                  </a:cubicBezTo>
                  <a:cubicBezTo>
                    <a:pt x="29" y="140"/>
                    <a:pt x="29" y="140"/>
                    <a:pt x="29" y="140"/>
                  </a:cubicBezTo>
                  <a:cubicBezTo>
                    <a:pt x="31" y="143"/>
                    <a:pt x="31" y="143"/>
                    <a:pt x="31" y="143"/>
                  </a:cubicBezTo>
                  <a:cubicBezTo>
                    <a:pt x="33" y="143"/>
                    <a:pt x="33" y="143"/>
                    <a:pt x="33" y="143"/>
                  </a:cubicBezTo>
                  <a:cubicBezTo>
                    <a:pt x="35" y="130"/>
                    <a:pt x="35" y="130"/>
                    <a:pt x="35" y="130"/>
                  </a:cubicBezTo>
                  <a:cubicBezTo>
                    <a:pt x="32" y="126"/>
                    <a:pt x="32" y="126"/>
                    <a:pt x="32" y="126"/>
                  </a:cubicBezTo>
                  <a:moveTo>
                    <a:pt x="296" y="124"/>
                  </a:moveTo>
                  <a:cubicBezTo>
                    <a:pt x="297" y="131"/>
                    <a:pt x="298" y="139"/>
                    <a:pt x="298" y="146"/>
                  </a:cubicBezTo>
                  <a:cubicBezTo>
                    <a:pt x="303" y="151"/>
                    <a:pt x="303" y="151"/>
                    <a:pt x="303" y="151"/>
                  </a:cubicBezTo>
                  <a:cubicBezTo>
                    <a:pt x="303" y="145"/>
                    <a:pt x="302" y="138"/>
                    <a:pt x="301" y="131"/>
                  </a:cubicBezTo>
                  <a:cubicBezTo>
                    <a:pt x="296" y="124"/>
                    <a:pt x="296" y="124"/>
                    <a:pt x="296" y="124"/>
                  </a:cubicBezTo>
                  <a:moveTo>
                    <a:pt x="276" y="114"/>
                  </a:moveTo>
                  <a:cubicBezTo>
                    <a:pt x="279" y="118"/>
                    <a:pt x="279" y="118"/>
                    <a:pt x="279" y="118"/>
                  </a:cubicBezTo>
                  <a:cubicBezTo>
                    <a:pt x="293" y="120"/>
                    <a:pt x="293" y="120"/>
                    <a:pt x="293" y="120"/>
                  </a:cubicBezTo>
                  <a:cubicBezTo>
                    <a:pt x="290" y="115"/>
                    <a:pt x="290" y="115"/>
                    <a:pt x="290" y="115"/>
                  </a:cubicBezTo>
                  <a:cubicBezTo>
                    <a:pt x="276" y="114"/>
                    <a:pt x="276" y="114"/>
                    <a:pt x="276" y="114"/>
                  </a:cubicBezTo>
                  <a:moveTo>
                    <a:pt x="298" y="113"/>
                  </a:moveTo>
                  <a:cubicBezTo>
                    <a:pt x="295" y="116"/>
                    <a:pt x="295" y="116"/>
                    <a:pt x="295" y="116"/>
                  </a:cubicBezTo>
                  <a:cubicBezTo>
                    <a:pt x="294" y="116"/>
                    <a:pt x="294" y="116"/>
                    <a:pt x="294" y="116"/>
                  </a:cubicBezTo>
                  <a:cubicBezTo>
                    <a:pt x="300" y="125"/>
                    <a:pt x="300" y="125"/>
                    <a:pt x="300" y="125"/>
                  </a:cubicBezTo>
                  <a:cubicBezTo>
                    <a:pt x="300" y="122"/>
                    <a:pt x="299" y="120"/>
                    <a:pt x="299" y="117"/>
                  </a:cubicBezTo>
                  <a:cubicBezTo>
                    <a:pt x="298" y="113"/>
                    <a:pt x="298" y="113"/>
                    <a:pt x="298" y="113"/>
                  </a:cubicBezTo>
                  <a:moveTo>
                    <a:pt x="11" y="96"/>
                  </a:moveTo>
                  <a:cubicBezTo>
                    <a:pt x="10" y="96"/>
                    <a:pt x="10" y="96"/>
                    <a:pt x="10" y="96"/>
                  </a:cubicBezTo>
                  <a:cubicBezTo>
                    <a:pt x="11" y="96"/>
                    <a:pt x="11" y="96"/>
                    <a:pt x="11" y="96"/>
                  </a:cubicBezTo>
                  <a:cubicBezTo>
                    <a:pt x="11" y="96"/>
                    <a:pt x="11" y="96"/>
                    <a:pt x="11" y="96"/>
                  </a:cubicBezTo>
                  <a:moveTo>
                    <a:pt x="253" y="87"/>
                  </a:moveTo>
                  <a:cubicBezTo>
                    <a:pt x="252" y="88"/>
                    <a:pt x="252" y="88"/>
                    <a:pt x="252" y="88"/>
                  </a:cubicBezTo>
                  <a:cubicBezTo>
                    <a:pt x="265" y="117"/>
                    <a:pt x="265" y="117"/>
                    <a:pt x="265" y="117"/>
                  </a:cubicBezTo>
                  <a:cubicBezTo>
                    <a:pt x="275" y="118"/>
                    <a:pt x="275" y="118"/>
                    <a:pt x="275" y="118"/>
                  </a:cubicBezTo>
                  <a:cubicBezTo>
                    <a:pt x="272" y="113"/>
                    <a:pt x="272" y="113"/>
                    <a:pt x="272" y="113"/>
                  </a:cubicBezTo>
                  <a:cubicBezTo>
                    <a:pt x="268" y="113"/>
                    <a:pt x="268" y="113"/>
                    <a:pt x="268" y="113"/>
                  </a:cubicBezTo>
                  <a:cubicBezTo>
                    <a:pt x="262" y="100"/>
                    <a:pt x="262" y="100"/>
                    <a:pt x="262" y="100"/>
                  </a:cubicBezTo>
                  <a:cubicBezTo>
                    <a:pt x="253" y="87"/>
                    <a:pt x="253" y="87"/>
                    <a:pt x="253" y="87"/>
                  </a:cubicBezTo>
                  <a:moveTo>
                    <a:pt x="17" y="81"/>
                  </a:moveTo>
                  <a:cubicBezTo>
                    <a:pt x="15" y="85"/>
                    <a:pt x="14" y="88"/>
                    <a:pt x="12" y="92"/>
                  </a:cubicBezTo>
                  <a:cubicBezTo>
                    <a:pt x="12" y="92"/>
                    <a:pt x="12" y="92"/>
                    <a:pt x="12" y="92"/>
                  </a:cubicBezTo>
                  <a:cubicBezTo>
                    <a:pt x="14" y="95"/>
                    <a:pt x="14" y="95"/>
                    <a:pt x="14" y="95"/>
                  </a:cubicBezTo>
                  <a:cubicBezTo>
                    <a:pt x="14" y="95"/>
                    <a:pt x="14" y="95"/>
                    <a:pt x="14" y="95"/>
                  </a:cubicBezTo>
                  <a:cubicBezTo>
                    <a:pt x="35" y="113"/>
                    <a:pt x="35" y="113"/>
                    <a:pt x="35" y="113"/>
                  </a:cubicBezTo>
                  <a:cubicBezTo>
                    <a:pt x="33" y="122"/>
                    <a:pt x="33" y="122"/>
                    <a:pt x="33" y="122"/>
                  </a:cubicBezTo>
                  <a:cubicBezTo>
                    <a:pt x="36" y="126"/>
                    <a:pt x="36" y="126"/>
                    <a:pt x="36" y="126"/>
                  </a:cubicBezTo>
                  <a:cubicBezTo>
                    <a:pt x="39" y="112"/>
                    <a:pt x="39" y="112"/>
                    <a:pt x="39" y="112"/>
                  </a:cubicBezTo>
                  <a:cubicBezTo>
                    <a:pt x="38" y="110"/>
                    <a:pt x="38" y="110"/>
                    <a:pt x="38" y="110"/>
                  </a:cubicBezTo>
                  <a:cubicBezTo>
                    <a:pt x="17" y="92"/>
                    <a:pt x="17" y="92"/>
                    <a:pt x="17" y="92"/>
                  </a:cubicBezTo>
                  <a:cubicBezTo>
                    <a:pt x="18" y="90"/>
                    <a:pt x="19" y="87"/>
                    <a:pt x="20" y="85"/>
                  </a:cubicBezTo>
                  <a:cubicBezTo>
                    <a:pt x="17" y="81"/>
                    <a:pt x="17" y="81"/>
                    <a:pt x="17" y="81"/>
                  </a:cubicBezTo>
                  <a:moveTo>
                    <a:pt x="261" y="75"/>
                  </a:moveTo>
                  <a:cubicBezTo>
                    <a:pt x="255" y="84"/>
                    <a:pt x="255" y="84"/>
                    <a:pt x="255" y="84"/>
                  </a:cubicBezTo>
                  <a:cubicBezTo>
                    <a:pt x="257" y="88"/>
                    <a:pt x="257" y="88"/>
                    <a:pt x="257" y="88"/>
                  </a:cubicBezTo>
                  <a:cubicBezTo>
                    <a:pt x="264" y="79"/>
                    <a:pt x="264" y="79"/>
                    <a:pt x="264" y="79"/>
                  </a:cubicBezTo>
                  <a:cubicBezTo>
                    <a:pt x="261" y="75"/>
                    <a:pt x="261" y="75"/>
                    <a:pt x="261" y="75"/>
                  </a:cubicBezTo>
                  <a:moveTo>
                    <a:pt x="25" y="69"/>
                  </a:moveTo>
                  <a:cubicBezTo>
                    <a:pt x="22" y="72"/>
                    <a:pt x="20" y="75"/>
                    <a:pt x="19" y="78"/>
                  </a:cubicBezTo>
                  <a:cubicBezTo>
                    <a:pt x="21" y="82"/>
                    <a:pt x="21" y="82"/>
                    <a:pt x="21" y="82"/>
                  </a:cubicBezTo>
                  <a:cubicBezTo>
                    <a:pt x="23" y="79"/>
                    <a:pt x="25" y="75"/>
                    <a:pt x="27" y="72"/>
                  </a:cubicBezTo>
                  <a:cubicBezTo>
                    <a:pt x="25" y="69"/>
                    <a:pt x="25" y="69"/>
                    <a:pt x="25" y="69"/>
                  </a:cubicBezTo>
                  <a:moveTo>
                    <a:pt x="42" y="65"/>
                  </a:moveTo>
                  <a:cubicBezTo>
                    <a:pt x="46" y="70"/>
                    <a:pt x="46" y="70"/>
                    <a:pt x="46" y="70"/>
                  </a:cubicBezTo>
                  <a:cubicBezTo>
                    <a:pt x="60" y="75"/>
                    <a:pt x="60" y="75"/>
                    <a:pt x="60" y="75"/>
                  </a:cubicBezTo>
                  <a:cubicBezTo>
                    <a:pt x="61" y="73"/>
                    <a:pt x="61" y="73"/>
                    <a:pt x="61" y="73"/>
                  </a:cubicBezTo>
                  <a:cubicBezTo>
                    <a:pt x="59" y="70"/>
                    <a:pt x="59" y="70"/>
                    <a:pt x="59" y="70"/>
                  </a:cubicBezTo>
                  <a:cubicBezTo>
                    <a:pt x="42" y="65"/>
                    <a:pt x="42" y="65"/>
                    <a:pt x="42" y="65"/>
                  </a:cubicBezTo>
                  <a:moveTo>
                    <a:pt x="270" y="63"/>
                  </a:moveTo>
                  <a:cubicBezTo>
                    <a:pt x="263" y="73"/>
                    <a:pt x="263" y="73"/>
                    <a:pt x="263" y="73"/>
                  </a:cubicBezTo>
                  <a:cubicBezTo>
                    <a:pt x="266" y="76"/>
                    <a:pt x="266" y="76"/>
                    <a:pt x="266" y="76"/>
                  </a:cubicBezTo>
                  <a:cubicBezTo>
                    <a:pt x="272" y="67"/>
                    <a:pt x="272" y="67"/>
                    <a:pt x="272" y="67"/>
                  </a:cubicBezTo>
                  <a:cubicBezTo>
                    <a:pt x="270" y="63"/>
                    <a:pt x="270" y="63"/>
                    <a:pt x="270" y="63"/>
                  </a:cubicBezTo>
                  <a:moveTo>
                    <a:pt x="69" y="61"/>
                  </a:moveTo>
                  <a:cubicBezTo>
                    <a:pt x="61" y="68"/>
                    <a:pt x="61" y="68"/>
                    <a:pt x="61" y="68"/>
                  </a:cubicBezTo>
                  <a:cubicBezTo>
                    <a:pt x="63" y="71"/>
                    <a:pt x="63" y="71"/>
                    <a:pt x="63" y="71"/>
                  </a:cubicBezTo>
                  <a:cubicBezTo>
                    <a:pt x="71" y="64"/>
                    <a:pt x="71" y="64"/>
                    <a:pt x="71" y="64"/>
                  </a:cubicBezTo>
                  <a:cubicBezTo>
                    <a:pt x="69" y="61"/>
                    <a:pt x="69" y="61"/>
                    <a:pt x="69" y="61"/>
                  </a:cubicBezTo>
                  <a:moveTo>
                    <a:pt x="32" y="58"/>
                  </a:moveTo>
                  <a:cubicBezTo>
                    <a:pt x="29" y="62"/>
                    <a:pt x="29" y="62"/>
                    <a:pt x="29" y="62"/>
                  </a:cubicBezTo>
                  <a:cubicBezTo>
                    <a:pt x="28" y="63"/>
                    <a:pt x="27" y="64"/>
                    <a:pt x="26" y="66"/>
                  </a:cubicBezTo>
                  <a:cubicBezTo>
                    <a:pt x="29" y="69"/>
                    <a:pt x="29" y="69"/>
                    <a:pt x="29" y="69"/>
                  </a:cubicBezTo>
                  <a:cubicBezTo>
                    <a:pt x="30" y="68"/>
                    <a:pt x="31" y="67"/>
                    <a:pt x="31" y="66"/>
                  </a:cubicBezTo>
                  <a:cubicBezTo>
                    <a:pt x="41" y="69"/>
                    <a:pt x="41" y="69"/>
                    <a:pt x="41" y="69"/>
                  </a:cubicBezTo>
                  <a:cubicBezTo>
                    <a:pt x="37" y="63"/>
                    <a:pt x="37" y="63"/>
                    <a:pt x="37" y="63"/>
                  </a:cubicBezTo>
                  <a:cubicBezTo>
                    <a:pt x="33" y="62"/>
                    <a:pt x="33" y="62"/>
                    <a:pt x="33" y="62"/>
                  </a:cubicBezTo>
                  <a:cubicBezTo>
                    <a:pt x="32" y="58"/>
                    <a:pt x="32" y="58"/>
                    <a:pt x="32" y="58"/>
                  </a:cubicBezTo>
                  <a:moveTo>
                    <a:pt x="79" y="52"/>
                  </a:moveTo>
                  <a:cubicBezTo>
                    <a:pt x="71" y="59"/>
                    <a:pt x="71" y="59"/>
                    <a:pt x="71" y="59"/>
                  </a:cubicBezTo>
                  <a:cubicBezTo>
                    <a:pt x="73" y="62"/>
                    <a:pt x="73" y="62"/>
                    <a:pt x="73" y="62"/>
                  </a:cubicBezTo>
                  <a:cubicBezTo>
                    <a:pt x="81" y="55"/>
                    <a:pt x="81" y="55"/>
                    <a:pt x="81" y="55"/>
                  </a:cubicBezTo>
                  <a:cubicBezTo>
                    <a:pt x="79" y="52"/>
                    <a:pt x="79" y="52"/>
                    <a:pt x="79" y="52"/>
                  </a:cubicBezTo>
                  <a:moveTo>
                    <a:pt x="263" y="49"/>
                  </a:moveTo>
                  <a:cubicBezTo>
                    <a:pt x="275" y="66"/>
                    <a:pt x="275" y="66"/>
                    <a:pt x="275" y="66"/>
                  </a:cubicBezTo>
                  <a:cubicBezTo>
                    <a:pt x="277" y="66"/>
                    <a:pt x="277" y="66"/>
                    <a:pt x="277" y="66"/>
                  </a:cubicBezTo>
                  <a:cubicBezTo>
                    <a:pt x="274" y="63"/>
                    <a:pt x="274" y="63"/>
                    <a:pt x="274" y="63"/>
                  </a:cubicBezTo>
                  <a:cubicBezTo>
                    <a:pt x="271" y="58"/>
                    <a:pt x="267" y="54"/>
                    <a:pt x="263" y="49"/>
                  </a:cubicBezTo>
                  <a:moveTo>
                    <a:pt x="209" y="43"/>
                  </a:moveTo>
                  <a:cubicBezTo>
                    <a:pt x="215" y="51"/>
                    <a:pt x="215" y="51"/>
                    <a:pt x="215" y="51"/>
                  </a:cubicBezTo>
                  <a:cubicBezTo>
                    <a:pt x="224" y="56"/>
                    <a:pt x="224" y="56"/>
                    <a:pt x="224" y="56"/>
                  </a:cubicBezTo>
                  <a:cubicBezTo>
                    <a:pt x="229" y="53"/>
                    <a:pt x="229" y="53"/>
                    <a:pt x="229" y="53"/>
                  </a:cubicBezTo>
                  <a:cubicBezTo>
                    <a:pt x="227" y="50"/>
                    <a:pt x="227" y="50"/>
                    <a:pt x="227" y="50"/>
                  </a:cubicBezTo>
                  <a:cubicBezTo>
                    <a:pt x="224" y="52"/>
                    <a:pt x="224" y="52"/>
                    <a:pt x="224" y="52"/>
                  </a:cubicBezTo>
                  <a:cubicBezTo>
                    <a:pt x="209" y="43"/>
                    <a:pt x="209" y="43"/>
                    <a:pt x="209" y="43"/>
                  </a:cubicBezTo>
                  <a:moveTo>
                    <a:pt x="238" y="43"/>
                  </a:moveTo>
                  <a:cubicBezTo>
                    <a:pt x="229" y="48"/>
                    <a:pt x="229" y="48"/>
                    <a:pt x="229" y="48"/>
                  </a:cubicBezTo>
                  <a:cubicBezTo>
                    <a:pt x="232" y="51"/>
                    <a:pt x="232" y="51"/>
                    <a:pt x="232" y="51"/>
                  </a:cubicBezTo>
                  <a:cubicBezTo>
                    <a:pt x="241" y="46"/>
                    <a:pt x="241" y="46"/>
                    <a:pt x="241" y="46"/>
                  </a:cubicBezTo>
                  <a:cubicBezTo>
                    <a:pt x="238" y="43"/>
                    <a:pt x="238" y="43"/>
                    <a:pt x="238" y="43"/>
                  </a:cubicBezTo>
                  <a:moveTo>
                    <a:pt x="247" y="34"/>
                  </a:moveTo>
                  <a:cubicBezTo>
                    <a:pt x="247" y="38"/>
                    <a:pt x="247" y="38"/>
                    <a:pt x="247" y="38"/>
                  </a:cubicBezTo>
                  <a:cubicBezTo>
                    <a:pt x="241" y="41"/>
                    <a:pt x="241" y="41"/>
                    <a:pt x="241" y="41"/>
                  </a:cubicBezTo>
                  <a:cubicBezTo>
                    <a:pt x="243" y="45"/>
                    <a:pt x="243" y="45"/>
                    <a:pt x="243" y="45"/>
                  </a:cubicBezTo>
                  <a:cubicBezTo>
                    <a:pt x="249" y="41"/>
                    <a:pt x="249" y="41"/>
                    <a:pt x="249" y="41"/>
                  </a:cubicBezTo>
                  <a:cubicBezTo>
                    <a:pt x="256" y="47"/>
                    <a:pt x="263" y="54"/>
                    <a:pt x="268" y="61"/>
                  </a:cubicBezTo>
                  <a:cubicBezTo>
                    <a:pt x="251" y="37"/>
                    <a:pt x="251" y="37"/>
                    <a:pt x="251" y="37"/>
                  </a:cubicBezTo>
                  <a:cubicBezTo>
                    <a:pt x="251" y="37"/>
                    <a:pt x="251" y="37"/>
                    <a:pt x="251" y="37"/>
                  </a:cubicBezTo>
                  <a:cubicBezTo>
                    <a:pt x="247" y="34"/>
                    <a:pt x="247" y="34"/>
                    <a:pt x="247" y="34"/>
                  </a:cubicBezTo>
                  <a:moveTo>
                    <a:pt x="196" y="29"/>
                  </a:moveTo>
                  <a:cubicBezTo>
                    <a:pt x="196" y="40"/>
                    <a:pt x="196" y="40"/>
                    <a:pt x="196" y="40"/>
                  </a:cubicBezTo>
                  <a:cubicBezTo>
                    <a:pt x="209" y="48"/>
                    <a:pt x="209" y="48"/>
                    <a:pt x="209" y="48"/>
                  </a:cubicBezTo>
                  <a:cubicBezTo>
                    <a:pt x="203" y="40"/>
                    <a:pt x="203" y="40"/>
                    <a:pt x="203" y="40"/>
                  </a:cubicBezTo>
                  <a:cubicBezTo>
                    <a:pt x="200" y="38"/>
                    <a:pt x="200" y="38"/>
                    <a:pt x="200" y="38"/>
                  </a:cubicBezTo>
                  <a:cubicBezTo>
                    <a:pt x="200" y="35"/>
                    <a:pt x="200" y="35"/>
                    <a:pt x="200" y="35"/>
                  </a:cubicBezTo>
                  <a:cubicBezTo>
                    <a:pt x="196" y="29"/>
                    <a:pt x="196" y="29"/>
                    <a:pt x="196" y="29"/>
                  </a:cubicBezTo>
                  <a:moveTo>
                    <a:pt x="146" y="29"/>
                  </a:moveTo>
                  <a:cubicBezTo>
                    <a:pt x="134" y="30"/>
                    <a:pt x="134" y="30"/>
                    <a:pt x="134" y="30"/>
                  </a:cubicBezTo>
                  <a:cubicBezTo>
                    <a:pt x="136" y="34"/>
                    <a:pt x="136" y="34"/>
                    <a:pt x="136" y="34"/>
                  </a:cubicBezTo>
                  <a:cubicBezTo>
                    <a:pt x="148" y="32"/>
                    <a:pt x="148" y="32"/>
                    <a:pt x="148" y="32"/>
                  </a:cubicBezTo>
                  <a:cubicBezTo>
                    <a:pt x="146" y="29"/>
                    <a:pt x="146" y="29"/>
                    <a:pt x="146" y="29"/>
                  </a:cubicBezTo>
                  <a:moveTo>
                    <a:pt x="74" y="21"/>
                  </a:moveTo>
                  <a:cubicBezTo>
                    <a:pt x="74" y="21"/>
                    <a:pt x="74" y="21"/>
                    <a:pt x="73" y="21"/>
                  </a:cubicBezTo>
                  <a:cubicBezTo>
                    <a:pt x="70" y="24"/>
                    <a:pt x="70" y="24"/>
                    <a:pt x="70" y="24"/>
                  </a:cubicBezTo>
                  <a:cubicBezTo>
                    <a:pt x="73" y="25"/>
                    <a:pt x="73" y="25"/>
                    <a:pt x="73" y="25"/>
                  </a:cubicBezTo>
                  <a:cubicBezTo>
                    <a:pt x="78" y="45"/>
                    <a:pt x="78" y="45"/>
                    <a:pt x="78" y="45"/>
                  </a:cubicBezTo>
                  <a:cubicBezTo>
                    <a:pt x="83" y="53"/>
                    <a:pt x="83" y="53"/>
                    <a:pt x="83" y="53"/>
                  </a:cubicBezTo>
                  <a:cubicBezTo>
                    <a:pt x="83" y="53"/>
                    <a:pt x="83" y="53"/>
                    <a:pt x="83" y="53"/>
                  </a:cubicBezTo>
                  <a:cubicBezTo>
                    <a:pt x="78" y="26"/>
                    <a:pt x="78" y="26"/>
                    <a:pt x="78" y="26"/>
                  </a:cubicBezTo>
                  <a:cubicBezTo>
                    <a:pt x="74" y="21"/>
                    <a:pt x="74" y="21"/>
                    <a:pt x="74" y="21"/>
                  </a:cubicBezTo>
                  <a:moveTo>
                    <a:pt x="155" y="19"/>
                  </a:moveTo>
                  <a:cubicBezTo>
                    <a:pt x="151" y="28"/>
                    <a:pt x="151" y="28"/>
                    <a:pt x="151" y="28"/>
                  </a:cubicBezTo>
                  <a:cubicBezTo>
                    <a:pt x="149" y="28"/>
                    <a:pt x="149" y="28"/>
                    <a:pt x="149" y="28"/>
                  </a:cubicBezTo>
                  <a:cubicBezTo>
                    <a:pt x="152" y="32"/>
                    <a:pt x="152" y="32"/>
                    <a:pt x="152" y="32"/>
                  </a:cubicBezTo>
                  <a:cubicBezTo>
                    <a:pt x="154" y="32"/>
                    <a:pt x="154" y="32"/>
                    <a:pt x="154" y="32"/>
                  </a:cubicBezTo>
                  <a:cubicBezTo>
                    <a:pt x="158" y="23"/>
                    <a:pt x="158" y="23"/>
                    <a:pt x="158" y="23"/>
                  </a:cubicBezTo>
                  <a:cubicBezTo>
                    <a:pt x="155" y="19"/>
                    <a:pt x="155" y="19"/>
                    <a:pt x="155" y="19"/>
                  </a:cubicBezTo>
                  <a:moveTo>
                    <a:pt x="86" y="15"/>
                  </a:moveTo>
                  <a:cubicBezTo>
                    <a:pt x="83" y="16"/>
                    <a:pt x="80" y="18"/>
                    <a:pt x="76" y="20"/>
                  </a:cubicBezTo>
                  <a:cubicBezTo>
                    <a:pt x="79" y="23"/>
                    <a:pt x="79" y="23"/>
                    <a:pt x="79" y="23"/>
                  </a:cubicBezTo>
                  <a:cubicBezTo>
                    <a:pt x="82" y="21"/>
                    <a:pt x="85" y="19"/>
                    <a:pt x="88" y="18"/>
                  </a:cubicBezTo>
                  <a:cubicBezTo>
                    <a:pt x="86" y="15"/>
                    <a:pt x="86" y="15"/>
                    <a:pt x="86" y="15"/>
                  </a:cubicBezTo>
                  <a:moveTo>
                    <a:pt x="99" y="9"/>
                  </a:moveTo>
                  <a:cubicBezTo>
                    <a:pt x="95" y="10"/>
                    <a:pt x="92" y="12"/>
                    <a:pt x="89" y="13"/>
                  </a:cubicBezTo>
                  <a:cubicBezTo>
                    <a:pt x="91" y="17"/>
                    <a:pt x="91" y="17"/>
                    <a:pt x="91" y="17"/>
                  </a:cubicBezTo>
                  <a:cubicBezTo>
                    <a:pt x="94" y="15"/>
                    <a:pt x="98" y="14"/>
                    <a:pt x="101" y="13"/>
                  </a:cubicBezTo>
                  <a:cubicBezTo>
                    <a:pt x="99" y="9"/>
                    <a:pt x="99" y="9"/>
                    <a:pt x="99" y="9"/>
                  </a:cubicBezTo>
                  <a:moveTo>
                    <a:pt x="201" y="8"/>
                  </a:moveTo>
                  <a:cubicBezTo>
                    <a:pt x="202" y="9"/>
                    <a:pt x="202" y="9"/>
                    <a:pt x="202" y="9"/>
                  </a:cubicBezTo>
                  <a:cubicBezTo>
                    <a:pt x="203" y="9"/>
                    <a:pt x="203" y="9"/>
                    <a:pt x="203" y="9"/>
                  </a:cubicBezTo>
                  <a:cubicBezTo>
                    <a:pt x="201" y="8"/>
                    <a:pt x="201" y="8"/>
                    <a:pt x="201" y="8"/>
                  </a:cubicBezTo>
                  <a:moveTo>
                    <a:pt x="110" y="5"/>
                  </a:moveTo>
                  <a:cubicBezTo>
                    <a:pt x="105" y="7"/>
                    <a:pt x="105" y="7"/>
                    <a:pt x="105" y="7"/>
                  </a:cubicBezTo>
                  <a:cubicBezTo>
                    <a:pt x="104" y="7"/>
                    <a:pt x="103" y="8"/>
                    <a:pt x="102" y="8"/>
                  </a:cubicBezTo>
                  <a:cubicBezTo>
                    <a:pt x="104" y="12"/>
                    <a:pt x="104" y="12"/>
                    <a:pt x="104" y="12"/>
                  </a:cubicBezTo>
                  <a:cubicBezTo>
                    <a:pt x="104" y="11"/>
                    <a:pt x="104" y="11"/>
                    <a:pt x="105" y="11"/>
                  </a:cubicBezTo>
                  <a:cubicBezTo>
                    <a:pt x="122" y="35"/>
                    <a:pt x="122" y="35"/>
                    <a:pt x="122" y="35"/>
                  </a:cubicBezTo>
                  <a:cubicBezTo>
                    <a:pt x="133" y="34"/>
                    <a:pt x="133" y="34"/>
                    <a:pt x="133" y="34"/>
                  </a:cubicBezTo>
                  <a:cubicBezTo>
                    <a:pt x="130" y="30"/>
                    <a:pt x="130" y="30"/>
                    <a:pt x="130" y="30"/>
                  </a:cubicBezTo>
                  <a:cubicBezTo>
                    <a:pt x="124" y="31"/>
                    <a:pt x="124" y="31"/>
                    <a:pt x="124" y="31"/>
                  </a:cubicBezTo>
                  <a:cubicBezTo>
                    <a:pt x="108" y="9"/>
                    <a:pt x="108" y="9"/>
                    <a:pt x="108" y="9"/>
                  </a:cubicBezTo>
                  <a:cubicBezTo>
                    <a:pt x="110" y="5"/>
                    <a:pt x="110" y="5"/>
                    <a:pt x="110" y="5"/>
                  </a:cubicBezTo>
                  <a:moveTo>
                    <a:pt x="162" y="5"/>
                  </a:moveTo>
                  <a:cubicBezTo>
                    <a:pt x="157" y="16"/>
                    <a:pt x="157" y="16"/>
                    <a:pt x="157" y="16"/>
                  </a:cubicBezTo>
                  <a:cubicBezTo>
                    <a:pt x="159" y="20"/>
                    <a:pt x="159" y="20"/>
                    <a:pt x="159" y="20"/>
                  </a:cubicBezTo>
                  <a:cubicBezTo>
                    <a:pt x="164" y="8"/>
                    <a:pt x="164" y="8"/>
                    <a:pt x="164" y="8"/>
                  </a:cubicBezTo>
                  <a:cubicBezTo>
                    <a:pt x="162" y="5"/>
                    <a:pt x="162" y="5"/>
                    <a:pt x="162" y="5"/>
                  </a:cubicBezTo>
                  <a:moveTo>
                    <a:pt x="180" y="3"/>
                  </a:moveTo>
                  <a:cubicBezTo>
                    <a:pt x="184" y="7"/>
                    <a:pt x="184" y="7"/>
                    <a:pt x="184" y="7"/>
                  </a:cubicBezTo>
                  <a:cubicBezTo>
                    <a:pt x="188" y="8"/>
                    <a:pt x="192" y="9"/>
                    <a:pt x="196" y="10"/>
                  </a:cubicBezTo>
                  <a:cubicBezTo>
                    <a:pt x="196" y="24"/>
                    <a:pt x="196" y="24"/>
                    <a:pt x="196" y="24"/>
                  </a:cubicBezTo>
                  <a:cubicBezTo>
                    <a:pt x="200" y="30"/>
                    <a:pt x="200" y="30"/>
                    <a:pt x="200" y="30"/>
                  </a:cubicBezTo>
                  <a:cubicBezTo>
                    <a:pt x="200" y="11"/>
                    <a:pt x="200" y="11"/>
                    <a:pt x="200" y="11"/>
                  </a:cubicBezTo>
                  <a:cubicBezTo>
                    <a:pt x="196" y="6"/>
                    <a:pt x="196" y="6"/>
                    <a:pt x="196" y="6"/>
                  </a:cubicBezTo>
                  <a:cubicBezTo>
                    <a:pt x="192" y="5"/>
                    <a:pt x="187" y="4"/>
                    <a:pt x="183" y="3"/>
                  </a:cubicBezTo>
                  <a:cubicBezTo>
                    <a:pt x="182" y="3"/>
                    <a:pt x="181" y="3"/>
                    <a:pt x="180" y="3"/>
                  </a:cubicBezTo>
                  <a:moveTo>
                    <a:pt x="162" y="0"/>
                  </a:moveTo>
                  <a:cubicBezTo>
                    <a:pt x="166" y="5"/>
                    <a:pt x="166" y="5"/>
                    <a:pt x="166" y="5"/>
                  </a:cubicBezTo>
                  <a:cubicBezTo>
                    <a:pt x="166" y="4"/>
                    <a:pt x="166" y="4"/>
                    <a:pt x="166" y="4"/>
                  </a:cubicBezTo>
                  <a:cubicBezTo>
                    <a:pt x="171" y="5"/>
                    <a:pt x="175" y="6"/>
                    <a:pt x="180" y="6"/>
                  </a:cubicBezTo>
                  <a:cubicBezTo>
                    <a:pt x="176" y="2"/>
                    <a:pt x="176" y="2"/>
                    <a:pt x="176" y="2"/>
                  </a:cubicBezTo>
                  <a:cubicBezTo>
                    <a:pt x="172" y="1"/>
                    <a:pt x="169" y="1"/>
                    <a:pt x="164" y="0"/>
                  </a:cubicBezTo>
                  <a:cubicBezTo>
                    <a:pt x="162" y="0"/>
                    <a:pt x="162" y="0"/>
                    <a:pt x="16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0" name="Freeform 751"/>
            <p:cNvSpPr>
              <a:spLocks/>
            </p:cNvSpPr>
            <p:nvPr/>
          </p:nvSpPr>
          <p:spPr bwMode="auto">
            <a:xfrm>
              <a:off x="13083579" y="1649882"/>
              <a:ext cx="166597" cy="197448"/>
            </a:xfrm>
            <a:custGeom>
              <a:avLst/>
              <a:gdLst>
                <a:gd name="T0" fmla="*/ 4 w 23"/>
                <a:gd name="T1" fmla="*/ 0 h 27"/>
                <a:gd name="T2" fmla="*/ 3 w 23"/>
                <a:gd name="T3" fmla="*/ 0 h 27"/>
                <a:gd name="T4" fmla="*/ 0 w 23"/>
                <a:gd name="T5" fmla="*/ 0 h 27"/>
                <a:gd name="T6" fmla="*/ 9 w 23"/>
                <a:gd name="T7" fmla="*/ 12 h 27"/>
                <a:gd name="T8" fmla="*/ 22 w 23"/>
                <a:gd name="T9" fmla="*/ 26 h 27"/>
                <a:gd name="T10" fmla="*/ 23 w 23"/>
                <a:gd name="T11" fmla="*/ 27 h 27"/>
                <a:gd name="T12" fmla="*/ 4 w 2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3" h="27">
                  <a:moveTo>
                    <a:pt x="4" y="0"/>
                  </a:moveTo>
                  <a:cubicBezTo>
                    <a:pt x="3" y="0"/>
                    <a:pt x="3" y="0"/>
                    <a:pt x="3" y="0"/>
                  </a:cubicBezTo>
                  <a:cubicBezTo>
                    <a:pt x="0" y="0"/>
                    <a:pt x="0" y="0"/>
                    <a:pt x="0" y="0"/>
                  </a:cubicBezTo>
                  <a:cubicBezTo>
                    <a:pt x="9" y="12"/>
                    <a:pt x="9" y="12"/>
                    <a:pt x="9" y="12"/>
                  </a:cubicBezTo>
                  <a:cubicBezTo>
                    <a:pt x="13" y="17"/>
                    <a:pt x="17" y="21"/>
                    <a:pt x="22" y="26"/>
                  </a:cubicBezTo>
                  <a:cubicBezTo>
                    <a:pt x="22" y="26"/>
                    <a:pt x="23" y="27"/>
                    <a:pt x="23" y="27"/>
                  </a:cubicBezTo>
                  <a:cubicBezTo>
                    <a:pt x="4" y="0"/>
                    <a:pt x="4" y="0"/>
                    <a:pt x="4"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1" name="Freeform 752"/>
            <p:cNvSpPr>
              <a:spLocks noEditPoints="1"/>
            </p:cNvSpPr>
            <p:nvPr/>
          </p:nvSpPr>
          <p:spPr bwMode="auto">
            <a:xfrm>
              <a:off x="12907726" y="1190197"/>
              <a:ext cx="447344" cy="641707"/>
            </a:xfrm>
            <a:custGeom>
              <a:avLst/>
              <a:gdLst>
                <a:gd name="T0" fmla="*/ 59 w 61"/>
                <a:gd name="T1" fmla="*/ 84 h 88"/>
                <a:gd name="T2" fmla="*/ 56 w 61"/>
                <a:gd name="T3" fmla="*/ 85 h 88"/>
                <a:gd name="T4" fmla="*/ 59 w 61"/>
                <a:gd name="T5" fmla="*/ 88 h 88"/>
                <a:gd name="T6" fmla="*/ 61 w 61"/>
                <a:gd name="T7" fmla="*/ 87 h 88"/>
                <a:gd name="T8" fmla="*/ 59 w 61"/>
                <a:gd name="T9" fmla="*/ 84 h 88"/>
                <a:gd name="T10" fmla="*/ 36 w 61"/>
                <a:gd name="T11" fmla="*/ 51 h 88"/>
                <a:gd name="T12" fmla="*/ 34 w 61"/>
                <a:gd name="T13" fmla="*/ 54 h 88"/>
                <a:gd name="T14" fmla="*/ 37 w 61"/>
                <a:gd name="T15" fmla="*/ 57 h 88"/>
                <a:gd name="T16" fmla="*/ 39 w 61"/>
                <a:gd name="T17" fmla="*/ 55 h 88"/>
                <a:gd name="T18" fmla="*/ 36 w 61"/>
                <a:gd name="T19" fmla="*/ 51 h 88"/>
                <a:gd name="T20" fmla="*/ 0 w 61"/>
                <a:gd name="T21" fmla="*/ 0 h 88"/>
                <a:gd name="T22" fmla="*/ 1 w 61"/>
                <a:gd name="T23" fmla="*/ 6 h 88"/>
                <a:gd name="T24" fmla="*/ 6 w 61"/>
                <a:gd name="T25" fmla="*/ 13 h 88"/>
                <a:gd name="T26" fmla="*/ 10 w 61"/>
                <a:gd name="T27" fmla="*/ 14 h 88"/>
                <a:gd name="T28" fmla="*/ 7 w 61"/>
                <a:gd name="T29" fmla="*/ 10 h 88"/>
                <a:gd name="T30" fmla="*/ 5 w 61"/>
                <a:gd name="T31" fmla="*/ 9 h 88"/>
                <a:gd name="T32" fmla="*/ 5 w 61"/>
                <a:gd name="T33" fmla="*/ 7 h 88"/>
                <a:gd name="T34" fmla="*/ 0 w 61"/>
                <a:gd name="T3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88">
                  <a:moveTo>
                    <a:pt x="59" y="84"/>
                  </a:moveTo>
                  <a:cubicBezTo>
                    <a:pt x="56" y="85"/>
                    <a:pt x="56" y="85"/>
                    <a:pt x="56" y="85"/>
                  </a:cubicBezTo>
                  <a:cubicBezTo>
                    <a:pt x="59" y="88"/>
                    <a:pt x="59" y="88"/>
                    <a:pt x="59" y="88"/>
                  </a:cubicBezTo>
                  <a:cubicBezTo>
                    <a:pt x="61" y="87"/>
                    <a:pt x="61" y="87"/>
                    <a:pt x="61" y="87"/>
                  </a:cubicBezTo>
                  <a:cubicBezTo>
                    <a:pt x="59" y="84"/>
                    <a:pt x="59" y="84"/>
                    <a:pt x="59" y="84"/>
                  </a:cubicBezTo>
                  <a:moveTo>
                    <a:pt x="36" y="51"/>
                  </a:moveTo>
                  <a:cubicBezTo>
                    <a:pt x="34" y="54"/>
                    <a:pt x="34" y="54"/>
                    <a:pt x="34" y="54"/>
                  </a:cubicBezTo>
                  <a:cubicBezTo>
                    <a:pt x="37" y="57"/>
                    <a:pt x="37" y="57"/>
                    <a:pt x="37" y="57"/>
                  </a:cubicBezTo>
                  <a:cubicBezTo>
                    <a:pt x="39" y="55"/>
                    <a:pt x="39" y="55"/>
                    <a:pt x="39" y="55"/>
                  </a:cubicBezTo>
                  <a:cubicBezTo>
                    <a:pt x="36" y="51"/>
                    <a:pt x="36" y="51"/>
                    <a:pt x="36" y="51"/>
                  </a:cubicBezTo>
                  <a:moveTo>
                    <a:pt x="0" y="0"/>
                  </a:moveTo>
                  <a:cubicBezTo>
                    <a:pt x="0" y="2"/>
                    <a:pt x="0" y="4"/>
                    <a:pt x="1" y="6"/>
                  </a:cubicBezTo>
                  <a:cubicBezTo>
                    <a:pt x="6" y="13"/>
                    <a:pt x="6" y="13"/>
                    <a:pt x="6" y="13"/>
                  </a:cubicBezTo>
                  <a:cubicBezTo>
                    <a:pt x="10" y="14"/>
                    <a:pt x="10" y="14"/>
                    <a:pt x="10" y="14"/>
                  </a:cubicBezTo>
                  <a:cubicBezTo>
                    <a:pt x="7" y="10"/>
                    <a:pt x="7" y="10"/>
                    <a:pt x="7" y="10"/>
                  </a:cubicBezTo>
                  <a:cubicBezTo>
                    <a:pt x="5" y="9"/>
                    <a:pt x="5" y="9"/>
                    <a:pt x="5" y="9"/>
                  </a:cubicBezTo>
                  <a:cubicBezTo>
                    <a:pt x="5" y="9"/>
                    <a:pt x="5" y="8"/>
                    <a:pt x="5" y="7"/>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2" name="Freeform 753"/>
            <p:cNvSpPr>
              <a:spLocks noEditPoints="1"/>
            </p:cNvSpPr>
            <p:nvPr/>
          </p:nvSpPr>
          <p:spPr bwMode="auto">
            <a:xfrm>
              <a:off x="12895386" y="1002004"/>
              <a:ext cx="765113" cy="1085966"/>
            </a:xfrm>
            <a:custGeom>
              <a:avLst/>
              <a:gdLst>
                <a:gd name="T0" fmla="*/ 103 w 105"/>
                <a:gd name="T1" fmla="*/ 145 h 149"/>
                <a:gd name="T2" fmla="*/ 103 w 105"/>
                <a:gd name="T3" fmla="*/ 145 h 149"/>
                <a:gd name="T4" fmla="*/ 100 w 105"/>
                <a:gd name="T5" fmla="*/ 146 h 149"/>
                <a:gd name="T6" fmla="*/ 101 w 105"/>
                <a:gd name="T7" fmla="*/ 147 h 149"/>
                <a:gd name="T8" fmla="*/ 103 w 105"/>
                <a:gd name="T9" fmla="*/ 148 h 149"/>
                <a:gd name="T10" fmla="*/ 105 w 105"/>
                <a:gd name="T11" fmla="*/ 149 h 149"/>
                <a:gd name="T12" fmla="*/ 103 w 105"/>
                <a:gd name="T13" fmla="*/ 145 h 149"/>
                <a:gd name="T14" fmla="*/ 73 w 105"/>
                <a:gd name="T15" fmla="*/ 103 h 149"/>
                <a:gd name="T16" fmla="*/ 70 w 105"/>
                <a:gd name="T17" fmla="*/ 104 h 149"/>
                <a:gd name="T18" fmla="*/ 73 w 105"/>
                <a:gd name="T19" fmla="*/ 107 h 149"/>
                <a:gd name="T20" fmla="*/ 75 w 105"/>
                <a:gd name="T21" fmla="*/ 106 h 149"/>
                <a:gd name="T22" fmla="*/ 73 w 105"/>
                <a:gd name="T23" fmla="*/ 103 h 149"/>
                <a:gd name="T24" fmla="*/ 42 w 105"/>
                <a:gd name="T25" fmla="*/ 59 h 149"/>
                <a:gd name="T26" fmla="*/ 46 w 105"/>
                <a:gd name="T27" fmla="*/ 67 h 149"/>
                <a:gd name="T28" fmla="*/ 45 w 105"/>
                <a:gd name="T29" fmla="*/ 68 h 149"/>
                <a:gd name="T30" fmla="*/ 47 w 105"/>
                <a:gd name="T31" fmla="*/ 72 h 149"/>
                <a:gd name="T32" fmla="*/ 49 w 105"/>
                <a:gd name="T33" fmla="*/ 69 h 149"/>
                <a:gd name="T34" fmla="*/ 42 w 105"/>
                <a:gd name="T35" fmla="*/ 59 h 149"/>
                <a:gd name="T36" fmla="*/ 23 w 105"/>
                <a:gd name="T37" fmla="*/ 37 h 149"/>
                <a:gd name="T38" fmla="*/ 26 w 105"/>
                <a:gd name="T39" fmla="*/ 41 h 149"/>
                <a:gd name="T40" fmla="*/ 30 w 105"/>
                <a:gd name="T41" fmla="*/ 42 h 149"/>
                <a:gd name="T42" fmla="*/ 27 w 105"/>
                <a:gd name="T43" fmla="*/ 37 h 149"/>
                <a:gd name="T44" fmla="*/ 23 w 105"/>
                <a:gd name="T45" fmla="*/ 37 h 149"/>
                <a:gd name="T46" fmla="*/ 0 w 105"/>
                <a:gd name="T47" fmla="*/ 0 h 149"/>
                <a:gd name="T48" fmla="*/ 0 w 105"/>
                <a:gd name="T49" fmla="*/ 4 h 149"/>
                <a:gd name="T50" fmla="*/ 0 w 105"/>
                <a:gd name="T51" fmla="*/ 5 h 149"/>
                <a:gd name="T52" fmla="*/ 4 w 105"/>
                <a:gd name="T53" fmla="*/ 11 h 149"/>
                <a:gd name="T54" fmla="*/ 4 w 105"/>
                <a:gd name="T55" fmla="*/ 6 h 149"/>
                <a:gd name="T56" fmla="*/ 5 w 105"/>
                <a:gd name="T57" fmla="*/ 6 h 149"/>
                <a:gd name="T58" fmla="*/ 0 w 105"/>
                <a:gd name="T59" fmla="*/ 0 h 149"/>
                <a:gd name="T60" fmla="*/ 0 w 105"/>
                <a:gd name="T61"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5" h="149">
                  <a:moveTo>
                    <a:pt x="103" y="145"/>
                  </a:moveTo>
                  <a:cubicBezTo>
                    <a:pt x="103" y="145"/>
                    <a:pt x="103" y="145"/>
                    <a:pt x="103" y="145"/>
                  </a:cubicBezTo>
                  <a:cubicBezTo>
                    <a:pt x="100" y="146"/>
                    <a:pt x="100" y="146"/>
                    <a:pt x="100" y="146"/>
                  </a:cubicBezTo>
                  <a:cubicBezTo>
                    <a:pt x="101" y="147"/>
                    <a:pt x="101" y="147"/>
                    <a:pt x="101" y="147"/>
                  </a:cubicBezTo>
                  <a:cubicBezTo>
                    <a:pt x="103" y="148"/>
                    <a:pt x="103" y="148"/>
                    <a:pt x="103" y="148"/>
                  </a:cubicBezTo>
                  <a:cubicBezTo>
                    <a:pt x="104" y="148"/>
                    <a:pt x="105" y="149"/>
                    <a:pt x="105" y="149"/>
                  </a:cubicBezTo>
                  <a:cubicBezTo>
                    <a:pt x="103" y="145"/>
                    <a:pt x="103" y="145"/>
                    <a:pt x="103" y="145"/>
                  </a:cubicBezTo>
                  <a:moveTo>
                    <a:pt x="73" y="103"/>
                  </a:moveTo>
                  <a:cubicBezTo>
                    <a:pt x="70" y="104"/>
                    <a:pt x="70" y="104"/>
                    <a:pt x="70" y="104"/>
                  </a:cubicBezTo>
                  <a:cubicBezTo>
                    <a:pt x="73" y="107"/>
                    <a:pt x="73" y="107"/>
                    <a:pt x="73" y="107"/>
                  </a:cubicBezTo>
                  <a:cubicBezTo>
                    <a:pt x="75" y="106"/>
                    <a:pt x="75" y="106"/>
                    <a:pt x="75" y="106"/>
                  </a:cubicBezTo>
                  <a:cubicBezTo>
                    <a:pt x="73" y="103"/>
                    <a:pt x="73" y="103"/>
                    <a:pt x="73" y="103"/>
                  </a:cubicBezTo>
                  <a:moveTo>
                    <a:pt x="42" y="59"/>
                  </a:moveTo>
                  <a:cubicBezTo>
                    <a:pt x="46" y="67"/>
                    <a:pt x="46" y="67"/>
                    <a:pt x="46" y="67"/>
                  </a:cubicBezTo>
                  <a:cubicBezTo>
                    <a:pt x="45" y="68"/>
                    <a:pt x="45" y="68"/>
                    <a:pt x="45" y="68"/>
                  </a:cubicBezTo>
                  <a:cubicBezTo>
                    <a:pt x="47" y="72"/>
                    <a:pt x="47" y="72"/>
                    <a:pt x="47" y="72"/>
                  </a:cubicBezTo>
                  <a:cubicBezTo>
                    <a:pt x="49" y="69"/>
                    <a:pt x="49" y="69"/>
                    <a:pt x="49" y="69"/>
                  </a:cubicBezTo>
                  <a:cubicBezTo>
                    <a:pt x="42" y="59"/>
                    <a:pt x="42" y="59"/>
                    <a:pt x="42" y="59"/>
                  </a:cubicBezTo>
                  <a:moveTo>
                    <a:pt x="23" y="37"/>
                  </a:moveTo>
                  <a:cubicBezTo>
                    <a:pt x="26" y="41"/>
                    <a:pt x="26" y="41"/>
                    <a:pt x="26" y="41"/>
                  </a:cubicBezTo>
                  <a:cubicBezTo>
                    <a:pt x="30" y="42"/>
                    <a:pt x="30" y="42"/>
                    <a:pt x="30" y="42"/>
                  </a:cubicBezTo>
                  <a:cubicBezTo>
                    <a:pt x="27" y="37"/>
                    <a:pt x="27" y="37"/>
                    <a:pt x="27" y="37"/>
                  </a:cubicBezTo>
                  <a:cubicBezTo>
                    <a:pt x="23" y="37"/>
                    <a:pt x="23" y="37"/>
                    <a:pt x="23" y="37"/>
                  </a:cubicBezTo>
                  <a:moveTo>
                    <a:pt x="0" y="0"/>
                  </a:moveTo>
                  <a:cubicBezTo>
                    <a:pt x="0" y="4"/>
                    <a:pt x="0" y="4"/>
                    <a:pt x="0" y="4"/>
                  </a:cubicBezTo>
                  <a:cubicBezTo>
                    <a:pt x="0" y="5"/>
                    <a:pt x="0" y="5"/>
                    <a:pt x="0" y="5"/>
                  </a:cubicBezTo>
                  <a:cubicBezTo>
                    <a:pt x="4" y="11"/>
                    <a:pt x="4" y="11"/>
                    <a:pt x="4" y="11"/>
                  </a:cubicBezTo>
                  <a:cubicBezTo>
                    <a:pt x="4" y="10"/>
                    <a:pt x="4" y="8"/>
                    <a:pt x="4" y="6"/>
                  </a:cubicBezTo>
                  <a:cubicBezTo>
                    <a:pt x="5" y="6"/>
                    <a:pt x="5" y="6"/>
                    <a:pt x="5" y="6"/>
                  </a:cubicBezTo>
                  <a:cubicBezTo>
                    <a:pt x="0" y="0"/>
                    <a:pt x="0" y="0"/>
                    <a:pt x="0" y="0"/>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3" name="Freeform 754"/>
            <p:cNvSpPr>
              <a:spLocks noEditPoints="1"/>
            </p:cNvSpPr>
            <p:nvPr/>
          </p:nvSpPr>
          <p:spPr bwMode="auto">
            <a:xfrm>
              <a:off x="12987940" y="986579"/>
              <a:ext cx="826816" cy="1138414"/>
            </a:xfrm>
            <a:custGeom>
              <a:avLst/>
              <a:gdLst>
                <a:gd name="T0" fmla="*/ 105 w 113"/>
                <a:gd name="T1" fmla="*/ 150 h 156"/>
                <a:gd name="T2" fmla="*/ 108 w 113"/>
                <a:gd name="T3" fmla="*/ 155 h 156"/>
                <a:gd name="T4" fmla="*/ 113 w 113"/>
                <a:gd name="T5" fmla="*/ 156 h 156"/>
                <a:gd name="T6" fmla="*/ 109 w 113"/>
                <a:gd name="T7" fmla="*/ 151 h 156"/>
                <a:gd name="T8" fmla="*/ 108 w 113"/>
                <a:gd name="T9" fmla="*/ 151 h 156"/>
                <a:gd name="T10" fmla="*/ 105 w 113"/>
                <a:gd name="T11" fmla="*/ 150 h 156"/>
                <a:gd name="T12" fmla="*/ 90 w 113"/>
                <a:gd name="T13" fmla="*/ 123 h 156"/>
                <a:gd name="T14" fmla="*/ 90 w 113"/>
                <a:gd name="T15" fmla="*/ 128 h 156"/>
                <a:gd name="T16" fmla="*/ 94 w 113"/>
                <a:gd name="T17" fmla="*/ 134 h 156"/>
                <a:gd name="T18" fmla="*/ 94 w 113"/>
                <a:gd name="T19" fmla="*/ 129 h 156"/>
                <a:gd name="T20" fmla="*/ 90 w 113"/>
                <a:gd name="T21" fmla="*/ 123 h 156"/>
                <a:gd name="T22" fmla="*/ 73 w 113"/>
                <a:gd name="T23" fmla="*/ 106 h 156"/>
                <a:gd name="T24" fmla="*/ 79 w 113"/>
                <a:gd name="T25" fmla="*/ 113 h 156"/>
                <a:gd name="T26" fmla="*/ 85 w 113"/>
                <a:gd name="T27" fmla="*/ 117 h 156"/>
                <a:gd name="T28" fmla="*/ 80 w 113"/>
                <a:gd name="T29" fmla="*/ 109 h 156"/>
                <a:gd name="T30" fmla="*/ 73 w 113"/>
                <a:gd name="T31" fmla="*/ 106 h 156"/>
                <a:gd name="T32" fmla="*/ 3 w 113"/>
                <a:gd name="T33" fmla="*/ 0 h 156"/>
                <a:gd name="T34" fmla="*/ 0 w 113"/>
                <a:gd name="T35" fmla="*/ 1 h 156"/>
                <a:gd name="T36" fmla="*/ 2 w 113"/>
                <a:gd name="T37" fmla="*/ 5 h 156"/>
                <a:gd name="T38" fmla="*/ 5 w 113"/>
                <a:gd name="T39" fmla="*/ 4 h 156"/>
                <a:gd name="T40" fmla="*/ 3 w 113"/>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3" h="156">
                  <a:moveTo>
                    <a:pt x="105" y="150"/>
                  </a:moveTo>
                  <a:cubicBezTo>
                    <a:pt x="108" y="155"/>
                    <a:pt x="108" y="155"/>
                    <a:pt x="108" y="155"/>
                  </a:cubicBezTo>
                  <a:cubicBezTo>
                    <a:pt x="110" y="155"/>
                    <a:pt x="111" y="156"/>
                    <a:pt x="113" y="156"/>
                  </a:cubicBezTo>
                  <a:cubicBezTo>
                    <a:pt x="109" y="151"/>
                    <a:pt x="109" y="151"/>
                    <a:pt x="109" y="151"/>
                  </a:cubicBezTo>
                  <a:cubicBezTo>
                    <a:pt x="109" y="151"/>
                    <a:pt x="108" y="151"/>
                    <a:pt x="108" y="151"/>
                  </a:cubicBezTo>
                  <a:cubicBezTo>
                    <a:pt x="107" y="151"/>
                    <a:pt x="106" y="150"/>
                    <a:pt x="105" y="150"/>
                  </a:cubicBezTo>
                  <a:moveTo>
                    <a:pt x="90" y="123"/>
                  </a:moveTo>
                  <a:cubicBezTo>
                    <a:pt x="90" y="128"/>
                    <a:pt x="90" y="128"/>
                    <a:pt x="90" y="128"/>
                  </a:cubicBezTo>
                  <a:cubicBezTo>
                    <a:pt x="94" y="134"/>
                    <a:pt x="94" y="134"/>
                    <a:pt x="94" y="134"/>
                  </a:cubicBezTo>
                  <a:cubicBezTo>
                    <a:pt x="94" y="129"/>
                    <a:pt x="94" y="129"/>
                    <a:pt x="94" y="129"/>
                  </a:cubicBezTo>
                  <a:cubicBezTo>
                    <a:pt x="90" y="123"/>
                    <a:pt x="90" y="123"/>
                    <a:pt x="90" y="123"/>
                  </a:cubicBezTo>
                  <a:moveTo>
                    <a:pt x="73" y="106"/>
                  </a:moveTo>
                  <a:cubicBezTo>
                    <a:pt x="79" y="113"/>
                    <a:pt x="79" y="113"/>
                    <a:pt x="79" y="113"/>
                  </a:cubicBezTo>
                  <a:cubicBezTo>
                    <a:pt x="85" y="117"/>
                    <a:pt x="85" y="117"/>
                    <a:pt x="85" y="117"/>
                  </a:cubicBezTo>
                  <a:cubicBezTo>
                    <a:pt x="80" y="109"/>
                    <a:pt x="80" y="109"/>
                    <a:pt x="80" y="109"/>
                  </a:cubicBezTo>
                  <a:cubicBezTo>
                    <a:pt x="73" y="106"/>
                    <a:pt x="73" y="106"/>
                    <a:pt x="73" y="106"/>
                  </a:cubicBezTo>
                  <a:moveTo>
                    <a:pt x="3" y="0"/>
                  </a:moveTo>
                  <a:cubicBezTo>
                    <a:pt x="0" y="1"/>
                    <a:pt x="0" y="1"/>
                    <a:pt x="0" y="1"/>
                  </a:cubicBezTo>
                  <a:cubicBezTo>
                    <a:pt x="2" y="5"/>
                    <a:pt x="2" y="5"/>
                    <a:pt x="2" y="5"/>
                  </a:cubicBezTo>
                  <a:cubicBezTo>
                    <a:pt x="5" y="4"/>
                    <a:pt x="5" y="4"/>
                    <a:pt x="5"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4" name="Freeform 755"/>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close/>
                  <a:moveTo>
                    <a:pt x="7" y="0"/>
                  </a:moveTo>
                  <a:lnTo>
                    <a:pt x="0" y="3"/>
                  </a:lnTo>
                  <a:lnTo>
                    <a:pt x="5" y="10"/>
                  </a:lnTo>
                  <a:lnTo>
                    <a:pt x="12" y="7"/>
                  </a:lnTo>
                  <a:lnTo>
                    <a:pt x="7" y="0"/>
                  </a:lnTo>
                  <a:close/>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5" name="Freeform 756"/>
            <p:cNvSpPr>
              <a:spLocks noEditPoints="1"/>
            </p:cNvSpPr>
            <p:nvPr/>
          </p:nvSpPr>
          <p:spPr bwMode="auto">
            <a:xfrm>
              <a:off x="13083579" y="955727"/>
              <a:ext cx="845326" cy="1181605"/>
            </a:xfrm>
            <a:custGeom>
              <a:avLst/>
              <a:gdLst>
                <a:gd name="T0" fmla="*/ 265 w 274"/>
                <a:gd name="T1" fmla="*/ 364 h 383"/>
                <a:gd name="T2" fmla="*/ 260 w 274"/>
                <a:gd name="T3" fmla="*/ 371 h 383"/>
                <a:gd name="T4" fmla="*/ 270 w 274"/>
                <a:gd name="T5" fmla="*/ 383 h 383"/>
                <a:gd name="T6" fmla="*/ 274 w 274"/>
                <a:gd name="T7" fmla="*/ 383 h 383"/>
                <a:gd name="T8" fmla="*/ 270 w 274"/>
                <a:gd name="T9" fmla="*/ 376 h 383"/>
                <a:gd name="T10" fmla="*/ 270 w 274"/>
                <a:gd name="T11" fmla="*/ 371 h 383"/>
                <a:gd name="T12" fmla="*/ 265 w 274"/>
                <a:gd name="T13" fmla="*/ 364 h 383"/>
                <a:gd name="T14" fmla="*/ 7 w 274"/>
                <a:gd name="T15" fmla="*/ 0 h 383"/>
                <a:gd name="T16" fmla="*/ 0 w 274"/>
                <a:gd name="T17" fmla="*/ 3 h 383"/>
                <a:gd name="T18" fmla="*/ 5 w 274"/>
                <a:gd name="T19" fmla="*/ 10 h 383"/>
                <a:gd name="T20" fmla="*/ 12 w 274"/>
                <a:gd name="T21" fmla="*/ 7 h 383"/>
                <a:gd name="T22" fmla="*/ 7 w 274"/>
                <a:gd name="T23" fmla="*/ 0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383">
                  <a:moveTo>
                    <a:pt x="265" y="364"/>
                  </a:moveTo>
                  <a:lnTo>
                    <a:pt x="260" y="371"/>
                  </a:lnTo>
                  <a:lnTo>
                    <a:pt x="270" y="383"/>
                  </a:lnTo>
                  <a:lnTo>
                    <a:pt x="274" y="383"/>
                  </a:lnTo>
                  <a:lnTo>
                    <a:pt x="270" y="376"/>
                  </a:lnTo>
                  <a:lnTo>
                    <a:pt x="270" y="371"/>
                  </a:lnTo>
                  <a:lnTo>
                    <a:pt x="265" y="364"/>
                  </a:lnTo>
                  <a:moveTo>
                    <a:pt x="7" y="0"/>
                  </a:moveTo>
                  <a:lnTo>
                    <a:pt x="0" y="3"/>
                  </a:lnTo>
                  <a:lnTo>
                    <a:pt x="5" y="10"/>
                  </a:lnTo>
                  <a:lnTo>
                    <a:pt x="12" y="7"/>
                  </a:lnTo>
                  <a:lnTo>
                    <a:pt x="7" y="0"/>
                  </a:ln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6" name="Freeform 757"/>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close/>
                  <a:moveTo>
                    <a:pt x="52" y="71"/>
                  </a:moveTo>
                  <a:lnTo>
                    <a:pt x="49" y="80"/>
                  </a:lnTo>
                  <a:lnTo>
                    <a:pt x="56" y="90"/>
                  </a:lnTo>
                  <a:lnTo>
                    <a:pt x="59" y="80"/>
                  </a:lnTo>
                  <a:lnTo>
                    <a:pt x="52" y="71"/>
                  </a:lnTo>
                  <a:close/>
                  <a:moveTo>
                    <a:pt x="2" y="0"/>
                  </a:moveTo>
                  <a:lnTo>
                    <a:pt x="0" y="9"/>
                  </a:lnTo>
                  <a:lnTo>
                    <a:pt x="0" y="9"/>
                  </a:lnTo>
                  <a:lnTo>
                    <a:pt x="7" y="7"/>
                  </a:lnTo>
                  <a:lnTo>
                    <a:pt x="2" y="0"/>
                  </a:lnTo>
                  <a:close/>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7" name="Freeform 758"/>
            <p:cNvSpPr>
              <a:spLocks noEditPoints="1"/>
            </p:cNvSpPr>
            <p:nvPr/>
          </p:nvSpPr>
          <p:spPr bwMode="auto">
            <a:xfrm>
              <a:off x="12975599" y="607108"/>
              <a:ext cx="990328" cy="1412990"/>
            </a:xfrm>
            <a:custGeom>
              <a:avLst/>
              <a:gdLst>
                <a:gd name="T0" fmla="*/ 314 w 321"/>
                <a:gd name="T1" fmla="*/ 442 h 458"/>
                <a:gd name="T2" fmla="*/ 312 w 321"/>
                <a:gd name="T3" fmla="*/ 449 h 458"/>
                <a:gd name="T4" fmla="*/ 316 w 321"/>
                <a:gd name="T5" fmla="*/ 458 h 458"/>
                <a:gd name="T6" fmla="*/ 321 w 321"/>
                <a:gd name="T7" fmla="*/ 451 h 458"/>
                <a:gd name="T8" fmla="*/ 314 w 321"/>
                <a:gd name="T9" fmla="*/ 442 h 458"/>
                <a:gd name="T10" fmla="*/ 52 w 321"/>
                <a:gd name="T11" fmla="*/ 71 h 458"/>
                <a:gd name="T12" fmla="*/ 49 w 321"/>
                <a:gd name="T13" fmla="*/ 80 h 458"/>
                <a:gd name="T14" fmla="*/ 56 w 321"/>
                <a:gd name="T15" fmla="*/ 90 h 458"/>
                <a:gd name="T16" fmla="*/ 59 w 321"/>
                <a:gd name="T17" fmla="*/ 80 h 458"/>
                <a:gd name="T18" fmla="*/ 52 w 321"/>
                <a:gd name="T19" fmla="*/ 71 h 458"/>
                <a:gd name="T20" fmla="*/ 2 w 321"/>
                <a:gd name="T21" fmla="*/ 0 h 458"/>
                <a:gd name="T22" fmla="*/ 0 w 321"/>
                <a:gd name="T23" fmla="*/ 9 h 458"/>
                <a:gd name="T24" fmla="*/ 0 w 321"/>
                <a:gd name="T25" fmla="*/ 9 h 458"/>
                <a:gd name="T26" fmla="*/ 7 w 321"/>
                <a:gd name="T27" fmla="*/ 7 h 458"/>
                <a:gd name="T28" fmla="*/ 2 w 321"/>
                <a:gd name="T29" fmla="*/ 0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1" h="458">
                  <a:moveTo>
                    <a:pt x="314" y="442"/>
                  </a:moveTo>
                  <a:lnTo>
                    <a:pt x="312" y="449"/>
                  </a:lnTo>
                  <a:lnTo>
                    <a:pt x="316" y="458"/>
                  </a:lnTo>
                  <a:lnTo>
                    <a:pt x="321" y="451"/>
                  </a:lnTo>
                  <a:lnTo>
                    <a:pt x="314" y="442"/>
                  </a:lnTo>
                  <a:moveTo>
                    <a:pt x="52" y="71"/>
                  </a:moveTo>
                  <a:lnTo>
                    <a:pt x="49" y="80"/>
                  </a:lnTo>
                  <a:lnTo>
                    <a:pt x="56" y="90"/>
                  </a:lnTo>
                  <a:lnTo>
                    <a:pt x="59" y="80"/>
                  </a:lnTo>
                  <a:lnTo>
                    <a:pt x="52" y="71"/>
                  </a:lnTo>
                  <a:moveTo>
                    <a:pt x="2" y="0"/>
                  </a:moveTo>
                  <a:lnTo>
                    <a:pt x="0" y="9"/>
                  </a:lnTo>
                  <a:lnTo>
                    <a:pt x="0" y="9"/>
                  </a:lnTo>
                  <a:lnTo>
                    <a:pt x="7" y="7"/>
                  </a:lnTo>
                  <a:lnTo>
                    <a:pt x="2" y="0"/>
                  </a:ln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8" name="Freeform 759"/>
            <p:cNvSpPr>
              <a:spLocks noEditPoints="1"/>
            </p:cNvSpPr>
            <p:nvPr/>
          </p:nvSpPr>
          <p:spPr bwMode="auto">
            <a:xfrm>
              <a:off x="13018791" y="505298"/>
              <a:ext cx="1011924" cy="1422246"/>
            </a:xfrm>
            <a:custGeom>
              <a:avLst/>
              <a:gdLst>
                <a:gd name="T0" fmla="*/ 137 w 139"/>
                <a:gd name="T1" fmla="*/ 191 h 195"/>
                <a:gd name="T2" fmla="*/ 133 w 139"/>
                <a:gd name="T3" fmla="*/ 192 h 195"/>
                <a:gd name="T4" fmla="*/ 136 w 139"/>
                <a:gd name="T5" fmla="*/ 195 h 195"/>
                <a:gd name="T6" fmla="*/ 139 w 139"/>
                <a:gd name="T7" fmla="*/ 195 h 195"/>
                <a:gd name="T8" fmla="*/ 137 w 139"/>
                <a:gd name="T9" fmla="*/ 191 h 195"/>
                <a:gd name="T10" fmla="*/ 21 w 139"/>
                <a:gd name="T11" fmla="*/ 32 h 195"/>
                <a:gd name="T12" fmla="*/ 22 w 139"/>
                <a:gd name="T13" fmla="*/ 34 h 195"/>
                <a:gd name="T14" fmla="*/ 22 w 139"/>
                <a:gd name="T15" fmla="*/ 34 h 195"/>
                <a:gd name="T16" fmla="*/ 21 w 139"/>
                <a:gd name="T17" fmla="*/ 32 h 195"/>
                <a:gd name="T18" fmla="*/ 2 w 139"/>
                <a:gd name="T19" fmla="*/ 0 h 195"/>
                <a:gd name="T20" fmla="*/ 0 w 139"/>
                <a:gd name="T21" fmla="*/ 3 h 195"/>
                <a:gd name="T22" fmla="*/ 3 w 139"/>
                <a:gd name="T23" fmla="*/ 7 h 195"/>
                <a:gd name="T24" fmla="*/ 4 w 139"/>
                <a:gd name="T25" fmla="*/ 4 h 195"/>
                <a:gd name="T26" fmla="*/ 2 w 139"/>
                <a:gd name="T2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5">
                  <a:moveTo>
                    <a:pt x="137" y="191"/>
                  </a:moveTo>
                  <a:cubicBezTo>
                    <a:pt x="133" y="192"/>
                    <a:pt x="133" y="192"/>
                    <a:pt x="133" y="192"/>
                  </a:cubicBezTo>
                  <a:cubicBezTo>
                    <a:pt x="136" y="195"/>
                    <a:pt x="136" y="195"/>
                    <a:pt x="136" y="195"/>
                  </a:cubicBezTo>
                  <a:cubicBezTo>
                    <a:pt x="139" y="195"/>
                    <a:pt x="139" y="195"/>
                    <a:pt x="139" y="195"/>
                  </a:cubicBezTo>
                  <a:cubicBezTo>
                    <a:pt x="137" y="191"/>
                    <a:pt x="137" y="191"/>
                    <a:pt x="137" y="191"/>
                  </a:cubicBezTo>
                  <a:moveTo>
                    <a:pt x="21" y="32"/>
                  </a:moveTo>
                  <a:cubicBezTo>
                    <a:pt x="22" y="34"/>
                    <a:pt x="22" y="34"/>
                    <a:pt x="22" y="34"/>
                  </a:cubicBezTo>
                  <a:cubicBezTo>
                    <a:pt x="22" y="34"/>
                    <a:pt x="22" y="34"/>
                    <a:pt x="22" y="34"/>
                  </a:cubicBezTo>
                  <a:cubicBezTo>
                    <a:pt x="21" y="32"/>
                    <a:pt x="21" y="32"/>
                    <a:pt x="21" y="32"/>
                  </a:cubicBezTo>
                  <a:moveTo>
                    <a:pt x="2" y="0"/>
                  </a:moveTo>
                  <a:cubicBezTo>
                    <a:pt x="1" y="1"/>
                    <a:pt x="1" y="2"/>
                    <a:pt x="0" y="3"/>
                  </a:cubicBezTo>
                  <a:cubicBezTo>
                    <a:pt x="3" y="7"/>
                    <a:pt x="3" y="7"/>
                    <a:pt x="3" y="7"/>
                  </a:cubicBezTo>
                  <a:cubicBezTo>
                    <a:pt x="3" y="6"/>
                    <a:pt x="4" y="5"/>
                    <a:pt x="4" y="4"/>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69" name="Freeform 760"/>
            <p:cNvSpPr>
              <a:spLocks noEditPoints="1"/>
            </p:cNvSpPr>
            <p:nvPr/>
          </p:nvSpPr>
          <p:spPr bwMode="auto">
            <a:xfrm>
              <a:off x="13077409" y="415829"/>
              <a:ext cx="1070541" cy="1502459"/>
            </a:xfrm>
            <a:custGeom>
              <a:avLst/>
              <a:gdLst>
                <a:gd name="T0" fmla="*/ 144 w 147"/>
                <a:gd name="T1" fmla="*/ 202 h 206"/>
                <a:gd name="T2" fmla="*/ 141 w 147"/>
                <a:gd name="T3" fmla="*/ 202 h 206"/>
                <a:gd name="T4" fmla="*/ 143 w 147"/>
                <a:gd name="T5" fmla="*/ 206 h 206"/>
                <a:gd name="T6" fmla="*/ 147 w 147"/>
                <a:gd name="T7" fmla="*/ 205 h 206"/>
                <a:gd name="T8" fmla="*/ 144 w 147"/>
                <a:gd name="T9" fmla="*/ 202 h 206"/>
                <a:gd name="T10" fmla="*/ 1 w 147"/>
                <a:gd name="T11" fmla="*/ 0 h 206"/>
                <a:gd name="T12" fmla="*/ 0 w 147"/>
                <a:gd name="T13" fmla="*/ 3 h 206"/>
                <a:gd name="T14" fmla="*/ 2 w 147"/>
                <a:gd name="T15" fmla="*/ 6 h 206"/>
                <a:gd name="T16" fmla="*/ 4 w 147"/>
                <a:gd name="T17" fmla="*/ 3 h 206"/>
                <a:gd name="T18" fmla="*/ 1 w 147"/>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206">
                  <a:moveTo>
                    <a:pt x="144" y="202"/>
                  </a:moveTo>
                  <a:cubicBezTo>
                    <a:pt x="141" y="202"/>
                    <a:pt x="141" y="202"/>
                    <a:pt x="141" y="202"/>
                  </a:cubicBezTo>
                  <a:cubicBezTo>
                    <a:pt x="143" y="206"/>
                    <a:pt x="143" y="206"/>
                    <a:pt x="143" y="206"/>
                  </a:cubicBezTo>
                  <a:cubicBezTo>
                    <a:pt x="147" y="205"/>
                    <a:pt x="147" y="205"/>
                    <a:pt x="147" y="205"/>
                  </a:cubicBezTo>
                  <a:cubicBezTo>
                    <a:pt x="144" y="202"/>
                    <a:pt x="144" y="202"/>
                    <a:pt x="144" y="202"/>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0" name="Freeform 761"/>
            <p:cNvSpPr>
              <a:spLocks noEditPoints="1"/>
            </p:cNvSpPr>
            <p:nvPr/>
          </p:nvSpPr>
          <p:spPr bwMode="auto">
            <a:xfrm>
              <a:off x="13163792" y="394234"/>
              <a:ext cx="1212457" cy="1684482"/>
            </a:xfrm>
            <a:custGeom>
              <a:avLst/>
              <a:gdLst>
                <a:gd name="T0" fmla="*/ 164 w 166"/>
                <a:gd name="T1" fmla="*/ 226 h 231"/>
                <a:gd name="T2" fmla="*/ 161 w 166"/>
                <a:gd name="T3" fmla="*/ 227 h 231"/>
                <a:gd name="T4" fmla="*/ 164 w 166"/>
                <a:gd name="T5" fmla="*/ 231 h 231"/>
                <a:gd name="T6" fmla="*/ 166 w 166"/>
                <a:gd name="T7" fmla="*/ 230 h 231"/>
                <a:gd name="T8" fmla="*/ 164 w 166"/>
                <a:gd name="T9" fmla="*/ 226 h 231"/>
                <a:gd name="T10" fmla="*/ 0 w 166"/>
                <a:gd name="T11" fmla="*/ 0 h 231"/>
                <a:gd name="T12" fmla="*/ 4 w 166"/>
                <a:gd name="T13" fmla="*/ 6 h 231"/>
                <a:gd name="T14" fmla="*/ 9 w 166"/>
                <a:gd name="T15" fmla="*/ 7 h 231"/>
                <a:gd name="T16" fmla="*/ 5 w 166"/>
                <a:gd name="T17" fmla="*/ 2 h 231"/>
                <a:gd name="T18" fmla="*/ 0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64" y="226"/>
                  </a:moveTo>
                  <a:cubicBezTo>
                    <a:pt x="163" y="227"/>
                    <a:pt x="162" y="227"/>
                    <a:pt x="161" y="227"/>
                  </a:cubicBezTo>
                  <a:cubicBezTo>
                    <a:pt x="164" y="231"/>
                    <a:pt x="164" y="231"/>
                    <a:pt x="164" y="231"/>
                  </a:cubicBezTo>
                  <a:cubicBezTo>
                    <a:pt x="165" y="230"/>
                    <a:pt x="165" y="230"/>
                    <a:pt x="166" y="230"/>
                  </a:cubicBezTo>
                  <a:cubicBezTo>
                    <a:pt x="164" y="226"/>
                    <a:pt x="164" y="226"/>
                    <a:pt x="164" y="226"/>
                  </a:cubicBezTo>
                  <a:moveTo>
                    <a:pt x="0" y="0"/>
                  </a:moveTo>
                  <a:cubicBezTo>
                    <a:pt x="4" y="6"/>
                    <a:pt x="4" y="6"/>
                    <a:pt x="4" y="6"/>
                  </a:cubicBezTo>
                  <a:cubicBezTo>
                    <a:pt x="9" y="7"/>
                    <a:pt x="9" y="7"/>
                    <a:pt x="9" y="7"/>
                  </a:cubicBezTo>
                  <a:cubicBezTo>
                    <a:pt x="5" y="2"/>
                    <a:pt x="5" y="2"/>
                    <a:pt x="5" y="2"/>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1" name="Freeform 762"/>
            <p:cNvSpPr>
              <a:spLocks noEditPoints="1"/>
            </p:cNvSpPr>
            <p:nvPr/>
          </p:nvSpPr>
          <p:spPr bwMode="auto">
            <a:xfrm>
              <a:off x="13324219" y="431255"/>
              <a:ext cx="1144584" cy="1613524"/>
            </a:xfrm>
            <a:custGeom>
              <a:avLst/>
              <a:gdLst>
                <a:gd name="T0" fmla="*/ 155 w 157"/>
                <a:gd name="T1" fmla="*/ 216 h 221"/>
                <a:gd name="T2" fmla="*/ 152 w 157"/>
                <a:gd name="T3" fmla="*/ 217 h 221"/>
                <a:gd name="T4" fmla="*/ 154 w 157"/>
                <a:gd name="T5" fmla="*/ 221 h 221"/>
                <a:gd name="T6" fmla="*/ 157 w 157"/>
                <a:gd name="T7" fmla="*/ 219 h 221"/>
                <a:gd name="T8" fmla="*/ 155 w 157"/>
                <a:gd name="T9" fmla="*/ 216 h 221"/>
                <a:gd name="T10" fmla="*/ 2 w 157"/>
                <a:gd name="T11" fmla="*/ 0 h 221"/>
                <a:gd name="T12" fmla="*/ 0 w 157"/>
                <a:gd name="T13" fmla="*/ 2 h 221"/>
                <a:gd name="T14" fmla="*/ 0 w 157"/>
                <a:gd name="T15" fmla="*/ 2 h 221"/>
                <a:gd name="T16" fmla="*/ 2 w 157"/>
                <a:gd name="T17" fmla="*/ 5 h 221"/>
                <a:gd name="T18" fmla="*/ 4 w 157"/>
                <a:gd name="T19" fmla="*/ 3 h 221"/>
                <a:gd name="T20" fmla="*/ 2 w 157"/>
                <a:gd name="T21"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 h="221">
                  <a:moveTo>
                    <a:pt x="155" y="216"/>
                  </a:moveTo>
                  <a:cubicBezTo>
                    <a:pt x="154" y="216"/>
                    <a:pt x="153" y="217"/>
                    <a:pt x="152" y="217"/>
                  </a:cubicBezTo>
                  <a:cubicBezTo>
                    <a:pt x="154" y="221"/>
                    <a:pt x="154" y="221"/>
                    <a:pt x="154" y="221"/>
                  </a:cubicBezTo>
                  <a:cubicBezTo>
                    <a:pt x="155" y="220"/>
                    <a:pt x="156" y="220"/>
                    <a:pt x="157" y="219"/>
                  </a:cubicBezTo>
                  <a:cubicBezTo>
                    <a:pt x="155" y="216"/>
                    <a:pt x="155" y="216"/>
                    <a:pt x="155" y="216"/>
                  </a:cubicBezTo>
                  <a:moveTo>
                    <a:pt x="2" y="0"/>
                  </a:moveTo>
                  <a:cubicBezTo>
                    <a:pt x="0" y="2"/>
                    <a:pt x="0" y="2"/>
                    <a:pt x="0" y="2"/>
                  </a:cubicBez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2" name="Freeform 763"/>
            <p:cNvSpPr>
              <a:spLocks noEditPoints="1"/>
            </p:cNvSpPr>
            <p:nvPr/>
          </p:nvSpPr>
          <p:spPr bwMode="auto">
            <a:xfrm>
              <a:off x="13398263" y="366467"/>
              <a:ext cx="1160010" cy="1625864"/>
            </a:xfrm>
            <a:custGeom>
              <a:avLst/>
              <a:gdLst>
                <a:gd name="T0" fmla="*/ 156 w 159"/>
                <a:gd name="T1" fmla="*/ 217 h 223"/>
                <a:gd name="T2" fmla="*/ 156 w 159"/>
                <a:gd name="T3" fmla="*/ 219 h 223"/>
                <a:gd name="T4" fmla="*/ 154 w 159"/>
                <a:gd name="T5" fmla="*/ 220 h 223"/>
                <a:gd name="T6" fmla="*/ 157 w 159"/>
                <a:gd name="T7" fmla="*/ 223 h 223"/>
                <a:gd name="T8" fmla="*/ 159 w 159"/>
                <a:gd name="T9" fmla="*/ 222 h 223"/>
                <a:gd name="T10" fmla="*/ 156 w 159"/>
                <a:gd name="T11" fmla="*/ 217 h 223"/>
                <a:gd name="T12" fmla="*/ 2 w 159"/>
                <a:gd name="T13" fmla="*/ 0 h 223"/>
                <a:gd name="T14" fmla="*/ 0 w 159"/>
                <a:gd name="T15" fmla="*/ 2 h 223"/>
                <a:gd name="T16" fmla="*/ 2 w 159"/>
                <a:gd name="T17" fmla="*/ 5 h 223"/>
                <a:gd name="T18" fmla="*/ 4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6" y="217"/>
                  </a:moveTo>
                  <a:cubicBezTo>
                    <a:pt x="156" y="219"/>
                    <a:pt x="156" y="219"/>
                    <a:pt x="156" y="219"/>
                  </a:cubicBezTo>
                  <a:cubicBezTo>
                    <a:pt x="156" y="219"/>
                    <a:pt x="155" y="220"/>
                    <a:pt x="154" y="220"/>
                  </a:cubicBezTo>
                  <a:cubicBezTo>
                    <a:pt x="157" y="223"/>
                    <a:pt x="157" y="223"/>
                    <a:pt x="157" y="223"/>
                  </a:cubicBezTo>
                  <a:cubicBezTo>
                    <a:pt x="158" y="223"/>
                    <a:pt x="158" y="222"/>
                    <a:pt x="159" y="222"/>
                  </a:cubicBezTo>
                  <a:cubicBezTo>
                    <a:pt x="156" y="217"/>
                    <a:pt x="156" y="217"/>
                    <a:pt x="156" y="217"/>
                  </a:cubicBezTo>
                  <a:moveTo>
                    <a:pt x="2" y="0"/>
                  </a:moveTo>
                  <a:cubicBezTo>
                    <a:pt x="0" y="2"/>
                    <a:pt x="0" y="2"/>
                    <a:pt x="0" y="2"/>
                  </a:cubicBezTo>
                  <a:cubicBezTo>
                    <a:pt x="2" y="5"/>
                    <a:pt x="2" y="5"/>
                    <a:pt x="2" y="5"/>
                  </a:cubicBezTo>
                  <a:cubicBezTo>
                    <a:pt x="4" y="3"/>
                    <a:pt x="4" y="3"/>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3" name="Freeform 764"/>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close/>
                  <a:moveTo>
                    <a:pt x="0" y="0"/>
                  </a:moveTo>
                  <a:lnTo>
                    <a:pt x="2" y="16"/>
                  </a:lnTo>
                  <a:lnTo>
                    <a:pt x="2" y="16"/>
                  </a:lnTo>
                  <a:lnTo>
                    <a:pt x="7" y="24"/>
                  </a:lnTo>
                  <a:lnTo>
                    <a:pt x="12" y="19"/>
                  </a:lnTo>
                  <a:lnTo>
                    <a:pt x="0" y="0"/>
                  </a:lnTo>
                  <a:close/>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4" name="Freeform 765"/>
            <p:cNvSpPr>
              <a:spLocks noEditPoints="1"/>
            </p:cNvSpPr>
            <p:nvPr/>
          </p:nvSpPr>
          <p:spPr bwMode="auto">
            <a:xfrm>
              <a:off x="13463050" y="264658"/>
              <a:ext cx="1073626" cy="1551821"/>
            </a:xfrm>
            <a:custGeom>
              <a:avLst/>
              <a:gdLst>
                <a:gd name="T0" fmla="*/ 338 w 348"/>
                <a:gd name="T1" fmla="*/ 477 h 503"/>
                <a:gd name="T2" fmla="*/ 333 w 348"/>
                <a:gd name="T3" fmla="*/ 482 h 503"/>
                <a:gd name="T4" fmla="*/ 333 w 348"/>
                <a:gd name="T5" fmla="*/ 482 h 503"/>
                <a:gd name="T6" fmla="*/ 348 w 348"/>
                <a:gd name="T7" fmla="*/ 503 h 503"/>
                <a:gd name="T8" fmla="*/ 343 w 348"/>
                <a:gd name="T9" fmla="*/ 484 h 503"/>
                <a:gd name="T10" fmla="*/ 338 w 348"/>
                <a:gd name="T11" fmla="*/ 477 h 503"/>
                <a:gd name="T12" fmla="*/ 0 w 348"/>
                <a:gd name="T13" fmla="*/ 0 h 503"/>
                <a:gd name="T14" fmla="*/ 2 w 348"/>
                <a:gd name="T15" fmla="*/ 16 h 503"/>
                <a:gd name="T16" fmla="*/ 2 w 348"/>
                <a:gd name="T17" fmla="*/ 16 h 503"/>
                <a:gd name="T18" fmla="*/ 7 w 348"/>
                <a:gd name="T19" fmla="*/ 24 h 503"/>
                <a:gd name="T20" fmla="*/ 12 w 348"/>
                <a:gd name="T21" fmla="*/ 19 h 503"/>
                <a:gd name="T22" fmla="*/ 0 w 348"/>
                <a:gd name="T23" fmla="*/ 0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8" h="503">
                  <a:moveTo>
                    <a:pt x="338" y="477"/>
                  </a:moveTo>
                  <a:lnTo>
                    <a:pt x="333" y="482"/>
                  </a:lnTo>
                  <a:lnTo>
                    <a:pt x="333" y="482"/>
                  </a:lnTo>
                  <a:lnTo>
                    <a:pt x="348" y="503"/>
                  </a:lnTo>
                  <a:lnTo>
                    <a:pt x="343" y="484"/>
                  </a:lnTo>
                  <a:lnTo>
                    <a:pt x="338" y="477"/>
                  </a:lnTo>
                  <a:moveTo>
                    <a:pt x="0" y="0"/>
                  </a:moveTo>
                  <a:lnTo>
                    <a:pt x="2" y="16"/>
                  </a:lnTo>
                  <a:lnTo>
                    <a:pt x="2" y="16"/>
                  </a:lnTo>
                  <a:lnTo>
                    <a:pt x="7" y="24"/>
                  </a:lnTo>
                  <a:lnTo>
                    <a:pt x="12" y="19"/>
                  </a:lnTo>
                  <a:lnTo>
                    <a:pt x="0" y="0"/>
                  </a:ln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5" name="Freeform 766"/>
            <p:cNvSpPr>
              <a:spLocks noEditPoints="1"/>
            </p:cNvSpPr>
            <p:nvPr/>
          </p:nvSpPr>
          <p:spPr bwMode="auto">
            <a:xfrm>
              <a:off x="13435284" y="82635"/>
              <a:ext cx="1160010" cy="1625864"/>
            </a:xfrm>
            <a:custGeom>
              <a:avLst/>
              <a:gdLst>
                <a:gd name="T0" fmla="*/ 157 w 159"/>
                <a:gd name="T1" fmla="*/ 218 h 223"/>
                <a:gd name="T2" fmla="*/ 155 w 159"/>
                <a:gd name="T3" fmla="*/ 220 h 223"/>
                <a:gd name="T4" fmla="*/ 157 w 159"/>
                <a:gd name="T5" fmla="*/ 223 h 223"/>
                <a:gd name="T6" fmla="*/ 159 w 159"/>
                <a:gd name="T7" fmla="*/ 221 h 223"/>
                <a:gd name="T8" fmla="*/ 157 w 159"/>
                <a:gd name="T9" fmla="*/ 218 h 223"/>
                <a:gd name="T10" fmla="*/ 2 w 159"/>
                <a:gd name="T11" fmla="*/ 0 h 223"/>
                <a:gd name="T12" fmla="*/ 0 w 159"/>
                <a:gd name="T13" fmla="*/ 1 h 223"/>
                <a:gd name="T14" fmla="*/ 4 w 159"/>
                <a:gd name="T15" fmla="*/ 6 h 223"/>
                <a:gd name="T16" fmla="*/ 3 w 159"/>
                <a:gd name="T17" fmla="*/ 4 h 223"/>
                <a:gd name="T18" fmla="*/ 5 w 159"/>
                <a:gd name="T19" fmla="*/ 3 h 223"/>
                <a:gd name="T20" fmla="*/ 2 w 159"/>
                <a:gd name="T21"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9" h="223">
                  <a:moveTo>
                    <a:pt x="157" y="218"/>
                  </a:moveTo>
                  <a:cubicBezTo>
                    <a:pt x="155" y="220"/>
                    <a:pt x="155" y="220"/>
                    <a:pt x="155" y="220"/>
                  </a:cubicBezTo>
                  <a:cubicBezTo>
                    <a:pt x="157" y="223"/>
                    <a:pt x="157" y="223"/>
                    <a:pt x="157" y="223"/>
                  </a:cubicBezTo>
                  <a:cubicBezTo>
                    <a:pt x="159" y="221"/>
                    <a:pt x="159" y="221"/>
                    <a:pt x="159" y="221"/>
                  </a:cubicBezTo>
                  <a:cubicBezTo>
                    <a:pt x="157" y="218"/>
                    <a:pt x="157" y="218"/>
                    <a:pt x="157" y="218"/>
                  </a:cubicBezTo>
                  <a:moveTo>
                    <a:pt x="2" y="0"/>
                  </a:moveTo>
                  <a:cubicBezTo>
                    <a:pt x="2" y="0"/>
                    <a:pt x="1" y="1"/>
                    <a:pt x="0" y="1"/>
                  </a:cubicBezTo>
                  <a:cubicBezTo>
                    <a:pt x="4" y="6"/>
                    <a:pt x="4" y="6"/>
                    <a:pt x="4" y="6"/>
                  </a:cubicBezTo>
                  <a:cubicBezTo>
                    <a:pt x="3" y="4"/>
                    <a:pt x="3" y="4"/>
                    <a:pt x="3" y="4"/>
                  </a:cubicBezTo>
                  <a:cubicBezTo>
                    <a:pt x="4" y="3"/>
                    <a:pt x="4" y="3"/>
                    <a:pt x="5"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6" name="Freeform 767"/>
            <p:cNvSpPr>
              <a:spLocks noEditPoints="1"/>
            </p:cNvSpPr>
            <p:nvPr/>
          </p:nvSpPr>
          <p:spPr bwMode="auto">
            <a:xfrm>
              <a:off x="13521668" y="30188"/>
              <a:ext cx="1144584" cy="1613524"/>
            </a:xfrm>
            <a:custGeom>
              <a:avLst/>
              <a:gdLst>
                <a:gd name="T0" fmla="*/ 155 w 157"/>
                <a:gd name="T1" fmla="*/ 216 h 221"/>
                <a:gd name="T2" fmla="*/ 153 w 157"/>
                <a:gd name="T3" fmla="*/ 218 h 221"/>
                <a:gd name="T4" fmla="*/ 155 w 157"/>
                <a:gd name="T5" fmla="*/ 221 h 221"/>
                <a:gd name="T6" fmla="*/ 157 w 157"/>
                <a:gd name="T7" fmla="*/ 219 h 221"/>
                <a:gd name="T8" fmla="*/ 155 w 157"/>
                <a:gd name="T9" fmla="*/ 216 h 221"/>
                <a:gd name="T10" fmla="*/ 3 w 157"/>
                <a:gd name="T11" fmla="*/ 0 h 221"/>
                <a:gd name="T12" fmla="*/ 0 w 157"/>
                <a:gd name="T13" fmla="*/ 2 h 221"/>
                <a:gd name="T14" fmla="*/ 2 w 157"/>
                <a:gd name="T15" fmla="*/ 5 h 221"/>
                <a:gd name="T16" fmla="*/ 5 w 157"/>
                <a:gd name="T17" fmla="*/ 4 h 221"/>
                <a:gd name="T18" fmla="*/ 3 w 157"/>
                <a:gd name="T19"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7" h="221">
                  <a:moveTo>
                    <a:pt x="155" y="216"/>
                  </a:moveTo>
                  <a:cubicBezTo>
                    <a:pt x="153" y="218"/>
                    <a:pt x="153" y="218"/>
                    <a:pt x="153" y="218"/>
                  </a:cubicBezTo>
                  <a:cubicBezTo>
                    <a:pt x="155" y="221"/>
                    <a:pt x="155" y="221"/>
                    <a:pt x="155" y="221"/>
                  </a:cubicBezTo>
                  <a:cubicBezTo>
                    <a:pt x="157" y="219"/>
                    <a:pt x="157" y="219"/>
                    <a:pt x="157" y="219"/>
                  </a:cubicBezTo>
                  <a:cubicBezTo>
                    <a:pt x="155" y="216"/>
                    <a:pt x="155" y="216"/>
                    <a:pt x="155" y="216"/>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7" name="Freeform 768"/>
            <p:cNvSpPr>
              <a:spLocks noEditPoints="1"/>
            </p:cNvSpPr>
            <p:nvPr/>
          </p:nvSpPr>
          <p:spPr bwMode="auto">
            <a:xfrm>
              <a:off x="13617307" y="-6834"/>
              <a:ext cx="1209372" cy="1684482"/>
            </a:xfrm>
            <a:custGeom>
              <a:avLst/>
              <a:gdLst>
                <a:gd name="T0" fmla="*/ 157 w 166"/>
                <a:gd name="T1" fmla="*/ 224 h 231"/>
                <a:gd name="T2" fmla="*/ 161 w 166"/>
                <a:gd name="T3" fmla="*/ 229 h 231"/>
                <a:gd name="T4" fmla="*/ 166 w 166"/>
                <a:gd name="T5" fmla="*/ 231 h 231"/>
                <a:gd name="T6" fmla="*/ 162 w 166"/>
                <a:gd name="T7" fmla="*/ 225 h 231"/>
                <a:gd name="T8" fmla="*/ 157 w 166"/>
                <a:gd name="T9" fmla="*/ 224 h 231"/>
                <a:gd name="T10" fmla="*/ 3 w 166"/>
                <a:gd name="T11" fmla="*/ 0 h 231"/>
                <a:gd name="T12" fmla="*/ 0 w 166"/>
                <a:gd name="T13" fmla="*/ 1 h 231"/>
                <a:gd name="T14" fmla="*/ 2 w 166"/>
                <a:gd name="T15" fmla="*/ 5 h 231"/>
                <a:gd name="T16" fmla="*/ 5 w 166"/>
                <a:gd name="T17" fmla="*/ 4 h 231"/>
                <a:gd name="T18" fmla="*/ 3 w 166"/>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231">
                  <a:moveTo>
                    <a:pt x="157" y="224"/>
                  </a:moveTo>
                  <a:cubicBezTo>
                    <a:pt x="161" y="229"/>
                    <a:pt x="161" y="229"/>
                    <a:pt x="161" y="229"/>
                  </a:cubicBezTo>
                  <a:cubicBezTo>
                    <a:pt x="166" y="231"/>
                    <a:pt x="166" y="231"/>
                    <a:pt x="166" y="231"/>
                  </a:cubicBezTo>
                  <a:cubicBezTo>
                    <a:pt x="162" y="225"/>
                    <a:pt x="162" y="225"/>
                    <a:pt x="162" y="225"/>
                  </a:cubicBezTo>
                  <a:cubicBezTo>
                    <a:pt x="157" y="224"/>
                    <a:pt x="157" y="224"/>
                    <a:pt x="157" y="224"/>
                  </a:cubicBezTo>
                  <a:moveTo>
                    <a:pt x="3" y="0"/>
                  </a:moveTo>
                  <a:cubicBezTo>
                    <a:pt x="2" y="1"/>
                    <a:pt x="1" y="1"/>
                    <a:pt x="0" y="1"/>
                  </a:cubicBezTo>
                  <a:cubicBezTo>
                    <a:pt x="2" y="5"/>
                    <a:pt x="2" y="5"/>
                    <a:pt x="2" y="5"/>
                  </a:cubicBezTo>
                  <a:cubicBezTo>
                    <a:pt x="3" y="4"/>
                    <a:pt x="4" y="4"/>
                    <a:pt x="5"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8" name="Freeform 769"/>
            <p:cNvSpPr>
              <a:spLocks noEditPoints="1"/>
            </p:cNvSpPr>
            <p:nvPr/>
          </p:nvSpPr>
          <p:spPr bwMode="auto">
            <a:xfrm>
              <a:off x="13842522" y="153593"/>
              <a:ext cx="1079796" cy="1502459"/>
            </a:xfrm>
            <a:custGeom>
              <a:avLst/>
              <a:gdLst>
                <a:gd name="T0" fmla="*/ 145 w 148"/>
                <a:gd name="T1" fmla="*/ 200 h 206"/>
                <a:gd name="T2" fmla="*/ 144 w 148"/>
                <a:gd name="T3" fmla="*/ 203 h 206"/>
                <a:gd name="T4" fmla="*/ 146 w 148"/>
                <a:gd name="T5" fmla="*/ 206 h 206"/>
                <a:gd name="T6" fmla="*/ 148 w 148"/>
                <a:gd name="T7" fmla="*/ 204 h 206"/>
                <a:gd name="T8" fmla="*/ 145 w 148"/>
                <a:gd name="T9" fmla="*/ 200 h 206"/>
                <a:gd name="T10" fmla="*/ 4 w 148"/>
                <a:gd name="T11" fmla="*/ 0 h 206"/>
                <a:gd name="T12" fmla="*/ 0 w 148"/>
                <a:gd name="T13" fmla="*/ 0 h 206"/>
                <a:gd name="T14" fmla="*/ 3 w 148"/>
                <a:gd name="T15" fmla="*/ 4 h 206"/>
                <a:gd name="T16" fmla="*/ 6 w 148"/>
                <a:gd name="T17" fmla="*/ 4 h 206"/>
                <a:gd name="T18" fmla="*/ 4 w 148"/>
                <a:gd name="T19"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206">
                  <a:moveTo>
                    <a:pt x="145" y="200"/>
                  </a:moveTo>
                  <a:cubicBezTo>
                    <a:pt x="145" y="201"/>
                    <a:pt x="144" y="202"/>
                    <a:pt x="144" y="203"/>
                  </a:cubicBezTo>
                  <a:cubicBezTo>
                    <a:pt x="146" y="206"/>
                    <a:pt x="146" y="206"/>
                    <a:pt x="146" y="206"/>
                  </a:cubicBezTo>
                  <a:cubicBezTo>
                    <a:pt x="147" y="205"/>
                    <a:pt x="147" y="205"/>
                    <a:pt x="148" y="204"/>
                  </a:cubicBezTo>
                  <a:cubicBezTo>
                    <a:pt x="145" y="200"/>
                    <a:pt x="145" y="200"/>
                    <a:pt x="145" y="200"/>
                  </a:cubicBezTo>
                  <a:moveTo>
                    <a:pt x="4" y="0"/>
                  </a:moveTo>
                  <a:cubicBezTo>
                    <a:pt x="0" y="0"/>
                    <a:pt x="0" y="0"/>
                    <a:pt x="0" y="0"/>
                  </a:cubicBezTo>
                  <a:cubicBezTo>
                    <a:pt x="3" y="4"/>
                    <a:pt x="3" y="4"/>
                    <a:pt x="3" y="4"/>
                  </a:cubicBezTo>
                  <a:cubicBezTo>
                    <a:pt x="6" y="4"/>
                    <a:pt x="6" y="4"/>
                    <a:pt x="6" y="4"/>
                  </a:cubicBezTo>
                  <a:cubicBezTo>
                    <a:pt x="4" y="0"/>
                    <a:pt x="4" y="0"/>
                    <a:pt x="4"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79" name="Freeform 770"/>
            <p:cNvSpPr>
              <a:spLocks noEditPoints="1"/>
            </p:cNvSpPr>
            <p:nvPr/>
          </p:nvSpPr>
          <p:spPr bwMode="auto">
            <a:xfrm>
              <a:off x="13959757" y="141253"/>
              <a:ext cx="1011924" cy="1428416"/>
            </a:xfrm>
            <a:custGeom>
              <a:avLst/>
              <a:gdLst>
                <a:gd name="T0" fmla="*/ 137 w 139"/>
                <a:gd name="T1" fmla="*/ 189 h 196"/>
                <a:gd name="T2" fmla="*/ 135 w 139"/>
                <a:gd name="T3" fmla="*/ 192 h 196"/>
                <a:gd name="T4" fmla="*/ 138 w 139"/>
                <a:gd name="T5" fmla="*/ 196 h 196"/>
                <a:gd name="T6" fmla="*/ 139 w 139"/>
                <a:gd name="T7" fmla="*/ 193 h 196"/>
                <a:gd name="T8" fmla="*/ 137 w 139"/>
                <a:gd name="T9" fmla="*/ 189 h 196"/>
                <a:gd name="T10" fmla="*/ 118 w 139"/>
                <a:gd name="T11" fmla="*/ 162 h 196"/>
                <a:gd name="T12" fmla="*/ 118 w 139"/>
                <a:gd name="T13" fmla="*/ 162 h 196"/>
                <a:gd name="T14" fmla="*/ 118 w 139"/>
                <a:gd name="T15" fmla="*/ 163 h 196"/>
                <a:gd name="T16" fmla="*/ 118 w 139"/>
                <a:gd name="T17" fmla="*/ 162 h 196"/>
                <a:gd name="T18" fmla="*/ 3 w 139"/>
                <a:gd name="T19" fmla="*/ 0 h 196"/>
                <a:gd name="T20" fmla="*/ 0 w 139"/>
                <a:gd name="T21" fmla="*/ 1 h 196"/>
                <a:gd name="T22" fmla="*/ 2 w 139"/>
                <a:gd name="T23" fmla="*/ 4 h 196"/>
                <a:gd name="T24" fmla="*/ 6 w 139"/>
                <a:gd name="T25" fmla="*/ 4 h 196"/>
                <a:gd name="T26" fmla="*/ 3 w 139"/>
                <a:gd name="T27" fmla="*/ 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 h="196">
                  <a:moveTo>
                    <a:pt x="137" y="189"/>
                  </a:moveTo>
                  <a:cubicBezTo>
                    <a:pt x="136" y="190"/>
                    <a:pt x="136" y="191"/>
                    <a:pt x="135" y="192"/>
                  </a:cubicBezTo>
                  <a:cubicBezTo>
                    <a:pt x="138" y="196"/>
                    <a:pt x="138" y="196"/>
                    <a:pt x="138" y="196"/>
                  </a:cubicBezTo>
                  <a:cubicBezTo>
                    <a:pt x="138" y="195"/>
                    <a:pt x="139" y="194"/>
                    <a:pt x="139" y="193"/>
                  </a:cubicBezTo>
                  <a:cubicBezTo>
                    <a:pt x="137" y="189"/>
                    <a:pt x="137" y="189"/>
                    <a:pt x="137" y="189"/>
                  </a:cubicBezTo>
                  <a:moveTo>
                    <a:pt x="118" y="162"/>
                  </a:moveTo>
                  <a:cubicBezTo>
                    <a:pt x="118" y="162"/>
                    <a:pt x="118" y="162"/>
                    <a:pt x="118" y="162"/>
                  </a:cubicBezTo>
                  <a:cubicBezTo>
                    <a:pt x="118" y="163"/>
                    <a:pt x="118" y="163"/>
                    <a:pt x="118" y="163"/>
                  </a:cubicBezTo>
                  <a:cubicBezTo>
                    <a:pt x="118" y="162"/>
                    <a:pt x="118" y="162"/>
                    <a:pt x="118" y="162"/>
                  </a:cubicBezTo>
                  <a:moveTo>
                    <a:pt x="3" y="0"/>
                  </a:moveTo>
                  <a:cubicBezTo>
                    <a:pt x="0" y="1"/>
                    <a:pt x="0" y="1"/>
                    <a:pt x="0" y="1"/>
                  </a:cubicBezTo>
                  <a:cubicBezTo>
                    <a:pt x="2" y="4"/>
                    <a:pt x="2" y="4"/>
                    <a:pt x="2" y="4"/>
                  </a:cubicBezTo>
                  <a:cubicBezTo>
                    <a:pt x="6" y="4"/>
                    <a:pt x="6" y="4"/>
                    <a:pt x="6"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0" name="Freeform 771"/>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close/>
                  <a:moveTo>
                    <a:pt x="265" y="369"/>
                  </a:moveTo>
                  <a:lnTo>
                    <a:pt x="265" y="378"/>
                  </a:lnTo>
                  <a:lnTo>
                    <a:pt x="272" y="390"/>
                  </a:lnTo>
                  <a:lnTo>
                    <a:pt x="274" y="381"/>
                  </a:lnTo>
                  <a:lnTo>
                    <a:pt x="265" y="369"/>
                  </a:lnTo>
                  <a:close/>
                  <a:moveTo>
                    <a:pt x="5" y="0"/>
                  </a:moveTo>
                  <a:lnTo>
                    <a:pt x="0" y="7"/>
                  </a:lnTo>
                  <a:lnTo>
                    <a:pt x="7" y="17"/>
                  </a:lnTo>
                  <a:lnTo>
                    <a:pt x="10" y="10"/>
                  </a:lnTo>
                  <a:lnTo>
                    <a:pt x="5" y="0"/>
                  </a:lnTo>
                  <a:close/>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1" name="Freeform 772"/>
            <p:cNvSpPr>
              <a:spLocks noEditPoints="1"/>
            </p:cNvSpPr>
            <p:nvPr/>
          </p:nvSpPr>
          <p:spPr bwMode="auto">
            <a:xfrm>
              <a:off x="14024544" y="51784"/>
              <a:ext cx="999583" cy="1416075"/>
            </a:xfrm>
            <a:custGeom>
              <a:avLst/>
              <a:gdLst>
                <a:gd name="T0" fmla="*/ 322 w 324"/>
                <a:gd name="T1" fmla="*/ 449 h 459"/>
                <a:gd name="T2" fmla="*/ 317 w 324"/>
                <a:gd name="T3" fmla="*/ 452 h 459"/>
                <a:gd name="T4" fmla="*/ 319 w 324"/>
                <a:gd name="T5" fmla="*/ 459 h 459"/>
                <a:gd name="T6" fmla="*/ 324 w 324"/>
                <a:gd name="T7" fmla="*/ 452 h 459"/>
                <a:gd name="T8" fmla="*/ 322 w 324"/>
                <a:gd name="T9" fmla="*/ 449 h 459"/>
                <a:gd name="T10" fmla="*/ 265 w 324"/>
                <a:gd name="T11" fmla="*/ 369 h 459"/>
                <a:gd name="T12" fmla="*/ 265 w 324"/>
                <a:gd name="T13" fmla="*/ 378 h 459"/>
                <a:gd name="T14" fmla="*/ 272 w 324"/>
                <a:gd name="T15" fmla="*/ 390 h 459"/>
                <a:gd name="T16" fmla="*/ 274 w 324"/>
                <a:gd name="T17" fmla="*/ 381 h 459"/>
                <a:gd name="T18" fmla="*/ 265 w 324"/>
                <a:gd name="T19" fmla="*/ 369 h 459"/>
                <a:gd name="T20" fmla="*/ 5 w 324"/>
                <a:gd name="T21" fmla="*/ 0 h 459"/>
                <a:gd name="T22" fmla="*/ 0 w 324"/>
                <a:gd name="T23" fmla="*/ 7 h 459"/>
                <a:gd name="T24" fmla="*/ 7 w 324"/>
                <a:gd name="T25" fmla="*/ 17 h 459"/>
                <a:gd name="T26" fmla="*/ 10 w 324"/>
                <a:gd name="T27" fmla="*/ 10 h 459"/>
                <a:gd name="T28" fmla="*/ 5 w 324"/>
                <a:gd name="T2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4" h="459">
                  <a:moveTo>
                    <a:pt x="322" y="449"/>
                  </a:moveTo>
                  <a:lnTo>
                    <a:pt x="317" y="452"/>
                  </a:lnTo>
                  <a:lnTo>
                    <a:pt x="319" y="459"/>
                  </a:lnTo>
                  <a:lnTo>
                    <a:pt x="324" y="452"/>
                  </a:lnTo>
                  <a:lnTo>
                    <a:pt x="322" y="449"/>
                  </a:lnTo>
                  <a:moveTo>
                    <a:pt x="265" y="369"/>
                  </a:moveTo>
                  <a:lnTo>
                    <a:pt x="265" y="378"/>
                  </a:lnTo>
                  <a:lnTo>
                    <a:pt x="272" y="390"/>
                  </a:lnTo>
                  <a:lnTo>
                    <a:pt x="274" y="381"/>
                  </a:lnTo>
                  <a:lnTo>
                    <a:pt x="265" y="369"/>
                  </a:lnTo>
                  <a:moveTo>
                    <a:pt x="5" y="0"/>
                  </a:moveTo>
                  <a:lnTo>
                    <a:pt x="0" y="7"/>
                  </a:lnTo>
                  <a:lnTo>
                    <a:pt x="7" y="17"/>
                  </a:lnTo>
                  <a:lnTo>
                    <a:pt x="10" y="10"/>
                  </a:lnTo>
                  <a:lnTo>
                    <a:pt x="5" y="0"/>
                  </a:ln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2" name="Freeform 773"/>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close/>
                  <a:moveTo>
                    <a:pt x="0" y="0"/>
                  </a:moveTo>
                  <a:lnTo>
                    <a:pt x="5" y="7"/>
                  </a:lnTo>
                  <a:lnTo>
                    <a:pt x="5" y="11"/>
                  </a:lnTo>
                  <a:lnTo>
                    <a:pt x="9" y="18"/>
                  </a:lnTo>
                  <a:lnTo>
                    <a:pt x="14" y="11"/>
                  </a:lnTo>
                  <a:lnTo>
                    <a:pt x="5" y="0"/>
                  </a:lnTo>
                  <a:lnTo>
                    <a:pt x="0" y="0"/>
                  </a:lnTo>
                  <a:close/>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3" name="Freeform 774"/>
            <p:cNvSpPr>
              <a:spLocks noEditPoints="1"/>
            </p:cNvSpPr>
            <p:nvPr/>
          </p:nvSpPr>
          <p:spPr bwMode="auto">
            <a:xfrm>
              <a:off x="14061566" y="-62366"/>
              <a:ext cx="845326" cy="1187776"/>
            </a:xfrm>
            <a:custGeom>
              <a:avLst/>
              <a:gdLst>
                <a:gd name="T0" fmla="*/ 269 w 274"/>
                <a:gd name="T1" fmla="*/ 373 h 385"/>
                <a:gd name="T2" fmla="*/ 262 w 274"/>
                <a:gd name="T3" fmla="*/ 375 h 385"/>
                <a:gd name="T4" fmla="*/ 269 w 274"/>
                <a:gd name="T5" fmla="*/ 385 h 385"/>
                <a:gd name="T6" fmla="*/ 269 w 274"/>
                <a:gd name="T7" fmla="*/ 382 h 385"/>
                <a:gd name="T8" fmla="*/ 274 w 274"/>
                <a:gd name="T9" fmla="*/ 380 h 385"/>
                <a:gd name="T10" fmla="*/ 269 w 274"/>
                <a:gd name="T11" fmla="*/ 373 h 385"/>
                <a:gd name="T12" fmla="*/ 0 w 274"/>
                <a:gd name="T13" fmla="*/ 0 h 385"/>
                <a:gd name="T14" fmla="*/ 5 w 274"/>
                <a:gd name="T15" fmla="*/ 7 h 385"/>
                <a:gd name="T16" fmla="*/ 5 w 274"/>
                <a:gd name="T17" fmla="*/ 11 h 385"/>
                <a:gd name="T18" fmla="*/ 9 w 274"/>
                <a:gd name="T19" fmla="*/ 18 h 385"/>
                <a:gd name="T20" fmla="*/ 14 w 274"/>
                <a:gd name="T21" fmla="*/ 11 h 385"/>
                <a:gd name="T22" fmla="*/ 5 w 274"/>
                <a:gd name="T23" fmla="*/ 0 h 385"/>
                <a:gd name="T24" fmla="*/ 0 w 274"/>
                <a:gd name="T25" fmla="*/ 0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4" h="385">
                  <a:moveTo>
                    <a:pt x="269" y="373"/>
                  </a:moveTo>
                  <a:lnTo>
                    <a:pt x="262" y="375"/>
                  </a:lnTo>
                  <a:lnTo>
                    <a:pt x="269" y="385"/>
                  </a:lnTo>
                  <a:lnTo>
                    <a:pt x="269" y="382"/>
                  </a:lnTo>
                  <a:lnTo>
                    <a:pt x="274" y="380"/>
                  </a:lnTo>
                  <a:lnTo>
                    <a:pt x="269" y="373"/>
                  </a:lnTo>
                  <a:moveTo>
                    <a:pt x="0" y="0"/>
                  </a:moveTo>
                  <a:lnTo>
                    <a:pt x="5" y="7"/>
                  </a:lnTo>
                  <a:lnTo>
                    <a:pt x="5" y="11"/>
                  </a:lnTo>
                  <a:lnTo>
                    <a:pt x="9" y="18"/>
                  </a:lnTo>
                  <a:lnTo>
                    <a:pt x="14" y="11"/>
                  </a:lnTo>
                  <a:lnTo>
                    <a:pt x="5" y="0"/>
                  </a:lnTo>
                  <a:lnTo>
                    <a:pt x="0" y="0"/>
                  </a:ln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4" name="Freeform 775"/>
            <p:cNvSpPr>
              <a:spLocks noEditPoints="1"/>
            </p:cNvSpPr>
            <p:nvPr/>
          </p:nvSpPr>
          <p:spPr bwMode="auto">
            <a:xfrm>
              <a:off x="14178801" y="-50025"/>
              <a:ext cx="829901" cy="1138414"/>
            </a:xfrm>
            <a:custGeom>
              <a:avLst/>
              <a:gdLst>
                <a:gd name="T0" fmla="*/ 111 w 114"/>
                <a:gd name="T1" fmla="*/ 151 h 156"/>
                <a:gd name="T2" fmla="*/ 108 w 114"/>
                <a:gd name="T3" fmla="*/ 152 h 156"/>
                <a:gd name="T4" fmla="*/ 111 w 114"/>
                <a:gd name="T5" fmla="*/ 156 h 156"/>
                <a:gd name="T6" fmla="*/ 114 w 114"/>
                <a:gd name="T7" fmla="*/ 155 h 156"/>
                <a:gd name="T8" fmla="*/ 111 w 114"/>
                <a:gd name="T9" fmla="*/ 151 h 156"/>
                <a:gd name="T10" fmla="*/ 27 w 114"/>
                <a:gd name="T11" fmla="*/ 38 h 156"/>
                <a:gd name="T12" fmla="*/ 33 w 114"/>
                <a:gd name="T13" fmla="*/ 46 h 156"/>
                <a:gd name="T14" fmla="*/ 39 w 114"/>
                <a:gd name="T15" fmla="*/ 49 h 156"/>
                <a:gd name="T16" fmla="*/ 33 w 114"/>
                <a:gd name="T17" fmla="*/ 41 h 156"/>
                <a:gd name="T18" fmla="*/ 27 w 114"/>
                <a:gd name="T19" fmla="*/ 38 h 156"/>
                <a:gd name="T20" fmla="*/ 20 w 114"/>
                <a:gd name="T21" fmla="*/ 22 h 156"/>
                <a:gd name="T22" fmla="*/ 20 w 114"/>
                <a:gd name="T23" fmla="*/ 27 h 156"/>
                <a:gd name="T24" fmla="*/ 24 w 114"/>
                <a:gd name="T25" fmla="*/ 33 h 156"/>
                <a:gd name="T26" fmla="*/ 24 w 114"/>
                <a:gd name="T27" fmla="*/ 28 h 156"/>
                <a:gd name="T28" fmla="*/ 20 w 114"/>
                <a:gd name="T29" fmla="*/ 22 h 156"/>
                <a:gd name="T30" fmla="*/ 0 w 114"/>
                <a:gd name="T31" fmla="*/ 0 h 156"/>
                <a:gd name="T32" fmla="*/ 4 w 114"/>
                <a:gd name="T33" fmla="*/ 4 h 156"/>
                <a:gd name="T34" fmla="*/ 6 w 114"/>
                <a:gd name="T35" fmla="*/ 5 h 156"/>
                <a:gd name="T36" fmla="*/ 8 w 114"/>
                <a:gd name="T37" fmla="*/ 5 h 156"/>
                <a:gd name="T38" fmla="*/ 4 w 114"/>
                <a:gd name="T39" fmla="*/ 1 h 156"/>
                <a:gd name="T40" fmla="*/ 0 w 114"/>
                <a:gd name="T4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56">
                  <a:moveTo>
                    <a:pt x="111" y="151"/>
                  </a:moveTo>
                  <a:cubicBezTo>
                    <a:pt x="108" y="152"/>
                    <a:pt x="108" y="152"/>
                    <a:pt x="108" y="152"/>
                  </a:cubicBezTo>
                  <a:cubicBezTo>
                    <a:pt x="111" y="156"/>
                    <a:pt x="111" y="156"/>
                    <a:pt x="111" y="156"/>
                  </a:cubicBezTo>
                  <a:cubicBezTo>
                    <a:pt x="114" y="155"/>
                    <a:pt x="114" y="155"/>
                    <a:pt x="114" y="155"/>
                  </a:cubicBezTo>
                  <a:cubicBezTo>
                    <a:pt x="111" y="151"/>
                    <a:pt x="111" y="151"/>
                    <a:pt x="111" y="151"/>
                  </a:cubicBezTo>
                  <a:moveTo>
                    <a:pt x="27" y="38"/>
                  </a:moveTo>
                  <a:cubicBezTo>
                    <a:pt x="33" y="46"/>
                    <a:pt x="33" y="46"/>
                    <a:pt x="33" y="46"/>
                  </a:cubicBezTo>
                  <a:cubicBezTo>
                    <a:pt x="39" y="49"/>
                    <a:pt x="39" y="49"/>
                    <a:pt x="39" y="49"/>
                  </a:cubicBezTo>
                  <a:cubicBezTo>
                    <a:pt x="33" y="41"/>
                    <a:pt x="33" y="41"/>
                    <a:pt x="33" y="41"/>
                  </a:cubicBezTo>
                  <a:cubicBezTo>
                    <a:pt x="27" y="38"/>
                    <a:pt x="27" y="38"/>
                    <a:pt x="27" y="38"/>
                  </a:cubicBezTo>
                  <a:moveTo>
                    <a:pt x="20" y="22"/>
                  </a:moveTo>
                  <a:cubicBezTo>
                    <a:pt x="20" y="27"/>
                    <a:pt x="20" y="27"/>
                    <a:pt x="20" y="27"/>
                  </a:cubicBezTo>
                  <a:cubicBezTo>
                    <a:pt x="24" y="33"/>
                    <a:pt x="24" y="33"/>
                    <a:pt x="24" y="33"/>
                  </a:cubicBezTo>
                  <a:cubicBezTo>
                    <a:pt x="24" y="28"/>
                    <a:pt x="24" y="28"/>
                    <a:pt x="24" y="28"/>
                  </a:cubicBezTo>
                  <a:cubicBezTo>
                    <a:pt x="20" y="22"/>
                    <a:pt x="20" y="22"/>
                    <a:pt x="20" y="22"/>
                  </a:cubicBezTo>
                  <a:moveTo>
                    <a:pt x="0" y="0"/>
                  </a:moveTo>
                  <a:cubicBezTo>
                    <a:pt x="4" y="4"/>
                    <a:pt x="4" y="4"/>
                    <a:pt x="4" y="4"/>
                  </a:cubicBezTo>
                  <a:cubicBezTo>
                    <a:pt x="4" y="5"/>
                    <a:pt x="5" y="5"/>
                    <a:pt x="6" y="5"/>
                  </a:cubicBezTo>
                  <a:cubicBezTo>
                    <a:pt x="6" y="5"/>
                    <a:pt x="7" y="5"/>
                    <a:pt x="8" y="5"/>
                  </a:cubicBezTo>
                  <a:cubicBezTo>
                    <a:pt x="4" y="1"/>
                    <a:pt x="4" y="1"/>
                    <a:pt x="4" y="1"/>
                  </a:cubicBezTo>
                  <a:cubicBezTo>
                    <a:pt x="3" y="0"/>
                    <a:pt x="2"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5" name="Freeform 776"/>
            <p:cNvSpPr>
              <a:spLocks noEditPoints="1"/>
            </p:cNvSpPr>
            <p:nvPr/>
          </p:nvSpPr>
          <p:spPr bwMode="auto">
            <a:xfrm>
              <a:off x="14323802" y="-19174"/>
              <a:ext cx="780539" cy="1092137"/>
            </a:xfrm>
            <a:custGeom>
              <a:avLst/>
              <a:gdLst>
                <a:gd name="T0" fmla="*/ 102 w 107"/>
                <a:gd name="T1" fmla="*/ 140 h 150"/>
                <a:gd name="T2" fmla="*/ 103 w 107"/>
                <a:gd name="T3" fmla="*/ 144 h 150"/>
                <a:gd name="T4" fmla="*/ 102 w 107"/>
                <a:gd name="T5" fmla="*/ 144 h 150"/>
                <a:gd name="T6" fmla="*/ 105 w 107"/>
                <a:gd name="T7" fmla="*/ 149 h 150"/>
                <a:gd name="T8" fmla="*/ 106 w 107"/>
                <a:gd name="T9" fmla="*/ 150 h 150"/>
                <a:gd name="T10" fmla="*/ 107 w 107"/>
                <a:gd name="T11" fmla="*/ 146 h 150"/>
                <a:gd name="T12" fmla="*/ 107 w 107"/>
                <a:gd name="T13" fmla="*/ 145 h 150"/>
                <a:gd name="T14" fmla="*/ 102 w 107"/>
                <a:gd name="T15" fmla="*/ 140 h 150"/>
                <a:gd name="T16" fmla="*/ 76 w 107"/>
                <a:gd name="T17" fmla="*/ 107 h 150"/>
                <a:gd name="T18" fmla="*/ 79 w 107"/>
                <a:gd name="T19" fmla="*/ 112 h 150"/>
                <a:gd name="T20" fmla="*/ 83 w 107"/>
                <a:gd name="T21" fmla="*/ 112 h 150"/>
                <a:gd name="T22" fmla="*/ 80 w 107"/>
                <a:gd name="T23" fmla="*/ 108 h 150"/>
                <a:gd name="T24" fmla="*/ 76 w 107"/>
                <a:gd name="T25" fmla="*/ 107 h 150"/>
                <a:gd name="T26" fmla="*/ 59 w 107"/>
                <a:gd name="T27" fmla="*/ 78 h 150"/>
                <a:gd name="T28" fmla="*/ 57 w 107"/>
                <a:gd name="T29" fmla="*/ 81 h 150"/>
                <a:gd name="T30" fmla="*/ 66 w 107"/>
                <a:gd name="T31" fmla="*/ 94 h 150"/>
                <a:gd name="T32" fmla="*/ 61 w 107"/>
                <a:gd name="T33" fmla="*/ 82 h 150"/>
                <a:gd name="T34" fmla="*/ 61 w 107"/>
                <a:gd name="T35" fmla="*/ 82 h 150"/>
                <a:gd name="T36" fmla="*/ 59 w 107"/>
                <a:gd name="T37" fmla="*/ 78 h 150"/>
                <a:gd name="T38" fmla="*/ 33 w 107"/>
                <a:gd name="T39" fmla="*/ 42 h 150"/>
                <a:gd name="T40" fmla="*/ 31 w 107"/>
                <a:gd name="T41" fmla="*/ 44 h 150"/>
                <a:gd name="T42" fmla="*/ 33 w 107"/>
                <a:gd name="T43" fmla="*/ 47 h 150"/>
                <a:gd name="T44" fmla="*/ 36 w 107"/>
                <a:gd name="T45" fmla="*/ 45 h 150"/>
                <a:gd name="T46" fmla="*/ 33 w 107"/>
                <a:gd name="T47" fmla="*/ 42 h 150"/>
                <a:gd name="T48" fmla="*/ 0 w 107"/>
                <a:gd name="T49" fmla="*/ 0 h 150"/>
                <a:gd name="T50" fmla="*/ 4 w 107"/>
                <a:gd name="T51" fmla="*/ 5 h 150"/>
                <a:gd name="T52" fmla="*/ 4 w 107"/>
                <a:gd name="T53" fmla="*/ 5 h 150"/>
                <a:gd name="T54" fmla="*/ 6 w 107"/>
                <a:gd name="T55" fmla="*/ 3 h 150"/>
                <a:gd name="T56" fmla="*/ 5 w 107"/>
                <a:gd name="T57" fmla="*/ 2 h 150"/>
                <a:gd name="T58" fmla="*/ 3 w 107"/>
                <a:gd name="T59" fmla="*/ 1 h 150"/>
                <a:gd name="T60" fmla="*/ 0 w 107"/>
                <a:gd name="T61"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7" h="150">
                  <a:moveTo>
                    <a:pt x="102" y="140"/>
                  </a:moveTo>
                  <a:cubicBezTo>
                    <a:pt x="102" y="141"/>
                    <a:pt x="103" y="142"/>
                    <a:pt x="103" y="144"/>
                  </a:cubicBezTo>
                  <a:cubicBezTo>
                    <a:pt x="102" y="144"/>
                    <a:pt x="102" y="144"/>
                    <a:pt x="102" y="144"/>
                  </a:cubicBezTo>
                  <a:cubicBezTo>
                    <a:pt x="105" y="149"/>
                    <a:pt x="105" y="149"/>
                    <a:pt x="105" y="149"/>
                  </a:cubicBezTo>
                  <a:cubicBezTo>
                    <a:pt x="106" y="150"/>
                    <a:pt x="106" y="150"/>
                    <a:pt x="106" y="150"/>
                  </a:cubicBezTo>
                  <a:cubicBezTo>
                    <a:pt x="107" y="146"/>
                    <a:pt x="107" y="146"/>
                    <a:pt x="107" y="146"/>
                  </a:cubicBezTo>
                  <a:cubicBezTo>
                    <a:pt x="107" y="146"/>
                    <a:pt x="107" y="146"/>
                    <a:pt x="107" y="145"/>
                  </a:cubicBezTo>
                  <a:cubicBezTo>
                    <a:pt x="102" y="140"/>
                    <a:pt x="102" y="140"/>
                    <a:pt x="102" y="140"/>
                  </a:cubicBezTo>
                  <a:moveTo>
                    <a:pt x="76" y="107"/>
                  </a:moveTo>
                  <a:cubicBezTo>
                    <a:pt x="79" y="112"/>
                    <a:pt x="79" y="112"/>
                    <a:pt x="79" y="112"/>
                  </a:cubicBezTo>
                  <a:cubicBezTo>
                    <a:pt x="83" y="112"/>
                    <a:pt x="83" y="112"/>
                    <a:pt x="83" y="112"/>
                  </a:cubicBezTo>
                  <a:cubicBezTo>
                    <a:pt x="80" y="108"/>
                    <a:pt x="80" y="108"/>
                    <a:pt x="80" y="108"/>
                  </a:cubicBezTo>
                  <a:cubicBezTo>
                    <a:pt x="76" y="107"/>
                    <a:pt x="76" y="107"/>
                    <a:pt x="76" y="107"/>
                  </a:cubicBezTo>
                  <a:moveTo>
                    <a:pt x="59" y="78"/>
                  </a:moveTo>
                  <a:cubicBezTo>
                    <a:pt x="57" y="81"/>
                    <a:pt x="57" y="81"/>
                    <a:pt x="57" y="81"/>
                  </a:cubicBezTo>
                  <a:cubicBezTo>
                    <a:pt x="66" y="94"/>
                    <a:pt x="66" y="94"/>
                    <a:pt x="66" y="94"/>
                  </a:cubicBezTo>
                  <a:cubicBezTo>
                    <a:pt x="61" y="82"/>
                    <a:pt x="61" y="82"/>
                    <a:pt x="61" y="82"/>
                  </a:cubicBezTo>
                  <a:cubicBezTo>
                    <a:pt x="61" y="82"/>
                    <a:pt x="61" y="82"/>
                    <a:pt x="61" y="82"/>
                  </a:cubicBezTo>
                  <a:cubicBezTo>
                    <a:pt x="59" y="78"/>
                    <a:pt x="59" y="78"/>
                    <a:pt x="59" y="78"/>
                  </a:cubicBezTo>
                  <a:moveTo>
                    <a:pt x="33" y="42"/>
                  </a:moveTo>
                  <a:cubicBezTo>
                    <a:pt x="31" y="44"/>
                    <a:pt x="31" y="44"/>
                    <a:pt x="31" y="44"/>
                  </a:cubicBezTo>
                  <a:cubicBezTo>
                    <a:pt x="33" y="47"/>
                    <a:pt x="33" y="47"/>
                    <a:pt x="33" y="47"/>
                  </a:cubicBezTo>
                  <a:cubicBezTo>
                    <a:pt x="36" y="45"/>
                    <a:pt x="36" y="45"/>
                    <a:pt x="36" y="45"/>
                  </a:cubicBezTo>
                  <a:cubicBezTo>
                    <a:pt x="33" y="42"/>
                    <a:pt x="33" y="42"/>
                    <a:pt x="33" y="42"/>
                  </a:cubicBezTo>
                  <a:moveTo>
                    <a:pt x="0" y="0"/>
                  </a:moveTo>
                  <a:cubicBezTo>
                    <a:pt x="4" y="5"/>
                    <a:pt x="4" y="5"/>
                    <a:pt x="4" y="5"/>
                  </a:cubicBezTo>
                  <a:cubicBezTo>
                    <a:pt x="4" y="5"/>
                    <a:pt x="4" y="5"/>
                    <a:pt x="4" y="5"/>
                  </a:cubicBezTo>
                  <a:cubicBezTo>
                    <a:pt x="6" y="3"/>
                    <a:pt x="6" y="3"/>
                    <a:pt x="6" y="3"/>
                  </a:cubicBezTo>
                  <a:cubicBezTo>
                    <a:pt x="5" y="2"/>
                    <a:pt x="5" y="2"/>
                    <a:pt x="5" y="2"/>
                  </a:cubicBezTo>
                  <a:cubicBezTo>
                    <a:pt x="3" y="1"/>
                    <a:pt x="3" y="1"/>
                    <a:pt x="3" y="1"/>
                  </a:cubicBezTo>
                  <a:cubicBezTo>
                    <a:pt x="2" y="1"/>
                    <a:pt x="1" y="1"/>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6" name="Freeform 777"/>
            <p:cNvSpPr>
              <a:spLocks noEditPoints="1"/>
            </p:cNvSpPr>
            <p:nvPr/>
          </p:nvSpPr>
          <p:spPr bwMode="auto">
            <a:xfrm>
              <a:off x="14629230" y="233807"/>
              <a:ext cx="459685" cy="657133"/>
            </a:xfrm>
            <a:custGeom>
              <a:avLst/>
              <a:gdLst>
                <a:gd name="T0" fmla="*/ 52 w 63"/>
                <a:gd name="T1" fmla="*/ 74 h 90"/>
                <a:gd name="T2" fmla="*/ 55 w 63"/>
                <a:gd name="T3" fmla="*/ 79 h 90"/>
                <a:gd name="T4" fmla="*/ 57 w 63"/>
                <a:gd name="T5" fmla="*/ 79 h 90"/>
                <a:gd name="T6" fmla="*/ 58 w 63"/>
                <a:gd name="T7" fmla="*/ 83 h 90"/>
                <a:gd name="T8" fmla="*/ 63 w 63"/>
                <a:gd name="T9" fmla="*/ 90 h 90"/>
                <a:gd name="T10" fmla="*/ 62 w 63"/>
                <a:gd name="T11" fmla="*/ 84 h 90"/>
                <a:gd name="T12" fmla="*/ 56 w 63"/>
                <a:gd name="T13" fmla="*/ 75 h 90"/>
                <a:gd name="T14" fmla="*/ 52 w 63"/>
                <a:gd name="T15" fmla="*/ 74 h 90"/>
                <a:gd name="T16" fmla="*/ 25 w 63"/>
                <a:gd name="T17" fmla="*/ 32 h 90"/>
                <a:gd name="T18" fmla="*/ 23 w 63"/>
                <a:gd name="T19" fmla="*/ 34 h 90"/>
                <a:gd name="T20" fmla="*/ 26 w 63"/>
                <a:gd name="T21" fmla="*/ 38 h 90"/>
                <a:gd name="T22" fmla="*/ 28 w 63"/>
                <a:gd name="T23" fmla="*/ 35 h 90"/>
                <a:gd name="T24" fmla="*/ 25 w 63"/>
                <a:gd name="T25" fmla="*/ 32 h 90"/>
                <a:gd name="T26" fmla="*/ 3 w 63"/>
                <a:gd name="T27" fmla="*/ 0 h 90"/>
                <a:gd name="T28" fmla="*/ 0 w 63"/>
                <a:gd name="T29" fmla="*/ 2 h 90"/>
                <a:gd name="T30" fmla="*/ 3 w 63"/>
                <a:gd name="T31" fmla="*/ 5 h 90"/>
                <a:gd name="T32" fmla="*/ 5 w 63"/>
                <a:gd name="T33" fmla="*/ 4 h 90"/>
                <a:gd name="T34" fmla="*/ 3 w 63"/>
                <a:gd name="T3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90">
                  <a:moveTo>
                    <a:pt x="52" y="74"/>
                  </a:moveTo>
                  <a:cubicBezTo>
                    <a:pt x="55" y="79"/>
                    <a:pt x="55" y="79"/>
                    <a:pt x="55" y="79"/>
                  </a:cubicBezTo>
                  <a:cubicBezTo>
                    <a:pt x="57" y="79"/>
                    <a:pt x="57" y="79"/>
                    <a:pt x="57" y="79"/>
                  </a:cubicBezTo>
                  <a:cubicBezTo>
                    <a:pt x="57" y="80"/>
                    <a:pt x="58" y="82"/>
                    <a:pt x="58" y="83"/>
                  </a:cubicBezTo>
                  <a:cubicBezTo>
                    <a:pt x="63" y="90"/>
                    <a:pt x="63" y="90"/>
                    <a:pt x="63" y="90"/>
                  </a:cubicBezTo>
                  <a:cubicBezTo>
                    <a:pt x="63" y="88"/>
                    <a:pt x="63" y="86"/>
                    <a:pt x="62" y="84"/>
                  </a:cubicBezTo>
                  <a:cubicBezTo>
                    <a:pt x="56" y="75"/>
                    <a:pt x="56" y="75"/>
                    <a:pt x="56" y="75"/>
                  </a:cubicBezTo>
                  <a:cubicBezTo>
                    <a:pt x="52" y="74"/>
                    <a:pt x="52" y="74"/>
                    <a:pt x="52" y="74"/>
                  </a:cubicBezTo>
                  <a:moveTo>
                    <a:pt x="25" y="32"/>
                  </a:moveTo>
                  <a:cubicBezTo>
                    <a:pt x="23" y="34"/>
                    <a:pt x="23" y="34"/>
                    <a:pt x="23" y="34"/>
                  </a:cubicBezTo>
                  <a:cubicBezTo>
                    <a:pt x="26" y="38"/>
                    <a:pt x="26" y="38"/>
                    <a:pt x="26" y="38"/>
                  </a:cubicBezTo>
                  <a:cubicBezTo>
                    <a:pt x="28" y="35"/>
                    <a:pt x="28" y="35"/>
                    <a:pt x="28" y="35"/>
                  </a:cubicBezTo>
                  <a:cubicBezTo>
                    <a:pt x="25" y="32"/>
                    <a:pt x="25" y="32"/>
                    <a:pt x="25" y="32"/>
                  </a:cubicBezTo>
                  <a:moveTo>
                    <a:pt x="3" y="0"/>
                  </a:moveTo>
                  <a:cubicBezTo>
                    <a:pt x="0" y="2"/>
                    <a:pt x="0" y="2"/>
                    <a:pt x="0" y="2"/>
                  </a:cubicBezTo>
                  <a:cubicBezTo>
                    <a:pt x="3" y="5"/>
                    <a:pt x="3" y="5"/>
                    <a:pt x="3" y="5"/>
                  </a:cubicBezTo>
                  <a:cubicBezTo>
                    <a:pt x="5" y="4"/>
                    <a:pt x="5" y="4"/>
                    <a:pt x="5"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7" name="Freeform 778"/>
            <p:cNvSpPr>
              <a:spLocks/>
            </p:cNvSpPr>
            <p:nvPr/>
          </p:nvSpPr>
          <p:spPr bwMode="auto">
            <a:xfrm>
              <a:off x="14724870" y="206040"/>
              <a:ext cx="175853" cy="219044"/>
            </a:xfrm>
            <a:custGeom>
              <a:avLst/>
              <a:gdLst>
                <a:gd name="T0" fmla="*/ 0 w 24"/>
                <a:gd name="T1" fmla="*/ 0 h 30"/>
                <a:gd name="T2" fmla="*/ 17 w 24"/>
                <a:gd name="T3" fmla="*/ 24 h 30"/>
                <a:gd name="T4" fmla="*/ 19 w 24"/>
                <a:gd name="T5" fmla="*/ 26 h 30"/>
                <a:gd name="T6" fmla="*/ 19 w 24"/>
                <a:gd name="T7" fmla="*/ 26 h 30"/>
                <a:gd name="T8" fmla="*/ 21 w 24"/>
                <a:gd name="T9" fmla="*/ 30 h 30"/>
                <a:gd name="T10" fmla="*/ 22 w 24"/>
                <a:gd name="T11" fmla="*/ 29 h 30"/>
                <a:gd name="T12" fmla="*/ 24 w 24"/>
                <a:gd name="T13" fmla="*/ 29 h 30"/>
                <a:gd name="T14" fmla="*/ 12 w 24"/>
                <a:gd name="T15" fmla="*/ 12 h 30"/>
                <a:gd name="T16" fmla="*/ 0 w 24"/>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0" y="0"/>
                  </a:moveTo>
                  <a:cubicBezTo>
                    <a:pt x="17" y="24"/>
                    <a:pt x="17" y="24"/>
                    <a:pt x="17" y="24"/>
                  </a:cubicBezTo>
                  <a:cubicBezTo>
                    <a:pt x="18" y="25"/>
                    <a:pt x="18" y="26"/>
                    <a:pt x="19" y="26"/>
                  </a:cubicBezTo>
                  <a:cubicBezTo>
                    <a:pt x="19" y="26"/>
                    <a:pt x="19" y="26"/>
                    <a:pt x="19" y="26"/>
                  </a:cubicBezTo>
                  <a:cubicBezTo>
                    <a:pt x="21" y="30"/>
                    <a:pt x="21" y="30"/>
                    <a:pt x="21" y="30"/>
                  </a:cubicBezTo>
                  <a:cubicBezTo>
                    <a:pt x="22" y="29"/>
                    <a:pt x="22" y="29"/>
                    <a:pt x="22" y="29"/>
                  </a:cubicBezTo>
                  <a:cubicBezTo>
                    <a:pt x="24" y="29"/>
                    <a:pt x="24" y="29"/>
                    <a:pt x="24" y="29"/>
                  </a:cubicBezTo>
                  <a:cubicBezTo>
                    <a:pt x="12" y="12"/>
                    <a:pt x="12" y="12"/>
                    <a:pt x="12" y="12"/>
                  </a:cubicBezTo>
                  <a:cubicBezTo>
                    <a:pt x="9" y="8"/>
                    <a:pt x="5" y="4"/>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8" name="Freeform 779"/>
            <p:cNvSpPr>
              <a:spLocks noEditPoints="1"/>
            </p:cNvSpPr>
            <p:nvPr/>
          </p:nvSpPr>
          <p:spPr bwMode="auto">
            <a:xfrm>
              <a:off x="13345815" y="388063"/>
              <a:ext cx="1305011" cy="1298840"/>
            </a:xfrm>
            <a:custGeom>
              <a:avLst/>
              <a:gdLst>
                <a:gd name="T0" fmla="*/ 85 w 179"/>
                <a:gd name="T1" fmla="*/ 175 h 178"/>
                <a:gd name="T2" fmla="*/ 89 w 179"/>
                <a:gd name="T3" fmla="*/ 178 h 178"/>
                <a:gd name="T4" fmla="*/ 67 w 179"/>
                <a:gd name="T5" fmla="*/ 172 h 178"/>
                <a:gd name="T6" fmla="*/ 82 w 179"/>
                <a:gd name="T7" fmla="*/ 175 h 178"/>
                <a:gd name="T8" fmla="*/ 113 w 179"/>
                <a:gd name="T9" fmla="*/ 172 h 178"/>
                <a:gd name="T10" fmla="*/ 114 w 179"/>
                <a:gd name="T11" fmla="*/ 174 h 178"/>
                <a:gd name="T12" fmla="*/ 116 w 179"/>
                <a:gd name="T13" fmla="*/ 171 h 178"/>
                <a:gd name="T14" fmla="*/ 126 w 179"/>
                <a:gd name="T15" fmla="*/ 167 h 178"/>
                <a:gd name="T16" fmla="*/ 65 w 179"/>
                <a:gd name="T17" fmla="*/ 174 h 178"/>
                <a:gd name="T18" fmla="*/ 138 w 179"/>
                <a:gd name="T19" fmla="*/ 160 h 178"/>
                <a:gd name="T20" fmla="*/ 139 w 179"/>
                <a:gd name="T21" fmla="*/ 163 h 178"/>
                <a:gd name="T22" fmla="*/ 140 w 179"/>
                <a:gd name="T23" fmla="*/ 158 h 178"/>
                <a:gd name="T24" fmla="*/ 150 w 179"/>
                <a:gd name="T25" fmla="*/ 154 h 178"/>
                <a:gd name="T26" fmla="*/ 150 w 179"/>
                <a:gd name="T27" fmla="*/ 150 h 178"/>
                <a:gd name="T28" fmla="*/ 158 w 179"/>
                <a:gd name="T29" fmla="*/ 141 h 178"/>
                <a:gd name="T30" fmla="*/ 161 w 179"/>
                <a:gd name="T31" fmla="*/ 141 h 178"/>
                <a:gd name="T32" fmla="*/ 172 w 179"/>
                <a:gd name="T33" fmla="*/ 114 h 178"/>
                <a:gd name="T34" fmla="*/ 174 w 179"/>
                <a:gd name="T35" fmla="*/ 117 h 178"/>
                <a:gd name="T36" fmla="*/ 20 w 179"/>
                <a:gd name="T37" fmla="*/ 144 h 178"/>
                <a:gd name="T38" fmla="*/ 8 w 179"/>
                <a:gd name="T39" fmla="*/ 118 h 178"/>
                <a:gd name="T40" fmla="*/ 174 w 179"/>
                <a:gd name="T41" fmla="*/ 107 h 178"/>
                <a:gd name="T42" fmla="*/ 178 w 179"/>
                <a:gd name="T43" fmla="*/ 100 h 178"/>
                <a:gd name="T44" fmla="*/ 1 w 179"/>
                <a:gd name="T45" fmla="*/ 103 h 178"/>
                <a:gd name="T46" fmla="*/ 0 w 179"/>
                <a:gd name="T47" fmla="*/ 84 h 178"/>
                <a:gd name="T48" fmla="*/ 178 w 179"/>
                <a:gd name="T49" fmla="*/ 95 h 178"/>
                <a:gd name="T50" fmla="*/ 4 w 179"/>
                <a:gd name="T51" fmla="*/ 65 h 178"/>
                <a:gd name="T52" fmla="*/ 3 w 179"/>
                <a:gd name="T53" fmla="*/ 82 h 178"/>
                <a:gd name="T54" fmla="*/ 4 w 179"/>
                <a:gd name="T55" fmla="*/ 65 h 178"/>
                <a:gd name="T56" fmla="*/ 7 w 179"/>
                <a:gd name="T57" fmla="*/ 64 h 178"/>
                <a:gd name="T58" fmla="*/ 17 w 179"/>
                <a:gd name="T59" fmla="*/ 37 h 178"/>
                <a:gd name="T60" fmla="*/ 19 w 179"/>
                <a:gd name="T61" fmla="*/ 39 h 178"/>
                <a:gd name="T62" fmla="*/ 19 w 179"/>
                <a:gd name="T63" fmla="*/ 34 h 178"/>
                <a:gd name="T64" fmla="*/ 26 w 179"/>
                <a:gd name="T65" fmla="*/ 26 h 178"/>
                <a:gd name="T66" fmla="*/ 28 w 179"/>
                <a:gd name="T67" fmla="*/ 24 h 178"/>
                <a:gd name="T68" fmla="*/ 36 w 179"/>
                <a:gd name="T69" fmla="*/ 17 h 178"/>
                <a:gd name="T70" fmla="*/ 162 w 179"/>
                <a:gd name="T71" fmla="*/ 42 h 178"/>
                <a:gd name="T72" fmla="*/ 159 w 179"/>
                <a:gd name="T73" fmla="*/ 33 h 178"/>
                <a:gd name="T74" fmla="*/ 39 w 179"/>
                <a:gd name="T75" fmla="*/ 15 h 178"/>
                <a:gd name="T76" fmla="*/ 48 w 179"/>
                <a:gd name="T77" fmla="*/ 10 h 178"/>
                <a:gd name="T78" fmla="*/ 52 w 179"/>
                <a:gd name="T79" fmla="*/ 11 h 178"/>
                <a:gd name="T80" fmla="*/ 113 w 179"/>
                <a:gd name="T81" fmla="*/ 3 h 178"/>
                <a:gd name="T82" fmla="*/ 131 w 179"/>
                <a:gd name="T83" fmla="*/ 10 h 178"/>
                <a:gd name="T84" fmla="*/ 64 w 179"/>
                <a:gd name="T85" fmla="*/ 4 h 178"/>
                <a:gd name="T86" fmla="*/ 75 w 179"/>
                <a:gd name="T87" fmla="*/ 1 h 178"/>
                <a:gd name="T88" fmla="*/ 107 w 179"/>
                <a:gd name="T89" fmla="*/ 4 h 178"/>
                <a:gd name="T90" fmla="*/ 94 w 179"/>
                <a:gd name="T91" fmla="*/ 0 h 178"/>
                <a:gd name="T92" fmla="*/ 80 w 179"/>
                <a:gd name="T93" fmla="*/ 3 h 178"/>
                <a:gd name="T94" fmla="*/ 90 w 179"/>
                <a:gd name="T9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9" h="178">
                  <a:moveTo>
                    <a:pt x="98" y="175"/>
                  </a:moveTo>
                  <a:cubicBezTo>
                    <a:pt x="95" y="175"/>
                    <a:pt x="92" y="175"/>
                    <a:pt x="89" y="175"/>
                  </a:cubicBezTo>
                  <a:cubicBezTo>
                    <a:pt x="88" y="175"/>
                    <a:pt x="87" y="175"/>
                    <a:pt x="85" y="175"/>
                  </a:cubicBezTo>
                  <a:cubicBezTo>
                    <a:pt x="87" y="178"/>
                    <a:pt x="87" y="178"/>
                    <a:pt x="87" y="178"/>
                  </a:cubicBezTo>
                  <a:cubicBezTo>
                    <a:pt x="88" y="178"/>
                    <a:pt x="89" y="178"/>
                    <a:pt x="89" y="178"/>
                  </a:cubicBezTo>
                  <a:cubicBezTo>
                    <a:pt x="89" y="178"/>
                    <a:pt x="89" y="178"/>
                    <a:pt x="89" y="178"/>
                  </a:cubicBezTo>
                  <a:cubicBezTo>
                    <a:pt x="93" y="178"/>
                    <a:pt x="96" y="178"/>
                    <a:pt x="100" y="177"/>
                  </a:cubicBezTo>
                  <a:cubicBezTo>
                    <a:pt x="98" y="175"/>
                    <a:pt x="98" y="175"/>
                    <a:pt x="98" y="175"/>
                  </a:cubicBezTo>
                  <a:moveTo>
                    <a:pt x="67" y="172"/>
                  </a:moveTo>
                  <a:cubicBezTo>
                    <a:pt x="69" y="176"/>
                    <a:pt x="69" y="176"/>
                    <a:pt x="69" y="176"/>
                  </a:cubicBezTo>
                  <a:cubicBezTo>
                    <a:pt x="74" y="177"/>
                    <a:pt x="79" y="177"/>
                    <a:pt x="84" y="178"/>
                  </a:cubicBezTo>
                  <a:cubicBezTo>
                    <a:pt x="82" y="175"/>
                    <a:pt x="82" y="175"/>
                    <a:pt x="82" y="175"/>
                  </a:cubicBezTo>
                  <a:cubicBezTo>
                    <a:pt x="78" y="174"/>
                    <a:pt x="75" y="174"/>
                    <a:pt x="71" y="173"/>
                  </a:cubicBezTo>
                  <a:cubicBezTo>
                    <a:pt x="70" y="173"/>
                    <a:pt x="68" y="172"/>
                    <a:pt x="67" y="172"/>
                  </a:cubicBezTo>
                  <a:moveTo>
                    <a:pt x="113" y="172"/>
                  </a:moveTo>
                  <a:cubicBezTo>
                    <a:pt x="109" y="173"/>
                    <a:pt x="105" y="174"/>
                    <a:pt x="101" y="174"/>
                  </a:cubicBezTo>
                  <a:cubicBezTo>
                    <a:pt x="103" y="177"/>
                    <a:pt x="103" y="177"/>
                    <a:pt x="103" y="177"/>
                  </a:cubicBezTo>
                  <a:cubicBezTo>
                    <a:pt x="107" y="176"/>
                    <a:pt x="111" y="175"/>
                    <a:pt x="114" y="174"/>
                  </a:cubicBezTo>
                  <a:cubicBezTo>
                    <a:pt x="113" y="172"/>
                    <a:pt x="113" y="172"/>
                    <a:pt x="113" y="172"/>
                  </a:cubicBezTo>
                  <a:moveTo>
                    <a:pt x="126" y="167"/>
                  </a:moveTo>
                  <a:cubicBezTo>
                    <a:pt x="123" y="168"/>
                    <a:pt x="119" y="170"/>
                    <a:pt x="116" y="171"/>
                  </a:cubicBezTo>
                  <a:cubicBezTo>
                    <a:pt x="117" y="173"/>
                    <a:pt x="117" y="173"/>
                    <a:pt x="117" y="173"/>
                  </a:cubicBezTo>
                  <a:cubicBezTo>
                    <a:pt x="121" y="172"/>
                    <a:pt x="124" y="171"/>
                    <a:pt x="128" y="169"/>
                  </a:cubicBezTo>
                  <a:cubicBezTo>
                    <a:pt x="126" y="167"/>
                    <a:pt x="126" y="167"/>
                    <a:pt x="126" y="167"/>
                  </a:cubicBezTo>
                  <a:moveTo>
                    <a:pt x="43" y="161"/>
                  </a:moveTo>
                  <a:cubicBezTo>
                    <a:pt x="47" y="167"/>
                    <a:pt x="47" y="167"/>
                    <a:pt x="47" y="167"/>
                  </a:cubicBezTo>
                  <a:cubicBezTo>
                    <a:pt x="52" y="170"/>
                    <a:pt x="58" y="173"/>
                    <a:pt x="65" y="174"/>
                  </a:cubicBezTo>
                  <a:cubicBezTo>
                    <a:pt x="62" y="171"/>
                    <a:pt x="62" y="171"/>
                    <a:pt x="62" y="171"/>
                  </a:cubicBezTo>
                  <a:cubicBezTo>
                    <a:pt x="55" y="168"/>
                    <a:pt x="49" y="165"/>
                    <a:pt x="43" y="161"/>
                  </a:cubicBezTo>
                  <a:moveTo>
                    <a:pt x="138" y="160"/>
                  </a:moveTo>
                  <a:cubicBezTo>
                    <a:pt x="135" y="162"/>
                    <a:pt x="132" y="164"/>
                    <a:pt x="129" y="166"/>
                  </a:cubicBezTo>
                  <a:cubicBezTo>
                    <a:pt x="130" y="168"/>
                    <a:pt x="130" y="168"/>
                    <a:pt x="130" y="168"/>
                  </a:cubicBezTo>
                  <a:cubicBezTo>
                    <a:pt x="133" y="166"/>
                    <a:pt x="136" y="165"/>
                    <a:pt x="139" y="163"/>
                  </a:cubicBezTo>
                  <a:cubicBezTo>
                    <a:pt x="138" y="160"/>
                    <a:pt x="138" y="160"/>
                    <a:pt x="138" y="160"/>
                  </a:cubicBezTo>
                  <a:moveTo>
                    <a:pt x="148" y="152"/>
                  </a:moveTo>
                  <a:cubicBezTo>
                    <a:pt x="146" y="154"/>
                    <a:pt x="143" y="156"/>
                    <a:pt x="140" y="158"/>
                  </a:cubicBezTo>
                  <a:cubicBezTo>
                    <a:pt x="142" y="161"/>
                    <a:pt x="142" y="161"/>
                    <a:pt x="142" y="161"/>
                  </a:cubicBezTo>
                  <a:cubicBezTo>
                    <a:pt x="143" y="160"/>
                    <a:pt x="144" y="159"/>
                    <a:pt x="145" y="158"/>
                  </a:cubicBezTo>
                  <a:cubicBezTo>
                    <a:pt x="147" y="157"/>
                    <a:pt x="148" y="156"/>
                    <a:pt x="150" y="154"/>
                  </a:cubicBezTo>
                  <a:cubicBezTo>
                    <a:pt x="148" y="152"/>
                    <a:pt x="148" y="152"/>
                    <a:pt x="148" y="152"/>
                  </a:cubicBezTo>
                  <a:moveTo>
                    <a:pt x="158" y="141"/>
                  </a:moveTo>
                  <a:cubicBezTo>
                    <a:pt x="155" y="144"/>
                    <a:pt x="153" y="147"/>
                    <a:pt x="150" y="150"/>
                  </a:cubicBezTo>
                  <a:cubicBezTo>
                    <a:pt x="152" y="152"/>
                    <a:pt x="152" y="152"/>
                    <a:pt x="152" y="152"/>
                  </a:cubicBezTo>
                  <a:cubicBezTo>
                    <a:pt x="155" y="149"/>
                    <a:pt x="157" y="147"/>
                    <a:pt x="159" y="144"/>
                  </a:cubicBezTo>
                  <a:cubicBezTo>
                    <a:pt x="158" y="141"/>
                    <a:pt x="158" y="141"/>
                    <a:pt x="158" y="141"/>
                  </a:cubicBezTo>
                  <a:moveTo>
                    <a:pt x="165" y="129"/>
                  </a:moveTo>
                  <a:cubicBezTo>
                    <a:pt x="164" y="133"/>
                    <a:pt x="162" y="136"/>
                    <a:pt x="159" y="139"/>
                  </a:cubicBezTo>
                  <a:cubicBezTo>
                    <a:pt x="161" y="141"/>
                    <a:pt x="161" y="141"/>
                    <a:pt x="161" y="141"/>
                  </a:cubicBezTo>
                  <a:cubicBezTo>
                    <a:pt x="163" y="138"/>
                    <a:pt x="166" y="135"/>
                    <a:pt x="167" y="132"/>
                  </a:cubicBezTo>
                  <a:cubicBezTo>
                    <a:pt x="165" y="129"/>
                    <a:pt x="165" y="129"/>
                    <a:pt x="165" y="129"/>
                  </a:cubicBezTo>
                  <a:moveTo>
                    <a:pt x="172" y="114"/>
                  </a:moveTo>
                  <a:cubicBezTo>
                    <a:pt x="170" y="119"/>
                    <a:pt x="169" y="122"/>
                    <a:pt x="167" y="126"/>
                  </a:cubicBezTo>
                  <a:cubicBezTo>
                    <a:pt x="169" y="129"/>
                    <a:pt x="169" y="129"/>
                    <a:pt x="169" y="129"/>
                  </a:cubicBezTo>
                  <a:cubicBezTo>
                    <a:pt x="171" y="125"/>
                    <a:pt x="172" y="121"/>
                    <a:pt x="174" y="117"/>
                  </a:cubicBezTo>
                  <a:cubicBezTo>
                    <a:pt x="172" y="114"/>
                    <a:pt x="172" y="114"/>
                    <a:pt x="172" y="114"/>
                  </a:cubicBezTo>
                  <a:moveTo>
                    <a:pt x="3" y="110"/>
                  </a:moveTo>
                  <a:cubicBezTo>
                    <a:pt x="6" y="123"/>
                    <a:pt x="12" y="134"/>
                    <a:pt x="20" y="144"/>
                  </a:cubicBezTo>
                  <a:cubicBezTo>
                    <a:pt x="26" y="152"/>
                    <a:pt x="33" y="158"/>
                    <a:pt x="40" y="163"/>
                  </a:cubicBezTo>
                  <a:cubicBezTo>
                    <a:pt x="35" y="156"/>
                    <a:pt x="35" y="156"/>
                    <a:pt x="35" y="156"/>
                  </a:cubicBezTo>
                  <a:cubicBezTo>
                    <a:pt x="23" y="146"/>
                    <a:pt x="13" y="133"/>
                    <a:pt x="8" y="118"/>
                  </a:cubicBezTo>
                  <a:cubicBezTo>
                    <a:pt x="3" y="110"/>
                    <a:pt x="3" y="110"/>
                    <a:pt x="3" y="110"/>
                  </a:cubicBezTo>
                  <a:moveTo>
                    <a:pt x="175" y="96"/>
                  </a:moveTo>
                  <a:cubicBezTo>
                    <a:pt x="175" y="100"/>
                    <a:pt x="174" y="103"/>
                    <a:pt x="174" y="107"/>
                  </a:cubicBezTo>
                  <a:cubicBezTo>
                    <a:pt x="173" y="108"/>
                    <a:pt x="173" y="109"/>
                    <a:pt x="173" y="111"/>
                  </a:cubicBezTo>
                  <a:cubicBezTo>
                    <a:pt x="175" y="114"/>
                    <a:pt x="175" y="114"/>
                    <a:pt x="175" y="114"/>
                  </a:cubicBezTo>
                  <a:cubicBezTo>
                    <a:pt x="176" y="109"/>
                    <a:pt x="177" y="105"/>
                    <a:pt x="178" y="100"/>
                  </a:cubicBezTo>
                  <a:cubicBezTo>
                    <a:pt x="175" y="96"/>
                    <a:pt x="175" y="96"/>
                    <a:pt x="175" y="96"/>
                  </a:cubicBezTo>
                  <a:moveTo>
                    <a:pt x="0" y="84"/>
                  </a:moveTo>
                  <a:cubicBezTo>
                    <a:pt x="0" y="90"/>
                    <a:pt x="0" y="97"/>
                    <a:pt x="1" y="103"/>
                  </a:cubicBezTo>
                  <a:cubicBezTo>
                    <a:pt x="5" y="109"/>
                    <a:pt x="5" y="109"/>
                    <a:pt x="5" y="109"/>
                  </a:cubicBezTo>
                  <a:cubicBezTo>
                    <a:pt x="4" y="102"/>
                    <a:pt x="3" y="95"/>
                    <a:pt x="3" y="87"/>
                  </a:cubicBezTo>
                  <a:cubicBezTo>
                    <a:pt x="0" y="84"/>
                    <a:pt x="0" y="84"/>
                    <a:pt x="0" y="84"/>
                  </a:cubicBezTo>
                  <a:moveTo>
                    <a:pt x="174" y="70"/>
                  </a:moveTo>
                  <a:cubicBezTo>
                    <a:pt x="175" y="77"/>
                    <a:pt x="176" y="84"/>
                    <a:pt x="176" y="91"/>
                  </a:cubicBezTo>
                  <a:cubicBezTo>
                    <a:pt x="178" y="95"/>
                    <a:pt x="178" y="95"/>
                    <a:pt x="178" y="95"/>
                  </a:cubicBezTo>
                  <a:cubicBezTo>
                    <a:pt x="179" y="89"/>
                    <a:pt x="178" y="82"/>
                    <a:pt x="177" y="76"/>
                  </a:cubicBezTo>
                  <a:cubicBezTo>
                    <a:pt x="174" y="70"/>
                    <a:pt x="174" y="70"/>
                    <a:pt x="174" y="70"/>
                  </a:cubicBezTo>
                  <a:moveTo>
                    <a:pt x="4" y="65"/>
                  </a:moveTo>
                  <a:cubicBezTo>
                    <a:pt x="2" y="69"/>
                    <a:pt x="1" y="74"/>
                    <a:pt x="1" y="79"/>
                  </a:cubicBezTo>
                  <a:cubicBezTo>
                    <a:pt x="1" y="79"/>
                    <a:pt x="1" y="79"/>
                    <a:pt x="1" y="79"/>
                  </a:cubicBezTo>
                  <a:cubicBezTo>
                    <a:pt x="3" y="82"/>
                    <a:pt x="3" y="82"/>
                    <a:pt x="3" y="82"/>
                  </a:cubicBezTo>
                  <a:cubicBezTo>
                    <a:pt x="4" y="79"/>
                    <a:pt x="4" y="75"/>
                    <a:pt x="5" y="71"/>
                  </a:cubicBezTo>
                  <a:cubicBezTo>
                    <a:pt x="5" y="70"/>
                    <a:pt x="5" y="69"/>
                    <a:pt x="6" y="68"/>
                  </a:cubicBezTo>
                  <a:cubicBezTo>
                    <a:pt x="4" y="65"/>
                    <a:pt x="4" y="65"/>
                    <a:pt x="4" y="65"/>
                  </a:cubicBezTo>
                  <a:moveTo>
                    <a:pt x="9" y="49"/>
                  </a:moveTo>
                  <a:cubicBezTo>
                    <a:pt x="8" y="53"/>
                    <a:pt x="6" y="57"/>
                    <a:pt x="5" y="61"/>
                  </a:cubicBezTo>
                  <a:cubicBezTo>
                    <a:pt x="7" y="64"/>
                    <a:pt x="7" y="64"/>
                    <a:pt x="7" y="64"/>
                  </a:cubicBezTo>
                  <a:cubicBezTo>
                    <a:pt x="8" y="60"/>
                    <a:pt x="10" y="56"/>
                    <a:pt x="11" y="52"/>
                  </a:cubicBezTo>
                  <a:cubicBezTo>
                    <a:pt x="9" y="49"/>
                    <a:pt x="9" y="49"/>
                    <a:pt x="9" y="49"/>
                  </a:cubicBezTo>
                  <a:moveTo>
                    <a:pt x="17" y="37"/>
                  </a:moveTo>
                  <a:cubicBezTo>
                    <a:pt x="15" y="40"/>
                    <a:pt x="13" y="43"/>
                    <a:pt x="11" y="46"/>
                  </a:cubicBezTo>
                  <a:cubicBezTo>
                    <a:pt x="13" y="49"/>
                    <a:pt x="13" y="49"/>
                    <a:pt x="13" y="49"/>
                  </a:cubicBezTo>
                  <a:cubicBezTo>
                    <a:pt x="15" y="46"/>
                    <a:pt x="17" y="42"/>
                    <a:pt x="19" y="39"/>
                  </a:cubicBezTo>
                  <a:cubicBezTo>
                    <a:pt x="17" y="37"/>
                    <a:pt x="17" y="37"/>
                    <a:pt x="17" y="37"/>
                  </a:cubicBezTo>
                  <a:moveTo>
                    <a:pt x="26" y="26"/>
                  </a:moveTo>
                  <a:cubicBezTo>
                    <a:pt x="24" y="29"/>
                    <a:pt x="21" y="31"/>
                    <a:pt x="19" y="34"/>
                  </a:cubicBezTo>
                  <a:cubicBezTo>
                    <a:pt x="21" y="37"/>
                    <a:pt x="21" y="37"/>
                    <a:pt x="21" y="37"/>
                  </a:cubicBezTo>
                  <a:cubicBezTo>
                    <a:pt x="23" y="34"/>
                    <a:pt x="25" y="31"/>
                    <a:pt x="28" y="29"/>
                  </a:cubicBezTo>
                  <a:cubicBezTo>
                    <a:pt x="26" y="26"/>
                    <a:pt x="26" y="26"/>
                    <a:pt x="26" y="26"/>
                  </a:cubicBezTo>
                  <a:moveTo>
                    <a:pt x="36" y="17"/>
                  </a:moveTo>
                  <a:cubicBezTo>
                    <a:pt x="36" y="18"/>
                    <a:pt x="35" y="19"/>
                    <a:pt x="34" y="19"/>
                  </a:cubicBezTo>
                  <a:cubicBezTo>
                    <a:pt x="32" y="21"/>
                    <a:pt x="30" y="22"/>
                    <a:pt x="28" y="24"/>
                  </a:cubicBezTo>
                  <a:cubicBezTo>
                    <a:pt x="30" y="26"/>
                    <a:pt x="30" y="26"/>
                    <a:pt x="30" y="26"/>
                  </a:cubicBezTo>
                  <a:cubicBezTo>
                    <a:pt x="33" y="24"/>
                    <a:pt x="35" y="22"/>
                    <a:pt x="38" y="20"/>
                  </a:cubicBezTo>
                  <a:cubicBezTo>
                    <a:pt x="36" y="17"/>
                    <a:pt x="36" y="17"/>
                    <a:pt x="36" y="17"/>
                  </a:cubicBezTo>
                  <a:moveTo>
                    <a:pt x="137" y="14"/>
                  </a:moveTo>
                  <a:cubicBezTo>
                    <a:pt x="142" y="20"/>
                    <a:pt x="142" y="20"/>
                    <a:pt x="142" y="20"/>
                  </a:cubicBezTo>
                  <a:cubicBezTo>
                    <a:pt x="149" y="26"/>
                    <a:pt x="156" y="33"/>
                    <a:pt x="162" y="42"/>
                  </a:cubicBezTo>
                  <a:cubicBezTo>
                    <a:pt x="166" y="48"/>
                    <a:pt x="169" y="55"/>
                    <a:pt x="171" y="62"/>
                  </a:cubicBezTo>
                  <a:cubicBezTo>
                    <a:pt x="176" y="69"/>
                    <a:pt x="176" y="69"/>
                    <a:pt x="176" y="69"/>
                  </a:cubicBezTo>
                  <a:cubicBezTo>
                    <a:pt x="173" y="56"/>
                    <a:pt x="167" y="44"/>
                    <a:pt x="159" y="33"/>
                  </a:cubicBezTo>
                  <a:cubicBezTo>
                    <a:pt x="153" y="25"/>
                    <a:pt x="145" y="19"/>
                    <a:pt x="137" y="14"/>
                  </a:cubicBezTo>
                  <a:moveTo>
                    <a:pt x="48" y="10"/>
                  </a:moveTo>
                  <a:cubicBezTo>
                    <a:pt x="45" y="12"/>
                    <a:pt x="42" y="13"/>
                    <a:pt x="39" y="15"/>
                  </a:cubicBezTo>
                  <a:cubicBezTo>
                    <a:pt x="40" y="18"/>
                    <a:pt x="40" y="18"/>
                    <a:pt x="40" y="18"/>
                  </a:cubicBezTo>
                  <a:cubicBezTo>
                    <a:pt x="43" y="16"/>
                    <a:pt x="46" y="14"/>
                    <a:pt x="50" y="12"/>
                  </a:cubicBezTo>
                  <a:cubicBezTo>
                    <a:pt x="48" y="10"/>
                    <a:pt x="48" y="10"/>
                    <a:pt x="48" y="10"/>
                  </a:cubicBezTo>
                  <a:moveTo>
                    <a:pt x="61" y="4"/>
                  </a:moveTo>
                  <a:cubicBezTo>
                    <a:pt x="57" y="6"/>
                    <a:pt x="54" y="7"/>
                    <a:pt x="51" y="9"/>
                  </a:cubicBezTo>
                  <a:cubicBezTo>
                    <a:pt x="52" y="11"/>
                    <a:pt x="52" y="11"/>
                    <a:pt x="52" y="11"/>
                  </a:cubicBezTo>
                  <a:cubicBezTo>
                    <a:pt x="56" y="9"/>
                    <a:pt x="59" y="8"/>
                    <a:pt x="62" y="7"/>
                  </a:cubicBezTo>
                  <a:cubicBezTo>
                    <a:pt x="61" y="4"/>
                    <a:pt x="61" y="4"/>
                    <a:pt x="61" y="4"/>
                  </a:cubicBezTo>
                  <a:moveTo>
                    <a:pt x="113" y="3"/>
                  </a:moveTo>
                  <a:cubicBezTo>
                    <a:pt x="116" y="7"/>
                    <a:pt x="116" y="7"/>
                    <a:pt x="116" y="7"/>
                  </a:cubicBezTo>
                  <a:cubicBezTo>
                    <a:pt x="122" y="9"/>
                    <a:pt x="129" y="12"/>
                    <a:pt x="135" y="15"/>
                  </a:cubicBezTo>
                  <a:cubicBezTo>
                    <a:pt x="131" y="10"/>
                    <a:pt x="131" y="10"/>
                    <a:pt x="131" y="10"/>
                  </a:cubicBezTo>
                  <a:cubicBezTo>
                    <a:pt x="125" y="7"/>
                    <a:pt x="119" y="5"/>
                    <a:pt x="113" y="3"/>
                  </a:cubicBezTo>
                  <a:moveTo>
                    <a:pt x="75" y="1"/>
                  </a:moveTo>
                  <a:cubicBezTo>
                    <a:pt x="71" y="2"/>
                    <a:pt x="67" y="2"/>
                    <a:pt x="64" y="4"/>
                  </a:cubicBezTo>
                  <a:cubicBezTo>
                    <a:pt x="65" y="6"/>
                    <a:pt x="65" y="6"/>
                    <a:pt x="65" y="6"/>
                  </a:cubicBezTo>
                  <a:cubicBezTo>
                    <a:pt x="69" y="5"/>
                    <a:pt x="73" y="4"/>
                    <a:pt x="76" y="4"/>
                  </a:cubicBezTo>
                  <a:cubicBezTo>
                    <a:pt x="75" y="1"/>
                    <a:pt x="75" y="1"/>
                    <a:pt x="75" y="1"/>
                  </a:cubicBezTo>
                  <a:moveTo>
                    <a:pt x="94" y="0"/>
                  </a:moveTo>
                  <a:cubicBezTo>
                    <a:pt x="96" y="3"/>
                    <a:pt x="96" y="3"/>
                    <a:pt x="96" y="3"/>
                  </a:cubicBezTo>
                  <a:cubicBezTo>
                    <a:pt x="100" y="3"/>
                    <a:pt x="104" y="4"/>
                    <a:pt x="107" y="4"/>
                  </a:cubicBezTo>
                  <a:cubicBezTo>
                    <a:pt x="108" y="5"/>
                    <a:pt x="110" y="5"/>
                    <a:pt x="111" y="5"/>
                  </a:cubicBezTo>
                  <a:cubicBezTo>
                    <a:pt x="108" y="2"/>
                    <a:pt x="108" y="2"/>
                    <a:pt x="108" y="2"/>
                  </a:cubicBezTo>
                  <a:cubicBezTo>
                    <a:pt x="104" y="1"/>
                    <a:pt x="99" y="0"/>
                    <a:pt x="94" y="0"/>
                  </a:cubicBezTo>
                  <a:moveTo>
                    <a:pt x="89" y="0"/>
                  </a:moveTo>
                  <a:cubicBezTo>
                    <a:pt x="85" y="0"/>
                    <a:pt x="82" y="0"/>
                    <a:pt x="78" y="0"/>
                  </a:cubicBezTo>
                  <a:cubicBezTo>
                    <a:pt x="80" y="3"/>
                    <a:pt x="80" y="3"/>
                    <a:pt x="80" y="3"/>
                  </a:cubicBezTo>
                  <a:cubicBezTo>
                    <a:pt x="83" y="3"/>
                    <a:pt x="86" y="3"/>
                    <a:pt x="89" y="3"/>
                  </a:cubicBezTo>
                  <a:cubicBezTo>
                    <a:pt x="90" y="3"/>
                    <a:pt x="91" y="3"/>
                    <a:pt x="92" y="3"/>
                  </a:cubicBezTo>
                  <a:cubicBezTo>
                    <a:pt x="90" y="0"/>
                    <a:pt x="90" y="0"/>
                    <a:pt x="90" y="0"/>
                  </a:cubicBezTo>
                  <a:cubicBezTo>
                    <a:pt x="90" y="0"/>
                    <a:pt x="90" y="0"/>
                    <a:pt x="89"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89" name="Freeform 780"/>
            <p:cNvSpPr>
              <a:spLocks noEditPoints="1"/>
            </p:cNvSpPr>
            <p:nvPr/>
          </p:nvSpPr>
          <p:spPr bwMode="auto">
            <a:xfrm>
              <a:off x="13355071" y="1137750"/>
              <a:ext cx="333194" cy="468940"/>
            </a:xfrm>
            <a:custGeom>
              <a:avLst/>
              <a:gdLst>
                <a:gd name="T0" fmla="*/ 34 w 46"/>
                <a:gd name="T1" fmla="*/ 53 h 64"/>
                <a:gd name="T2" fmla="*/ 39 w 46"/>
                <a:gd name="T3" fmla="*/ 60 h 64"/>
                <a:gd name="T4" fmla="*/ 46 w 46"/>
                <a:gd name="T5" fmla="*/ 64 h 64"/>
                <a:gd name="T6" fmla="*/ 42 w 46"/>
                <a:gd name="T7" fmla="*/ 58 h 64"/>
                <a:gd name="T8" fmla="*/ 34 w 46"/>
                <a:gd name="T9" fmla="*/ 53 h 64"/>
                <a:gd name="T10" fmla="*/ 0 w 46"/>
                <a:gd name="T11" fmla="*/ 0 h 64"/>
                <a:gd name="T12" fmla="*/ 2 w 46"/>
                <a:gd name="T13" fmla="*/ 7 h 64"/>
                <a:gd name="T14" fmla="*/ 7 w 46"/>
                <a:gd name="T15" fmla="*/ 15 h 64"/>
                <a:gd name="T16" fmla="*/ 4 w 46"/>
                <a:gd name="T17" fmla="*/ 6 h 64"/>
                <a:gd name="T18" fmla="*/ 0 w 46"/>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4">
                  <a:moveTo>
                    <a:pt x="34" y="53"/>
                  </a:moveTo>
                  <a:cubicBezTo>
                    <a:pt x="39" y="60"/>
                    <a:pt x="39" y="60"/>
                    <a:pt x="39" y="60"/>
                  </a:cubicBezTo>
                  <a:cubicBezTo>
                    <a:pt x="41" y="61"/>
                    <a:pt x="43" y="63"/>
                    <a:pt x="46" y="64"/>
                  </a:cubicBezTo>
                  <a:cubicBezTo>
                    <a:pt x="42" y="58"/>
                    <a:pt x="42" y="58"/>
                    <a:pt x="42" y="58"/>
                  </a:cubicBezTo>
                  <a:cubicBezTo>
                    <a:pt x="39" y="57"/>
                    <a:pt x="36" y="55"/>
                    <a:pt x="34" y="53"/>
                  </a:cubicBezTo>
                  <a:moveTo>
                    <a:pt x="0" y="0"/>
                  </a:moveTo>
                  <a:cubicBezTo>
                    <a:pt x="1" y="3"/>
                    <a:pt x="1" y="5"/>
                    <a:pt x="2" y="7"/>
                  </a:cubicBezTo>
                  <a:cubicBezTo>
                    <a:pt x="7" y="15"/>
                    <a:pt x="7" y="15"/>
                    <a:pt x="7" y="15"/>
                  </a:cubicBezTo>
                  <a:cubicBezTo>
                    <a:pt x="6" y="12"/>
                    <a:pt x="5" y="9"/>
                    <a:pt x="4" y="6"/>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0" name="Freeform 781"/>
            <p:cNvSpPr>
              <a:spLocks noEditPoints="1"/>
            </p:cNvSpPr>
            <p:nvPr/>
          </p:nvSpPr>
          <p:spPr bwMode="auto">
            <a:xfrm>
              <a:off x="13345815" y="964983"/>
              <a:ext cx="502877" cy="706495"/>
            </a:xfrm>
            <a:custGeom>
              <a:avLst/>
              <a:gdLst>
                <a:gd name="T0" fmla="*/ 62 w 69"/>
                <a:gd name="T1" fmla="*/ 92 h 97"/>
                <a:gd name="T2" fmla="*/ 65 w 69"/>
                <a:gd name="T3" fmla="*/ 95 h 97"/>
                <a:gd name="T4" fmla="*/ 69 w 69"/>
                <a:gd name="T5" fmla="*/ 97 h 97"/>
                <a:gd name="T6" fmla="*/ 67 w 69"/>
                <a:gd name="T7" fmla="*/ 93 h 97"/>
                <a:gd name="T8" fmla="*/ 62 w 69"/>
                <a:gd name="T9" fmla="*/ 92 h 97"/>
                <a:gd name="T10" fmla="*/ 1 w 69"/>
                <a:gd name="T11" fmla="*/ 0 h 97"/>
                <a:gd name="T12" fmla="*/ 0 w 69"/>
                <a:gd name="T13" fmla="*/ 5 h 97"/>
                <a:gd name="T14" fmla="*/ 3 w 69"/>
                <a:gd name="T15" fmla="*/ 8 h 97"/>
                <a:gd name="T16" fmla="*/ 3 w 69"/>
                <a:gd name="T17" fmla="*/ 3 h 97"/>
                <a:gd name="T18" fmla="*/ 1 w 69"/>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7">
                  <a:moveTo>
                    <a:pt x="62" y="92"/>
                  </a:moveTo>
                  <a:cubicBezTo>
                    <a:pt x="65" y="95"/>
                    <a:pt x="65" y="95"/>
                    <a:pt x="65" y="95"/>
                  </a:cubicBezTo>
                  <a:cubicBezTo>
                    <a:pt x="66" y="96"/>
                    <a:pt x="68" y="96"/>
                    <a:pt x="69" y="97"/>
                  </a:cubicBezTo>
                  <a:cubicBezTo>
                    <a:pt x="67" y="93"/>
                    <a:pt x="67" y="93"/>
                    <a:pt x="67" y="93"/>
                  </a:cubicBezTo>
                  <a:cubicBezTo>
                    <a:pt x="65" y="93"/>
                    <a:pt x="64" y="92"/>
                    <a:pt x="62" y="92"/>
                  </a:cubicBezTo>
                  <a:moveTo>
                    <a:pt x="1" y="0"/>
                  </a:moveTo>
                  <a:cubicBezTo>
                    <a:pt x="1" y="1"/>
                    <a:pt x="1" y="3"/>
                    <a:pt x="0" y="5"/>
                  </a:cubicBezTo>
                  <a:cubicBezTo>
                    <a:pt x="3" y="8"/>
                    <a:pt x="3" y="8"/>
                    <a:pt x="3" y="8"/>
                  </a:cubicBezTo>
                  <a:cubicBezTo>
                    <a:pt x="3" y="7"/>
                    <a:pt x="3" y="5"/>
                    <a:pt x="3" y="3"/>
                  </a:cubicBezTo>
                  <a:cubicBezTo>
                    <a:pt x="1" y="0"/>
                    <a:pt x="1"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1" name="Freeform 782"/>
            <p:cNvSpPr>
              <a:spLocks noEditPoints="1"/>
            </p:cNvSpPr>
            <p:nvPr/>
          </p:nvSpPr>
          <p:spPr bwMode="auto">
            <a:xfrm>
              <a:off x="13376667" y="832322"/>
              <a:ext cx="604686" cy="854582"/>
            </a:xfrm>
            <a:custGeom>
              <a:avLst/>
              <a:gdLst>
                <a:gd name="T0" fmla="*/ 78 w 83"/>
                <a:gd name="T1" fmla="*/ 114 h 117"/>
                <a:gd name="T2" fmla="*/ 80 w 83"/>
                <a:gd name="T3" fmla="*/ 117 h 117"/>
                <a:gd name="T4" fmla="*/ 83 w 83"/>
                <a:gd name="T5" fmla="*/ 117 h 117"/>
                <a:gd name="T6" fmla="*/ 81 w 83"/>
                <a:gd name="T7" fmla="*/ 114 h 117"/>
                <a:gd name="T8" fmla="*/ 78 w 83"/>
                <a:gd name="T9" fmla="*/ 114 h 117"/>
                <a:gd name="T10" fmla="*/ 1 w 83"/>
                <a:gd name="T11" fmla="*/ 0 h 117"/>
                <a:gd name="T12" fmla="*/ 0 w 83"/>
                <a:gd name="T13" fmla="*/ 4 h 117"/>
                <a:gd name="T14" fmla="*/ 2 w 83"/>
                <a:gd name="T15" fmla="*/ 7 h 117"/>
                <a:gd name="T16" fmla="*/ 3 w 83"/>
                <a:gd name="T17" fmla="*/ 3 h 117"/>
                <a:gd name="T18" fmla="*/ 1 w 83"/>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117">
                  <a:moveTo>
                    <a:pt x="78" y="114"/>
                  </a:moveTo>
                  <a:cubicBezTo>
                    <a:pt x="80" y="117"/>
                    <a:pt x="80" y="117"/>
                    <a:pt x="80" y="117"/>
                  </a:cubicBezTo>
                  <a:cubicBezTo>
                    <a:pt x="81" y="117"/>
                    <a:pt x="82" y="117"/>
                    <a:pt x="83" y="117"/>
                  </a:cubicBezTo>
                  <a:cubicBezTo>
                    <a:pt x="81" y="114"/>
                    <a:pt x="81" y="114"/>
                    <a:pt x="81" y="114"/>
                  </a:cubicBezTo>
                  <a:cubicBezTo>
                    <a:pt x="80" y="114"/>
                    <a:pt x="79" y="114"/>
                    <a:pt x="78" y="114"/>
                  </a:cubicBezTo>
                  <a:moveTo>
                    <a:pt x="1" y="0"/>
                  </a:moveTo>
                  <a:cubicBezTo>
                    <a:pt x="0" y="1"/>
                    <a:pt x="0" y="2"/>
                    <a:pt x="0" y="4"/>
                  </a:cubicBezTo>
                  <a:cubicBezTo>
                    <a:pt x="2" y="7"/>
                    <a:pt x="2" y="7"/>
                    <a:pt x="2" y="7"/>
                  </a:cubicBezTo>
                  <a:cubicBezTo>
                    <a:pt x="2" y="5"/>
                    <a:pt x="2" y="4"/>
                    <a:pt x="3" y="3"/>
                  </a:cubicBezTo>
                  <a:cubicBezTo>
                    <a:pt x="1" y="0"/>
                    <a:pt x="1"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2" name="Freeform 783"/>
            <p:cNvSpPr>
              <a:spLocks noEditPoints="1"/>
            </p:cNvSpPr>
            <p:nvPr/>
          </p:nvSpPr>
          <p:spPr bwMode="auto">
            <a:xfrm>
              <a:off x="13413688" y="724343"/>
              <a:ext cx="684899" cy="953306"/>
            </a:xfrm>
            <a:custGeom>
              <a:avLst/>
              <a:gdLst>
                <a:gd name="T0" fmla="*/ 92 w 94"/>
                <a:gd name="T1" fmla="*/ 128 h 131"/>
                <a:gd name="T2" fmla="*/ 89 w 94"/>
                <a:gd name="T3" fmla="*/ 129 h 131"/>
                <a:gd name="T4" fmla="*/ 91 w 94"/>
                <a:gd name="T5" fmla="*/ 131 h 131"/>
                <a:gd name="T6" fmla="*/ 94 w 94"/>
                <a:gd name="T7" fmla="*/ 131 h 131"/>
                <a:gd name="T8" fmla="*/ 92 w 94"/>
                <a:gd name="T9" fmla="*/ 128 h 131"/>
                <a:gd name="T10" fmla="*/ 2 w 94"/>
                <a:gd name="T11" fmla="*/ 0 h 131"/>
                <a:gd name="T12" fmla="*/ 0 w 94"/>
                <a:gd name="T13" fmla="*/ 3 h 131"/>
                <a:gd name="T14" fmla="*/ 2 w 94"/>
                <a:gd name="T15" fmla="*/ 6 h 131"/>
                <a:gd name="T16" fmla="*/ 4 w 94"/>
                <a:gd name="T17" fmla="*/ 3 h 131"/>
                <a:gd name="T18" fmla="*/ 2 w 94"/>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1">
                  <a:moveTo>
                    <a:pt x="92" y="128"/>
                  </a:moveTo>
                  <a:cubicBezTo>
                    <a:pt x="91" y="128"/>
                    <a:pt x="90" y="129"/>
                    <a:pt x="89" y="129"/>
                  </a:cubicBezTo>
                  <a:cubicBezTo>
                    <a:pt x="91" y="131"/>
                    <a:pt x="91" y="131"/>
                    <a:pt x="91" y="131"/>
                  </a:cubicBezTo>
                  <a:cubicBezTo>
                    <a:pt x="92" y="131"/>
                    <a:pt x="93" y="131"/>
                    <a:pt x="94" y="131"/>
                  </a:cubicBezTo>
                  <a:cubicBezTo>
                    <a:pt x="92" y="128"/>
                    <a:pt x="92" y="128"/>
                    <a:pt x="92" y="128"/>
                  </a:cubicBezTo>
                  <a:moveTo>
                    <a:pt x="2" y="0"/>
                  </a:moveTo>
                  <a:cubicBezTo>
                    <a:pt x="1" y="1"/>
                    <a:pt x="1" y="2"/>
                    <a:pt x="0" y="3"/>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3" name="Freeform 784"/>
            <p:cNvSpPr>
              <a:spLocks noEditPoints="1"/>
            </p:cNvSpPr>
            <p:nvPr/>
          </p:nvSpPr>
          <p:spPr bwMode="auto">
            <a:xfrm>
              <a:off x="13469221" y="634874"/>
              <a:ext cx="731176" cy="1021179"/>
            </a:xfrm>
            <a:custGeom>
              <a:avLst/>
              <a:gdLst>
                <a:gd name="T0" fmla="*/ 99 w 100"/>
                <a:gd name="T1" fmla="*/ 137 h 140"/>
                <a:gd name="T2" fmla="*/ 96 w 100"/>
                <a:gd name="T3" fmla="*/ 138 h 140"/>
                <a:gd name="T4" fmla="*/ 97 w 100"/>
                <a:gd name="T5" fmla="*/ 140 h 140"/>
                <a:gd name="T6" fmla="*/ 100 w 100"/>
                <a:gd name="T7" fmla="*/ 139 h 140"/>
                <a:gd name="T8" fmla="*/ 99 w 100"/>
                <a:gd name="T9" fmla="*/ 137 h 140"/>
                <a:gd name="T10" fmla="*/ 2 w 100"/>
                <a:gd name="T11" fmla="*/ 0 h 140"/>
                <a:gd name="T12" fmla="*/ 0 w 100"/>
                <a:gd name="T13" fmla="*/ 3 h 140"/>
                <a:gd name="T14" fmla="*/ 2 w 100"/>
                <a:gd name="T15" fmla="*/ 5 h 140"/>
                <a:gd name="T16" fmla="*/ 4 w 100"/>
                <a:gd name="T17" fmla="*/ 3 h 140"/>
                <a:gd name="T18" fmla="*/ 2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9" y="137"/>
                  </a:moveTo>
                  <a:cubicBezTo>
                    <a:pt x="98" y="137"/>
                    <a:pt x="97" y="138"/>
                    <a:pt x="96" y="138"/>
                  </a:cubicBezTo>
                  <a:cubicBezTo>
                    <a:pt x="97" y="140"/>
                    <a:pt x="97" y="140"/>
                    <a:pt x="97" y="140"/>
                  </a:cubicBezTo>
                  <a:cubicBezTo>
                    <a:pt x="98" y="140"/>
                    <a:pt x="99" y="140"/>
                    <a:pt x="100" y="139"/>
                  </a:cubicBezTo>
                  <a:cubicBezTo>
                    <a:pt x="99" y="137"/>
                    <a:pt x="99" y="137"/>
                    <a:pt x="99" y="137"/>
                  </a:cubicBezTo>
                  <a:moveTo>
                    <a:pt x="2" y="0"/>
                  </a:moveTo>
                  <a:cubicBezTo>
                    <a:pt x="1" y="1"/>
                    <a:pt x="1" y="2"/>
                    <a:pt x="0" y="3"/>
                  </a:cubicBezTo>
                  <a:cubicBezTo>
                    <a:pt x="2" y="5"/>
                    <a:pt x="2" y="5"/>
                    <a:pt x="2" y="5"/>
                  </a:cubicBezTo>
                  <a:cubicBezTo>
                    <a:pt x="2" y="4"/>
                    <a:pt x="3" y="4"/>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4" name="Freeform 785"/>
            <p:cNvSpPr>
              <a:spLocks noEditPoints="1"/>
            </p:cNvSpPr>
            <p:nvPr/>
          </p:nvSpPr>
          <p:spPr bwMode="auto">
            <a:xfrm>
              <a:off x="13537093" y="563916"/>
              <a:ext cx="758943" cy="1055115"/>
            </a:xfrm>
            <a:custGeom>
              <a:avLst/>
              <a:gdLst>
                <a:gd name="T0" fmla="*/ 103 w 104"/>
                <a:gd name="T1" fmla="*/ 142 h 145"/>
                <a:gd name="T2" fmla="*/ 100 w 104"/>
                <a:gd name="T3" fmla="*/ 143 h 145"/>
                <a:gd name="T4" fmla="*/ 102 w 104"/>
                <a:gd name="T5" fmla="*/ 145 h 145"/>
                <a:gd name="T6" fmla="*/ 104 w 104"/>
                <a:gd name="T7" fmla="*/ 144 h 145"/>
                <a:gd name="T8" fmla="*/ 103 w 104"/>
                <a:gd name="T9" fmla="*/ 142 h 145"/>
                <a:gd name="T10" fmla="*/ 2 w 104"/>
                <a:gd name="T11" fmla="*/ 0 h 145"/>
                <a:gd name="T12" fmla="*/ 0 w 104"/>
                <a:gd name="T13" fmla="*/ 2 h 145"/>
                <a:gd name="T14" fmla="*/ 2 w 104"/>
                <a:gd name="T15" fmla="*/ 5 h 145"/>
                <a:gd name="T16" fmla="*/ 4 w 104"/>
                <a:gd name="T17" fmla="*/ 2 h 145"/>
                <a:gd name="T18" fmla="*/ 2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3" y="142"/>
                  </a:moveTo>
                  <a:cubicBezTo>
                    <a:pt x="102" y="142"/>
                    <a:pt x="101" y="142"/>
                    <a:pt x="100" y="143"/>
                  </a:cubicBezTo>
                  <a:cubicBezTo>
                    <a:pt x="102" y="145"/>
                    <a:pt x="102" y="145"/>
                    <a:pt x="102" y="145"/>
                  </a:cubicBezTo>
                  <a:cubicBezTo>
                    <a:pt x="102" y="145"/>
                    <a:pt x="103" y="144"/>
                    <a:pt x="104" y="144"/>
                  </a:cubicBezTo>
                  <a:cubicBezTo>
                    <a:pt x="103" y="142"/>
                    <a:pt x="103" y="142"/>
                    <a:pt x="103" y="142"/>
                  </a:cubicBezTo>
                  <a:moveTo>
                    <a:pt x="2" y="0"/>
                  </a:moveTo>
                  <a:cubicBezTo>
                    <a:pt x="2" y="1"/>
                    <a:pt x="1" y="1"/>
                    <a:pt x="0" y="2"/>
                  </a:cubicBezTo>
                  <a:cubicBezTo>
                    <a:pt x="2" y="5"/>
                    <a:pt x="2" y="5"/>
                    <a:pt x="2" y="5"/>
                  </a:cubicBezTo>
                  <a:cubicBezTo>
                    <a:pt x="3" y="4"/>
                    <a:pt x="3" y="3"/>
                    <a:pt x="4" y="2"/>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5" name="Freeform 786"/>
            <p:cNvSpPr>
              <a:spLocks noEditPoints="1"/>
            </p:cNvSpPr>
            <p:nvPr/>
          </p:nvSpPr>
          <p:spPr bwMode="auto">
            <a:xfrm>
              <a:off x="13608052" y="496043"/>
              <a:ext cx="774368" cy="1079796"/>
            </a:xfrm>
            <a:custGeom>
              <a:avLst/>
              <a:gdLst>
                <a:gd name="T0" fmla="*/ 104 w 106"/>
                <a:gd name="T1" fmla="*/ 143 h 148"/>
                <a:gd name="T2" fmla="*/ 102 w 106"/>
                <a:gd name="T3" fmla="*/ 145 h 148"/>
                <a:gd name="T4" fmla="*/ 103 w 106"/>
                <a:gd name="T5" fmla="*/ 148 h 148"/>
                <a:gd name="T6" fmla="*/ 106 w 106"/>
                <a:gd name="T7" fmla="*/ 146 h 148"/>
                <a:gd name="T8" fmla="*/ 104 w 106"/>
                <a:gd name="T9" fmla="*/ 143 h 148"/>
                <a:gd name="T10" fmla="*/ 3 w 106"/>
                <a:gd name="T11" fmla="*/ 0 h 148"/>
                <a:gd name="T12" fmla="*/ 0 w 106"/>
                <a:gd name="T13" fmla="*/ 2 h 148"/>
                <a:gd name="T14" fmla="*/ 2 w 106"/>
                <a:gd name="T15" fmla="*/ 5 h 148"/>
                <a:gd name="T16" fmla="*/ 4 w 106"/>
                <a:gd name="T17" fmla="*/ 3 h 148"/>
                <a:gd name="T18" fmla="*/ 3 w 106"/>
                <a:gd name="T19"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8">
                  <a:moveTo>
                    <a:pt x="104" y="143"/>
                  </a:moveTo>
                  <a:cubicBezTo>
                    <a:pt x="103" y="144"/>
                    <a:pt x="102" y="145"/>
                    <a:pt x="102" y="145"/>
                  </a:cubicBezTo>
                  <a:cubicBezTo>
                    <a:pt x="103" y="148"/>
                    <a:pt x="103" y="148"/>
                    <a:pt x="103" y="148"/>
                  </a:cubicBezTo>
                  <a:cubicBezTo>
                    <a:pt x="104" y="147"/>
                    <a:pt x="105" y="146"/>
                    <a:pt x="106" y="146"/>
                  </a:cubicBezTo>
                  <a:cubicBezTo>
                    <a:pt x="104" y="143"/>
                    <a:pt x="104" y="143"/>
                    <a:pt x="104" y="143"/>
                  </a:cubicBezTo>
                  <a:moveTo>
                    <a:pt x="3" y="0"/>
                  </a:moveTo>
                  <a:cubicBezTo>
                    <a:pt x="2" y="1"/>
                    <a:pt x="1" y="2"/>
                    <a:pt x="0" y="2"/>
                  </a:cubicBezTo>
                  <a:cubicBezTo>
                    <a:pt x="2" y="5"/>
                    <a:pt x="2" y="5"/>
                    <a:pt x="2" y="5"/>
                  </a:cubicBezTo>
                  <a:cubicBezTo>
                    <a:pt x="3" y="4"/>
                    <a:pt x="4" y="3"/>
                    <a:pt x="4" y="3"/>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6" name="Freeform 787"/>
            <p:cNvSpPr>
              <a:spLocks noEditPoints="1"/>
            </p:cNvSpPr>
            <p:nvPr/>
          </p:nvSpPr>
          <p:spPr bwMode="auto">
            <a:xfrm>
              <a:off x="13697520" y="452851"/>
              <a:ext cx="758943" cy="1058200"/>
            </a:xfrm>
            <a:custGeom>
              <a:avLst/>
              <a:gdLst>
                <a:gd name="T0" fmla="*/ 102 w 104"/>
                <a:gd name="T1" fmla="*/ 141 h 145"/>
                <a:gd name="T2" fmla="*/ 100 w 104"/>
                <a:gd name="T3" fmla="*/ 143 h 145"/>
                <a:gd name="T4" fmla="*/ 102 w 104"/>
                <a:gd name="T5" fmla="*/ 145 h 145"/>
                <a:gd name="T6" fmla="*/ 104 w 104"/>
                <a:gd name="T7" fmla="*/ 143 h 145"/>
                <a:gd name="T8" fmla="*/ 102 w 104"/>
                <a:gd name="T9" fmla="*/ 141 h 145"/>
                <a:gd name="T10" fmla="*/ 3 w 104"/>
                <a:gd name="T11" fmla="*/ 0 h 145"/>
                <a:gd name="T12" fmla="*/ 0 w 104"/>
                <a:gd name="T13" fmla="*/ 1 h 145"/>
                <a:gd name="T14" fmla="*/ 2 w 104"/>
                <a:gd name="T15" fmla="*/ 3 h 145"/>
                <a:gd name="T16" fmla="*/ 4 w 104"/>
                <a:gd name="T17" fmla="*/ 2 h 145"/>
                <a:gd name="T18" fmla="*/ 3 w 104"/>
                <a:gd name="T19"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 h="145">
                  <a:moveTo>
                    <a:pt x="102" y="141"/>
                  </a:moveTo>
                  <a:cubicBezTo>
                    <a:pt x="102" y="141"/>
                    <a:pt x="101" y="142"/>
                    <a:pt x="100" y="143"/>
                  </a:cubicBezTo>
                  <a:cubicBezTo>
                    <a:pt x="102" y="145"/>
                    <a:pt x="102" y="145"/>
                    <a:pt x="102" y="145"/>
                  </a:cubicBezTo>
                  <a:cubicBezTo>
                    <a:pt x="103" y="144"/>
                    <a:pt x="103" y="144"/>
                    <a:pt x="104" y="143"/>
                  </a:cubicBezTo>
                  <a:cubicBezTo>
                    <a:pt x="102" y="141"/>
                    <a:pt x="102" y="141"/>
                    <a:pt x="102" y="141"/>
                  </a:cubicBezTo>
                  <a:moveTo>
                    <a:pt x="3" y="0"/>
                  </a:moveTo>
                  <a:cubicBezTo>
                    <a:pt x="2" y="0"/>
                    <a:pt x="1" y="0"/>
                    <a:pt x="0" y="1"/>
                  </a:cubicBezTo>
                  <a:cubicBezTo>
                    <a:pt x="2" y="3"/>
                    <a:pt x="2" y="3"/>
                    <a:pt x="2" y="3"/>
                  </a:cubicBezTo>
                  <a:cubicBezTo>
                    <a:pt x="2" y="3"/>
                    <a:pt x="3" y="2"/>
                    <a:pt x="4" y="2"/>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7" name="Freeform 788"/>
            <p:cNvSpPr>
              <a:spLocks noEditPoints="1"/>
            </p:cNvSpPr>
            <p:nvPr/>
          </p:nvSpPr>
          <p:spPr bwMode="auto">
            <a:xfrm>
              <a:off x="13790074" y="415829"/>
              <a:ext cx="731176" cy="1021179"/>
            </a:xfrm>
            <a:custGeom>
              <a:avLst/>
              <a:gdLst>
                <a:gd name="T0" fmla="*/ 98 w 100"/>
                <a:gd name="T1" fmla="*/ 135 h 140"/>
                <a:gd name="T2" fmla="*/ 97 w 100"/>
                <a:gd name="T3" fmla="*/ 137 h 140"/>
                <a:gd name="T4" fmla="*/ 98 w 100"/>
                <a:gd name="T5" fmla="*/ 140 h 140"/>
                <a:gd name="T6" fmla="*/ 100 w 100"/>
                <a:gd name="T7" fmla="*/ 137 h 140"/>
                <a:gd name="T8" fmla="*/ 98 w 100"/>
                <a:gd name="T9" fmla="*/ 135 h 140"/>
                <a:gd name="T10" fmla="*/ 3 w 100"/>
                <a:gd name="T11" fmla="*/ 0 h 140"/>
                <a:gd name="T12" fmla="*/ 0 w 100"/>
                <a:gd name="T13" fmla="*/ 0 h 140"/>
                <a:gd name="T14" fmla="*/ 1 w 100"/>
                <a:gd name="T15" fmla="*/ 3 h 140"/>
                <a:gd name="T16" fmla="*/ 4 w 100"/>
                <a:gd name="T17" fmla="*/ 2 h 140"/>
                <a:gd name="T18" fmla="*/ 3 w 100"/>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40">
                  <a:moveTo>
                    <a:pt x="98" y="135"/>
                  </a:moveTo>
                  <a:cubicBezTo>
                    <a:pt x="98" y="136"/>
                    <a:pt x="97" y="137"/>
                    <a:pt x="97" y="137"/>
                  </a:cubicBezTo>
                  <a:cubicBezTo>
                    <a:pt x="98" y="140"/>
                    <a:pt x="98" y="140"/>
                    <a:pt x="98" y="140"/>
                  </a:cubicBezTo>
                  <a:cubicBezTo>
                    <a:pt x="99" y="139"/>
                    <a:pt x="100" y="138"/>
                    <a:pt x="100" y="137"/>
                  </a:cubicBezTo>
                  <a:cubicBezTo>
                    <a:pt x="98" y="135"/>
                    <a:pt x="98" y="135"/>
                    <a:pt x="98" y="135"/>
                  </a:cubicBezTo>
                  <a:moveTo>
                    <a:pt x="3" y="0"/>
                  </a:moveTo>
                  <a:cubicBezTo>
                    <a:pt x="2" y="0"/>
                    <a:pt x="1" y="0"/>
                    <a:pt x="0" y="0"/>
                  </a:cubicBezTo>
                  <a:cubicBezTo>
                    <a:pt x="1" y="3"/>
                    <a:pt x="1" y="3"/>
                    <a:pt x="1" y="3"/>
                  </a:cubicBezTo>
                  <a:cubicBezTo>
                    <a:pt x="2" y="3"/>
                    <a:pt x="3" y="2"/>
                    <a:pt x="4" y="2"/>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8" name="Freeform 789"/>
            <p:cNvSpPr>
              <a:spLocks noEditPoints="1"/>
            </p:cNvSpPr>
            <p:nvPr/>
          </p:nvSpPr>
          <p:spPr bwMode="auto">
            <a:xfrm>
              <a:off x="13894969" y="388063"/>
              <a:ext cx="684899" cy="962561"/>
            </a:xfrm>
            <a:custGeom>
              <a:avLst/>
              <a:gdLst>
                <a:gd name="T0" fmla="*/ 92 w 94"/>
                <a:gd name="T1" fmla="*/ 126 h 132"/>
                <a:gd name="T2" fmla="*/ 90 w 94"/>
                <a:gd name="T3" fmla="*/ 129 h 132"/>
                <a:gd name="T4" fmla="*/ 92 w 94"/>
                <a:gd name="T5" fmla="*/ 132 h 132"/>
                <a:gd name="T6" fmla="*/ 94 w 94"/>
                <a:gd name="T7" fmla="*/ 129 h 132"/>
                <a:gd name="T8" fmla="*/ 92 w 94"/>
                <a:gd name="T9" fmla="*/ 126 h 132"/>
                <a:gd name="T10" fmla="*/ 3 w 94"/>
                <a:gd name="T11" fmla="*/ 0 h 132"/>
                <a:gd name="T12" fmla="*/ 0 w 94"/>
                <a:gd name="T13" fmla="*/ 1 h 132"/>
                <a:gd name="T14" fmla="*/ 1 w 94"/>
                <a:gd name="T15" fmla="*/ 4 h 132"/>
                <a:gd name="T16" fmla="*/ 5 w 94"/>
                <a:gd name="T17" fmla="*/ 3 h 132"/>
                <a:gd name="T18" fmla="*/ 3 w 94"/>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132">
                  <a:moveTo>
                    <a:pt x="92" y="126"/>
                  </a:moveTo>
                  <a:cubicBezTo>
                    <a:pt x="91" y="127"/>
                    <a:pt x="91" y="128"/>
                    <a:pt x="90" y="129"/>
                  </a:cubicBezTo>
                  <a:cubicBezTo>
                    <a:pt x="92" y="132"/>
                    <a:pt x="92" y="132"/>
                    <a:pt x="92" y="132"/>
                  </a:cubicBezTo>
                  <a:cubicBezTo>
                    <a:pt x="93" y="131"/>
                    <a:pt x="93" y="130"/>
                    <a:pt x="94" y="129"/>
                  </a:cubicBezTo>
                  <a:cubicBezTo>
                    <a:pt x="92" y="126"/>
                    <a:pt x="92" y="126"/>
                    <a:pt x="92" y="126"/>
                  </a:cubicBezTo>
                  <a:moveTo>
                    <a:pt x="3" y="0"/>
                  </a:moveTo>
                  <a:cubicBezTo>
                    <a:pt x="2" y="1"/>
                    <a:pt x="1" y="1"/>
                    <a:pt x="0" y="1"/>
                  </a:cubicBezTo>
                  <a:cubicBezTo>
                    <a:pt x="1" y="4"/>
                    <a:pt x="1" y="4"/>
                    <a:pt x="1" y="4"/>
                  </a:cubicBezTo>
                  <a:cubicBezTo>
                    <a:pt x="3" y="3"/>
                    <a:pt x="4" y="3"/>
                    <a:pt x="5" y="3"/>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899" name="Freeform 790"/>
            <p:cNvSpPr>
              <a:spLocks noEditPoints="1"/>
            </p:cNvSpPr>
            <p:nvPr/>
          </p:nvSpPr>
          <p:spPr bwMode="auto">
            <a:xfrm>
              <a:off x="14002949" y="388063"/>
              <a:ext cx="620112" cy="854582"/>
            </a:xfrm>
            <a:custGeom>
              <a:avLst/>
              <a:gdLst>
                <a:gd name="T0" fmla="*/ 83 w 85"/>
                <a:gd name="T1" fmla="*/ 111 h 117"/>
                <a:gd name="T2" fmla="*/ 82 w 85"/>
                <a:gd name="T3" fmla="*/ 114 h 117"/>
                <a:gd name="T4" fmla="*/ 84 w 85"/>
                <a:gd name="T5" fmla="*/ 117 h 117"/>
                <a:gd name="T6" fmla="*/ 85 w 85"/>
                <a:gd name="T7" fmla="*/ 114 h 117"/>
                <a:gd name="T8" fmla="*/ 83 w 85"/>
                <a:gd name="T9" fmla="*/ 111 h 117"/>
                <a:gd name="T10" fmla="*/ 0 w 85"/>
                <a:gd name="T11" fmla="*/ 0 h 117"/>
                <a:gd name="T12" fmla="*/ 2 w 85"/>
                <a:gd name="T13" fmla="*/ 3 h 117"/>
                <a:gd name="T14" fmla="*/ 6 w 85"/>
                <a:gd name="T15" fmla="*/ 3 h 117"/>
                <a:gd name="T16" fmla="*/ 4 w 85"/>
                <a:gd name="T17" fmla="*/ 0 h 117"/>
                <a:gd name="T18" fmla="*/ 0 w 85"/>
                <a:gd name="T19"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117">
                  <a:moveTo>
                    <a:pt x="83" y="111"/>
                  </a:moveTo>
                  <a:cubicBezTo>
                    <a:pt x="82" y="112"/>
                    <a:pt x="82" y="113"/>
                    <a:pt x="82" y="114"/>
                  </a:cubicBezTo>
                  <a:cubicBezTo>
                    <a:pt x="84" y="117"/>
                    <a:pt x="84" y="117"/>
                    <a:pt x="84" y="117"/>
                  </a:cubicBezTo>
                  <a:cubicBezTo>
                    <a:pt x="84" y="116"/>
                    <a:pt x="84" y="115"/>
                    <a:pt x="85" y="114"/>
                  </a:cubicBezTo>
                  <a:cubicBezTo>
                    <a:pt x="83" y="111"/>
                    <a:pt x="83" y="111"/>
                    <a:pt x="83" y="111"/>
                  </a:cubicBezTo>
                  <a:moveTo>
                    <a:pt x="0" y="0"/>
                  </a:moveTo>
                  <a:cubicBezTo>
                    <a:pt x="2" y="3"/>
                    <a:pt x="2" y="3"/>
                    <a:pt x="2" y="3"/>
                  </a:cubicBezTo>
                  <a:cubicBezTo>
                    <a:pt x="4" y="3"/>
                    <a:pt x="5" y="3"/>
                    <a:pt x="6" y="3"/>
                  </a:cubicBezTo>
                  <a:cubicBezTo>
                    <a:pt x="4" y="0"/>
                    <a:pt x="4" y="0"/>
                    <a:pt x="4" y="0"/>
                  </a:cubicBezTo>
                  <a:cubicBezTo>
                    <a:pt x="3" y="0"/>
                    <a:pt x="2"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0" name="Freeform 791"/>
            <p:cNvSpPr>
              <a:spLocks noEditPoints="1"/>
            </p:cNvSpPr>
            <p:nvPr/>
          </p:nvSpPr>
          <p:spPr bwMode="auto">
            <a:xfrm>
              <a:off x="14135609" y="403489"/>
              <a:ext cx="509047" cy="712665"/>
            </a:xfrm>
            <a:custGeom>
              <a:avLst/>
              <a:gdLst>
                <a:gd name="T0" fmla="*/ 68 w 70"/>
                <a:gd name="T1" fmla="*/ 89 h 98"/>
                <a:gd name="T2" fmla="*/ 67 w 70"/>
                <a:gd name="T3" fmla="*/ 94 h 98"/>
                <a:gd name="T4" fmla="*/ 70 w 70"/>
                <a:gd name="T5" fmla="*/ 98 h 98"/>
                <a:gd name="T6" fmla="*/ 70 w 70"/>
                <a:gd name="T7" fmla="*/ 97 h 98"/>
                <a:gd name="T8" fmla="*/ 70 w 70"/>
                <a:gd name="T9" fmla="*/ 93 h 98"/>
                <a:gd name="T10" fmla="*/ 68 w 70"/>
                <a:gd name="T11" fmla="*/ 89 h 98"/>
                <a:gd name="T12" fmla="*/ 0 w 70"/>
                <a:gd name="T13" fmla="*/ 0 h 98"/>
                <a:gd name="T14" fmla="*/ 3 w 70"/>
                <a:gd name="T15" fmla="*/ 3 h 98"/>
                <a:gd name="T16" fmla="*/ 8 w 70"/>
                <a:gd name="T17" fmla="*/ 5 h 98"/>
                <a:gd name="T18" fmla="*/ 5 w 70"/>
                <a:gd name="T19" fmla="*/ 1 h 98"/>
                <a:gd name="T20" fmla="*/ 0 w 70"/>
                <a:gd name="T21"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98">
                  <a:moveTo>
                    <a:pt x="68" y="89"/>
                  </a:moveTo>
                  <a:cubicBezTo>
                    <a:pt x="67" y="91"/>
                    <a:pt x="67" y="93"/>
                    <a:pt x="67" y="94"/>
                  </a:cubicBezTo>
                  <a:cubicBezTo>
                    <a:pt x="70" y="98"/>
                    <a:pt x="70" y="98"/>
                    <a:pt x="70" y="98"/>
                  </a:cubicBezTo>
                  <a:cubicBezTo>
                    <a:pt x="70" y="97"/>
                    <a:pt x="70" y="97"/>
                    <a:pt x="70" y="97"/>
                  </a:cubicBezTo>
                  <a:cubicBezTo>
                    <a:pt x="70" y="96"/>
                    <a:pt x="70" y="94"/>
                    <a:pt x="70" y="93"/>
                  </a:cubicBezTo>
                  <a:cubicBezTo>
                    <a:pt x="68" y="89"/>
                    <a:pt x="68" y="89"/>
                    <a:pt x="68" y="89"/>
                  </a:cubicBezTo>
                  <a:moveTo>
                    <a:pt x="0" y="0"/>
                  </a:moveTo>
                  <a:cubicBezTo>
                    <a:pt x="3" y="3"/>
                    <a:pt x="3" y="3"/>
                    <a:pt x="3" y="3"/>
                  </a:cubicBezTo>
                  <a:cubicBezTo>
                    <a:pt x="4" y="4"/>
                    <a:pt x="6" y="4"/>
                    <a:pt x="8" y="5"/>
                  </a:cubicBezTo>
                  <a:cubicBezTo>
                    <a:pt x="5" y="1"/>
                    <a:pt x="5" y="1"/>
                    <a:pt x="5" y="1"/>
                  </a:cubicBezTo>
                  <a:cubicBezTo>
                    <a:pt x="3" y="0"/>
                    <a:pt x="2"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1" name="Freeform 792"/>
            <p:cNvSpPr>
              <a:spLocks noEditPoints="1"/>
            </p:cNvSpPr>
            <p:nvPr/>
          </p:nvSpPr>
          <p:spPr bwMode="auto">
            <a:xfrm>
              <a:off x="14302206" y="462106"/>
              <a:ext cx="336279" cy="481281"/>
            </a:xfrm>
            <a:custGeom>
              <a:avLst/>
              <a:gdLst>
                <a:gd name="T0" fmla="*/ 40 w 46"/>
                <a:gd name="T1" fmla="*/ 52 h 66"/>
                <a:gd name="T2" fmla="*/ 43 w 46"/>
                <a:gd name="T3" fmla="*/ 60 h 66"/>
                <a:gd name="T4" fmla="*/ 46 w 46"/>
                <a:gd name="T5" fmla="*/ 66 h 66"/>
                <a:gd name="T6" fmla="*/ 45 w 46"/>
                <a:gd name="T7" fmla="*/ 59 h 66"/>
                <a:gd name="T8" fmla="*/ 40 w 46"/>
                <a:gd name="T9" fmla="*/ 52 h 66"/>
                <a:gd name="T10" fmla="*/ 0 w 46"/>
                <a:gd name="T11" fmla="*/ 0 h 66"/>
                <a:gd name="T12" fmla="*/ 4 w 46"/>
                <a:gd name="T13" fmla="*/ 5 h 66"/>
                <a:gd name="T14" fmla="*/ 11 w 46"/>
                <a:gd name="T15" fmla="*/ 10 h 66"/>
                <a:gd name="T16" fmla="*/ 6 w 46"/>
                <a:gd name="T17" fmla="*/ 4 h 66"/>
                <a:gd name="T18" fmla="*/ 0 w 46"/>
                <a:gd name="T19"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66">
                  <a:moveTo>
                    <a:pt x="40" y="52"/>
                  </a:moveTo>
                  <a:cubicBezTo>
                    <a:pt x="41" y="55"/>
                    <a:pt x="42" y="58"/>
                    <a:pt x="43" y="60"/>
                  </a:cubicBezTo>
                  <a:cubicBezTo>
                    <a:pt x="46" y="66"/>
                    <a:pt x="46" y="66"/>
                    <a:pt x="46" y="66"/>
                  </a:cubicBezTo>
                  <a:cubicBezTo>
                    <a:pt x="46" y="64"/>
                    <a:pt x="46" y="61"/>
                    <a:pt x="45" y="59"/>
                  </a:cubicBezTo>
                  <a:cubicBezTo>
                    <a:pt x="40" y="52"/>
                    <a:pt x="40" y="52"/>
                    <a:pt x="40" y="52"/>
                  </a:cubicBezTo>
                  <a:moveTo>
                    <a:pt x="0" y="0"/>
                  </a:moveTo>
                  <a:cubicBezTo>
                    <a:pt x="4" y="5"/>
                    <a:pt x="4" y="5"/>
                    <a:pt x="4" y="5"/>
                  </a:cubicBezTo>
                  <a:cubicBezTo>
                    <a:pt x="6" y="7"/>
                    <a:pt x="8" y="9"/>
                    <a:pt x="11" y="10"/>
                  </a:cubicBezTo>
                  <a:cubicBezTo>
                    <a:pt x="6" y="4"/>
                    <a:pt x="6" y="4"/>
                    <a:pt x="6" y="4"/>
                  </a:cubicBezTo>
                  <a:cubicBezTo>
                    <a:pt x="4" y="2"/>
                    <a:pt x="2" y="1"/>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2" name="Freeform 793"/>
            <p:cNvSpPr>
              <a:spLocks noEditPoints="1"/>
            </p:cNvSpPr>
            <p:nvPr/>
          </p:nvSpPr>
          <p:spPr bwMode="auto">
            <a:xfrm>
              <a:off x="13318049" y="360297"/>
              <a:ext cx="1363629" cy="1354373"/>
            </a:xfrm>
            <a:custGeom>
              <a:avLst/>
              <a:gdLst>
                <a:gd name="T0" fmla="*/ 93 w 187"/>
                <a:gd name="T1" fmla="*/ 182 h 186"/>
                <a:gd name="T2" fmla="*/ 107 w 187"/>
                <a:gd name="T3" fmla="*/ 185 h 186"/>
                <a:gd name="T4" fmla="*/ 77 w 187"/>
                <a:gd name="T5" fmla="*/ 184 h 186"/>
                <a:gd name="T6" fmla="*/ 73 w 187"/>
                <a:gd name="T7" fmla="*/ 180 h 186"/>
                <a:gd name="T8" fmla="*/ 110 w 187"/>
                <a:gd name="T9" fmla="*/ 184 h 186"/>
                <a:gd name="T10" fmla="*/ 132 w 187"/>
                <a:gd name="T11" fmla="*/ 173 h 186"/>
                <a:gd name="T12" fmla="*/ 134 w 187"/>
                <a:gd name="T13" fmla="*/ 177 h 186"/>
                <a:gd name="T14" fmla="*/ 55 w 187"/>
                <a:gd name="T15" fmla="*/ 178 h 186"/>
                <a:gd name="T16" fmla="*/ 51 w 187"/>
                <a:gd name="T17" fmla="*/ 171 h 186"/>
                <a:gd name="T18" fmla="*/ 137 w 187"/>
                <a:gd name="T19" fmla="*/ 175 h 186"/>
                <a:gd name="T20" fmla="*/ 154 w 187"/>
                <a:gd name="T21" fmla="*/ 158 h 186"/>
                <a:gd name="T22" fmla="*/ 148 w 187"/>
                <a:gd name="T23" fmla="*/ 168 h 186"/>
                <a:gd name="T24" fmla="*/ 154 w 187"/>
                <a:gd name="T25" fmla="*/ 158 h 186"/>
                <a:gd name="T26" fmla="*/ 158 w 187"/>
                <a:gd name="T27" fmla="*/ 159 h 186"/>
                <a:gd name="T28" fmla="*/ 171 w 187"/>
                <a:gd name="T29" fmla="*/ 136 h 186"/>
                <a:gd name="T30" fmla="*/ 174 w 187"/>
                <a:gd name="T31" fmla="*/ 139 h 186"/>
                <a:gd name="T32" fmla="*/ 173 w 187"/>
                <a:gd name="T33" fmla="*/ 133 h 186"/>
                <a:gd name="T34" fmla="*/ 178 w 187"/>
                <a:gd name="T35" fmla="*/ 121 h 186"/>
                <a:gd name="T36" fmla="*/ 50 w 187"/>
                <a:gd name="T37" fmla="*/ 175 h 186"/>
                <a:gd name="T38" fmla="*/ 7 w 187"/>
                <a:gd name="T39" fmla="*/ 114 h 186"/>
                <a:gd name="T40" fmla="*/ 179 w 187"/>
                <a:gd name="T41" fmla="*/ 118 h 186"/>
                <a:gd name="T42" fmla="*/ 182 w 187"/>
                <a:gd name="T43" fmla="*/ 104 h 186"/>
                <a:gd name="T44" fmla="*/ 5 w 187"/>
                <a:gd name="T45" fmla="*/ 107 h 186"/>
                <a:gd name="T46" fmla="*/ 181 w 187"/>
                <a:gd name="T47" fmla="*/ 80 h 186"/>
                <a:gd name="T48" fmla="*/ 186 w 187"/>
                <a:gd name="T49" fmla="*/ 103 h 186"/>
                <a:gd name="T50" fmla="*/ 5 w 187"/>
                <a:gd name="T51" fmla="*/ 64 h 186"/>
                <a:gd name="T52" fmla="*/ 5 w 187"/>
                <a:gd name="T53" fmla="*/ 83 h 186"/>
                <a:gd name="T54" fmla="*/ 11 w 187"/>
                <a:gd name="T55" fmla="*/ 50 h 186"/>
                <a:gd name="T56" fmla="*/ 13 w 187"/>
                <a:gd name="T57" fmla="*/ 53 h 186"/>
                <a:gd name="T58" fmla="*/ 12 w 187"/>
                <a:gd name="T59" fmla="*/ 47 h 186"/>
                <a:gd name="T60" fmla="*/ 19 w 187"/>
                <a:gd name="T61" fmla="*/ 37 h 186"/>
                <a:gd name="T62" fmla="*/ 23 w 187"/>
                <a:gd name="T63" fmla="*/ 38 h 186"/>
                <a:gd name="T64" fmla="*/ 38 w 187"/>
                <a:gd name="T65" fmla="*/ 18 h 186"/>
                <a:gd name="T66" fmla="*/ 32 w 187"/>
                <a:gd name="T67" fmla="*/ 28 h 186"/>
                <a:gd name="T68" fmla="*/ 38 w 187"/>
                <a:gd name="T69" fmla="*/ 18 h 186"/>
                <a:gd name="T70" fmla="*/ 43 w 187"/>
                <a:gd name="T71" fmla="*/ 19 h 186"/>
                <a:gd name="T72" fmla="*/ 135 w 187"/>
                <a:gd name="T73" fmla="*/ 10 h 186"/>
                <a:gd name="T74" fmla="*/ 180 w 187"/>
                <a:gd name="T75" fmla="*/ 73 h 186"/>
                <a:gd name="T76" fmla="*/ 166 w 187"/>
                <a:gd name="T77" fmla="*/ 35 h 186"/>
                <a:gd name="T78" fmla="*/ 62 w 187"/>
                <a:gd name="T79" fmla="*/ 5 h 186"/>
                <a:gd name="T80" fmla="*/ 65 w 187"/>
                <a:gd name="T81" fmla="*/ 8 h 186"/>
                <a:gd name="T82" fmla="*/ 117 w 187"/>
                <a:gd name="T83" fmla="*/ 7 h 186"/>
                <a:gd name="T84" fmla="*/ 113 w 187"/>
                <a:gd name="T85" fmla="*/ 2 h 186"/>
                <a:gd name="T86" fmla="*/ 68 w 187"/>
                <a:gd name="T87" fmla="*/ 8 h 186"/>
                <a:gd name="T88" fmla="*/ 95 w 187"/>
                <a:gd name="T89" fmla="*/ 0 h 186"/>
                <a:gd name="T90" fmla="*/ 109 w 187"/>
                <a:gd name="T91" fmla="*/ 1 h 186"/>
                <a:gd name="T92" fmla="*/ 79 w 187"/>
                <a:gd name="T93" fmla="*/ 1 h 186"/>
                <a:gd name="T94" fmla="*/ 94 w 187"/>
                <a:gd name="T95" fmla="*/ 4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7" h="186">
                  <a:moveTo>
                    <a:pt x="104" y="181"/>
                  </a:moveTo>
                  <a:cubicBezTo>
                    <a:pt x="100" y="182"/>
                    <a:pt x="97" y="182"/>
                    <a:pt x="93" y="182"/>
                  </a:cubicBezTo>
                  <a:cubicBezTo>
                    <a:pt x="93" y="182"/>
                    <a:pt x="93" y="182"/>
                    <a:pt x="93" y="182"/>
                  </a:cubicBezTo>
                  <a:cubicBezTo>
                    <a:pt x="93" y="182"/>
                    <a:pt x="92" y="182"/>
                    <a:pt x="91" y="182"/>
                  </a:cubicBezTo>
                  <a:cubicBezTo>
                    <a:pt x="94" y="186"/>
                    <a:pt x="94" y="186"/>
                    <a:pt x="94" y="186"/>
                  </a:cubicBezTo>
                  <a:cubicBezTo>
                    <a:pt x="98" y="186"/>
                    <a:pt x="103" y="186"/>
                    <a:pt x="107" y="185"/>
                  </a:cubicBezTo>
                  <a:cubicBezTo>
                    <a:pt x="104" y="181"/>
                    <a:pt x="104" y="181"/>
                    <a:pt x="104" y="181"/>
                  </a:cubicBezTo>
                  <a:moveTo>
                    <a:pt x="73" y="180"/>
                  </a:moveTo>
                  <a:cubicBezTo>
                    <a:pt x="77" y="184"/>
                    <a:pt x="77" y="184"/>
                    <a:pt x="77" y="184"/>
                  </a:cubicBezTo>
                  <a:cubicBezTo>
                    <a:pt x="81" y="185"/>
                    <a:pt x="86" y="186"/>
                    <a:pt x="91" y="186"/>
                  </a:cubicBezTo>
                  <a:cubicBezTo>
                    <a:pt x="88" y="182"/>
                    <a:pt x="88" y="182"/>
                    <a:pt x="88" y="182"/>
                  </a:cubicBezTo>
                  <a:cubicBezTo>
                    <a:pt x="83" y="181"/>
                    <a:pt x="78" y="181"/>
                    <a:pt x="73" y="180"/>
                  </a:cubicBezTo>
                  <a:moveTo>
                    <a:pt x="118" y="178"/>
                  </a:moveTo>
                  <a:cubicBezTo>
                    <a:pt x="115" y="179"/>
                    <a:pt x="111" y="180"/>
                    <a:pt x="107" y="181"/>
                  </a:cubicBezTo>
                  <a:cubicBezTo>
                    <a:pt x="110" y="184"/>
                    <a:pt x="110" y="184"/>
                    <a:pt x="110" y="184"/>
                  </a:cubicBezTo>
                  <a:cubicBezTo>
                    <a:pt x="114" y="184"/>
                    <a:pt x="117" y="183"/>
                    <a:pt x="121" y="182"/>
                  </a:cubicBezTo>
                  <a:cubicBezTo>
                    <a:pt x="118" y="178"/>
                    <a:pt x="118" y="178"/>
                    <a:pt x="118" y="178"/>
                  </a:cubicBezTo>
                  <a:moveTo>
                    <a:pt x="132" y="173"/>
                  </a:moveTo>
                  <a:cubicBezTo>
                    <a:pt x="128" y="175"/>
                    <a:pt x="125" y="176"/>
                    <a:pt x="121" y="177"/>
                  </a:cubicBezTo>
                  <a:cubicBezTo>
                    <a:pt x="124" y="181"/>
                    <a:pt x="124" y="181"/>
                    <a:pt x="124" y="181"/>
                  </a:cubicBezTo>
                  <a:cubicBezTo>
                    <a:pt x="127" y="180"/>
                    <a:pt x="131" y="178"/>
                    <a:pt x="134" y="177"/>
                  </a:cubicBezTo>
                  <a:cubicBezTo>
                    <a:pt x="132" y="173"/>
                    <a:pt x="132" y="173"/>
                    <a:pt x="132" y="173"/>
                  </a:cubicBezTo>
                  <a:moveTo>
                    <a:pt x="51" y="171"/>
                  </a:moveTo>
                  <a:cubicBezTo>
                    <a:pt x="55" y="178"/>
                    <a:pt x="55" y="178"/>
                    <a:pt x="55" y="178"/>
                  </a:cubicBezTo>
                  <a:cubicBezTo>
                    <a:pt x="61" y="180"/>
                    <a:pt x="67" y="182"/>
                    <a:pt x="72" y="183"/>
                  </a:cubicBezTo>
                  <a:cubicBezTo>
                    <a:pt x="69" y="178"/>
                    <a:pt x="69" y="178"/>
                    <a:pt x="69" y="178"/>
                  </a:cubicBezTo>
                  <a:cubicBezTo>
                    <a:pt x="62" y="177"/>
                    <a:pt x="56" y="174"/>
                    <a:pt x="51" y="171"/>
                  </a:cubicBezTo>
                  <a:moveTo>
                    <a:pt x="143" y="167"/>
                  </a:moveTo>
                  <a:cubicBezTo>
                    <a:pt x="140" y="169"/>
                    <a:pt x="137" y="170"/>
                    <a:pt x="134" y="172"/>
                  </a:cubicBezTo>
                  <a:cubicBezTo>
                    <a:pt x="137" y="175"/>
                    <a:pt x="137" y="175"/>
                    <a:pt x="137" y="175"/>
                  </a:cubicBezTo>
                  <a:cubicBezTo>
                    <a:pt x="140" y="174"/>
                    <a:pt x="143" y="172"/>
                    <a:pt x="146" y="170"/>
                  </a:cubicBezTo>
                  <a:cubicBezTo>
                    <a:pt x="143" y="167"/>
                    <a:pt x="143" y="167"/>
                    <a:pt x="143" y="167"/>
                  </a:cubicBezTo>
                  <a:moveTo>
                    <a:pt x="154" y="158"/>
                  </a:moveTo>
                  <a:cubicBezTo>
                    <a:pt x="152" y="160"/>
                    <a:pt x="151" y="161"/>
                    <a:pt x="149" y="162"/>
                  </a:cubicBezTo>
                  <a:cubicBezTo>
                    <a:pt x="148" y="163"/>
                    <a:pt x="147" y="164"/>
                    <a:pt x="146" y="165"/>
                  </a:cubicBezTo>
                  <a:cubicBezTo>
                    <a:pt x="148" y="168"/>
                    <a:pt x="148" y="168"/>
                    <a:pt x="148" y="168"/>
                  </a:cubicBezTo>
                  <a:cubicBezTo>
                    <a:pt x="149" y="167"/>
                    <a:pt x="150" y="166"/>
                    <a:pt x="151" y="166"/>
                  </a:cubicBezTo>
                  <a:cubicBezTo>
                    <a:pt x="153" y="164"/>
                    <a:pt x="155" y="163"/>
                    <a:pt x="156" y="161"/>
                  </a:cubicBezTo>
                  <a:cubicBezTo>
                    <a:pt x="154" y="158"/>
                    <a:pt x="154" y="158"/>
                    <a:pt x="154" y="158"/>
                  </a:cubicBezTo>
                  <a:moveTo>
                    <a:pt x="163" y="148"/>
                  </a:moveTo>
                  <a:cubicBezTo>
                    <a:pt x="161" y="151"/>
                    <a:pt x="159" y="153"/>
                    <a:pt x="156" y="156"/>
                  </a:cubicBezTo>
                  <a:cubicBezTo>
                    <a:pt x="158" y="159"/>
                    <a:pt x="158" y="159"/>
                    <a:pt x="158" y="159"/>
                  </a:cubicBezTo>
                  <a:cubicBezTo>
                    <a:pt x="161" y="157"/>
                    <a:pt x="163" y="154"/>
                    <a:pt x="166" y="151"/>
                  </a:cubicBezTo>
                  <a:cubicBezTo>
                    <a:pt x="163" y="148"/>
                    <a:pt x="163" y="148"/>
                    <a:pt x="163" y="148"/>
                  </a:cubicBezTo>
                  <a:moveTo>
                    <a:pt x="171" y="136"/>
                  </a:moveTo>
                  <a:cubicBezTo>
                    <a:pt x="170" y="139"/>
                    <a:pt x="167" y="142"/>
                    <a:pt x="165" y="145"/>
                  </a:cubicBezTo>
                  <a:cubicBezTo>
                    <a:pt x="168" y="149"/>
                    <a:pt x="168" y="149"/>
                    <a:pt x="168" y="149"/>
                  </a:cubicBezTo>
                  <a:cubicBezTo>
                    <a:pt x="170" y="146"/>
                    <a:pt x="172" y="143"/>
                    <a:pt x="174" y="139"/>
                  </a:cubicBezTo>
                  <a:cubicBezTo>
                    <a:pt x="171" y="136"/>
                    <a:pt x="171" y="136"/>
                    <a:pt x="171" y="136"/>
                  </a:cubicBezTo>
                  <a:moveTo>
                    <a:pt x="178" y="121"/>
                  </a:moveTo>
                  <a:cubicBezTo>
                    <a:pt x="176" y="125"/>
                    <a:pt x="175" y="129"/>
                    <a:pt x="173" y="133"/>
                  </a:cubicBezTo>
                  <a:cubicBezTo>
                    <a:pt x="175" y="137"/>
                    <a:pt x="175" y="137"/>
                    <a:pt x="175" y="137"/>
                  </a:cubicBezTo>
                  <a:cubicBezTo>
                    <a:pt x="177" y="133"/>
                    <a:pt x="179" y="129"/>
                    <a:pt x="181" y="125"/>
                  </a:cubicBezTo>
                  <a:cubicBezTo>
                    <a:pt x="178" y="121"/>
                    <a:pt x="178" y="121"/>
                    <a:pt x="178" y="121"/>
                  </a:cubicBezTo>
                  <a:moveTo>
                    <a:pt x="1" y="106"/>
                  </a:moveTo>
                  <a:cubicBezTo>
                    <a:pt x="4" y="123"/>
                    <a:pt x="10" y="138"/>
                    <a:pt x="21" y="151"/>
                  </a:cubicBezTo>
                  <a:cubicBezTo>
                    <a:pt x="29" y="161"/>
                    <a:pt x="39" y="169"/>
                    <a:pt x="50" y="175"/>
                  </a:cubicBezTo>
                  <a:cubicBezTo>
                    <a:pt x="44" y="167"/>
                    <a:pt x="44" y="167"/>
                    <a:pt x="44" y="167"/>
                  </a:cubicBezTo>
                  <a:cubicBezTo>
                    <a:pt x="37" y="162"/>
                    <a:pt x="30" y="156"/>
                    <a:pt x="24" y="148"/>
                  </a:cubicBezTo>
                  <a:cubicBezTo>
                    <a:pt x="16" y="138"/>
                    <a:pt x="10" y="127"/>
                    <a:pt x="7" y="114"/>
                  </a:cubicBezTo>
                  <a:cubicBezTo>
                    <a:pt x="1" y="106"/>
                    <a:pt x="1" y="106"/>
                    <a:pt x="1" y="106"/>
                  </a:cubicBezTo>
                  <a:moveTo>
                    <a:pt x="182" y="104"/>
                  </a:moveTo>
                  <a:cubicBezTo>
                    <a:pt x="181" y="109"/>
                    <a:pt x="180" y="113"/>
                    <a:pt x="179" y="118"/>
                  </a:cubicBezTo>
                  <a:cubicBezTo>
                    <a:pt x="182" y="122"/>
                    <a:pt x="182" y="122"/>
                    <a:pt x="182" y="122"/>
                  </a:cubicBezTo>
                  <a:cubicBezTo>
                    <a:pt x="183" y="118"/>
                    <a:pt x="184" y="113"/>
                    <a:pt x="185" y="108"/>
                  </a:cubicBezTo>
                  <a:cubicBezTo>
                    <a:pt x="182" y="104"/>
                    <a:pt x="182" y="104"/>
                    <a:pt x="182" y="104"/>
                  </a:cubicBezTo>
                  <a:moveTo>
                    <a:pt x="1" y="82"/>
                  </a:moveTo>
                  <a:cubicBezTo>
                    <a:pt x="0" y="88"/>
                    <a:pt x="0" y="94"/>
                    <a:pt x="1" y="100"/>
                  </a:cubicBezTo>
                  <a:cubicBezTo>
                    <a:pt x="5" y="107"/>
                    <a:pt x="5" y="107"/>
                    <a:pt x="5" y="107"/>
                  </a:cubicBezTo>
                  <a:cubicBezTo>
                    <a:pt x="4" y="101"/>
                    <a:pt x="4" y="94"/>
                    <a:pt x="4" y="88"/>
                  </a:cubicBezTo>
                  <a:cubicBezTo>
                    <a:pt x="1" y="82"/>
                    <a:pt x="1" y="82"/>
                    <a:pt x="1" y="82"/>
                  </a:cubicBezTo>
                  <a:moveTo>
                    <a:pt x="181" y="80"/>
                  </a:moveTo>
                  <a:cubicBezTo>
                    <a:pt x="182" y="86"/>
                    <a:pt x="183" y="93"/>
                    <a:pt x="182" y="99"/>
                  </a:cubicBezTo>
                  <a:cubicBezTo>
                    <a:pt x="186" y="104"/>
                    <a:pt x="186" y="104"/>
                    <a:pt x="186" y="104"/>
                  </a:cubicBezTo>
                  <a:cubicBezTo>
                    <a:pt x="186" y="104"/>
                    <a:pt x="186" y="103"/>
                    <a:pt x="186" y="103"/>
                  </a:cubicBezTo>
                  <a:cubicBezTo>
                    <a:pt x="186" y="98"/>
                    <a:pt x="187" y="92"/>
                    <a:pt x="186" y="87"/>
                  </a:cubicBezTo>
                  <a:cubicBezTo>
                    <a:pt x="181" y="80"/>
                    <a:pt x="181" y="80"/>
                    <a:pt x="181" y="80"/>
                  </a:cubicBezTo>
                  <a:moveTo>
                    <a:pt x="5" y="64"/>
                  </a:moveTo>
                  <a:cubicBezTo>
                    <a:pt x="3" y="69"/>
                    <a:pt x="2" y="73"/>
                    <a:pt x="1" y="78"/>
                  </a:cubicBezTo>
                  <a:cubicBezTo>
                    <a:pt x="5" y="83"/>
                    <a:pt x="5" y="83"/>
                    <a:pt x="5" y="83"/>
                  </a:cubicBezTo>
                  <a:cubicBezTo>
                    <a:pt x="5" y="83"/>
                    <a:pt x="5" y="83"/>
                    <a:pt x="5" y="83"/>
                  </a:cubicBezTo>
                  <a:cubicBezTo>
                    <a:pt x="5" y="78"/>
                    <a:pt x="6" y="73"/>
                    <a:pt x="8" y="69"/>
                  </a:cubicBezTo>
                  <a:cubicBezTo>
                    <a:pt x="5" y="64"/>
                    <a:pt x="5" y="64"/>
                    <a:pt x="5" y="64"/>
                  </a:cubicBezTo>
                  <a:moveTo>
                    <a:pt x="11" y="50"/>
                  </a:moveTo>
                  <a:cubicBezTo>
                    <a:pt x="9" y="53"/>
                    <a:pt x="7" y="57"/>
                    <a:pt x="6" y="61"/>
                  </a:cubicBezTo>
                  <a:cubicBezTo>
                    <a:pt x="9" y="65"/>
                    <a:pt x="9" y="65"/>
                    <a:pt x="9" y="65"/>
                  </a:cubicBezTo>
                  <a:cubicBezTo>
                    <a:pt x="10" y="61"/>
                    <a:pt x="12" y="57"/>
                    <a:pt x="13" y="53"/>
                  </a:cubicBezTo>
                  <a:cubicBezTo>
                    <a:pt x="11" y="50"/>
                    <a:pt x="11" y="50"/>
                    <a:pt x="11" y="50"/>
                  </a:cubicBezTo>
                  <a:moveTo>
                    <a:pt x="19" y="37"/>
                  </a:moveTo>
                  <a:cubicBezTo>
                    <a:pt x="16" y="40"/>
                    <a:pt x="14" y="43"/>
                    <a:pt x="12" y="47"/>
                  </a:cubicBezTo>
                  <a:cubicBezTo>
                    <a:pt x="15" y="50"/>
                    <a:pt x="15" y="50"/>
                    <a:pt x="15" y="50"/>
                  </a:cubicBezTo>
                  <a:cubicBezTo>
                    <a:pt x="17" y="47"/>
                    <a:pt x="19" y="44"/>
                    <a:pt x="21" y="41"/>
                  </a:cubicBezTo>
                  <a:cubicBezTo>
                    <a:pt x="19" y="37"/>
                    <a:pt x="19" y="37"/>
                    <a:pt x="19" y="37"/>
                  </a:cubicBezTo>
                  <a:moveTo>
                    <a:pt x="28" y="27"/>
                  </a:moveTo>
                  <a:cubicBezTo>
                    <a:pt x="25" y="29"/>
                    <a:pt x="23" y="32"/>
                    <a:pt x="21" y="35"/>
                  </a:cubicBezTo>
                  <a:cubicBezTo>
                    <a:pt x="23" y="38"/>
                    <a:pt x="23" y="38"/>
                    <a:pt x="23" y="38"/>
                  </a:cubicBezTo>
                  <a:cubicBezTo>
                    <a:pt x="25" y="35"/>
                    <a:pt x="28" y="33"/>
                    <a:pt x="30" y="30"/>
                  </a:cubicBezTo>
                  <a:cubicBezTo>
                    <a:pt x="28" y="27"/>
                    <a:pt x="28" y="27"/>
                    <a:pt x="28" y="27"/>
                  </a:cubicBezTo>
                  <a:moveTo>
                    <a:pt x="38" y="18"/>
                  </a:moveTo>
                  <a:cubicBezTo>
                    <a:pt x="37" y="19"/>
                    <a:pt x="36" y="19"/>
                    <a:pt x="35" y="20"/>
                  </a:cubicBezTo>
                  <a:cubicBezTo>
                    <a:pt x="33" y="22"/>
                    <a:pt x="32" y="23"/>
                    <a:pt x="30" y="25"/>
                  </a:cubicBezTo>
                  <a:cubicBezTo>
                    <a:pt x="32" y="28"/>
                    <a:pt x="32" y="28"/>
                    <a:pt x="32" y="28"/>
                  </a:cubicBezTo>
                  <a:cubicBezTo>
                    <a:pt x="34" y="26"/>
                    <a:pt x="36" y="25"/>
                    <a:pt x="38" y="23"/>
                  </a:cubicBezTo>
                  <a:cubicBezTo>
                    <a:pt x="39" y="23"/>
                    <a:pt x="40" y="22"/>
                    <a:pt x="40" y="21"/>
                  </a:cubicBezTo>
                  <a:cubicBezTo>
                    <a:pt x="38" y="18"/>
                    <a:pt x="38" y="18"/>
                    <a:pt x="38" y="18"/>
                  </a:cubicBezTo>
                  <a:moveTo>
                    <a:pt x="50" y="11"/>
                  </a:moveTo>
                  <a:cubicBezTo>
                    <a:pt x="46" y="12"/>
                    <a:pt x="43" y="14"/>
                    <a:pt x="40" y="16"/>
                  </a:cubicBezTo>
                  <a:cubicBezTo>
                    <a:pt x="43" y="19"/>
                    <a:pt x="43" y="19"/>
                    <a:pt x="43" y="19"/>
                  </a:cubicBezTo>
                  <a:cubicBezTo>
                    <a:pt x="46" y="17"/>
                    <a:pt x="49" y="16"/>
                    <a:pt x="52" y="14"/>
                  </a:cubicBezTo>
                  <a:cubicBezTo>
                    <a:pt x="50" y="11"/>
                    <a:pt x="50" y="11"/>
                    <a:pt x="50" y="11"/>
                  </a:cubicBezTo>
                  <a:moveTo>
                    <a:pt x="135" y="10"/>
                  </a:moveTo>
                  <a:cubicBezTo>
                    <a:pt x="141" y="18"/>
                    <a:pt x="141" y="18"/>
                    <a:pt x="141" y="18"/>
                  </a:cubicBezTo>
                  <a:cubicBezTo>
                    <a:pt x="149" y="23"/>
                    <a:pt x="157" y="29"/>
                    <a:pt x="163" y="37"/>
                  </a:cubicBezTo>
                  <a:cubicBezTo>
                    <a:pt x="171" y="48"/>
                    <a:pt x="177" y="60"/>
                    <a:pt x="180" y="73"/>
                  </a:cubicBezTo>
                  <a:cubicBezTo>
                    <a:pt x="186" y="81"/>
                    <a:pt x="186" y="81"/>
                    <a:pt x="186" y="81"/>
                  </a:cubicBezTo>
                  <a:cubicBezTo>
                    <a:pt x="184" y="67"/>
                    <a:pt x="179" y="55"/>
                    <a:pt x="172" y="43"/>
                  </a:cubicBezTo>
                  <a:cubicBezTo>
                    <a:pt x="166" y="35"/>
                    <a:pt x="166" y="35"/>
                    <a:pt x="166" y="35"/>
                  </a:cubicBezTo>
                  <a:cubicBezTo>
                    <a:pt x="166" y="35"/>
                    <a:pt x="166" y="35"/>
                    <a:pt x="166" y="35"/>
                  </a:cubicBezTo>
                  <a:cubicBezTo>
                    <a:pt x="158" y="24"/>
                    <a:pt x="147" y="16"/>
                    <a:pt x="135" y="10"/>
                  </a:cubicBezTo>
                  <a:moveTo>
                    <a:pt x="62" y="5"/>
                  </a:moveTo>
                  <a:cubicBezTo>
                    <a:pt x="59" y="6"/>
                    <a:pt x="55" y="8"/>
                    <a:pt x="52" y="9"/>
                  </a:cubicBezTo>
                  <a:cubicBezTo>
                    <a:pt x="55" y="13"/>
                    <a:pt x="55" y="13"/>
                    <a:pt x="55" y="13"/>
                  </a:cubicBezTo>
                  <a:cubicBezTo>
                    <a:pt x="58" y="11"/>
                    <a:pt x="61" y="10"/>
                    <a:pt x="65" y="8"/>
                  </a:cubicBezTo>
                  <a:cubicBezTo>
                    <a:pt x="62" y="5"/>
                    <a:pt x="62" y="5"/>
                    <a:pt x="62" y="5"/>
                  </a:cubicBezTo>
                  <a:moveTo>
                    <a:pt x="113" y="2"/>
                  </a:moveTo>
                  <a:cubicBezTo>
                    <a:pt x="117" y="7"/>
                    <a:pt x="117" y="7"/>
                    <a:pt x="117" y="7"/>
                  </a:cubicBezTo>
                  <a:cubicBezTo>
                    <a:pt x="123" y="9"/>
                    <a:pt x="129" y="11"/>
                    <a:pt x="135" y="14"/>
                  </a:cubicBezTo>
                  <a:cubicBezTo>
                    <a:pt x="130" y="7"/>
                    <a:pt x="130" y="7"/>
                    <a:pt x="130" y="7"/>
                  </a:cubicBezTo>
                  <a:cubicBezTo>
                    <a:pt x="125" y="5"/>
                    <a:pt x="119" y="3"/>
                    <a:pt x="113" y="2"/>
                  </a:cubicBezTo>
                  <a:moveTo>
                    <a:pt x="76" y="1"/>
                  </a:moveTo>
                  <a:cubicBezTo>
                    <a:pt x="72" y="2"/>
                    <a:pt x="69" y="3"/>
                    <a:pt x="65" y="4"/>
                  </a:cubicBezTo>
                  <a:cubicBezTo>
                    <a:pt x="68" y="8"/>
                    <a:pt x="68" y="8"/>
                    <a:pt x="68" y="8"/>
                  </a:cubicBezTo>
                  <a:cubicBezTo>
                    <a:pt x="71" y="6"/>
                    <a:pt x="75" y="6"/>
                    <a:pt x="79" y="5"/>
                  </a:cubicBezTo>
                  <a:cubicBezTo>
                    <a:pt x="76" y="1"/>
                    <a:pt x="76" y="1"/>
                    <a:pt x="76" y="1"/>
                  </a:cubicBezTo>
                  <a:moveTo>
                    <a:pt x="95" y="0"/>
                  </a:moveTo>
                  <a:cubicBezTo>
                    <a:pt x="98" y="4"/>
                    <a:pt x="98" y="4"/>
                    <a:pt x="98" y="4"/>
                  </a:cubicBezTo>
                  <a:cubicBezTo>
                    <a:pt x="103" y="4"/>
                    <a:pt x="108" y="5"/>
                    <a:pt x="112" y="6"/>
                  </a:cubicBezTo>
                  <a:cubicBezTo>
                    <a:pt x="109" y="1"/>
                    <a:pt x="109" y="1"/>
                    <a:pt x="109" y="1"/>
                  </a:cubicBezTo>
                  <a:cubicBezTo>
                    <a:pt x="105" y="0"/>
                    <a:pt x="100" y="0"/>
                    <a:pt x="95" y="0"/>
                  </a:cubicBezTo>
                  <a:moveTo>
                    <a:pt x="92" y="0"/>
                  </a:moveTo>
                  <a:cubicBezTo>
                    <a:pt x="87" y="0"/>
                    <a:pt x="83" y="0"/>
                    <a:pt x="79" y="1"/>
                  </a:cubicBezTo>
                  <a:cubicBezTo>
                    <a:pt x="82" y="4"/>
                    <a:pt x="82" y="4"/>
                    <a:pt x="82" y="4"/>
                  </a:cubicBezTo>
                  <a:cubicBezTo>
                    <a:pt x="86" y="4"/>
                    <a:pt x="89" y="4"/>
                    <a:pt x="93" y="4"/>
                  </a:cubicBezTo>
                  <a:cubicBezTo>
                    <a:pt x="94" y="4"/>
                    <a:pt x="94" y="4"/>
                    <a:pt x="94" y="4"/>
                  </a:cubicBezTo>
                  <a:cubicBezTo>
                    <a:pt x="92" y="0"/>
                    <a:pt x="92" y="0"/>
                    <a:pt x="9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3" name="Freeform 794"/>
            <p:cNvSpPr>
              <a:spLocks noEditPoints="1"/>
            </p:cNvSpPr>
            <p:nvPr/>
          </p:nvSpPr>
          <p:spPr bwMode="auto">
            <a:xfrm>
              <a:off x="13324219" y="1088388"/>
              <a:ext cx="394897" cy="567664"/>
            </a:xfrm>
            <a:custGeom>
              <a:avLst/>
              <a:gdLst>
                <a:gd name="T0" fmla="*/ 43 w 54"/>
                <a:gd name="T1" fmla="*/ 67 h 78"/>
                <a:gd name="T2" fmla="*/ 49 w 54"/>
                <a:gd name="T3" fmla="*/ 75 h 78"/>
                <a:gd name="T4" fmla="*/ 54 w 54"/>
                <a:gd name="T5" fmla="*/ 78 h 78"/>
                <a:gd name="T6" fmla="*/ 50 w 54"/>
                <a:gd name="T7" fmla="*/ 71 h 78"/>
                <a:gd name="T8" fmla="*/ 43 w 54"/>
                <a:gd name="T9" fmla="*/ 67 h 78"/>
                <a:gd name="T10" fmla="*/ 0 w 54"/>
                <a:gd name="T11" fmla="*/ 0 h 78"/>
                <a:gd name="T12" fmla="*/ 0 w 54"/>
                <a:gd name="T13" fmla="*/ 6 h 78"/>
                <a:gd name="T14" fmla="*/ 6 w 54"/>
                <a:gd name="T15" fmla="*/ 14 h 78"/>
                <a:gd name="T16" fmla="*/ 4 w 54"/>
                <a:gd name="T17" fmla="*/ 7 h 78"/>
                <a:gd name="T18" fmla="*/ 0 w 54"/>
                <a:gd name="T1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78">
                  <a:moveTo>
                    <a:pt x="43" y="67"/>
                  </a:moveTo>
                  <a:cubicBezTo>
                    <a:pt x="49" y="75"/>
                    <a:pt x="49" y="75"/>
                    <a:pt x="49" y="75"/>
                  </a:cubicBezTo>
                  <a:cubicBezTo>
                    <a:pt x="51" y="76"/>
                    <a:pt x="53" y="77"/>
                    <a:pt x="54" y="78"/>
                  </a:cubicBezTo>
                  <a:cubicBezTo>
                    <a:pt x="50" y="71"/>
                    <a:pt x="50" y="71"/>
                    <a:pt x="50" y="71"/>
                  </a:cubicBezTo>
                  <a:cubicBezTo>
                    <a:pt x="47" y="70"/>
                    <a:pt x="45" y="68"/>
                    <a:pt x="43" y="67"/>
                  </a:cubicBezTo>
                  <a:moveTo>
                    <a:pt x="0" y="0"/>
                  </a:moveTo>
                  <a:cubicBezTo>
                    <a:pt x="0" y="2"/>
                    <a:pt x="0" y="4"/>
                    <a:pt x="0" y="6"/>
                  </a:cubicBezTo>
                  <a:cubicBezTo>
                    <a:pt x="6" y="14"/>
                    <a:pt x="6" y="14"/>
                    <a:pt x="6" y="14"/>
                  </a:cubicBezTo>
                  <a:cubicBezTo>
                    <a:pt x="5" y="12"/>
                    <a:pt x="5" y="10"/>
                    <a:pt x="4" y="7"/>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4" name="Freeform 795"/>
            <p:cNvSpPr>
              <a:spLocks noEditPoints="1"/>
            </p:cNvSpPr>
            <p:nvPr/>
          </p:nvSpPr>
          <p:spPr bwMode="auto">
            <a:xfrm>
              <a:off x="13324219" y="927961"/>
              <a:ext cx="555324" cy="771283"/>
            </a:xfrm>
            <a:custGeom>
              <a:avLst/>
              <a:gdLst>
                <a:gd name="T0" fmla="*/ 68 w 76"/>
                <a:gd name="T1" fmla="*/ 100 h 106"/>
                <a:gd name="T2" fmla="*/ 71 w 76"/>
                <a:gd name="T3" fmla="*/ 105 h 106"/>
                <a:gd name="T4" fmla="*/ 76 w 76"/>
                <a:gd name="T5" fmla="*/ 106 h 106"/>
                <a:gd name="T6" fmla="*/ 72 w 76"/>
                <a:gd name="T7" fmla="*/ 102 h 106"/>
                <a:gd name="T8" fmla="*/ 68 w 76"/>
                <a:gd name="T9" fmla="*/ 100 h 106"/>
                <a:gd name="T10" fmla="*/ 0 w 76"/>
                <a:gd name="T11" fmla="*/ 0 h 106"/>
                <a:gd name="T12" fmla="*/ 0 w 76"/>
                <a:gd name="T13" fmla="*/ 4 h 106"/>
                <a:gd name="T14" fmla="*/ 0 w 76"/>
                <a:gd name="T15" fmla="*/ 4 h 106"/>
                <a:gd name="T16" fmla="*/ 3 w 76"/>
                <a:gd name="T17" fmla="*/ 10 h 106"/>
                <a:gd name="T18" fmla="*/ 4 w 76"/>
                <a:gd name="T19" fmla="*/ 5 h 106"/>
                <a:gd name="T20" fmla="*/ 0 w 76"/>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106">
                  <a:moveTo>
                    <a:pt x="68" y="100"/>
                  </a:moveTo>
                  <a:cubicBezTo>
                    <a:pt x="71" y="105"/>
                    <a:pt x="71" y="105"/>
                    <a:pt x="71" y="105"/>
                  </a:cubicBezTo>
                  <a:cubicBezTo>
                    <a:pt x="73" y="106"/>
                    <a:pt x="74" y="106"/>
                    <a:pt x="76" y="106"/>
                  </a:cubicBezTo>
                  <a:cubicBezTo>
                    <a:pt x="72" y="102"/>
                    <a:pt x="72" y="102"/>
                    <a:pt x="72" y="102"/>
                  </a:cubicBezTo>
                  <a:cubicBezTo>
                    <a:pt x="71" y="101"/>
                    <a:pt x="69" y="101"/>
                    <a:pt x="68" y="100"/>
                  </a:cubicBezTo>
                  <a:moveTo>
                    <a:pt x="0" y="0"/>
                  </a:moveTo>
                  <a:cubicBezTo>
                    <a:pt x="0" y="2"/>
                    <a:pt x="0" y="3"/>
                    <a:pt x="0" y="4"/>
                  </a:cubicBezTo>
                  <a:cubicBezTo>
                    <a:pt x="0" y="4"/>
                    <a:pt x="0" y="4"/>
                    <a:pt x="0" y="4"/>
                  </a:cubicBezTo>
                  <a:cubicBezTo>
                    <a:pt x="3" y="10"/>
                    <a:pt x="3" y="10"/>
                    <a:pt x="3" y="10"/>
                  </a:cubicBezTo>
                  <a:cubicBezTo>
                    <a:pt x="4" y="8"/>
                    <a:pt x="4" y="6"/>
                    <a:pt x="4" y="5"/>
                  </a:cubicBezTo>
                  <a:cubicBezTo>
                    <a:pt x="0" y="0"/>
                    <a:pt x="0"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5" name="Freeform 796"/>
            <p:cNvSpPr>
              <a:spLocks noEditPoints="1"/>
            </p:cNvSpPr>
            <p:nvPr/>
          </p:nvSpPr>
          <p:spPr bwMode="auto">
            <a:xfrm>
              <a:off x="13355071" y="804556"/>
              <a:ext cx="647878" cy="910114"/>
            </a:xfrm>
            <a:custGeom>
              <a:avLst/>
              <a:gdLst>
                <a:gd name="T0" fmla="*/ 83 w 89"/>
                <a:gd name="T1" fmla="*/ 121 h 125"/>
                <a:gd name="T2" fmla="*/ 86 w 89"/>
                <a:gd name="T3" fmla="*/ 125 h 125"/>
                <a:gd name="T4" fmla="*/ 88 w 89"/>
                <a:gd name="T5" fmla="*/ 125 h 125"/>
                <a:gd name="T6" fmla="*/ 88 w 89"/>
                <a:gd name="T7" fmla="*/ 125 h 125"/>
                <a:gd name="T8" fmla="*/ 89 w 89"/>
                <a:gd name="T9" fmla="*/ 125 h 125"/>
                <a:gd name="T10" fmla="*/ 86 w 89"/>
                <a:gd name="T11" fmla="*/ 121 h 125"/>
                <a:gd name="T12" fmla="*/ 83 w 89"/>
                <a:gd name="T13" fmla="*/ 121 h 125"/>
                <a:gd name="T14" fmla="*/ 1 w 89"/>
                <a:gd name="T15" fmla="*/ 0 h 125"/>
                <a:gd name="T16" fmla="*/ 0 w 89"/>
                <a:gd name="T17" fmla="*/ 3 h 125"/>
                <a:gd name="T18" fmla="*/ 3 w 89"/>
                <a:gd name="T19" fmla="*/ 8 h 125"/>
                <a:gd name="T20" fmla="*/ 4 w 89"/>
                <a:gd name="T21" fmla="*/ 4 h 125"/>
                <a:gd name="T22" fmla="*/ 1 w 89"/>
                <a:gd name="T23"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125">
                  <a:moveTo>
                    <a:pt x="83" y="121"/>
                  </a:moveTo>
                  <a:cubicBezTo>
                    <a:pt x="86" y="125"/>
                    <a:pt x="86" y="125"/>
                    <a:pt x="86" y="125"/>
                  </a:cubicBezTo>
                  <a:cubicBezTo>
                    <a:pt x="87" y="125"/>
                    <a:pt x="87" y="125"/>
                    <a:pt x="88" y="125"/>
                  </a:cubicBezTo>
                  <a:cubicBezTo>
                    <a:pt x="88" y="125"/>
                    <a:pt x="88" y="125"/>
                    <a:pt x="88" y="125"/>
                  </a:cubicBezTo>
                  <a:cubicBezTo>
                    <a:pt x="89" y="125"/>
                    <a:pt x="89" y="125"/>
                    <a:pt x="89" y="125"/>
                  </a:cubicBezTo>
                  <a:cubicBezTo>
                    <a:pt x="86" y="121"/>
                    <a:pt x="86" y="121"/>
                    <a:pt x="86" y="121"/>
                  </a:cubicBezTo>
                  <a:cubicBezTo>
                    <a:pt x="85" y="121"/>
                    <a:pt x="84" y="121"/>
                    <a:pt x="83" y="121"/>
                  </a:cubicBezTo>
                  <a:moveTo>
                    <a:pt x="1" y="0"/>
                  </a:moveTo>
                  <a:cubicBezTo>
                    <a:pt x="0" y="1"/>
                    <a:pt x="0" y="2"/>
                    <a:pt x="0" y="3"/>
                  </a:cubicBezTo>
                  <a:cubicBezTo>
                    <a:pt x="3" y="8"/>
                    <a:pt x="3" y="8"/>
                    <a:pt x="3" y="8"/>
                  </a:cubicBezTo>
                  <a:cubicBezTo>
                    <a:pt x="3" y="6"/>
                    <a:pt x="3" y="5"/>
                    <a:pt x="4" y="4"/>
                  </a:cubicBezTo>
                  <a:cubicBezTo>
                    <a:pt x="1" y="0"/>
                    <a:pt x="1"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6" name="Freeform 797"/>
            <p:cNvSpPr>
              <a:spLocks noEditPoints="1"/>
            </p:cNvSpPr>
            <p:nvPr/>
          </p:nvSpPr>
          <p:spPr bwMode="auto">
            <a:xfrm>
              <a:off x="13398263" y="702747"/>
              <a:ext cx="721921" cy="1005753"/>
            </a:xfrm>
            <a:custGeom>
              <a:avLst/>
              <a:gdLst>
                <a:gd name="T0" fmla="*/ 96 w 99"/>
                <a:gd name="T1" fmla="*/ 134 h 138"/>
                <a:gd name="T2" fmla="*/ 93 w 99"/>
                <a:gd name="T3" fmla="*/ 134 h 138"/>
                <a:gd name="T4" fmla="*/ 96 w 99"/>
                <a:gd name="T5" fmla="*/ 138 h 138"/>
                <a:gd name="T6" fmla="*/ 99 w 99"/>
                <a:gd name="T7" fmla="*/ 137 h 138"/>
                <a:gd name="T8" fmla="*/ 96 w 99"/>
                <a:gd name="T9" fmla="*/ 134 h 138"/>
                <a:gd name="T10" fmla="*/ 1 w 99"/>
                <a:gd name="T11" fmla="*/ 0 h 138"/>
                <a:gd name="T12" fmla="*/ 0 w 99"/>
                <a:gd name="T13" fmla="*/ 3 h 138"/>
                <a:gd name="T14" fmla="*/ 2 w 99"/>
                <a:gd name="T15" fmla="*/ 6 h 138"/>
                <a:gd name="T16" fmla="*/ 4 w 99"/>
                <a:gd name="T17" fmla="*/ 3 h 138"/>
                <a:gd name="T18" fmla="*/ 1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6" y="134"/>
                  </a:moveTo>
                  <a:cubicBezTo>
                    <a:pt x="95" y="134"/>
                    <a:pt x="94" y="134"/>
                    <a:pt x="93" y="134"/>
                  </a:cubicBezTo>
                  <a:cubicBezTo>
                    <a:pt x="96" y="138"/>
                    <a:pt x="96" y="138"/>
                    <a:pt x="96" y="138"/>
                  </a:cubicBezTo>
                  <a:cubicBezTo>
                    <a:pt x="97" y="138"/>
                    <a:pt x="98" y="138"/>
                    <a:pt x="99" y="137"/>
                  </a:cubicBezTo>
                  <a:cubicBezTo>
                    <a:pt x="96" y="134"/>
                    <a:pt x="96" y="134"/>
                    <a:pt x="96" y="134"/>
                  </a:cubicBezTo>
                  <a:moveTo>
                    <a:pt x="1" y="0"/>
                  </a:moveTo>
                  <a:cubicBezTo>
                    <a:pt x="1" y="1"/>
                    <a:pt x="0" y="2"/>
                    <a:pt x="0" y="3"/>
                  </a:cubicBezTo>
                  <a:cubicBezTo>
                    <a:pt x="2" y="6"/>
                    <a:pt x="2" y="6"/>
                    <a:pt x="2" y="6"/>
                  </a:cubicBezTo>
                  <a:cubicBezTo>
                    <a:pt x="3" y="5"/>
                    <a:pt x="3" y="4"/>
                    <a:pt x="4" y="3"/>
                  </a:cubicBezTo>
                  <a:cubicBezTo>
                    <a:pt x="1" y="0"/>
                    <a:pt x="1"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7" name="Freeform 798"/>
            <p:cNvSpPr>
              <a:spLocks noEditPoints="1"/>
            </p:cNvSpPr>
            <p:nvPr/>
          </p:nvSpPr>
          <p:spPr bwMode="auto">
            <a:xfrm>
              <a:off x="13456880" y="613278"/>
              <a:ext cx="765113" cy="1073626"/>
            </a:xfrm>
            <a:custGeom>
              <a:avLst/>
              <a:gdLst>
                <a:gd name="T0" fmla="*/ 102 w 105"/>
                <a:gd name="T1" fmla="*/ 142 h 147"/>
                <a:gd name="T2" fmla="*/ 99 w 105"/>
                <a:gd name="T3" fmla="*/ 143 h 147"/>
                <a:gd name="T4" fmla="*/ 102 w 105"/>
                <a:gd name="T5" fmla="*/ 147 h 147"/>
                <a:gd name="T6" fmla="*/ 105 w 105"/>
                <a:gd name="T7" fmla="*/ 146 h 147"/>
                <a:gd name="T8" fmla="*/ 102 w 105"/>
                <a:gd name="T9" fmla="*/ 142 h 147"/>
                <a:gd name="T10" fmla="*/ 2 w 105"/>
                <a:gd name="T11" fmla="*/ 0 h 147"/>
                <a:gd name="T12" fmla="*/ 0 w 105"/>
                <a:gd name="T13" fmla="*/ 2 h 147"/>
                <a:gd name="T14" fmla="*/ 2 w 105"/>
                <a:gd name="T15" fmla="*/ 6 h 147"/>
                <a:gd name="T16" fmla="*/ 4 w 105"/>
                <a:gd name="T17" fmla="*/ 3 h 147"/>
                <a:gd name="T18" fmla="*/ 2 w 105"/>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47">
                  <a:moveTo>
                    <a:pt x="102" y="142"/>
                  </a:moveTo>
                  <a:cubicBezTo>
                    <a:pt x="101" y="143"/>
                    <a:pt x="100" y="143"/>
                    <a:pt x="99" y="143"/>
                  </a:cubicBezTo>
                  <a:cubicBezTo>
                    <a:pt x="102" y="147"/>
                    <a:pt x="102" y="147"/>
                    <a:pt x="102" y="147"/>
                  </a:cubicBezTo>
                  <a:cubicBezTo>
                    <a:pt x="103" y="146"/>
                    <a:pt x="104" y="146"/>
                    <a:pt x="105" y="146"/>
                  </a:cubicBezTo>
                  <a:cubicBezTo>
                    <a:pt x="102" y="142"/>
                    <a:pt x="102" y="142"/>
                    <a:pt x="102" y="142"/>
                  </a:cubicBezTo>
                  <a:moveTo>
                    <a:pt x="2" y="0"/>
                  </a:moveTo>
                  <a:cubicBezTo>
                    <a:pt x="1" y="1"/>
                    <a:pt x="0" y="1"/>
                    <a:pt x="0" y="2"/>
                  </a:cubicBezTo>
                  <a:cubicBezTo>
                    <a:pt x="2" y="6"/>
                    <a:pt x="2" y="6"/>
                    <a:pt x="2" y="6"/>
                  </a:cubicBezTo>
                  <a:cubicBezTo>
                    <a:pt x="3" y="5"/>
                    <a:pt x="3" y="4"/>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8" name="Freeform 799"/>
            <p:cNvSpPr>
              <a:spLocks noEditPoints="1"/>
            </p:cNvSpPr>
            <p:nvPr/>
          </p:nvSpPr>
          <p:spPr bwMode="auto">
            <a:xfrm>
              <a:off x="13521668" y="542320"/>
              <a:ext cx="795964" cy="1107562"/>
            </a:xfrm>
            <a:custGeom>
              <a:avLst/>
              <a:gdLst>
                <a:gd name="T0" fmla="*/ 106 w 109"/>
                <a:gd name="T1" fmla="*/ 147 h 152"/>
                <a:gd name="T2" fmla="*/ 104 w 109"/>
                <a:gd name="T3" fmla="*/ 148 h 152"/>
                <a:gd name="T4" fmla="*/ 106 w 109"/>
                <a:gd name="T5" fmla="*/ 152 h 152"/>
                <a:gd name="T6" fmla="*/ 109 w 109"/>
                <a:gd name="T7" fmla="*/ 150 h 152"/>
                <a:gd name="T8" fmla="*/ 106 w 109"/>
                <a:gd name="T9" fmla="*/ 147 h 152"/>
                <a:gd name="T10" fmla="*/ 2 w 109"/>
                <a:gd name="T11" fmla="*/ 0 h 152"/>
                <a:gd name="T12" fmla="*/ 0 w 109"/>
                <a:gd name="T13" fmla="*/ 2 h 152"/>
                <a:gd name="T14" fmla="*/ 2 w 109"/>
                <a:gd name="T15" fmla="*/ 5 h 152"/>
                <a:gd name="T16" fmla="*/ 4 w 109"/>
                <a:gd name="T17" fmla="*/ 3 h 152"/>
                <a:gd name="T18" fmla="*/ 2 w 109"/>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52">
                  <a:moveTo>
                    <a:pt x="106" y="147"/>
                  </a:moveTo>
                  <a:cubicBezTo>
                    <a:pt x="105" y="147"/>
                    <a:pt x="104" y="148"/>
                    <a:pt x="104" y="148"/>
                  </a:cubicBezTo>
                  <a:cubicBezTo>
                    <a:pt x="106" y="152"/>
                    <a:pt x="106" y="152"/>
                    <a:pt x="106" y="152"/>
                  </a:cubicBezTo>
                  <a:cubicBezTo>
                    <a:pt x="107" y="151"/>
                    <a:pt x="108" y="151"/>
                    <a:pt x="109" y="150"/>
                  </a:cubicBezTo>
                  <a:cubicBezTo>
                    <a:pt x="106" y="147"/>
                    <a:pt x="106" y="147"/>
                    <a:pt x="106" y="147"/>
                  </a:cubicBezTo>
                  <a:moveTo>
                    <a:pt x="2" y="0"/>
                  </a:moveTo>
                  <a:cubicBezTo>
                    <a:pt x="1" y="0"/>
                    <a:pt x="0" y="1"/>
                    <a:pt x="0" y="2"/>
                  </a:cubicBezTo>
                  <a:cubicBezTo>
                    <a:pt x="2" y="5"/>
                    <a:pt x="2" y="5"/>
                    <a:pt x="2" y="5"/>
                  </a:cubicBezTo>
                  <a:cubicBezTo>
                    <a:pt x="3" y="4"/>
                    <a:pt x="4" y="4"/>
                    <a:pt x="4"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9" name="Freeform 800"/>
            <p:cNvSpPr>
              <a:spLocks noEditPoints="1"/>
            </p:cNvSpPr>
            <p:nvPr/>
          </p:nvSpPr>
          <p:spPr bwMode="auto">
            <a:xfrm>
              <a:off x="13595711" y="474447"/>
              <a:ext cx="802135" cy="1122988"/>
            </a:xfrm>
            <a:custGeom>
              <a:avLst/>
              <a:gdLst>
                <a:gd name="T0" fmla="*/ 108 w 110"/>
                <a:gd name="T1" fmla="*/ 149 h 154"/>
                <a:gd name="T2" fmla="*/ 105 w 110"/>
                <a:gd name="T3" fmla="*/ 151 h 154"/>
                <a:gd name="T4" fmla="*/ 108 w 110"/>
                <a:gd name="T5" fmla="*/ 154 h 154"/>
                <a:gd name="T6" fmla="*/ 110 w 110"/>
                <a:gd name="T7" fmla="*/ 152 h 154"/>
                <a:gd name="T8" fmla="*/ 108 w 110"/>
                <a:gd name="T9" fmla="*/ 149 h 154"/>
                <a:gd name="T10" fmla="*/ 2 w 110"/>
                <a:gd name="T11" fmla="*/ 0 h 154"/>
                <a:gd name="T12" fmla="*/ 0 w 110"/>
                <a:gd name="T13" fmla="*/ 2 h 154"/>
                <a:gd name="T14" fmla="*/ 2 w 110"/>
                <a:gd name="T15" fmla="*/ 5 h 154"/>
                <a:gd name="T16" fmla="*/ 5 w 110"/>
                <a:gd name="T17" fmla="*/ 3 h 154"/>
                <a:gd name="T18" fmla="*/ 2 w 110"/>
                <a:gd name="T1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54">
                  <a:moveTo>
                    <a:pt x="108" y="149"/>
                  </a:moveTo>
                  <a:cubicBezTo>
                    <a:pt x="107" y="149"/>
                    <a:pt x="106" y="150"/>
                    <a:pt x="105" y="151"/>
                  </a:cubicBezTo>
                  <a:cubicBezTo>
                    <a:pt x="108" y="154"/>
                    <a:pt x="108" y="154"/>
                    <a:pt x="108" y="154"/>
                  </a:cubicBezTo>
                  <a:cubicBezTo>
                    <a:pt x="108" y="153"/>
                    <a:pt x="109" y="153"/>
                    <a:pt x="110" y="152"/>
                  </a:cubicBezTo>
                  <a:cubicBezTo>
                    <a:pt x="108" y="149"/>
                    <a:pt x="108" y="149"/>
                    <a:pt x="108" y="149"/>
                  </a:cubicBezTo>
                  <a:moveTo>
                    <a:pt x="2" y="0"/>
                  </a:moveTo>
                  <a:cubicBezTo>
                    <a:pt x="2" y="1"/>
                    <a:pt x="1" y="1"/>
                    <a:pt x="0" y="2"/>
                  </a:cubicBezTo>
                  <a:cubicBezTo>
                    <a:pt x="2" y="5"/>
                    <a:pt x="2" y="5"/>
                    <a:pt x="2" y="5"/>
                  </a:cubicBezTo>
                  <a:cubicBezTo>
                    <a:pt x="3" y="5"/>
                    <a:pt x="4" y="4"/>
                    <a:pt x="5" y="3"/>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0" name="Freeform 801"/>
            <p:cNvSpPr>
              <a:spLocks noEditPoints="1"/>
            </p:cNvSpPr>
            <p:nvPr/>
          </p:nvSpPr>
          <p:spPr bwMode="auto">
            <a:xfrm>
              <a:off x="13682095" y="425085"/>
              <a:ext cx="786709" cy="1107562"/>
            </a:xfrm>
            <a:custGeom>
              <a:avLst/>
              <a:gdLst>
                <a:gd name="T0" fmla="*/ 106 w 108"/>
                <a:gd name="T1" fmla="*/ 147 h 152"/>
                <a:gd name="T2" fmla="*/ 104 w 108"/>
                <a:gd name="T3" fmla="*/ 149 h 152"/>
                <a:gd name="T4" fmla="*/ 106 w 108"/>
                <a:gd name="T5" fmla="*/ 152 h 152"/>
                <a:gd name="T6" fmla="*/ 108 w 108"/>
                <a:gd name="T7" fmla="*/ 150 h 152"/>
                <a:gd name="T8" fmla="*/ 106 w 108"/>
                <a:gd name="T9" fmla="*/ 147 h 152"/>
                <a:gd name="T10" fmla="*/ 2 w 108"/>
                <a:gd name="T11" fmla="*/ 0 h 152"/>
                <a:gd name="T12" fmla="*/ 0 w 108"/>
                <a:gd name="T13" fmla="*/ 2 h 152"/>
                <a:gd name="T14" fmla="*/ 2 w 108"/>
                <a:gd name="T15" fmla="*/ 5 h 152"/>
                <a:gd name="T16" fmla="*/ 5 w 108"/>
                <a:gd name="T17" fmla="*/ 4 h 152"/>
                <a:gd name="T18" fmla="*/ 2 w 108"/>
                <a:gd name="T19"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152">
                  <a:moveTo>
                    <a:pt x="106" y="147"/>
                  </a:moveTo>
                  <a:cubicBezTo>
                    <a:pt x="105" y="148"/>
                    <a:pt x="105" y="148"/>
                    <a:pt x="104" y="149"/>
                  </a:cubicBezTo>
                  <a:cubicBezTo>
                    <a:pt x="106" y="152"/>
                    <a:pt x="106" y="152"/>
                    <a:pt x="106" y="152"/>
                  </a:cubicBezTo>
                  <a:cubicBezTo>
                    <a:pt x="107" y="152"/>
                    <a:pt x="108" y="151"/>
                    <a:pt x="108" y="150"/>
                  </a:cubicBezTo>
                  <a:cubicBezTo>
                    <a:pt x="106" y="147"/>
                    <a:pt x="106" y="147"/>
                    <a:pt x="106" y="147"/>
                  </a:cubicBezTo>
                  <a:moveTo>
                    <a:pt x="2" y="0"/>
                  </a:moveTo>
                  <a:cubicBezTo>
                    <a:pt x="1" y="1"/>
                    <a:pt x="0" y="1"/>
                    <a:pt x="0" y="2"/>
                  </a:cubicBezTo>
                  <a:cubicBezTo>
                    <a:pt x="2" y="5"/>
                    <a:pt x="2" y="5"/>
                    <a:pt x="2" y="5"/>
                  </a:cubicBezTo>
                  <a:cubicBezTo>
                    <a:pt x="3" y="4"/>
                    <a:pt x="4" y="4"/>
                    <a:pt x="5" y="4"/>
                  </a:cubicBezTo>
                  <a:cubicBezTo>
                    <a:pt x="2" y="0"/>
                    <a:pt x="2" y="0"/>
                    <a:pt x="2"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1" name="Freeform 802"/>
            <p:cNvSpPr>
              <a:spLocks noEditPoints="1"/>
            </p:cNvSpPr>
            <p:nvPr/>
          </p:nvSpPr>
          <p:spPr bwMode="auto">
            <a:xfrm>
              <a:off x="13768478" y="388063"/>
              <a:ext cx="774368" cy="1070541"/>
            </a:xfrm>
            <a:custGeom>
              <a:avLst/>
              <a:gdLst>
                <a:gd name="T0" fmla="*/ 103 w 106"/>
                <a:gd name="T1" fmla="*/ 141 h 147"/>
                <a:gd name="T2" fmla="*/ 101 w 106"/>
                <a:gd name="T3" fmla="*/ 144 h 147"/>
                <a:gd name="T4" fmla="*/ 104 w 106"/>
                <a:gd name="T5" fmla="*/ 147 h 147"/>
                <a:gd name="T6" fmla="*/ 106 w 106"/>
                <a:gd name="T7" fmla="*/ 145 h 147"/>
                <a:gd name="T8" fmla="*/ 103 w 106"/>
                <a:gd name="T9" fmla="*/ 141 h 147"/>
                <a:gd name="T10" fmla="*/ 3 w 106"/>
                <a:gd name="T11" fmla="*/ 0 h 147"/>
                <a:gd name="T12" fmla="*/ 0 w 106"/>
                <a:gd name="T13" fmla="*/ 1 h 147"/>
                <a:gd name="T14" fmla="*/ 3 w 106"/>
                <a:gd name="T15" fmla="*/ 4 h 147"/>
                <a:gd name="T16" fmla="*/ 6 w 106"/>
                <a:gd name="T17" fmla="*/ 4 h 147"/>
                <a:gd name="T18" fmla="*/ 3 w 106"/>
                <a:gd name="T1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47">
                  <a:moveTo>
                    <a:pt x="103" y="141"/>
                  </a:moveTo>
                  <a:cubicBezTo>
                    <a:pt x="103" y="142"/>
                    <a:pt x="102" y="143"/>
                    <a:pt x="101" y="144"/>
                  </a:cubicBezTo>
                  <a:cubicBezTo>
                    <a:pt x="104" y="147"/>
                    <a:pt x="104" y="147"/>
                    <a:pt x="104" y="147"/>
                  </a:cubicBezTo>
                  <a:cubicBezTo>
                    <a:pt x="104" y="147"/>
                    <a:pt x="105" y="146"/>
                    <a:pt x="106" y="145"/>
                  </a:cubicBezTo>
                  <a:cubicBezTo>
                    <a:pt x="103" y="141"/>
                    <a:pt x="103" y="141"/>
                    <a:pt x="103" y="141"/>
                  </a:cubicBezTo>
                  <a:moveTo>
                    <a:pt x="3" y="0"/>
                  </a:moveTo>
                  <a:cubicBezTo>
                    <a:pt x="2" y="0"/>
                    <a:pt x="1" y="1"/>
                    <a:pt x="0" y="1"/>
                  </a:cubicBezTo>
                  <a:cubicBezTo>
                    <a:pt x="3" y="4"/>
                    <a:pt x="3" y="4"/>
                    <a:pt x="3" y="4"/>
                  </a:cubicBezTo>
                  <a:cubicBezTo>
                    <a:pt x="4" y="4"/>
                    <a:pt x="5" y="4"/>
                    <a:pt x="6" y="4"/>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2" name="Freeform 803"/>
            <p:cNvSpPr>
              <a:spLocks noEditPoints="1"/>
            </p:cNvSpPr>
            <p:nvPr/>
          </p:nvSpPr>
          <p:spPr bwMode="auto">
            <a:xfrm>
              <a:off x="13870288" y="366467"/>
              <a:ext cx="725006" cy="1005753"/>
            </a:xfrm>
            <a:custGeom>
              <a:avLst/>
              <a:gdLst>
                <a:gd name="T0" fmla="*/ 97 w 99"/>
                <a:gd name="T1" fmla="*/ 132 h 138"/>
                <a:gd name="T2" fmla="*/ 95 w 99"/>
                <a:gd name="T3" fmla="*/ 135 h 138"/>
                <a:gd name="T4" fmla="*/ 98 w 99"/>
                <a:gd name="T5" fmla="*/ 138 h 138"/>
                <a:gd name="T6" fmla="*/ 99 w 99"/>
                <a:gd name="T7" fmla="*/ 136 h 138"/>
                <a:gd name="T8" fmla="*/ 97 w 99"/>
                <a:gd name="T9" fmla="*/ 132 h 138"/>
                <a:gd name="T10" fmla="*/ 3 w 99"/>
                <a:gd name="T11" fmla="*/ 0 h 138"/>
                <a:gd name="T12" fmla="*/ 0 w 99"/>
                <a:gd name="T13" fmla="*/ 0 h 138"/>
                <a:gd name="T14" fmla="*/ 3 w 99"/>
                <a:gd name="T15" fmla="*/ 4 h 138"/>
                <a:gd name="T16" fmla="*/ 6 w 99"/>
                <a:gd name="T17" fmla="*/ 3 h 138"/>
                <a:gd name="T18" fmla="*/ 3 w 99"/>
                <a:gd name="T19"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138">
                  <a:moveTo>
                    <a:pt x="97" y="132"/>
                  </a:moveTo>
                  <a:cubicBezTo>
                    <a:pt x="96" y="133"/>
                    <a:pt x="96" y="134"/>
                    <a:pt x="95" y="135"/>
                  </a:cubicBezTo>
                  <a:cubicBezTo>
                    <a:pt x="98" y="138"/>
                    <a:pt x="98" y="138"/>
                    <a:pt x="98" y="138"/>
                  </a:cubicBezTo>
                  <a:cubicBezTo>
                    <a:pt x="98" y="138"/>
                    <a:pt x="99" y="137"/>
                    <a:pt x="99" y="136"/>
                  </a:cubicBezTo>
                  <a:cubicBezTo>
                    <a:pt x="97" y="132"/>
                    <a:pt x="97" y="132"/>
                    <a:pt x="97" y="132"/>
                  </a:cubicBezTo>
                  <a:moveTo>
                    <a:pt x="3" y="0"/>
                  </a:moveTo>
                  <a:cubicBezTo>
                    <a:pt x="2" y="0"/>
                    <a:pt x="1" y="0"/>
                    <a:pt x="0" y="0"/>
                  </a:cubicBezTo>
                  <a:cubicBezTo>
                    <a:pt x="3" y="4"/>
                    <a:pt x="3" y="4"/>
                    <a:pt x="3" y="4"/>
                  </a:cubicBezTo>
                  <a:cubicBezTo>
                    <a:pt x="4" y="4"/>
                    <a:pt x="5" y="4"/>
                    <a:pt x="6" y="3"/>
                  </a:cubicBezTo>
                  <a:cubicBezTo>
                    <a:pt x="3" y="0"/>
                    <a:pt x="3" y="0"/>
                    <a:pt x="3"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3" name="Freeform 804"/>
            <p:cNvSpPr>
              <a:spLocks noEditPoints="1"/>
            </p:cNvSpPr>
            <p:nvPr/>
          </p:nvSpPr>
          <p:spPr bwMode="auto">
            <a:xfrm>
              <a:off x="13987523" y="360297"/>
              <a:ext cx="657133" cy="910114"/>
            </a:xfrm>
            <a:custGeom>
              <a:avLst/>
              <a:gdLst>
                <a:gd name="T0" fmla="*/ 87 w 90"/>
                <a:gd name="T1" fmla="*/ 118 h 125"/>
                <a:gd name="T2" fmla="*/ 86 w 90"/>
                <a:gd name="T3" fmla="*/ 121 h 125"/>
                <a:gd name="T4" fmla="*/ 89 w 90"/>
                <a:gd name="T5" fmla="*/ 125 h 125"/>
                <a:gd name="T6" fmla="*/ 90 w 90"/>
                <a:gd name="T7" fmla="*/ 122 h 125"/>
                <a:gd name="T8" fmla="*/ 87 w 90"/>
                <a:gd name="T9" fmla="*/ 118 h 125"/>
                <a:gd name="T10" fmla="*/ 1 w 90"/>
                <a:gd name="T11" fmla="*/ 0 h 125"/>
                <a:gd name="T12" fmla="*/ 0 w 90"/>
                <a:gd name="T13" fmla="*/ 0 h 125"/>
                <a:gd name="T14" fmla="*/ 2 w 90"/>
                <a:gd name="T15" fmla="*/ 4 h 125"/>
                <a:gd name="T16" fmla="*/ 6 w 90"/>
                <a:gd name="T17" fmla="*/ 4 h 125"/>
                <a:gd name="T18" fmla="*/ 3 w 90"/>
                <a:gd name="T19" fmla="*/ 0 h 125"/>
                <a:gd name="T20" fmla="*/ 1 w 90"/>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125">
                  <a:moveTo>
                    <a:pt x="87" y="118"/>
                  </a:moveTo>
                  <a:cubicBezTo>
                    <a:pt x="86" y="119"/>
                    <a:pt x="86" y="120"/>
                    <a:pt x="86" y="121"/>
                  </a:cubicBezTo>
                  <a:cubicBezTo>
                    <a:pt x="89" y="125"/>
                    <a:pt x="89" y="125"/>
                    <a:pt x="89" y="125"/>
                  </a:cubicBezTo>
                  <a:cubicBezTo>
                    <a:pt x="89" y="124"/>
                    <a:pt x="89" y="123"/>
                    <a:pt x="90" y="122"/>
                  </a:cubicBezTo>
                  <a:cubicBezTo>
                    <a:pt x="87" y="118"/>
                    <a:pt x="87" y="118"/>
                    <a:pt x="87" y="118"/>
                  </a:cubicBezTo>
                  <a:moveTo>
                    <a:pt x="1" y="0"/>
                  </a:moveTo>
                  <a:cubicBezTo>
                    <a:pt x="1" y="0"/>
                    <a:pt x="0" y="0"/>
                    <a:pt x="0" y="0"/>
                  </a:cubicBezTo>
                  <a:cubicBezTo>
                    <a:pt x="2" y="4"/>
                    <a:pt x="2" y="4"/>
                    <a:pt x="2" y="4"/>
                  </a:cubicBezTo>
                  <a:cubicBezTo>
                    <a:pt x="4" y="4"/>
                    <a:pt x="5" y="4"/>
                    <a:pt x="6" y="4"/>
                  </a:cubicBezTo>
                  <a:cubicBezTo>
                    <a:pt x="3" y="0"/>
                    <a:pt x="3" y="0"/>
                    <a:pt x="3" y="0"/>
                  </a:cubicBezTo>
                  <a:cubicBezTo>
                    <a:pt x="3" y="0"/>
                    <a:pt x="2" y="0"/>
                    <a:pt x="1"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4" name="Freeform 805"/>
            <p:cNvSpPr>
              <a:spLocks noEditPoints="1"/>
            </p:cNvSpPr>
            <p:nvPr/>
          </p:nvSpPr>
          <p:spPr bwMode="auto">
            <a:xfrm>
              <a:off x="14110928" y="366467"/>
              <a:ext cx="564579" cy="780538"/>
            </a:xfrm>
            <a:custGeom>
              <a:avLst/>
              <a:gdLst>
                <a:gd name="T0" fmla="*/ 73 w 77"/>
                <a:gd name="T1" fmla="*/ 98 h 107"/>
                <a:gd name="T2" fmla="*/ 73 w 77"/>
                <a:gd name="T3" fmla="*/ 102 h 107"/>
                <a:gd name="T4" fmla="*/ 73 w 77"/>
                <a:gd name="T5" fmla="*/ 103 h 107"/>
                <a:gd name="T6" fmla="*/ 76 w 77"/>
                <a:gd name="T7" fmla="*/ 107 h 107"/>
                <a:gd name="T8" fmla="*/ 77 w 77"/>
                <a:gd name="T9" fmla="*/ 103 h 107"/>
                <a:gd name="T10" fmla="*/ 73 w 77"/>
                <a:gd name="T11" fmla="*/ 98 h 107"/>
                <a:gd name="T12" fmla="*/ 0 w 77"/>
                <a:gd name="T13" fmla="*/ 0 h 107"/>
                <a:gd name="T14" fmla="*/ 3 w 77"/>
                <a:gd name="T15" fmla="*/ 5 h 107"/>
                <a:gd name="T16" fmla="*/ 8 w 77"/>
                <a:gd name="T17" fmla="*/ 6 h 107"/>
                <a:gd name="T18" fmla="*/ 4 w 77"/>
                <a:gd name="T19" fmla="*/ 1 h 107"/>
                <a:gd name="T20" fmla="*/ 0 w 77"/>
                <a:gd name="T21"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 h="107">
                  <a:moveTo>
                    <a:pt x="73" y="98"/>
                  </a:moveTo>
                  <a:cubicBezTo>
                    <a:pt x="73" y="99"/>
                    <a:pt x="73" y="101"/>
                    <a:pt x="73" y="102"/>
                  </a:cubicBezTo>
                  <a:cubicBezTo>
                    <a:pt x="73" y="102"/>
                    <a:pt x="73" y="102"/>
                    <a:pt x="73" y="103"/>
                  </a:cubicBezTo>
                  <a:cubicBezTo>
                    <a:pt x="76" y="107"/>
                    <a:pt x="76" y="107"/>
                    <a:pt x="76" y="107"/>
                  </a:cubicBezTo>
                  <a:cubicBezTo>
                    <a:pt x="76" y="106"/>
                    <a:pt x="77" y="105"/>
                    <a:pt x="77" y="103"/>
                  </a:cubicBezTo>
                  <a:cubicBezTo>
                    <a:pt x="73" y="98"/>
                    <a:pt x="73" y="98"/>
                    <a:pt x="73" y="98"/>
                  </a:cubicBezTo>
                  <a:moveTo>
                    <a:pt x="0" y="0"/>
                  </a:moveTo>
                  <a:cubicBezTo>
                    <a:pt x="3" y="5"/>
                    <a:pt x="3" y="5"/>
                    <a:pt x="3" y="5"/>
                  </a:cubicBezTo>
                  <a:cubicBezTo>
                    <a:pt x="5" y="5"/>
                    <a:pt x="6" y="5"/>
                    <a:pt x="8" y="6"/>
                  </a:cubicBezTo>
                  <a:cubicBezTo>
                    <a:pt x="4" y="1"/>
                    <a:pt x="4" y="1"/>
                    <a:pt x="4" y="1"/>
                  </a:cubicBezTo>
                  <a:cubicBezTo>
                    <a:pt x="3" y="1"/>
                    <a:pt x="1" y="0"/>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5" name="Freeform 806"/>
            <p:cNvSpPr>
              <a:spLocks noEditPoints="1"/>
            </p:cNvSpPr>
            <p:nvPr/>
          </p:nvSpPr>
          <p:spPr bwMode="auto">
            <a:xfrm>
              <a:off x="14265185" y="409659"/>
              <a:ext cx="410323" cy="583090"/>
            </a:xfrm>
            <a:custGeom>
              <a:avLst/>
              <a:gdLst>
                <a:gd name="T0" fmla="*/ 50 w 56"/>
                <a:gd name="T1" fmla="*/ 66 h 80"/>
                <a:gd name="T2" fmla="*/ 51 w 56"/>
                <a:gd name="T3" fmla="*/ 73 h 80"/>
                <a:gd name="T4" fmla="*/ 56 w 56"/>
                <a:gd name="T5" fmla="*/ 80 h 80"/>
                <a:gd name="T6" fmla="*/ 56 w 56"/>
                <a:gd name="T7" fmla="*/ 74 h 80"/>
                <a:gd name="T8" fmla="*/ 50 w 56"/>
                <a:gd name="T9" fmla="*/ 66 h 80"/>
                <a:gd name="T10" fmla="*/ 0 w 56"/>
                <a:gd name="T11" fmla="*/ 0 h 80"/>
                <a:gd name="T12" fmla="*/ 5 w 56"/>
                <a:gd name="T13" fmla="*/ 7 h 80"/>
                <a:gd name="T14" fmla="*/ 11 w 56"/>
                <a:gd name="T15" fmla="*/ 11 h 80"/>
                <a:gd name="T16" fmla="*/ 5 w 56"/>
                <a:gd name="T17" fmla="*/ 3 h 80"/>
                <a:gd name="T18" fmla="*/ 0 w 56"/>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0">
                  <a:moveTo>
                    <a:pt x="50" y="66"/>
                  </a:moveTo>
                  <a:cubicBezTo>
                    <a:pt x="51" y="68"/>
                    <a:pt x="51" y="71"/>
                    <a:pt x="51" y="73"/>
                  </a:cubicBezTo>
                  <a:cubicBezTo>
                    <a:pt x="56" y="80"/>
                    <a:pt x="56" y="80"/>
                    <a:pt x="56" y="80"/>
                  </a:cubicBezTo>
                  <a:cubicBezTo>
                    <a:pt x="56" y="78"/>
                    <a:pt x="56" y="76"/>
                    <a:pt x="56" y="74"/>
                  </a:cubicBezTo>
                  <a:cubicBezTo>
                    <a:pt x="50" y="66"/>
                    <a:pt x="50" y="66"/>
                    <a:pt x="50" y="66"/>
                  </a:cubicBezTo>
                  <a:moveTo>
                    <a:pt x="0" y="0"/>
                  </a:moveTo>
                  <a:cubicBezTo>
                    <a:pt x="5" y="7"/>
                    <a:pt x="5" y="7"/>
                    <a:pt x="5" y="7"/>
                  </a:cubicBezTo>
                  <a:cubicBezTo>
                    <a:pt x="7" y="8"/>
                    <a:pt x="9" y="9"/>
                    <a:pt x="11" y="11"/>
                  </a:cubicBezTo>
                  <a:cubicBezTo>
                    <a:pt x="5" y="3"/>
                    <a:pt x="5" y="3"/>
                    <a:pt x="5" y="3"/>
                  </a:cubicBezTo>
                  <a:cubicBezTo>
                    <a:pt x="4" y="2"/>
                    <a:pt x="2" y="1"/>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6" name="Freeform 807"/>
            <p:cNvSpPr>
              <a:spLocks/>
            </p:cNvSpPr>
            <p:nvPr/>
          </p:nvSpPr>
          <p:spPr bwMode="auto">
            <a:xfrm>
              <a:off x="14527421" y="613278"/>
              <a:ext cx="43192" cy="58618"/>
            </a:xfrm>
            <a:custGeom>
              <a:avLst/>
              <a:gdLst>
                <a:gd name="T0" fmla="*/ 0 w 6"/>
                <a:gd name="T1" fmla="*/ 0 h 8"/>
                <a:gd name="T2" fmla="*/ 6 w 6"/>
                <a:gd name="T3" fmla="*/ 8 h 8"/>
                <a:gd name="T4" fmla="*/ 0 w 6"/>
                <a:gd name="T5" fmla="*/ 0 h 8"/>
              </a:gdLst>
              <a:ahLst/>
              <a:cxnLst>
                <a:cxn ang="0">
                  <a:pos x="T0" y="T1"/>
                </a:cxn>
                <a:cxn ang="0">
                  <a:pos x="T2" y="T3"/>
                </a:cxn>
                <a:cxn ang="0">
                  <a:pos x="T4" y="T5"/>
                </a:cxn>
              </a:cxnLst>
              <a:rect l="0" t="0" r="r" b="b"/>
              <a:pathLst>
                <a:path w="6" h="8">
                  <a:moveTo>
                    <a:pt x="0" y="0"/>
                  </a:moveTo>
                  <a:cubicBezTo>
                    <a:pt x="6" y="8"/>
                    <a:pt x="6" y="8"/>
                    <a:pt x="6" y="8"/>
                  </a:cubicBezTo>
                  <a:cubicBezTo>
                    <a:pt x="4" y="5"/>
                    <a:pt x="2" y="3"/>
                    <a:pt x="0" y="0"/>
                  </a:cubicBezTo>
                </a:path>
              </a:pathLst>
            </a:custGeom>
            <a:solidFill>
              <a:srgbClr val="59ACB4">
                <a:alpha val="20000"/>
              </a:srgbClr>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22" name="组合 916"/>
            <p:cNvGrpSpPr/>
            <p:nvPr/>
          </p:nvGrpSpPr>
          <p:grpSpPr>
            <a:xfrm>
              <a:off x="13426027" y="462106"/>
              <a:ext cx="1144584" cy="1144585"/>
              <a:chOff x="5580783" y="1964978"/>
              <a:chExt cx="1144584" cy="1144585"/>
            </a:xfrm>
            <a:solidFill>
              <a:srgbClr val="59ACB4">
                <a:alpha val="20000"/>
              </a:srgbClr>
            </a:solidFill>
          </p:grpSpPr>
          <p:sp>
            <p:nvSpPr>
              <p:cNvPr id="918" name="Freeform 809"/>
              <p:cNvSpPr>
                <a:spLocks noEditPoints="1"/>
              </p:cNvSpPr>
              <p:nvPr/>
            </p:nvSpPr>
            <p:spPr bwMode="auto">
              <a:xfrm>
                <a:off x="5580783" y="1964978"/>
                <a:ext cx="1144584" cy="1144584"/>
              </a:xfrm>
              <a:custGeom>
                <a:avLst/>
                <a:gdLst>
                  <a:gd name="T0" fmla="*/ 68 w 157"/>
                  <a:gd name="T1" fmla="*/ 157 h 157"/>
                  <a:gd name="T2" fmla="*/ 82 w 157"/>
                  <a:gd name="T3" fmla="*/ 157 h 157"/>
                  <a:gd name="T4" fmla="*/ 78 w 157"/>
                  <a:gd name="T5" fmla="*/ 153 h 157"/>
                  <a:gd name="T6" fmla="*/ 94 w 157"/>
                  <a:gd name="T7" fmla="*/ 152 h 157"/>
                  <a:gd name="T8" fmla="*/ 85 w 157"/>
                  <a:gd name="T9" fmla="*/ 157 h 157"/>
                  <a:gd name="T10" fmla="*/ 94 w 157"/>
                  <a:gd name="T11" fmla="*/ 152 h 157"/>
                  <a:gd name="T12" fmla="*/ 98 w 157"/>
                  <a:gd name="T13" fmla="*/ 151 h 157"/>
                  <a:gd name="T14" fmla="*/ 110 w 157"/>
                  <a:gd name="T15" fmla="*/ 150 h 157"/>
                  <a:gd name="T16" fmla="*/ 43 w 157"/>
                  <a:gd name="T17" fmla="*/ 145 h 157"/>
                  <a:gd name="T18" fmla="*/ 64 w 157"/>
                  <a:gd name="T19" fmla="*/ 156 h 157"/>
                  <a:gd name="T20" fmla="*/ 43 w 157"/>
                  <a:gd name="T21" fmla="*/ 145 h 157"/>
                  <a:gd name="T22" fmla="*/ 111 w 157"/>
                  <a:gd name="T23" fmla="*/ 146 h 157"/>
                  <a:gd name="T24" fmla="*/ 122 w 157"/>
                  <a:gd name="T25" fmla="*/ 144 h 157"/>
                  <a:gd name="T26" fmla="*/ 130 w 157"/>
                  <a:gd name="T27" fmla="*/ 132 h 157"/>
                  <a:gd name="T28" fmla="*/ 122 w 157"/>
                  <a:gd name="T29" fmla="*/ 139 h 157"/>
                  <a:gd name="T30" fmla="*/ 127 w 157"/>
                  <a:gd name="T31" fmla="*/ 140 h 157"/>
                  <a:gd name="T32" fmla="*/ 130 w 157"/>
                  <a:gd name="T33" fmla="*/ 132 h 157"/>
                  <a:gd name="T34" fmla="*/ 132 w 157"/>
                  <a:gd name="T35" fmla="*/ 130 h 157"/>
                  <a:gd name="T36" fmla="*/ 142 w 157"/>
                  <a:gd name="T37" fmla="*/ 125 h 157"/>
                  <a:gd name="T38" fmla="*/ 147 w 157"/>
                  <a:gd name="T39" fmla="*/ 108 h 157"/>
                  <a:gd name="T40" fmla="*/ 144 w 157"/>
                  <a:gd name="T41" fmla="*/ 122 h 157"/>
                  <a:gd name="T42" fmla="*/ 147 w 157"/>
                  <a:gd name="T43" fmla="*/ 108 h 157"/>
                  <a:gd name="T44" fmla="*/ 148 w 157"/>
                  <a:gd name="T45" fmla="*/ 105 h 157"/>
                  <a:gd name="T46" fmla="*/ 155 w 157"/>
                  <a:gd name="T47" fmla="*/ 96 h 157"/>
                  <a:gd name="T48" fmla="*/ 1 w 157"/>
                  <a:gd name="T49" fmla="*/ 89 h 157"/>
                  <a:gd name="T50" fmla="*/ 43 w 157"/>
                  <a:gd name="T51" fmla="*/ 149 h 157"/>
                  <a:gd name="T52" fmla="*/ 20 w 157"/>
                  <a:gd name="T53" fmla="*/ 125 h 157"/>
                  <a:gd name="T54" fmla="*/ 1 w 157"/>
                  <a:gd name="T55" fmla="*/ 89 h 157"/>
                  <a:gd name="T56" fmla="*/ 152 w 157"/>
                  <a:gd name="T57" fmla="*/ 87 h 157"/>
                  <a:gd name="T58" fmla="*/ 157 w 157"/>
                  <a:gd name="T59" fmla="*/ 75 h 157"/>
                  <a:gd name="T60" fmla="*/ 1 w 157"/>
                  <a:gd name="T61" fmla="*/ 66 h 157"/>
                  <a:gd name="T62" fmla="*/ 5 w 157"/>
                  <a:gd name="T63" fmla="*/ 90 h 157"/>
                  <a:gd name="T64" fmla="*/ 1 w 157"/>
                  <a:gd name="T65" fmla="*/ 66 h 157"/>
                  <a:gd name="T66" fmla="*/ 2 w 157"/>
                  <a:gd name="T67" fmla="*/ 62 h 157"/>
                  <a:gd name="T68" fmla="*/ 8 w 157"/>
                  <a:gd name="T69" fmla="*/ 53 h 157"/>
                  <a:gd name="T70" fmla="*/ 13 w 157"/>
                  <a:gd name="T71" fmla="*/ 36 h 157"/>
                  <a:gd name="T72" fmla="*/ 10 w 157"/>
                  <a:gd name="T73" fmla="*/ 50 h 157"/>
                  <a:gd name="T74" fmla="*/ 13 w 157"/>
                  <a:gd name="T75" fmla="*/ 36 h 157"/>
                  <a:gd name="T76" fmla="*/ 14 w 157"/>
                  <a:gd name="T77" fmla="*/ 33 h 157"/>
                  <a:gd name="T78" fmla="*/ 24 w 157"/>
                  <a:gd name="T79" fmla="*/ 28 h 157"/>
                  <a:gd name="T80" fmla="*/ 32 w 157"/>
                  <a:gd name="T81" fmla="*/ 16 h 157"/>
                  <a:gd name="T82" fmla="*/ 23 w 157"/>
                  <a:gd name="T83" fmla="*/ 23 h 157"/>
                  <a:gd name="T84" fmla="*/ 32 w 157"/>
                  <a:gd name="T85" fmla="*/ 21 h 157"/>
                  <a:gd name="T86" fmla="*/ 32 w 157"/>
                  <a:gd name="T87" fmla="*/ 16 h 157"/>
                  <a:gd name="T88" fmla="*/ 34 w 157"/>
                  <a:gd name="T89" fmla="*/ 14 h 157"/>
                  <a:gd name="T90" fmla="*/ 45 w 157"/>
                  <a:gd name="T91" fmla="*/ 12 h 157"/>
                  <a:gd name="T92" fmla="*/ 113 w 157"/>
                  <a:gd name="T93" fmla="*/ 8 h 157"/>
                  <a:gd name="T94" fmla="*/ 136 w 157"/>
                  <a:gd name="T95" fmla="*/ 32 h 157"/>
                  <a:gd name="T96" fmla="*/ 156 w 157"/>
                  <a:gd name="T97" fmla="*/ 70 h 157"/>
                  <a:gd name="T98" fmla="*/ 113 w 157"/>
                  <a:gd name="T99" fmla="*/ 8 h 157"/>
                  <a:gd name="T100" fmla="*/ 46 w 157"/>
                  <a:gd name="T101" fmla="*/ 7 h 157"/>
                  <a:gd name="T102" fmla="*/ 58 w 157"/>
                  <a:gd name="T103" fmla="*/ 7 h 157"/>
                  <a:gd name="T104" fmla="*/ 91 w 157"/>
                  <a:gd name="T105" fmla="*/ 1 h 157"/>
                  <a:gd name="T106" fmla="*/ 112 w 157"/>
                  <a:gd name="T107" fmla="*/ 12 h 157"/>
                  <a:gd name="T108" fmla="*/ 91 w 157"/>
                  <a:gd name="T109" fmla="*/ 1 h 157"/>
                  <a:gd name="T110" fmla="*/ 59 w 157"/>
                  <a:gd name="T111" fmla="*/ 3 h 157"/>
                  <a:gd name="T112" fmla="*/ 73 w 157"/>
                  <a:gd name="T113" fmla="*/ 5 h 157"/>
                  <a:gd name="T114" fmla="*/ 78 w 157"/>
                  <a:gd name="T115" fmla="*/ 0 h 157"/>
                  <a:gd name="T116" fmla="*/ 77 w 157"/>
                  <a:gd name="T117" fmla="*/ 4 h 157"/>
                  <a:gd name="T118" fmla="*/ 90 w 157"/>
                  <a:gd name="T119" fmla="*/ 5 h 157"/>
                  <a:gd name="T120" fmla="*/ 78 w 157"/>
                  <a:gd name="T121"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157">
                    <a:moveTo>
                      <a:pt x="65" y="152"/>
                    </a:moveTo>
                    <a:cubicBezTo>
                      <a:pt x="68" y="157"/>
                      <a:pt x="68" y="157"/>
                      <a:pt x="68" y="157"/>
                    </a:cubicBezTo>
                    <a:cubicBezTo>
                      <a:pt x="72" y="157"/>
                      <a:pt x="75" y="157"/>
                      <a:pt x="78" y="157"/>
                    </a:cubicBezTo>
                    <a:cubicBezTo>
                      <a:pt x="80" y="157"/>
                      <a:pt x="81" y="157"/>
                      <a:pt x="82" y="157"/>
                    </a:cubicBezTo>
                    <a:cubicBezTo>
                      <a:pt x="79" y="153"/>
                      <a:pt x="79" y="153"/>
                      <a:pt x="79" y="153"/>
                    </a:cubicBezTo>
                    <a:cubicBezTo>
                      <a:pt x="79" y="153"/>
                      <a:pt x="79" y="153"/>
                      <a:pt x="78" y="153"/>
                    </a:cubicBezTo>
                    <a:cubicBezTo>
                      <a:pt x="74" y="153"/>
                      <a:pt x="70" y="153"/>
                      <a:pt x="65" y="152"/>
                    </a:cubicBezTo>
                    <a:moveTo>
                      <a:pt x="94" y="152"/>
                    </a:moveTo>
                    <a:cubicBezTo>
                      <a:pt x="91" y="152"/>
                      <a:pt x="87" y="153"/>
                      <a:pt x="83" y="153"/>
                    </a:cubicBezTo>
                    <a:cubicBezTo>
                      <a:pt x="85" y="157"/>
                      <a:pt x="85" y="157"/>
                      <a:pt x="85" y="157"/>
                    </a:cubicBezTo>
                    <a:cubicBezTo>
                      <a:pt x="89" y="157"/>
                      <a:pt x="93" y="156"/>
                      <a:pt x="97" y="155"/>
                    </a:cubicBezTo>
                    <a:cubicBezTo>
                      <a:pt x="94" y="152"/>
                      <a:pt x="94" y="152"/>
                      <a:pt x="94" y="152"/>
                    </a:cubicBezTo>
                    <a:moveTo>
                      <a:pt x="108" y="147"/>
                    </a:moveTo>
                    <a:cubicBezTo>
                      <a:pt x="105" y="149"/>
                      <a:pt x="101" y="150"/>
                      <a:pt x="98" y="151"/>
                    </a:cubicBezTo>
                    <a:cubicBezTo>
                      <a:pt x="100" y="154"/>
                      <a:pt x="100" y="154"/>
                      <a:pt x="100" y="154"/>
                    </a:cubicBezTo>
                    <a:cubicBezTo>
                      <a:pt x="103" y="153"/>
                      <a:pt x="107" y="152"/>
                      <a:pt x="110" y="150"/>
                    </a:cubicBezTo>
                    <a:cubicBezTo>
                      <a:pt x="108" y="147"/>
                      <a:pt x="108" y="147"/>
                      <a:pt x="108" y="147"/>
                    </a:cubicBezTo>
                    <a:moveTo>
                      <a:pt x="43" y="145"/>
                    </a:moveTo>
                    <a:cubicBezTo>
                      <a:pt x="48" y="151"/>
                      <a:pt x="48" y="151"/>
                      <a:pt x="48" y="151"/>
                    </a:cubicBezTo>
                    <a:cubicBezTo>
                      <a:pt x="53" y="153"/>
                      <a:pt x="59" y="155"/>
                      <a:pt x="64" y="156"/>
                    </a:cubicBezTo>
                    <a:cubicBezTo>
                      <a:pt x="61" y="151"/>
                      <a:pt x="61" y="151"/>
                      <a:pt x="61" y="151"/>
                    </a:cubicBezTo>
                    <a:cubicBezTo>
                      <a:pt x="55" y="150"/>
                      <a:pt x="49" y="147"/>
                      <a:pt x="43" y="145"/>
                    </a:cubicBezTo>
                    <a:moveTo>
                      <a:pt x="120" y="141"/>
                    </a:moveTo>
                    <a:cubicBezTo>
                      <a:pt x="117" y="143"/>
                      <a:pt x="114" y="144"/>
                      <a:pt x="111" y="146"/>
                    </a:cubicBezTo>
                    <a:cubicBezTo>
                      <a:pt x="113" y="149"/>
                      <a:pt x="113" y="149"/>
                      <a:pt x="113" y="149"/>
                    </a:cubicBezTo>
                    <a:cubicBezTo>
                      <a:pt x="116" y="148"/>
                      <a:pt x="119" y="146"/>
                      <a:pt x="122" y="144"/>
                    </a:cubicBezTo>
                    <a:cubicBezTo>
                      <a:pt x="120" y="141"/>
                      <a:pt x="120" y="141"/>
                      <a:pt x="120" y="141"/>
                    </a:cubicBezTo>
                    <a:moveTo>
                      <a:pt x="130" y="132"/>
                    </a:moveTo>
                    <a:cubicBezTo>
                      <a:pt x="129" y="134"/>
                      <a:pt x="127" y="135"/>
                      <a:pt x="125" y="137"/>
                    </a:cubicBezTo>
                    <a:cubicBezTo>
                      <a:pt x="124" y="138"/>
                      <a:pt x="123" y="138"/>
                      <a:pt x="122" y="139"/>
                    </a:cubicBezTo>
                    <a:cubicBezTo>
                      <a:pt x="125" y="142"/>
                      <a:pt x="125" y="142"/>
                      <a:pt x="125" y="142"/>
                    </a:cubicBezTo>
                    <a:cubicBezTo>
                      <a:pt x="125" y="141"/>
                      <a:pt x="126" y="141"/>
                      <a:pt x="127" y="140"/>
                    </a:cubicBezTo>
                    <a:cubicBezTo>
                      <a:pt x="129" y="139"/>
                      <a:pt x="131" y="137"/>
                      <a:pt x="133" y="135"/>
                    </a:cubicBezTo>
                    <a:cubicBezTo>
                      <a:pt x="130" y="132"/>
                      <a:pt x="130" y="132"/>
                      <a:pt x="130" y="132"/>
                    </a:cubicBezTo>
                    <a:moveTo>
                      <a:pt x="139" y="121"/>
                    </a:moveTo>
                    <a:cubicBezTo>
                      <a:pt x="137" y="124"/>
                      <a:pt x="135" y="127"/>
                      <a:pt x="132" y="130"/>
                    </a:cubicBezTo>
                    <a:cubicBezTo>
                      <a:pt x="135" y="133"/>
                      <a:pt x="135" y="133"/>
                      <a:pt x="135" y="133"/>
                    </a:cubicBezTo>
                    <a:cubicBezTo>
                      <a:pt x="137" y="131"/>
                      <a:pt x="140" y="128"/>
                      <a:pt x="142" y="125"/>
                    </a:cubicBezTo>
                    <a:cubicBezTo>
                      <a:pt x="139" y="121"/>
                      <a:pt x="139" y="121"/>
                      <a:pt x="139" y="121"/>
                    </a:cubicBezTo>
                    <a:moveTo>
                      <a:pt x="147" y="108"/>
                    </a:moveTo>
                    <a:cubicBezTo>
                      <a:pt x="145" y="112"/>
                      <a:pt x="143" y="115"/>
                      <a:pt x="141" y="119"/>
                    </a:cubicBezTo>
                    <a:cubicBezTo>
                      <a:pt x="144" y="122"/>
                      <a:pt x="144" y="122"/>
                      <a:pt x="144" y="122"/>
                    </a:cubicBezTo>
                    <a:cubicBezTo>
                      <a:pt x="146" y="119"/>
                      <a:pt x="148" y="116"/>
                      <a:pt x="149" y="112"/>
                    </a:cubicBezTo>
                    <a:cubicBezTo>
                      <a:pt x="147" y="108"/>
                      <a:pt x="147" y="108"/>
                      <a:pt x="147" y="108"/>
                    </a:cubicBezTo>
                    <a:moveTo>
                      <a:pt x="152" y="92"/>
                    </a:moveTo>
                    <a:cubicBezTo>
                      <a:pt x="151" y="96"/>
                      <a:pt x="150" y="101"/>
                      <a:pt x="148" y="105"/>
                    </a:cubicBezTo>
                    <a:cubicBezTo>
                      <a:pt x="151" y="109"/>
                      <a:pt x="151" y="109"/>
                      <a:pt x="151" y="109"/>
                    </a:cubicBezTo>
                    <a:cubicBezTo>
                      <a:pt x="152" y="105"/>
                      <a:pt x="154" y="100"/>
                      <a:pt x="155" y="96"/>
                    </a:cubicBezTo>
                    <a:cubicBezTo>
                      <a:pt x="152" y="92"/>
                      <a:pt x="152" y="92"/>
                      <a:pt x="152" y="92"/>
                    </a:cubicBezTo>
                    <a:moveTo>
                      <a:pt x="1" y="89"/>
                    </a:moveTo>
                    <a:cubicBezTo>
                      <a:pt x="2" y="103"/>
                      <a:pt x="8" y="116"/>
                      <a:pt x="17" y="128"/>
                    </a:cubicBezTo>
                    <a:cubicBezTo>
                      <a:pt x="24" y="137"/>
                      <a:pt x="33" y="144"/>
                      <a:pt x="43" y="149"/>
                    </a:cubicBezTo>
                    <a:cubicBezTo>
                      <a:pt x="37" y="141"/>
                      <a:pt x="37" y="141"/>
                      <a:pt x="37" y="141"/>
                    </a:cubicBezTo>
                    <a:cubicBezTo>
                      <a:pt x="31" y="137"/>
                      <a:pt x="25" y="131"/>
                      <a:pt x="20" y="125"/>
                    </a:cubicBezTo>
                    <a:cubicBezTo>
                      <a:pt x="13" y="117"/>
                      <a:pt x="9" y="107"/>
                      <a:pt x="6" y="97"/>
                    </a:cubicBezTo>
                    <a:cubicBezTo>
                      <a:pt x="1" y="89"/>
                      <a:pt x="1" y="89"/>
                      <a:pt x="1" y="89"/>
                    </a:cubicBezTo>
                    <a:moveTo>
                      <a:pt x="152" y="69"/>
                    </a:moveTo>
                    <a:cubicBezTo>
                      <a:pt x="153" y="75"/>
                      <a:pt x="153" y="81"/>
                      <a:pt x="152" y="87"/>
                    </a:cubicBezTo>
                    <a:cubicBezTo>
                      <a:pt x="156" y="92"/>
                      <a:pt x="156" y="92"/>
                      <a:pt x="156" y="92"/>
                    </a:cubicBezTo>
                    <a:cubicBezTo>
                      <a:pt x="156" y="87"/>
                      <a:pt x="157" y="81"/>
                      <a:pt x="157" y="75"/>
                    </a:cubicBezTo>
                    <a:cubicBezTo>
                      <a:pt x="152" y="69"/>
                      <a:pt x="152" y="69"/>
                      <a:pt x="152" y="69"/>
                    </a:cubicBezTo>
                    <a:moveTo>
                      <a:pt x="1" y="66"/>
                    </a:moveTo>
                    <a:cubicBezTo>
                      <a:pt x="0" y="72"/>
                      <a:pt x="0" y="78"/>
                      <a:pt x="0" y="83"/>
                    </a:cubicBezTo>
                    <a:cubicBezTo>
                      <a:pt x="5" y="90"/>
                      <a:pt x="5" y="90"/>
                      <a:pt x="5" y="90"/>
                    </a:cubicBezTo>
                    <a:cubicBezTo>
                      <a:pt x="4" y="84"/>
                      <a:pt x="4" y="77"/>
                      <a:pt x="4" y="71"/>
                    </a:cubicBezTo>
                    <a:cubicBezTo>
                      <a:pt x="1" y="66"/>
                      <a:pt x="1" y="66"/>
                      <a:pt x="1" y="66"/>
                    </a:cubicBezTo>
                    <a:moveTo>
                      <a:pt x="6" y="50"/>
                    </a:moveTo>
                    <a:cubicBezTo>
                      <a:pt x="4" y="54"/>
                      <a:pt x="3" y="58"/>
                      <a:pt x="2" y="62"/>
                    </a:cubicBezTo>
                    <a:cubicBezTo>
                      <a:pt x="5" y="67"/>
                      <a:pt x="5" y="67"/>
                      <a:pt x="5" y="67"/>
                    </a:cubicBezTo>
                    <a:cubicBezTo>
                      <a:pt x="6" y="62"/>
                      <a:pt x="7" y="58"/>
                      <a:pt x="8" y="53"/>
                    </a:cubicBezTo>
                    <a:cubicBezTo>
                      <a:pt x="6" y="50"/>
                      <a:pt x="6" y="50"/>
                      <a:pt x="6" y="50"/>
                    </a:cubicBezTo>
                    <a:moveTo>
                      <a:pt x="13" y="36"/>
                    </a:moveTo>
                    <a:cubicBezTo>
                      <a:pt x="10" y="39"/>
                      <a:pt x="9" y="43"/>
                      <a:pt x="7" y="46"/>
                    </a:cubicBezTo>
                    <a:cubicBezTo>
                      <a:pt x="10" y="50"/>
                      <a:pt x="10" y="50"/>
                      <a:pt x="10" y="50"/>
                    </a:cubicBezTo>
                    <a:cubicBezTo>
                      <a:pt x="11" y="46"/>
                      <a:pt x="13" y="43"/>
                      <a:pt x="15" y="40"/>
                    </a:cubicBezTo>
                    <a:cubicBezTo>
                      <a:pt x="13" y="36"/>
                      <a:pt x="13" y="36"/>
                      <a:pt x="13" y="36"/>
                    </a:cubicBezTo>
                    <a:moveTo>
                      <a:pt x="21" y="25"/>
                    </a:moveTo>
                    <a:cubicBezTo>
                      <a:pt x="19" y="28"/>
                      <a:pt x="16" y="30"/>
                      <a:pt x="14" y="33"/>
                    </a:cubicBezTo>
                    <a:cubicBezTo>
                      <a:pt x="17" y="37"/>
                      <a:pt x="17" y="37"/>
                      <a:pt x="17" y="37"/>
                    </a:cubicBezTo>
                    <a:cubicBezTo>
                      <a:pt x="19" y="34"/>
                      <a:pt x="21" y="31"/>
                      <a:pt x="24" y="28"/>
                    </a:cubicBezTo>
                    <a:cubicBezTo>
                      <a:pt x="21" y="25"/>
                      <a:pt x="21" y="25"/>
                      <a:pt x="21" y="25"/>
                    </a:cubicBezTo>
                    <a:moveTo>
                      <a:pt x="32" y="16"/>
                    </a:moveTo>
                    <a:cubicBezTo>
                      <a:pt x="31" y="16"/>
                      <a:pt x="30" y="17"/>
                      <a:pt x="29" y="17"/>
                    </a:cubicBezTo>
                    <a:cubicBezTo>
                      <a:pt x="27" y="19"/>
                      <a:pt x="25" y="21"/>
                      <a:pt x="23" y="23"/>
                    </a:cubicBezTo>
                    <a:cubicBezTo>
                      <a:pt x="26" y="26"/>
                      <a:pt x="26" y="26"/>
                      <a:pt x="26" y="26"/>
                    </a:cubicBezTo>
                    <a:cubicBezTo>
                      <a:pt x="28" y="24"/>
                      <a:pt x="30" y="22"/>
                      <a:pt x="32" y="21"/>
                    </a:cubicBezTo>
                    <a:cubicBezTo>
                      <a:pt x="33" y="20"/>
                      <a:pt x="33" y="20"/>
                      <a:pt x="34" y="19"/>
                    </a:cubicBezTo>
                    <a:cubicBezTo>
                      <a:pt x="32" y="16"/>
                      <a:pt x="32" y="16"/>
                      <a:pt x="32" y="16"/>
                    </a:cubicBezTo>
                    <a:moveTo>
                      <a:pt x="43" y="9"/>
                    </a:moveTo>
                    <a:cubicBezTo>
                      <a:pt x="40" y="10"/>
                      <a:pt x="37" y="12"/>
                      <a:pt x="34" y="14"/>
                    </a:cubicBezTo>
                    <a:cubicBezTo>
                      <a:pt x="36" y="17"/>
                      <a:pt x="36" y="17"/>
                      <a:pt x="36" y="17"/>
                    </a:cubicBezTo>
                    <a:cubicBezTo>
                      <a:pt x="39" y="15"/>
                      <a:pt x="42" y="14"/>
                      <a:pt x="45" y="12"/>
                    </a:cubicBezTo>
                    <a:cubicBezTo>
                      <a:pt x="43" y="9"/>
                      <a:pt x="43" y="9"/>
                      <a:pt x="43" y="9"/>
                    </a:cubicBezTo>
                    <a:moveTo>
                      <a:pt x="113" y="8"/>
                    </a:moveTo>
                    <a:cubicBezTo>
                      <a:pt x="118" y="16"/>
                      <a:pt x="118" y="16"/>
                      <a:pt x="118" y="16"/>
                    </a:cubicBezTo>
                    <a:cubicBezTo>
                      <a:pt x="125" y="20"/>
                      <a:pt x="131" y="26"/>
                      <a:pt x="136" y="32"/>
                    </a:cubicBezTo>
                    <a:cubicBezTo>
                      <a:pt x="144" y="41"/>
                      <a:pt x="148" y="52"/>
                      <a:pt x="151" y="62"/>
                    </a:cubicBezTo>
                    <a:cubicBezTo>
                      <a:pt x="156" y="70"/>
                      <a:pt x="156" y="70"/>
                      <a:pt x="156" y="70"/>
                    </a:cubicBezTo>
                    <a:cubicBezTo>
                      <a:pt x="155" y="56"/>
                      <a:pt x="149" y="42"/>
                      <a:pt x="140" y="30"/>
                    </a:cubicBezTo>
                    <a:cubicBezTo>
                      <a:pt x="132" y="21"/>
                      <a:pt x="123" y="13"/>
                      <a:pt x="113" y="8"/>
                    </a:cubicBezTo>
                    <a:moveTo>
                      <a:pt x="56" y="4"/>
                    </a:moveTo>
                    <a:cubicBezTo>
                      <a:pt x="53" y="5"/>
                      <a:pt x="49" y="6"/>
                      <a:pt x="46" y="7"/>
                    </a:cubicBezTo>
                    <a:cubicBezTo>
                      <a:pt x="48" y="11"/>
                      <a:pt x="48" y="11"/>
                      <a:pt x="48" y="11"/>
                    </a:cubicBezTo>
                    <a:cubicBezTo>
                      <a:pt x="51" y="9"/>
                      <a:pt x="55" y="8"/>
                      <a:pt x="58" y="7"/>
                    </a:cubicBezTo>
                    <a:cubicBezTo>
                      <a:pt x="56" y="4"/>
                      <a:pt x="56" y="4"/>
                      <a:pt x="56" y="4"/>
                    </a:cubicBezTo>
                    <a:moveTo>
                      <a:pt x="91" y="1"/>
                    </a:moveTo>
                    <a:cubicBezTo>
                      <a:pt x="95" y="6"/>
                      <a:pt x="95" y="6"/>
                      <a:pt x="95" y="6"/>
                    </a:cubicBezTo>
                    <a:cubicBezTo>
                      <a:pt x="101" y="8"/>
                      <a:pt x="106" y="10"/>
                      <a:pt x="112" y="12"/>
                    </a:cubicBezTo>
                    <a:cubicBezTo>
                      <a:pt x="107" y="6"/>
                      <a:pt x="107" y="6"/>
                      <a:pt x="107" y="6"/>
                    </a:cubicBezTo>
                    <a:cubicBezTo>
                      <a:pt x="102" y="4"/>
                      <a:pt x="97" y="2"/>
                      <a:pt x="91" y="1"/>
                    </a:cubicBezTo>
                    <a:moveTo>
                      <a:pt x="71" y="1"/>
                    </a:moveTo>
                    <a:cubicBezTo>
                      <a:pt x="67" y="1"/>
                      <a:pt x="63" y="2"/>
                      <a:pt x="59" y="3"/>
                    </a:cubicBezTo>
                    <a:cubicBezTo>
                      <a:pt x="62" y="6"/>
                      <a:pt x="62" y="6"/>
                      <a:pt x="62" y="6"/>
                    </a:cubicBezTo>
                    <a:cubicBezTo>
                      <a:pt x="65" y="5"/>
                      <a:pt x="69" y="5"/>
                      <a:pt x="73" y="5"/>
                    </a:cubicBezTo>
                    <a:cubicBezTo>
                      <a:pt x="71" y="1"/>
                      <a:pt x="71" y="1"/>
                      <a:pt x="71" y="1"/>
                    </a:cubicBezTo>
                    <a:moveTo>
                      <a:pt x="78" y="0"/>
                    </a:moveTo>
                    <a:cubicBezTo>
                      <a:pt x="77" y="0"/>
                      <a:pt x="75" y="0"/>
                      <a:pt x="74" y="0"/>
                    </a:cubicBezTo>
                    <a:cubicBezTo>
                      <a:pt x="77" y="4"/>
                      <a:pt x="77" y="4"/>
                      <a:pt x="77" y="4"/>
                    </a:cubicBezTo>
                    <a:cubicBezTo>
                      <a:pt x="77" y="4"/>
                      <a:pt x="78" y="4"/>
                      <a:pt x="78" y="4"/>
                    </a:cubicBezTo>
                    <a:cubicBezTo>
                      <a:pt x="82" y="4"/>
                      <a:pt x="86" y="5"/>
                      <a:pt x="90" y="5"/>
                    </a:cubicBezTo>
                    <a:cubicBezTo>
                      <a:pt x="87" y="1"/>
                      <a:pt x="87" y="1"/>
                      <a:pt x="87" y="1"/>
                    </a:cubicBezTo>
                    <a:cubicBezTo>
                      <a:pt x="84" y="1"/>
                      <a:pt x="81" y="0"/>
                      <a:pt x="78"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9" name="Freeform 810"/>
              <p:cNvSpPr>
                <a:spLocks noEditPoints="1"/>
              </p:cNvSpPr>
              <p:nvPr/>
            </p:nvSpPr>
            <p:spPr bwMode="auto">
              <a:xfrm>
                <a:off x="5580783" y="2569665"/>
                <a:ext cx="351705" cy="496706"/>
              </a:xfrm>
              <a:custGeom>
                <a:avLst/>
                <a:gdLst>
                  <a:gd name="T0" fmla="*/ 37 w 48"/>
                  <a:gd name="T1" fmla="*/ 58 h 68"/>
                  <a:gd name="T2" fmla="*/ 43 w 48"/>
                  <a:gd name="T3" fmla="*/ 66 h 68"/>
                  <a:gd name="T4" fmla="*/ 48 w 48"/>
                  <a:gd name="T5" fmla="*/ 68 h 68"/>
                  <a:gd name="T6" fmla="*/ 43 w 48"/>
                  <a:gd name="T7" fmla="*/ 62 h 68"/>
                  <a:gd name="T8" fmla="*/ 37 w 48"/>
                  <a:gd name="T9" fmla="*/ 58 h 68"/>
                  <a:gd name="T10" fmla="*/ 0 w 48"/>
                  <a:gd name="T11" fmla="*/ 0 h 68"/>
                  <a:gd name="T12" fmla="*/ 1 w 48"/>
                  <a:gd name="T13" fmla="*/ 6 h 68"/>
                  <a:gd name="T14" fmla="*/ 6 w 48"/>
                  <a:gd name="T15" fmla="*/ 14 h 68"/>
                  <a:gd name="T16" fmla="*/ 5 w 48"/>
                  <a:gd name="T17" fmla="*/ 7 h 68"/>
                  <a:gd name="T18" fmla="*/ 0 w 48"/>
                  <a:gd name="T1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68">
                    <a:moveTo>
                      <a:pt x="37" y="58"/>
                    </a:moveTo>
                    <a:cubicBezTo>
                      <a:pt x="43" y="66"/>
                      <a:pt x="43" y="66"/>
                      <a:pt x="43" y="66"/>
                    </a:cubicBezTo>
                    <a:cubicBezTo>
                      <a:pt x="44" y="67"/>
                      <a:pt x="46" y="67"/>
                      <a:pt x="48" y="68"/>
                    </a:cubicBezTo>
                    <a:cubicBezTo>
                      <a:pt x="43" y="62"/>
                      <a:pt x="43" y="62"/>
                      <a:pt x="43" y="62"/>
                    </a:cubicBezTo>
                    <a:cubicBezTo>
                      <a:pt x="41" y="60"/>
                      <a:pt x="39" y="59"/>
                      <a:pt x="37" y="58"/>
                    </a:cubicBezTo>
                    <a:moveTo>
                      <a:pt x="0" y="0"/>
                    </a:moveTo>
                    <a:cubicBezTo>
                      <a:pt x="0" y="2"/>
                      <a:pt x="0" y="4"/>
                      <a:pt x="1" y="6"/>
                    </a:cubicBezTo>
                    <a:cubicBezTo>
                      <a:pt x="6" y="14"/>
                      <a:pt x="6" y="14"/>
                      <a:pt x="6" y="14"/>
                    </a:cubicBezTo>
                    <a:cubicBezTo>
                      <a:pt x="6" y="12"/>
                      <a:pt x="5" y="9"/>
                      <a:pt x="5" y="7"/>
                    </a:cubicBezTo>
                    <a:cubicBezTo>
                      <a:pt x="0" y="0"/>
                      <a:pt x="0" y="0"/>
                      <a:pt x="0"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0" name="Freeform 811"/>
              <p:cNvSpPr>
                <a:spLocks noEditPoints="1"/>
              </p:cNvSpPr>
              <p:nvPr/>
            </p:nvSpPr>
            <p:spPr bwMode="auto">
              <a:xfrm>
                <a:off x="5590039" y="2415407"/>
                <a:ext cx="487451" cy="694155"/>
              </a:xfrm>
              <a:custGeom>
                <a:avLst/>
                <a:gdLst>
                  <a:gd name="T0" fmla="*/ 60 w 67"/>
                  <a:gd name="T1" fmla="*/ 89 h 95"/>
                  <a:gd name="T2" fmla="*/ 63 w 67"/>
                  <a:gd name="T3" fmla="*/ 94 h 95"/>
                  <a:gd name="T4" fmla="*/ 67 w 67"/>
                  <a:gd name="T5" fmla="*/ 95 h 95"/>
                  <a:gd name="T6" fmla="*/ 64 w 67"/>
                  <a:gd name="T7" fmla="*/ 90 h 95"/>
                  <a:gd name="T8" fmla="*/ 60 w 67"/>
                  <a:gd name="T9" fmla="*/ 89 h 95"/>
                  <a:gd name="T10" fmla="*/ 1 w 67"/>
                  <a:gd name="T11" fmla="*/ 0 h 95"/>
                  <a:gd name="T12" fmla="*/ 0 w 67"/>
                  <a:gd name="T13" fmla="*/ 4 h 95"/>
                  <a:gd name="T14" fmla="*/ 3 w 67"/>
                  <a:gd name="T15" fmla="*/ 9 h 95"/>
                  <a:gd name="T16" fmla="*/ 4 w 67"/>
                  <a:gd name="T17" fmla="*/ 5 h 95"/>
                  <a:gd name="T18" fmla="*/ 1 w 67"/>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 h="95">
                    <a:moveTo>
                      <a:pt x="60" y="89"/>
                    </a:moveTo>
                    <a:cubicBezTo>
                      <a:pt x="63" y="94"/>
                      <a:pt x="63" y="94"/>
                      <a:pt x="63" y="94"/>
                    </a:cubicBezTo>
                    <a:cubicBezTo>
                      <a:pt x="65" y="94"/>
                      <a:pt x="66" y="94"/>
                      <a:pt x="67" y="95"/>
                    </a:cubicBezTo>
                    <a:cubicBezTo>
                      <a:pt x="64" y="90"/>
                      <a:pt x="64" y="90"/>
                      <a:pt x="64" y="90"/>
                    </a:cubicBezTo>
                    <a:cubicBezTo>
                      <a:pt x="63" y="90"/>
                      <a:pt x="61" y="90"/>
                      <a:pt x="60" y="89"/>
                    </a:cubicBezTo>
                    <a:moveTo>
                      <a:pt x="1" y="0"/>
                    </a:moveTo>
                    <a:cubicBezTo>
                      <a:pt x="0" y="2"/>
                      <a:pt x="0" y="3"/>
                      <a:pt x="0" y="4"/>
                    </a:cubicBezTo>
                    <a:cubicBezTo>
                      <a:pt x="3" y="9"/>
                      <a:pt x="3" y="9"/>
                      <a:pt x="3" y="9"/>
                    </a:cubicBezTo>
                    <a:cubicBezTo>
                      <a:pt x="3" y="8"/>
                      <a:pt x="4" y="6"/>
                      <a:pt x="4" y="5"/>
                    </a:cubicBezTo>
                    <a:cubicBezTo>
                      <a:pt x="1" y="0"/>
                      <a:pt x="1" y="0"/>
                      <a:pt x="1"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1" name="Freeform 812"/>
              <p:cNvSpPr>
                <a:spLocks noEditPoints="1"/>
              </p:cNvSpPr>
              <p:nvPr/>
            </p:nvSpPr>
            <p:spPr bwMode="auto">
              <a:xfrm>
                <a:off x="5623975" y="2298173"/>
                <a:ext cx="576920" cy="811390"/>
              </a:xfrm>
              <a:custGeom>
                <a:avLst/>
                <a:gdLst>
                  <a:gd name="T0" fmla="*/ 77 w 79"/>
                  <a:gd name="T1" fmla="*/ 107 h 111"/>
                  <a:gd name="T2" fmla="*/ 73 w 79"/>
                  <a:gd name="T3" fmla="*/ 107 h 111"/>
                  <a:gd name="T4" fmla="*/ 76 w 79"/>
                  <a:gd name="T5" fmla="*/ 111 h 111"/>
                  <a:gd name="T6" fmla="*/ 79 w 79"/>
                  <a:gd name="T7" fmla="*/ 111 h 111"/>
                  <a:gd name="T8" fmla="*/ 77 w 79"/>
                  <a:gd name="T9" fmla="*/ 107 h 111"/>
                  <a:gd name="T10" fmla="*/ 1 w 79"/>
                  <a:gd name="T11" fmla="*/ 0 h 111"/>
                  <a:gd name="T12" fmla="*/ 0 w 79"/>
                  <a:gd name="T13" fmla="*/ 4 h 111"/>
                  <a:gd name="T14" fmla="*/ 2 w 79"/>
                  <a:gd name="T15" fmla="*/ 7 h 111"/>
                  <a:gd name="T16" fmla="*/ 4 w 79"/>
                  <a:gd name="T17" fmla="*/ 4 h 111"/>
                  <a:gd name="T18" fmla="*/ 1 w 79"/>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 h="111">
                    <a:moveTo>
                      <a:pt x="77" y="107"/>
                    </a:moveTo>
                    <a:cubicBezTo>
                      <a:pt x="75" y="107"/>
                      <a:pt x="74" y="107"/>
                      <a:pt x="73" y="107"/>
                    </a:cubicBezTo>
                    <a:cubicBezTo>
                      <a:pt x="76" y="111"/>
                      <a:pt x="76" y="111"/>
                      <a:pt x="76" y="111"/>
                    </a:cubicBezTo>
                    <a:cubicBezTo>
                      <a:pt x="77" y="111"/>
                      <a:pt x="78" y="111"/>
                      <a:pt x="79" y="111"/>
                    </a:cubicBezTo>
                    <a:cubicBezTo>
                      <a:pt x="77" y="107"/>
                      <a:pt x="77" y="107"/>
                      <a:pt x="77" y="107"/>
                    </a:cubicBezTo>
                    <a:moveTo>
                      <a:pt x="1" y="0"/>
                    </a:moveTo>
                    <a:cubicBezTo>
                      <a:pt x="0" y="1"/>
                      <a:pt x="0" y="2"/>
                      <a:pt x="0" y="4"/>
                    </a:cubicBezTo>
                    <a:cubicBezTo>
                      <a:pt x="2" y="7"/>
                      <a:pt x="2" y="7"/>
                      <a:pt x="2" y="7"/>
                    </a:cubicBezTo>
                    <a:cubicBezTo>
                      <a:pt x="3" y="6"/>
                      <a:pt x="3" y="5"/>
                      <a:pt x="4" y="4"/>
                    </a:cubicBezTo>
                    <a:cubicBezTo>
                      <a:pt x="1" y="0"/>
                      <a:pt x="1" y="0"/>
                      <a:pt x="1"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2" name="Freeform 813"/>
              <p:cNvSpPr>
                <a:spLocks noEditPoints="1"/>
              </p:cNvSpPr>
              <p:nvPr/>
            </p:nvSpPr>
            <p:spPr bwMode="auto">
              <a:xfrm>
                <a:off x="5676422" y="2205619"/>
                <a:ext cx="635537" cy="888518"/>
              </a:xfrm>
              <a:custGeom>
                <a:avLst/>
                <a:gdLst>
                  <a:gd name="T0" fmla="*/ 85 w 87"/>
                  <a:gd name="T1" fmla="*/ 118 h 122"/>
                  <a:gd name="T2" fmla="*/ 81 w 87"/>
                  <a:gd name="T3" fmla="*/ 119 h 122"/>
                  <a:gd name="T4" fmla="*/ 84 w 87"/>
                  <a:gd name="T5" fmla="*/ 122 h 122"/>
                  <a:gd name="T6" fmla="*/ 87 w 87"/>
                  <a:gd name="T7" fmla="*/ 121 h 122"/>
                  <a:gd name="T8" fmla="*/ 85 w 87"/>
                  <a:gd name="T9" fmla="*/ 118 h 122"/>
                  <a:gd name="T10" fmla="*/ 1 w 87"/>
                  <a:gd name="T11" fmla="*/ 0 h 122"/>
                  <a:gd name="T12" fmla="*/ 0 w 87"/>
                  <a:gd name="T13" fmla="*/ 3 h 122"/>
                  <a:gd name="T14" fmla="*/ 2 w 87"/>
                  <a:gd name="T15" fmla="*/ 7 h 122"/>
                  <a:gd name="T16" fmla="*/ 4 w 87"/>
                  <a:gd name="T17" fmla="*/ 4 h 122"/>
                  <a:gd name="T18" fmla="*/ 1 w 87"/>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122">
                    <a:moveTo>
                      <a:pt x="85" y="118"/>
                    </a:moveTo>
                    <a:cubicBezTo>
                      <a:pt x="83" y="118"/>
                      <a:pt x="82" y="118"/>
                      <a:pt x="81" y="119"/>
                    </a:cubicBezTo>
                    <a:cubicBezTo>
                      <a:pt x="84" y="122"/>
                      <a:pt x="84" y="122"/>
                      <a:pt x="84" y="122"/>
                    </a:cubicBezTo>
                    <a:cubicBezTo>
                      <a:pt x="85" y="122"/>
                      <a:pt x="86" y="122"/>
                      <a:pt x="87" y="121"/>
                    </a:cubicBezTo>
                    <a:cubicBezTo>
                      <a:pt x="85" y="118"/>
                      <a:pt x="85" y="118"/>
                      <a:pt x="85" y="118"/>
                    </a:cubicBezTo>
                    <a:moveTo>
                      <a:pt x="1" y="0"/>
                    </a:moveTo>
                    <a:cubicBezTo>
                      <a:pt x="1" y="1"/>
                      <a:pt x="0" y="2"/>
                      <a:pt x="0" y="3"/>
                    </a:cubicBezTo>
                    <a:cubicBezTo>
                      <a:pt x="2" y="7"/>
                      <a:pt x="2" y="7"/>
                      <a:pt x="2" y="7"/>
                    </a:cubicBezTo>
                    <a:cubicBezTo>
                      <a:pt x="3" y="6"/>
                      <a:pt x="3" y="5"/>
                      <a:pt x="4" y="4"/>
                    </a:cubicBezTo>
                    <a:cubicBezTo>
                      <a:pt x="1" y="0"/>
                      <a:pt x="1" y="0"/>
                      <a:pt x="1"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3" name="Freeform 814"/>
              <p:cNvSpPr>
                <a:spLocks noEditPoints="1"/>
              </p:cNvSpPr>
              <p:nvPr/>
            </p:nvSpPr>
            <p:spPr bwMode="auto">
              <a:xfrm>
                <a:off x="5735040" y="2131575"/>
                <a:ext cx="669473" cy="925540"/>
              </a:xfrm>
              <a:custGeom>
                <a:avLst/>
                <a:gdLst>
                  <a:gd name="T0" fmla="*/ 90 w 92"/>
                  <a:gd name="T1" fmla="*/ 123 h 127"/>
                  <a:gd name="T2" fmla="*/ 87 w 92"/>
                  <a:gd name="T3" fmla="*/ 124 h 127"/>
                  <a:gd name="T4" fmla="*/ 89 w 92"/>
                  <a:gd name="T5" fmla="*/ 127 h 127"/>
                  <a:gd name="T6" fmla="*/ 92 w 92"/>
                  <a:gd name="T7" fmla="*/ 126 h 127"/>
                  <a:gd name="T8" fmla="*/ 90 w 92"/>
                  <a:gd name="T9" fmla="*/ 123 h 127"/>
                  <a:gd name="T10" fmla="*/ 2 w 92"/>
                  <a:gd name="T11" fmla="*/ 0 h 127"/>
                  <a:gd name="T12" fmla="*/ 0 w 92"/>
                  <a:gd name="T13" fmla="*/ 2 h 127"/>
                  <a:gd name="T14" fmla="*/ 3 w 92"/>
                  <a:gd name="T15" fmla="*/ 5 h 127"/>
                  <a:gd name="T16" fmla="*/ 5 w 92"/>
                  <a:gd name="T17" fmla="*/ 3 h 127"/>
                  <a:gd name="T18" fmla="*/ 2 w 92"/>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7">
                    <a:moveTo>
                      <a:pt x="90" y="123"/>
                    </a:moveTo>
                    <a:cubicBezTo>
                      <a:pt x="89" y="123"/>
                      <a:pt x="88" y="124"/>
                      <a:pt x="87" y="124"/>
                    </a:cubicBezTo>
                    <a:cubicBezTo>
                      <a:pt x="89" y="127"/>
                      <a:pt x="89" y="127"/>
                      <a:pt x="89" y="127"/>
                    </a:cubicBezTo>
                    <a:cubicBezTo>
                      <a:pt x="90" y="127"/>
                      <a:pt x="91" y="127"/>
                      <a:pt x="92" y="126"/>
                    </a:cubicBezTo>
                    <a:cubicBezTo>
                      <a:pt x="90" y="123"/>
                      <a:pt x="90" y="123"/>
                      <a:pt x="90" y="123"/>
                    </a:cubicBezTo>
                    <a:moveTo>
                      <a:pt x="2" y="0"/>
                    </a:moveTo>
                    <a:cubicBezTo>
                      <a:pt x="2" y="0"/>
                      <a:pt x="1" y="1"/>
                      <a:pt x="0" y="2"/>
                    </a:cubicBezTo>
                    <a:cubicBezTo>
                      <a:pt x="3" y="5"/>
                      <a:pt x="3" y="5"/>
                      <a:pt x="3" y="5"/>
                    </a:cubicBezTo>
                    <a:cubicBezTo>
                      <a:pt x="3" y="4"/>
                      <a:pt x="4" y="4"/>
                      <a:pt x="5" y="3"/>
                    </a:cubicBezTo>
                    <a:cubicBezTo>
                      <a:pt x="2" y="0"/>
                      <a:pt x="2" y="0"/>
                      <a:pt x="2"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4" name="Freeform 815"/>
              <p:cNvSpPr>
                <a:spLocks noEditPoints="1"/>
              </p:cNvSpPr>
              <p:nvPr/>
            </p:nvSpPr>
            <p:spPr bwMode="auto">
              <a:xfrm>
                <a:off x="5815253" y="2066788"/>
                <a:ext cx="678729" cy="947136"/>
              </a:xfrm>
              <a:custGeom>
                <a:avLst/>
                <a:gdLst>
                  <a:gd name="T0" fmla="*/ 90 w 93"/>
                  <a:gd name="T1" fmla="*/ 125 h 130"/>
                  <a:gd name="T2" fmla="*/ 88 w 93"/>
                  <a:gd name="T3" fmla="*/ 127 h 130"/>
                  <a:gd name="T4" fmla="*/ 90 w 93"/>
                  <a:gd name="T5" fmla="*/ 130 h 130"/>
                  <a:gd name="T6" fmla="*/ 93 w 93"/>
                  <a:gd name="T7" fmla="*/ 128 h 130"/>
                  <a:gd name="T8" fmla="*/ 90 w 93"/>
                  <a:gd name="T9" fmla="*/ 125 h 130"/>
                  <a:gd name="T10" fmla="*/ 2 w 93"/>
                  <a:gd name="T11" fmla="*/ 0 h 130"/>
                  <a:gd name="T12" fmla="*/ 0 w 93"/>
                  <a:gd name="T13" fmla="*/ 2 h 130"/>
                  <a:gd name="T14" fmla="*/ 2 w 93"/>
                  <a:gd name="T15" fmla="*/ 5 h 130"/>
                  <a:gd name="T16" fmla="*/ 4 w 93"/>
                  <a:gd name="T17" fmla="*/ 3 h 130"/>
                  <a:gd name="T18" fmla="*/ 2 w 93"/>
                  <a:gd name="T19"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130">
                    <a:moveTo>
                      <a:pt x="90" y="125"/>
                    </a:moveTo>
                    <a:cubicBezTo>
                      <a:pt x="89" y="125"/>
                      <a:pt x="89" y="126"/>
                      <a:pt x="88" y="127"/>
                    </a:cubicBezTo>
                    <a:cubicBezTo>
                      <a:pt x="90" y="130"/>
                      <a:pt x="90" y="130"/>
                      <a:pt x="90" y="130"/>
                    </a:cubicBezTo>
                    <a:cubicBezTo>
                      <a:pt x="91" y="129"/>
                      <a:pt x="92" y="129"/>
                      <a:pt x="93" y="128"/>
                    </a:cubicBezTo>
                    <a:cubicBezTo>
                      <a:pt x="90" y="125"/>
                      <a:pt x="90" y="125"/>
                      <a:pt x="90" y="125"/>
                    </a:cubicBezTo>
                    <a:moveTo>
                      <a:pt x="2" y="0"/>
                    </a:moveTo>
                    <a:cubicBezTo>
                      <a:pt x="1" y="1"/>
                      <a:pt x="0" y="1"/>
                      <a:pt x="0" y="2"/>
                    </a:cubicBezTo>
                    <a:cubicBezTo>
                      <a:pt x="2" y="5"/>
                      <a:pt x="2" y="5"/>
                      <a:pt x="2" y="5"/>
                    </a:cubicBezTo>
                    <a:cubicBezTo>
                      <a:pt x="3" y="5"/>
                      <a:pt x="3" y="4"/>
                      <a:pt x="4" y="3"/>
                    </a:cubicBezTo>
                    <a:cubicBezTo>
                      <a:pt x="2" y="0"/>
                      <a:pt x="2" y="0"/>
                      <a:pt x="2"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5" name="Freeform 816"/>
              <p:cNvSpPr>
                <a:spLocks noEditPoints="1"/>
              </p:cNvSpPr>
              <p:nvPr/>
            </p:nvSpPr>
            <p:spPr bwMode="auto">
              <a:xfrm>
                <a:off x="5895467" y="2014340"/>
                <a:ext cx="669473" cy="934796"/>
              </a:xfrm>
              <a:custGeom>
                <a:avLst/>
                <a:gdLst>
                  <a:gd name="T0" fmla="*/ 89 w 92"/>
                  <a:gd name="T1" fmla="*/ 123 h 128"/>
                  <a:gd name="T2" fmla="*/ 87 w 92"/>
                  <a:gd name="T3" fmla="*/ 125 h 128"/>
                  <a:gd name="T4" fmla="*/ 90 w 92"/>
                  <a:gd name="T5" fmla="*/ 128 h 128"/>
                  <a:gd name="T6" fmla="*/ 92 w 92"/>
                  <a:gd name="T7" fmla="*/ 126 h 128"/>
                  <a:gd name="T8" fmla="*/ 89 w 92"/>
                  <a:gd name="T9" fmla="*/ 123 h 128"/>
                  <a:gd name="T10" fmla="*/ 3 w 92"/>
                  <a:gd name="T11" fmla="*/ 0 h 128"/>
                  <a:gd name="T12" fmla="*/ 0 w 92"/>
                  <a:gd name="T13" fmla="*/ 2 h 128"/>
                  <a:gd name="T14" fmla="*/ 2 w 92"/>
                  <a:gd name="T15" fmla="*/ 5 h 128"/>
                  <a:gd name="T16" fmla="*/ 5 w 92"/>
                  <a:gd name="T17" fmla="*/ 4 h 128"/>
                  <a:gd name="T18" fmla="*/ 3 w 92"/>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8">
                    <a:moveTo>
                      <a:pt x="89" y="123"/>
                    </a:moveTo>
                    <a:cubicBezTo>
                      <a:pt x="89" y="124"/>
                      <a:pt x="88" y="124"/>
                      <a:pt x="87" y="125"/>
                    </a:cubicBezTo>
                    <a:cubicBezTo>
                      <a:pt x="90" y="128"/>
                      <a:pt x="90" y="128"/>
                      <a:pt x="90" y="128"/>
                    </a:cubicBezTo>
                    <a:cubicBezTo>
                      <a:pt x="90" y="128"/>
                      <a:pt x="91" y="127"/>
                      <a:pt x="92" y="126"/>
                    </a:cubicBezTo>
                    <a:cubicBezTo>
                      <a:pt x="89" y="123"/>
                      <a:pt x="89" y="123"/>
                      <a:pt x="89" y="123"/>
                    </a:cubicBezTo>
                    <a:moveTo>
                      <a:pt x="3" y="0"/>
                    </a:moveTo>
                    <a:cubicBezTo>
                      <a:pt x="2" y="1"/>
                      <a:pt x="1" y="1"/>
                      <a:pt x="0" y="2"/>
                    </a:cubicBezTo>
                    <a:cubicBezTo>
                      <a:pt x="2" y="5"/>
                      <a:pt x="2" y="5"/>
                      <a:pt x="2" y="5"/>
                    </a:cubicBezTo>
                    <a:cubicBezTo>
                      <a:pt x="3" y="5"/>
                      <a:pt x="4" y="4"/>
                      <a:pt x="5" y="4"/>
                    </a:cubicBezTo>
                    <a:cubicBezTo>
                      <a:pt x="3" y="0"/>
                      <a:pt x="3" y="0"/>
                      <a:pt x="3"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6" name="Freeform 817"/>
              <p:cNvSpPr>
                <a:spLocks noEditPoints="1"/>
              </p:cNvSpPr>
              <p:nvPr/>
            </p:nvSpPr>
            <p:spPr bwMode="auto">
              <a:xfrm>
                <a:off x="5991105" y="1986574"/>
                <a:ext cx="641708" cy="888518"/>
              </a:xfrm>
              <a:custGeom>
                <a:avLst/>
                <a:gdLst>
                  <a:gd name="T0" fmla="*/ 85 w 88"/>
                  <a:gd name="T1" fmla="*/ 116 h 122"/>
                  <a:gd name="T2" fmla="*/ 83 w 88"/>
                  <a:gd name="T3" fmla="*/ 118 h 122"/>
                  <a:gd name="T4" fmla="*/ 86 w 88"/>
                  <a:gd name="T5" fmla="*/ 122 h 122"/>
                  <a:gd name="T6" fmla="*/ 88 w 88"/>
                  <a:gd name="T7" fmla="*/ 119 h 122"/>
                  <a:gd name="T8" fmla="*/ 85 w 88"/>
                  <a:gd name="T9" fmla="*/ 116 h 122"/>
                  <a:gd name="T10" fmla="*/ 3 w 88"/>
                  <a:gd name="T11" fmla="*/ 0 h 122"/>
                  <a:gd name="T12" fmla="*/ 0 w 88"/>
                  <a:gd name="T13" fmla="*/ 1 h 122"/>
                  <a:gd name="T14" fmla="*/ 2 w 88"/>
                  <a:gd name="T15" fmla="*/ 4 h 122"/>
                  <a:gd name="T16" fmla="*/ 6 w 88"/>
                  <a:gd name="T17" fmla="*/ 3 h 122"/>
                  <a:gd name="T18" fmla="*/ 3 w 88"/>
                  <a:gd name="T1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122">
                    <a:moveTo>
                      <a:pt x="85" y="116"/>
                    </a:moveTo>
                    <a:cubicBezTo>
                      <a:pt x="85" y="117"/>
                      <a:pt x="84" y="117"/>
                      <a:pt x="83" y="118"/>
                    </a:cubicBezTo>
                    <a:cubicBezTo>
                      <a:pt x="86" y="122"/>
                      <a:pt x="86" y="122"/>
                      <a:pt x="86" y="122"/>
                    </a:cubicBezTo>
                    <a:cubicBezTo>
                      <a:pt x="86" y="121"/>
                      <a:pt x="87" y="120"/>
                      <a:pt x="88" y="119"/>
                    </a:cubicBezTo>
                    <a:cubicBezTo>
                      <a:pt x="85" y="116"/>
                      <a:pt x="85" y="116"/>
                      <a:pt x="85" y="116"/>
                    </a:cubicBezTo>
                    <a:moveTo>
                      <a:pt x="3" y="0"/>
                    </a:moveTo>
                    <a:cubicBezTo>
                      <a:pt x="2" y="0"/>
                      <a:pt x="1" y="0"/>
                      <a:pt x="0" y="1"/>
                    </a:cubicBezTo>
                    <a:cubicBezTo>
                      <a:pt x="2" y="4"/>
                      <a:pt x="2" y="4"/>
                      <a:pt x="2" y="4"/>
                    </a:cubicBezTo>
                    <a:cubicBezTo>
                      <a:pt x="3" y="4"/>
                      <a:pt x="5" y="3"/>
                      <a:pt x="6" y="3"/>
                    </a:cubicBezTo>
                    <a:cubicBezTo>
                      <a:pt x="3" y="0"/>
                      <a:pt x="3" y="0"/>
                      <a:pt x="3"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7" name="Freeform 818"/>
              <p:cNvSpPr>
                <a:spLocks noEditPoints="1"/>
              </p:cNvSpPr>
              <p:nvPr/>
            </p:nvSpPr>
            <p:spPr bwMode="auto">
              <a:xfrm>
                <a:off x="6099085" y="1964978"/>
                <a:ext cx="583090" cy="814475"/>
              </a:xfrm>
              <a:custGeom>
                <a:avLst/>
                <a:gdLst>
                  <a:gd name="T0" fmla="*/ 77 w 80"/>
                  <a:gd name="T1" fmla="*/ 105 h 112"/>
                  <a:gd name="T2" fmla="*/ 76 w 80"/>
                  <a:gd name="T3" fmla="*/ 108 h 112"/>
                  <a:gd name="T4" fmla="*/ 78 w 80"/>
                  <a:gd name="T5" fmla="*/ 112 h 112"/>
                  <a:gd name="T6" fmla="*/ 80 w 80"/>
                  <a:gd name="T7" fmla="*/ 109 h 112"/>
                  <a:gd name="T8" fmla="*/ 77 w 80"/>
                  <a:gd name="T9" fmla="*/ 105 h 112"/>
                  <a:gd name="T10" fmla="*/ 3 w 80"/>
                  <a:gd name="T11" fmla="*/ 0 h 112"/>
                  <a:gd name="T12" fmla="*/ 0 w 80"/>
                  <a:gd name="T13" fmla="*/ 1 h 112"/>
                  <a:gd name="T14" fmla="*/ 2 w 80"/>
                  <a:gd name="T15" fmla="*/ 5 h 112"/>
                  <a:gd name="T16" fmla="*/ 6 w 80"/>
                  <a:gd name="T17" fmla="*/ 4 h 112"/>
                  <a:gd name="T18" fmla="*/ 3 w 80"/>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0" h="112">
                    <a:moveTo>
                      <a:pt x="77" y="105"/>
                    </a:moveTo>
                    <a:cubicBezTo>
                      <a:pt x="77" y="106"/>
                      <a:pt x="76" y="107"/>
                      <a:pt x="76" y="108"/>
                    </a:cubicBezTo>
                    <a:cubicBezTo>
                      <a:pt x="78" y="112"/>
                      <a:pt x="78" y="112"/>
                      <a:pt x="78" y="112"/>
                    </a:cubicBezTo>
                    <a:cubicBezTo>
                      <a:pt x="79" y="111"/>
                      <a:pt x="79" y="110"/>
                      <a:pt x="80" y="109"/>
                    </a:cubicBezTo>
                    <a:cubicBezTo>
                      <a:pt x="77" y="105"/>
                      <a:pt x="77" y="105"/>
                      <a:pt x="77" y="105"/>
                    </a:cubicBezTo>
                    <a:moveTo>
                      <a:pt x="3" y="0"/>
                    </a:moveTo>
                    <a:cubicBezTo>
                      <a:pt x="2" y="1"/>
                      <a:pt x="1" y="1"/>
                      <a:pt x="0" y="1"/>
                    </a:cubicBezTo>
                    <a:cubicBezTo>
                      <a:pt x="2" y="5"/>
                      <a:pt x="2" y="5"/>
                      <a:pt x="2" y="5"/>
                    </a:cubicBezTo>
                    <a:cubicBezTo>
                      <a:pt x="3" y="4"/>
                      <a:pt x="5" y="4"/>
                      <a:pt x="6" y="4"/>
                    </a:cubicBezTo>
                    <a:cubicBezTo>
                      <a:pt x="3" y="0"/>
                      <a:pt x="3" y="0"/>
                      <a:pt x="3"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8" name="Freeform 819"/>
              <p:cNvSpPr>
                <a:spLocks noEditPoints="1"/>
              </p:cNvSpPr>
              <p:nvPr/>
            </p:nvSpPr>
            <p:spPr bwMode="auto">
              <a:xfrm>
                <a:off x="6216320" y="1971149"/>
                <a:ext cx="502876" cy="694155"/>
              </a:xfrm>
              <a:custGeom>
                <a:avLst/>
                <a:gdLst>
                  <a:gd name="T0" fmla="*/ 65 w 69"/>
                  <a:gd name="T1" fmla="*/ 86 h 95"/>
                  <a:gd name="T2" fmla="*/ 65 w 69"/>
                  <a:gd name="T3" fmla="*/ 91 h 95"/>
                  <a:gd name="T4" fmla="*/ 68 w 69"/>
                  <a:gd name="T5" fmla="*/ 95 h 95"/>
                  <a:gd name="T6" fmla="*/ 69 w 69"/>
                  <a:gd name="T7" fmla="*/ 91 h 95"/>
                  <a:gd name="T8" fmla="*/ 65 w 69"/>
                  <a:gd name="T9" fmla="*/ 86 h 95"/>
                  <a:gd name="T10" fmla="*/ 0 w 69"/>
                  <a:gd name="T11" fmla="*/ 0 h 95"/>
                  <a:gd name="T12" fmla="*/ 3 w 69"/>
                  <a:gd name="T13" fmla="*/ 4 h 95"/>
                  <a:gd name="T14" fmla="*/ 8 w 69"/>
                  <a:gd name="T15" fmla="*/ 5 h 95"/>
                  <a:gd name="T16" fmla="*/ 4 w 69"/>
                  <a:gd name="T17" fmla="*/ 0 h 95"/>
                  <a:gd name="T18" fmla="*/ 0 w 69"/>
                  <a:gd name="T1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5">
                    <a:moveTo>
                      <a:pt x="65" y="86"/>
                    </a:moveTo>
                    <a:cubicBezTo>
                      <a:pt x="65" y="88"/>
                      <a:pt x="65" y="89"/>
                      <a:pt x="65" y="91"/>
                    </a:cubicBezTo>
                    <a:cubicBezTo>
                      <a:pt x="68" y="95"/>
                      <a:pt x="68" y="95"/>
                      <a:pt x="68" y="95"/>
                    </a:cubicBezTo>
                    <a:cubicBezTo>
                      <a:pt x="68" y="94"/>
                      <a:pt x="68" y="93"/>
                      <a:pt x="69" y="91"/>
                    </a:cubicBezTo>
                    <a:cubicBezTo>
                      <a:pt x="65" y="86"/>
                      <a:pt x="65" y="86"/>
                      <a:pt x="65" y="86"/>
                    </a:cubicBezTo>
                    <a:moveTo>
                      <a:pt x="0" y="0"/>
                    </a:moveTo>
                    <a:cubicBezTo>
                      <a:pt x="3" y="4"/>
                      <a:pt x="3" y="4"/>
                      <a:pt x="3" y="4"/>
                    </a:cubicBezTo>
                    <a:cubicBezTo>
                      <a:pt x="5" y="5"/>
                      <a:pt x="6" y="5"/>
                      <a:pt x="8" y="5"/>
                    </a:cubicBezTo>
                    <a:cubicBezTo>
                      <a:pt x="4" y="0"/>
                      <a:pt x="4" y="0"/>
                      <a:pt x="4" y="0"/>
                    </a:cubicBezTo>
                    <a:cubicBezTo>
                      <a:pt x="3" y="0"/>
                      <a:pt x="2" y="0"/>
                      <a:pt x="0"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29" name="Freeform 820"/>
              <p:cNvSpPr>
                <a:spLocks noEditPoints="1"/>
              </p:cNvSpPr>
              <p:nvPr/>
            </p:nvSpPr>
            <p:spPr bwMode="auto">
              <a:xfrm>
                <a:off x="6361322" y="2008170"/>
                <a:ext cx="364045" cy="502877"/>
              </a:xfrm>
              <a:custGeom>
                <a:avLst/>
                <a:gdLst>
                  <a:gd name="T0" fmla="*/ 44 w 50"/>
                  <a:gd name="T1" fmla="*/ 56 h 69"/>
                  <a:gd name="T2" fmla="*/ 45 w 50"/>
                  <a:gd name="T3" fmla="*/ 63 h 69"/>
                  <a:gd name="T4" fmla="*/ 50 w 50"/>
                  <a:gd name="T5" fmla="*/ 69 h 69"/>
                  <a:gd name="T6" fmla="*/ 49 w 50"/>
                  <a:gd name="T7" fmla="*/ 64 h 69"/>
                  <a:gd name="T8" fmla="*/ 44 w 50"/>
                  <a:gd name="T9" fmla="*/ 56 h 69"/>
                  <a:gd name="T10" fmla="*/ 0 w 50"/>
                  <a:gd name="T11" fmla="*/ 0 h 69"/>
                  <a:gd name="T12" fmla="*/ 5 w 50"/>
                  <a:gd name="T13" fmla="*/ 6 h 69"/>
                  <a:gd name="T14" fmla="*/ 11 w 50"/>
                  <a:gd name="T15" fmla="*/ 10 h 69"/>
                  <a:gd name="T16" fmla="*/ 6 w 50"/>
                  <a:gd name="T17" fmla="*/ 2 h 69"/>
                  <a:gd name="T18" fmla="*/ 0 w 50"/>
                  <a:gd name="T1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69">
                    <a:moveTo>
                      <a:pt x="44" y="56"/>
                    </a:moveTo>
                    <a:cubicBezTo>
                      <a:pt x="44" y="58"/>
                      <a:pt x="45" y="61"/>
                      <a:pt x="45" y="63"/>
                    </a:cubicBezTo>
                    <a:cubicBezTo>
                      <a:pt x="50" y="69"/>
                      <a:pt x="50" y="69"/>
                      <a:pt x="50" y="69"/>
                    </a:cubicBezTo>
                    <a:cubicBezTo>
                      <a:pt x="50" y="68"/>
                      <a:pt x="49" y="66"/>
                      <a:pt x="49" y="64"/>
                    </a:cubicBezTo>
                    <a:cubicBezTo>
                      <a:pt x="44" y="56"/>
                      <a:pt x="44" y="56"/>
                      <a:pt x="44" y="56"/>
                    </a:cubicBezTo>
                    <a:moveTo>
                      <a:pt x="0" y="0"/>
                    </a:moveTo>
                    <a:cubicBezTo>
                      <a:pt x="5" y="6"/>
                      <a:pt x="5" y="6"/>
                      <a:pt x="5" y="6"/>
                    </a:cubicBezTo>
                    <a:cubicBezTo>
                      <a:pt x="7" y="7"/>
                      <a:pt x="9" y="9"/>
                      <a:pt x="11" y="10"/>
                    </a:cubicBezTo>
                    <a:cubicBezTo>
                      <a:pt x="6" y="2"/>
                      <a:pt x="6" y="2"/>
                      <a:pt x="6" y="2"/>
                    </a:cubicBezTo>
                    <a:cubicBezTo>
                      <a:pt x="4" y="1"/>
                      <a:pt x="2" y="1"/>
                      <a:pt x="0"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0" name="Freeform 821"/>
              <p:cNvSpPr>
                <a:spLocks noEditPoints="1"/>
              </p:cNvSpPr>
              <p:nvPr/>
            </p:nvSpPr>
            <p:spPr bwMode="auto">
              <a:xfrm>
                <a:off x="5960254" y="2350620"/>
                <a:ext cx="379471" cy="379471"/>
              </a:xfrm>
              <a:custGeom>
                <a:avLst/>
                <a:gdLst>
                  <a:gd name="T0" fmla="*/ 37 w 52"/>
                  <a:gd name="T1" fmla="*/ 45 h 52"/>
                  <a:gd name="T2" fmla="*/ 27 w 52"/>
                  <a:gd name="T3" fmla="*/ 48 h 52"/>
                  <a:gd name="T4" fmla="*/ 29 w 52"/>
                  <a:gd name="T5" fmla="*/ 52 h 52"/>
                  <a:gd name="T6" fmla="*/ 40 w 52"/>
                  <a:gd name="T7" fmla="*/ 48 h 52"/>
                  <a:gd name="T8" fmla="*/ 37 w 52"/>
                  <a:gd name="T9" fmla="*/ 45 h 52"/>
                  <a:gd name="T10" fmla="*/ 47 w 52"/>
                  <a:gd name="T11" fmla="*/ 34 h 52"/>
                  <a:gd name="T12" fmla="*/ 40 w 52"/>
                  <a:gd name="T13" fmla="*/ 43 h 52"/>
                  <a:gd name="T14" fmla="*/ 40 w 52"/>
                  <a:gd name="T15" fmla="*/ 43 h 52"/>
                  <a:gd name="T16" fmla="*/ 42 w 52"/>
                  <a:gd name="T17" fmla="*/ 46 h 52"/>
                  <a:gd name="T18" fmla="*/ 43 w 52"/>
                  <a:gd name="T19" fmla="*/ 46 h 52"/>
                  <a:gd name="T20" fmla="*/ 49 w 52"/>
                  <a:gd name="T21" fmla="*/ 38 h 52"/>
                  <a:gd name="T22" fmla="*/ 47 w 52"/>
                  <a:gd name="T23" fmla="*/ 34 h 52"/>
                  <a:gd name="T24" fmla="*/ 2 w 52"/>
                  <a:gd name="T25" fmla="*/ 18 h 52"/>
                  <a:gd name="T26" fmla="*/ 1 w 52"/>
                  <a:gd name="T27" fmla="*/ 23 h 52"/>
                  <a:gd name="T28" fmla="*/ 0 w 52"/>
                  <a:gd name="T29" fmla="*/ 26 h 52"/>
                  <a:gd name="T30" fmla="*/ 5 w 52"/>
                  <a:gd name="T31" fmla="*/ 41 h 52"/>
                  <a:gd name="T32" fmla="*/ 5 w 52"/>
                  <a:gd name="T33" fmla="*/ 41 h 52"/>
                  <a:gd name="T34" fmla="*/ 6 w 52"/>
                  <a:gd name="T35" fmla="*/ 42 h 52"/>
                  <a:gd name="T36" fmla="*/ 26 w 52"/>
                  <a:gd name="T37" fmla="*/ 52 h 52"/>
                  <a:gd name="T38" fmla="*/ 23 w 52"/>
                  <a:gd name="T39" fmla="*/ 47 h 52"/>
                  <a:gd name="T40" fmla="*/ 9 w 52"/>
                  <a:gd name="T41" fmla="*/ 39 h 52"/>
                  <a:gd name="T42" fmla="*/ 4 w 52"/>
                  <a:gd name="T43" fmla="*/ 26 h 52"/>
                  <a:gd name="T44" fmla="*/ 5 w 52"/>
                  <a:gd name="T45" fmla="*/ 23 h 52"/>
                  <a:gd name="T46" fmla="*/ 5 w 52"/>
                  <a:gd name="T47" fmla="*/ 22 h 52"/>
                  <a:gd name="T48" fmla="*/ 2 w 52"/>
                  <a:gd name="T49" fmla="*/ 18 h 52"/>
                  <a:gd name="T50" fmla="*/ 10 w 52"/>
                  <a:gd name="T51" fmla="*/ 6 h 52"/>
                  <a:gd name="T52" fmla="*/ 3 w 52"/>
                  <a:gd name="T53" fmla="*/ 14 h 52"/>
                  <a:gd name="T54" fmla="*/ 6 w 52"/>
                  <a:gd name="T55" fmla="*/ 18 h 52"/>
                  <a:gd name="T56" fmla="*/ 12 w 52"/>
                  <a:gd name="T57" fmla="*/ 9 h 52"/>
                  <a:gd name="T58" fmla="*/ 10 w 52"/>
                  <a:gd name="T59" fmla="*/ 6 h 52"/>
                  <a:gd name="T60" fmla="*/ 23 w 52"/>
                  <a:gd name="T61" fmla="*/ 0 h 52"/>
                  <a:gd name="T62" fmla="*/ 12 w 52"/>
                  <a:gd name="T63" fmla="*/ 4 h 52"/>
                  <a:gd name="T64" fmla="*/ 15 w 52"/>
                  <a:gd name="T65" fmla="*/ 7 h 52"/>
                  <a:gd name="T66" fmla="*/ 25 w 52"/>
                  <a:gd name="T67" fmla="*/ 4 h 52"/>
                  <a:gd name="T68" fmla="*/ 23 w 52"/>
                  <a:gd name="T69" fmla="*/ 0 h 52"/>
                  <a:gd name="T70" fmla="*/ 26 w 52"/>
                  <a:gd name="T71" fmla="*/ 0 h 52"/>
                  <a:gd name="T72" fmla="*/ 26 w 52"/>
                  <a:gd name="T73" fmla="*/ 0 h 52"/>
                  <a:gd name="T74" fmla="*/ 29 w 52"/>
                  <a:gd name="T75" fmla="*/ 4 h 52"/>
                  <a:gd name="T76" fmla="*/ 43 w 52"/>
                  <a:gd name="T77" fmla="*/ 12 h 52"/>
                  <a:gd name="T78" fmla="*/ 48 w 52"/>
                  <a:gd name="T79" fmla="*/ 26 h 52"/>
                  <a:gd name="T80" fmla="*/ 48 w 52"/>
                  <a:gd name="T81" fmla="*/ 31 h 52"/>
                  <a:gd name="T82" fmla="*/ 51 w 52"/>
                  <a:gd name="T83" fmla="*/ 35 h 52"/>
                  <a:gd name="T84" fmla="*/ 52 w 52"/>
                  <a:gd name="T85" fmla="*/ 26 h 52"/>
                  <a:gd name="T86" fmla="*/ 50 w 52"/>
                  <a:gd name="T87" fmla="*/ 16 h 52"/>
                  <a:gd name="T88" fmla="*/ 44 w 52"/>
                  <a:gd name="T89" fmla="*/ 6 h 52"/>
                  <a:gd name="T90" fmla="*/ 26 w 52"/>
                  <a:gd name="T9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52">
                    <a:moveTo>
                      <a:pt x="37" y="45"/>
                    </a:moveTo>
                    <a:cubicBezTo>
                      <a:pt x="34" y="47"/>
                      <a:pt x="31" y="48"/>
                      <a:pt x="27" y="48"/>
                    </a:cubicBezTo>
                    <a:cubicBezTo>
                      <a:pt x="29" y="52"/>
                      <a:pt x="29" y="52"/>
                      <a:pt x="29" y="52"/>
                    </a:cubicBezTo>
                    <a:cubicBezTo>
                      <a:pt x="33" y="51"/>
                      <a:pt x="37" y="50"/>
                      <a:pt x="40" y="48"/>
                    </a:cubicBezTo>
                    <a:cubicBezTo>
                      <a:pt x="37" y="45"/>
                      <a:pt x="37" y="45"/>
                      <a:pt x="37" y="45"/>
                    </a:cubicBezTo>
                    <a:moveTo>
                      <a:pt x="47" y="34"/>
                    </a:moveTo>
                    <a:cubicBezTo>
                      <a:pt x="45" y="37"/>
                      <a:pt x="43" y="41"/>
                      <a:pt x="40" y="43"/>
                    </a:cubicBezTo>
                    <a:cubicBezTo>
                      <a:pt x="40" y="43"/>
                      <a:pt x="40" y="43"/>
                      <a:pt x="40" y="43"/>
                    </a:cubicBezTo>
                    <a:cubicBezTo>
                      <a:pt x="42" y="46"/>
                      <a:pt x="42" y="46"/>
                      <a:pt x="42" y="46"/>
                    </a:cubicBezTo>
                    <a:cubicBezTo>
                      <a:pt x="42" y="46"/>
                      <a:pt x="42" y="46"/>
                      <a:pt x="43" y="46"/>
                    </a:cubicBezTo>
                    <a:cubicBezTo>
                      <a:pt x="45" y="44"/>
                      <a:pt x="48" y="41"/>
                      <a:pt x="49" y="38"/>
                    </a:cubicBezTo>
                    <a:cubicBezTo>
                      <a:pt x="47" y="34"/>
                      <a:pt x="47" y="34"/>
                      <a:pt x="47" y="34"/>
                    </a:cubicBezTo>
                    <a:moveTo>
                      <a:pt x="2" y="18"/>
                    </a:moveTo>
                    <a:cubicBezTo>
                      <a:pt x="1" y="19"/>
                      <a:pt x="1" y="21"/>
                      <a:pt x="1" y="23"/>
                    </a:cubicBezTo>
                    <a:cubicBezTo>
                      <a:pt x="0" y="24"/>
                      <a:pt x="0" y="25"/>
                      <a:pt x="0" y="26"/>
                    </a:cubicBezTo>
                    <a:cubicBezTo>
                      <a:pt x="0" y="31"/>
                      <a:pt x="2" y="36"/>
                      <a:pt x="5" y="41"/>
                    </a:cubicBezTo>
                    <a:cubicBezTo>
                      <a:pt x="5" y="41"/>
                      <a:pt x="5" y="41"/>
                      <a:pt x="5" y="41"/>
                    </a:cubicBezTo>
                    <a:cubicBezTo>
                      <a:pt x="6" y="41"/>
                      <a:pt x="6" y="42"/>
                      <a:pt x="6" y="42"/>
                    </a:cubicBezTo>
                    <a:cubicBezTo>
                      <a:pt x="11" y="48"/>
                      <a:pt x="18" y="52"/>
                      <a:pt x="26" y="52"/>
                    </a:cubicBezTo>
                    <a:cubicBezTo>
                      <a:pt x="23" y="47"/>
                      <a:pt x="23" y="47"/>
                      <a:pt x="23" y="47"/>
                    </a:cubicBezTo>
                    <a:cubicBezTo>
                      <a:pt x="17" y="47"/>
                      <a:pt x="13" y="44"/>
                      <a:pt x="9" y="39"/>
                    </a:cubicBezTo>
                    <a:cubicBezTo>
                      <a:pt x="6" y="36"/>
                      <a:pt x="4" y="31"/>
                      <a:pt x="4" y="26"/>
                    </a:cubicBezTo>
                    <a:cubicBezTo>
                      <a:pt x="4" y="25"/>
                      <a:pt x="4" y="24"/>
                      <a:pt x="5" y="23"/>
                    </a:cubicBezTo>
                    <a:cubicBezTo>
                      <a:pt x="5" y="23"/>
                      <a:pt x="5" y="22"/>
                      <a:pt x="5" y="22"/>
                    </a:cubicBezTo>
                    <a:cubicBezTo>
                      <a:pt x="2" y="18"/>
                      <a:pt x="2" y="18"/>
                      <a:pt x="2" y="18"/>
                    </a:cubicBezTo>
                    <a:moveTo>
                      <a:pt x="10" y="6"/>
                    </a:moveTo>
                    <a:cubicBezTo>
                      <a:pt x="7" y="8"/>
                      <a:pt x="5" y="11"/>
                      <a:pt x="3" y="14"/>
                    </a:cubicBezTo>
                    <a:cubicBezTo>
                      <a:pt x="6" y="18"/>
                      <a:pt x="6" y="18"/>
                      <a:pt x="6" y="18"/>
                    </a:cubicBezTo>
                    <a:cubicBezTo>
                      <a:pt x="7" y="15"/>
                      <a:pt x="9" y="12"/>
                      <a:pt x="12" y="9"/>
                    </a:cubicBezTo>
                    <a:cubicBezTo>
                      <a:pt x="10" y="6"/>
                      <a:pt x="10" y="6"/>
                      <a:pt x="10" y="6"/>
                    </a:cubicBezTo>
                    <a:moveTo>
                      <a:pt x="23" y="0"/>
                    </a:moveTo>
                    <a:cubicBezTo>
                      <a:pt x="19" y="1"/>
                      <a:pt x="15" y="2"/>
                      <a:pt x="12" y="4"/>
                    </a:cubicBezTo>
                    <a:cubicBezTo>
                      <a:pt x="15" y="7"/>
                      <a:pt x="15" y="7"/>
                      <a:pt x="15" y="7"/>
                    </a:cubicBezTo>
                    <a:cubicBezTo>
                      <a:pt x="18" y="5"/>
                      <a:pt x="21" y="4"/>
                      <a:pt x="25" y="4"/>
                    </a:cubicBezTo>
                    <a:cubicBezTo>
                      <a:pt x="23" y="0"/>
                      <a:pt x="23" y="0"/>
                      <a:pt x="23" y="0"/>
                    </a:cubicBezTo>
                    <a:moveTo>
                      <a:pt x="26" y="0"/>
                    </a:moveTo>
                    <a:cubicBezTo>
                      <a:pt x="26" y="0"/>
                      <a:pt x="26" y="0"/>
                      <a:pt x="26" y="0"/>
                    </a:cubicBezTo>
                    <a:cubicBezTo>
                      <a:pt x="29" y="4"/>
                      <a:pt x="29" y="4"/>
                      <a:pt x="29" y="4"/>
                    </a:cubicBezTo>
                    <a:cubicBezTo>
                      <a:pt x="35" y="5"/>
                      <a:pt x="40" y="8"/>
                      <a:pt x="43" y="12"/>
                    </a:cubicBezTo>
                    <a:cubicBezTo>
                      <a:pt x="47" y="16"/>
                      <a:pt x="48" y="21"/>
                      <a:pt x="48" y="26"/>
                    </a:cubicBezTo>
                    <a:cubicBezTo>
                      <a:pt x="48" y="27"/>
                      <a:pt x="48" y="29"/>
                      <a:pt x="48" y="31"/>
                    </a:cubicBezTo>
                    <a:cubicBezTo>
                      <a:pt x="51" y="35"/>
                      <a:pt x="51" y="35"/>
                      <a:pt x="51" y="35"/>
                    </a:cubicBezTo>
                    <a:cubicBezTo>
                      <a:pt x="52" y="32"/>
                      <a:pt x="52" y="29"/>
                      <a:pt x="52" y="26"/>
                    </a:cubicBezTo>
                    <a:cubicBezTo>
                      <a:pt x="52" y="22"/>
                      <a:pt x="52" y="19"/>
                      <a:pt x="50" y="16"/>
                    </a:cubicBezTo>
                    <a:cubicBezTo>
                      <a:pt x="44" y="6"/>
                      <a:pt x="44" y="6"/>
                      <a:pt x="44" y="6"/>
                    </a:cubicBezTo>
                    <a:cubicBezTo>
                      <a:pt x="39" y="2"/>
                      <a:pt x="33" y="0"/>
                      <a:pt x="26"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1" name="Freeform 822"/>
              <p:cNvSpPr>
                <a:spLocks/>
              </p:cNvSpPr>
              <p:nvPr/>
            </p:nvSpPr>
            <p:spPr bwMode="auto">
              <a:xfrm>
                <a:off x="5997276" y="26498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2" name="Freeform 823"/>
              <p:cNvSpPr>
                <a:spLocks noEditPoints="1"/>
              </p:cNvSpPr>
              <p:nvPr/>
            </p:nvSpPr>
            <p:spPr bwMode="auto">
              <a:xfrm>
                <a:off x="5975680" y="2452429"/>
                <a:ext cx="197448" cy="277662"/>
              </a:xfrm>
              <a:custGeom>
                <a:avLst/>
                <a:gdLst>
                  <a:gd name="T0" fmla="*/ 21 w 27"/>
                  <a:gd name="T1" fmla="*/ 33 h 38"/>
                  <a:gd name="T2" fmla="*/ 24 w 27"/>
                  <a:gd name="T3" fmla="*/ 38 h 38"/>
                  <a:gd name="T4" fmla="*/ 24 w 27"/>
                  <a:gd name="T5" fmla="*/ 38 h 38"/>
                  <a:gd name="T6" fmla="*/ 27 w 27"/>
                  <a:gd name="T7" fmla="*/ 38 h 38"/>
                  <a:gd name="T8" fmla="*/ 25 w 27"/>
                  <a:gd name="T9" fmla="*/ 34 h 38"/>
                  <a:gd name="T10" fmla="*/ 24 w 27"/>
                  <a:gd name="T11" fmla="*/ 34 h 38"/>
                  <a:gd name="T12" fmla="*/ 21 w 27"/>
                  <a:gd name="T13" fmla="*/ 33 h 38"/>
                  <a:gd name="T14" fmla="*/ 1 w 27"/>
                  <a:gd name="T15" fmla="*/ 0 h 38"/>
                  <a:gd name="T16" fmla="*/ 0 w 27"/>
                  <a:gd name="T17" fmla="*/ 4 h 38"/>
                  <a:gd name="T18" fmla="*/ 3 w 27"/>
                  <a:gd name="T19" fmla="*/ 8 h 38"/>
                  <a:gd name="T20" fmla="*/ 4 w 27"/>
                  <a:gd name="T21" fmla="*/ 4 h 38"/>
                  <a:gd name="T22" fmla="*/ 1 w 27"/>
                  <a:gd name="T2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8">
                    <a:moveTo>
                      <a:pt x="21" y="33"/>
                    </a:moveTo>
                    <a:cubicBezTo>
                      <a:pt x="24" y="38"/>
                      <a:pt x="24" y="38"/>
                      <a:pt x="24" y="38"/>
                    </a:cubicBezTo>
                    <a:cubicBezTo>
                      <a:pt x="24" y="38"/>
                      <a:pt x="24" y="38"/>
                      <a:pt x="24" y="38"/>
                    </a:cubicBezTo>
                    <a:cubicBezTo>
                      <a:pt x="25" y="38"/>
                      <a:pt x="26" y="38"/>
                      <a:pt x="27" y="38"/>
                    </a:cubicBezTo>
                    <a:cubicBezTo>
                      <a:pt x="25" y="34"/>
                      <a:pt x="25" y="34"/>
                      <a:pt x="25" y="34"/>
                    </a:cubicBezTo>
                    <a:cubicBezTo>
                      <a:pt x="25" y="34"/>
                      <a:pt x="24" y="34"/>
                      <a:pt x="24" y="34"/>
                    </a:cubicBezTo>
                    <a:cubicBezTo>
                      <a:pt x="23" y="34"/>
                      <a:pt x="22" y="34"/>
                      <a:pt x="21" y="33"/>
                    </a:cubicBezTo>
                    <a:moveTo>
                      <a:pt x="1" y="0"/>
                    </a:moveTo>
                    <a:cubicBezTo>
                      <a:pt x="1" y="1"/>
                      <a:pt x="0" y="2"/>
                      <a:pt x="0" y="4"/>
                    </a:cubicBezTo>
                    <a:cubicBezTo>
                      <a:pt x="3" y="8"/>
                      <a:pt x="3" y="8"/>
                      <a:pt x="3" y="8"/>
                    </a:cubicBezTo>
                    <a:cubicBezTo>
                      <a:pt x="3" y="7"/>
                      <a:pt x="3" y="5"/>
                      <a:pt x="4" y="4"/>
                    </a:cubicBezTo>
                    <a:cubicBezTo>
                      <a:pt x="1" y="0"/>
                      <a:pt x="1" y="0"/>
                      <a:pt x="1"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3" name="Freeform 824"/>
              <p:cNvSpPr>
                <a:spLocks noEditPoints="1"/>
              </p:cNvSpPr>
              <p:nvPr/>
            </p:nvSpPr>
            <p:spPr bwMode="auto">
              <a:xfrm>
                <a:off x="6034298" y="2378386"/>
                <a:ext cx="231385" cy="320854"/>
              </a:xfrm>
              <a:custGeom>
                <a:avLst/>
                <a:gdLst>
                  <a:gd name="T0" fmla="*/ 30 w 32"/>
                  <a:gd name="T1" fmla="*/ 39 h 44"/>
                  <a:gd name="T2" fmla="*/ 27 w 32"/>
                  <a:gd name="T3" fmla="*/ 41 h 44"/>
                  <a:gd name="T4" fmla="*/ 30 w 32"/>
                  <a:gd name="T5" fmla="*/ 44 h 44"/>
                  <a:gd name="T6" fmla="*/ 32 w 32"/>
                  <a:gd name="T7" fmla="*/ 42 h 44"/>
                  <a:gd name="T8" fmla="*/ 30 w 32"/>
                  <a:gd name="T9" fmla="*/ 39 h 44"/>
                  <a:gd name="T10" fmla="*/ 2 w 32"/>
                  <a:gd name="T11" fmla="*/ 0 h 44"/>
                  <a:gd name="T12" fmla="*/ 0 w 32"/>
                  <a:gd name="T13" fmla="*/ 2 h 44"/>
                  <a:gd name="T14" fmla="*/ 0 w 32"/>
                  <a:gd name="T15" fmla="*/ 2 h 44"/>
                  <a:gd name="T16" fmla="*/ 2 w 32"/>
                  <a:gd name="T17" fmla="*/ 5 h 44"/>
                  <a:gd name="T18" fmla="*/ 3 w 32"/>
                  <a:gd name="T19" fmla="*/ 5 h 44"/>
                  <a:gd name="T20" fmla="*/ 5 w 32"/>
                  <a:gd name="T21" fmla="*/ 3 h 44"/>
                  <a:gd name="T22" fmla="*/ 2 w 32"/>
                  <a:gd name="T2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44">
                    <a:moveTo>
                      <a:pt x="30" y="39"/>
                    </a:moveTo>
                    <a:cubicBezTo>
                      <a:pt x="29" y="40"/>
                      <a:pt x="28" y="40"/>
                      <a:pt x="27" y="41"/>
                    </a:cubicBezTo>
                    <a:cubicBezTo>
                      <a:pt x="30" y="44"/>
                      <a:pt x="30" y="44"/>
                      <a:pt x="30" y="44"/>
                    </a:cubicBezTo>
                    <a:cubicBezTo>
                      <a:pt x="31" y="43"/>
                      <a:pt x="31" y="43"/>
                      <a:pt x="32" y="42"/>
                    </a:cubicBezTo>
                    <a:cubicBezTo>
                      <a:pt x="30" y="39"/>
                      <a:pt x="30" y="39"/>
                      <a:pt x="30" y="39"/>
                    </a:cubicBezTo>
                    <a:moveTo>
                      <a:pt x="2" y="0"/>
                    </a:moveTo>
                    <a:cubicBezTo>
                      <a:pt x="2" y="0"/>
                      <a:pt x="1" y="1"/>
                      <a:pt x="0" y="2"/>
                    </a:cubicBezTo>
                    <a:cubicBezTo>
                      <a:pt x="0" y="2"/>
                      <a:pt x="0" y="2"/>
                      <a:pt x="0" y="2"/>
                    </a:cubicBezTo>
                    <a:cubicBezTo>
                      <a:pt x="2" y="5"/>
                      <a:pt x="2" y="5"/>
                      <a:pt x="2" y="5"/>
                    </a:cubicBezTo>
                    <a:cubicBezTo>
                      <a:pt x="2" y="5"/>
                      <a:pt x="3" y="5"/>
                      <a:pt x="3" y="5"/>
                    </a:cubicBezTo>
                    <a:cubicBezTo>
                      <a:pt x="3" y="4"/>
                      <a:pt x="4" y="4"/>
                      <a:pt x="5" y="3"/>
                    </a:cubicBezTo>
                    <a:cubicBezTo>
                      <a:pt x="2" y="0"/>
                      <a:pt x="2" y="0"/>
                      <a:pt x="2"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4" name="Freeform 825"/>
              <p:cNvSpPr>
                <a:spLocks noEditPoints="1"/>
              </p:cNvSpPr>
              <p:nvPr/>
            </p:nvSpPr>
            <p:spPr bwMode="auto">
              <a:xfrm>
                <a:off x="6129937" y="2350620"/>
                <a:ext cx="203618" cy="277662"/>
              </a:xfrm>
              <a:custGeom>
                <a:avLst/>
                <a:gdLst>
                  <a:gd name="T0" fmla="*/ 25 w 28"/>
                  <a:gd name="T1" fmla="*/ 31 h 38"/>
                  <a:gd name="T2" fmla="*/ 24 w 28"/>
                  <a:gd name="T3" fmla="*/ 34 h 38"/>
                  <a:gd name="T4" fmla="*/ 26 w 28"/>
                  <a:gd name="T5" fmla="*/ 38 h 38"/>
                  <a:gd name="T6" fmla="*/ 28 w 28"/>
                  <a:gd name="T7" fmla="*/ 35 h 38"/>
                  <a:gd name="T8" fmla="*/ 25 w 28"/>
                  <a:gd name="T9" fmla="*/ 31 h 38"/>
                  <a:gd name="T10" fmla="*/ 3 w 28"/>
                  <a:gd name="T11" fmla="*/ 0 h 38"/>
                  <a:gd name="T12" fmla="*/ 0 w 28"/>
                  <a:gd name="T13" fmla="*/ 0 h 38"/>
                  <a:gd name="T14" fmla="*/ 2 w 28"/>
                  <a:gd name="T15" fmla="*/ 4 h 38"/>
                  <a:gd name="T16" fmla="*/ 3 w 28"/>
                  <a:gd name="T17" fmla="*/ 4 h 38"/>
                  <a:gd name="T18" fmla="*/ 6 w 28"/>
                  <a:gd name="T19" fmla="*/ 4 h 38"/>
                  <a:gd name="T20" fmla="*/ 3 w 2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38">
                    <a:moveTo>
                      <a:pt x="25" y="31"/>
                    </a:moveTo>
                    <a:cubicBezTo>
                      <a:pt x="24" y="32"/>
                      <a:pt x="24" y="33"/>
                      <a:pt x="24" y="34"/>
                    </a:cubicBezTo>
                    <a:cubicBezTo>
                      <a:pt x="26" y="38"/>
                      <a:pt x="26" y="38"/>
                      <a:pt x="26" y="38"/>
                    </a:cubicBezTo>
                    <a:cubicBezTo>
                      <a:pt x="27" y="37"/>
                      <a:pt x="27" y="36"/>
                      <a:pt x="28" y="35"/>
                    </a:cubicBezTo>
                    <a:cubicBezTo>
                      <a:pt x="25" y="31"/>
                      <a:pt x="25" y="31"/>
                      <a:pt x="25" y="31"/>
                    </a:cubicBezTo>
                    <a:moveTo>
                      <a:pt x="3" y="0"/>
                    </a:moveTo>
                    <a:cubicBezTo>
                      <a:pt x="2" y="0"/>
                      <a:pt x="1" y="0"/>
                      <a:pt x="0" y="0"/>
                    </a:cubicBezTo>
                    <a:cubicBezTo>
                      <a:pt x="2" y="4"/>
                      <a:pt x="2" y="4"/>
                      <a:pt x="2" y="4"/>
                    </a:cubicBezTo>
                    <a:cubicBezTo>
                      <a:pt x="3" y="4"/>
                      <a:pt x="3" y="4"/>
                      <a:pt x="3" y="4"/>
                    </a:cubicBezTo>
                    <a:cubicBezTo>
                      <a:pt x="4" y="4"/>
                      <a:pt x="5" y="4"/>
                      <a:pt x="6" y="4"/>
                    </a:cubicBezTo>
                    <a:cubicBezTo>
                      <a:pt x="3" y="0"/>
                      <a:pt x="3" y="0"/>
                      <a:pt x="3" y="0"/>
                    </a:cubicBezTo>
                  </a:path>
                </a:pathLst>
              </a:custGeom>
              <a:solidFill>
                <a:schemeClr val="accent2"/>
              </a:solid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35" name="Freeform 826"/>
              <p:cNvSpPr>
                <a:spLocks/>
              </p:cNvSpPr>
              <p:nvPr/>
            </p:nvSpPr>
            <p:spPr bwMode="auto">
              <a:xfrm>
                <a:off x="6281108" y="2393812"/>
                <a:ext cx="43192" cy="74043"/>
              </a:xfrm>
              <a:custGeom>
                <a:avLst/>
                <a:gdLst>
                  <a:gd name="T0" fmla="*/ 0 w 6"/>
                  <a:gd name="T1" fmla="*/ 0 h 10"/>
                  <a:gd name="T2" fmla="*/ 6 w 6"/>
                  <a:gd name="T3" fmla="*/ 10 h 10"/>
                  <a:gd name="T4" fmla="*/ 3 w 6"/>
                  <a:gd name="T5" fmla="*/ 4 h 10"/>
                  <a:gd name="T6" fmla="*/ 0 w 6"/>
                  <a:gd name="T7" fmla="*/ 0 h 10"/>
                </a:gdLst>
                <a:ahLst/>
                <a:cxnLst>
                  <a:cxn ang="0">
                    <a:pos x="T0" y="T1"/>
                  </a:cxn>
                  <a:cxn ang="0">
                    <a:pos x="T2" y="T3"/>
                  </a:cxn>
                  <a:cxn ang="0">
                    <a:pos x="T4" y="T5"/>
                  </a:cxn>
                  <a:cxn ang="0">
                    <a:pos x="T6" y="T7"/>
                  </a:cxn>
                </a:cxnLst>
                <a:rect l="0" t="0" r="r" b="b"/>
                <a:pathLst>
                  <a:path w="6" h="10">
                    <a:moveTo>
                      <a:pt x="0" y="0"/>
                    </a:moveTo>
                    <a:cubicBezTo>
                      <a:pt x="6" y="10"/>
                      <a:pt x="6" y="10"/>
                      <a:pt x="6" y="10"/>
                    </a:cubicBezTo>
                    <a:cubicBezTo>
                      <a:pt x="5" y="8"/>
                      <a:pt x="4" y="6"/>
                      <a:pt x="3" y="4"/>
                    </a:cubicBezTo>
                    <a:cubicBezTo>
                      <a:pt x="2" y="2"/>
                      <a:pt x="1" y="1"/>
                      <a:pt x="0" y="0"/>
                    </a:cubicBezTo>
                  </a:path>
                </a:pathLst>
              </a:custGeom>
              <a:grpFill/>
              <a:ln>
                <a:solidFill>
                  <a:schemeClr val="accent2"/>
                </a:solidFill>
              </a:ln>
              <a:extLst/>
            </p:spPr>
            <p:txBody>
              <a:bodyPr vert="horz" wrap="square" lIns="91440" tIns="45720" rIns="91440" bIns="45720" numCol="1" anchor="t" anchorCtr="0" compatLnSpc="1">
                <a:prstTxWarp prst="textNoShape">
                  <a:avLst/>
                </a:prstTxWarp>
              </a:bodyPr>
              <a:lstStyle/>
              <a:p>
                <a:endParaRPr lang="zh-CN" altLang="en-US" sz="1200">
                  <a:solidFill>
                    <a:schemeClr val="tx1">
                      <a:lumMod val="75000"/>
                      <a:lumOff val="25000"/>
                    </a:schemeClr>
                  </a:solidFill>
                </a:endParaRPr>
              </a:p>
            </p:txBody>
          </p:sp>
        </p:grpSp>
      </p:grpSp>
    </p:spTree>
    <p:extLst>
      <p:ext uri="{BB962C8B-B14F-4D97-AF65-F5344CB8AC3E}">
        <p14:creationId xmlns:p14="http://schemas.microsoft.com/office/powerpoint/2010/main" val="3191672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2000"/>
                                        <p:tgtEl>
                                          <p:spTgt spid="11"/>
                                        </p:tgtEl>
                                      </p:cBhvr>
                                    </p:animEffect>
                                  </p:childTnLst>
                                </p:cTn>
                              </p:par>
                              <p:par>
                                <p:cTn id="12" presetID="10" presetClass="entr" presetSubtype="0" fill="hold" nodeType="withEffect">
                                  <p:stCondLst>
                                    <p:cond delay="3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7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13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700"/>
                            </p:stCondLst>
                            <p:childTnLst>
                              <p:par>
                                <p:cTn id="25" presetID="53"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3200"/>
                            </p:stCondLst>
                            <p:childTnLst>
                              <p:par>
                                <p:cTn id="31" presetID="42" presetClass="entr" presetSubtype="0" fill="hold" grpId="0" nodeType="afterEffect">
                                  <p:stCondLst>
                                    <p:cond delay="0"/>
                                  </p:stCondLst>
                                  <p:childTnLst>
                                    <p:set>
                                      <p:cBhvr>
                                        <p:cTn id="32" dur="1" fill="hold">
                                          <p:stCondLst>
                                            <p:cond delay="0"/>
                                          </p:stCondLst>
                                        </p:cTn>
                                        <p:tgtEl>
                                          <p:spTgt spid="232"/>
                                        </p:tgtEl>
                                        <p:attrNameLst>
                                          <p:attrName>style.visibility</p:attrName>
                                        </p:attrNameLst>
                                      </p:cBhvr>
                                      <p:to>
                                        <p:strVal val="visible"/>
                                      </p:to>
                                    </p:set>
                                    <p:animEffect transition="in" filter="fade">
                                      <p:cBhvr>
                                        <p:cTn id="33" dur="1000"/>
                                        <p:tgtEl>
                                          <p:spTgt spid="232"/>
                                        </p:tgtEl>
                                      </p:cBhvr>
                                    </p:animEffect>
                                    <p:anim calcmode="lin" valueType="num">
                                      <p:cBhvr>
                                        <p:cTn id="34" dur="1000" fill="hold"/>
                                        <p:tgtEl>
                                          <p:spTgt spid="232"/>
                                        </p:tgtEl>
                                        <p:attrNameLst>
                                          <p:attrName>ppt_x</p:attrName>
                                        </p:attrNameLst>
                                      </p:cBhvr>
                                      <p:tavLst>
                                        <p:tav tm="0">
                                          <p:val>
                                            <p:strVal val="#ppt_x"/>
                                          </p:val>
                                        </p:tav>
                                        <p:tav tm="100000">
                                          <p:val>
                                            <p:strVal val="#ppt_x"/>
                                          </p:val>
                                        </p:tav>
                                      </p:tavLst>
                                    </p:anim>
                                    <p:anim calcmode="lin" valueType="num">
                                      <p:cBhvr>
                                        <p:cTn id="35" dur="1000" fill="hold"/>
                                        <p:tgtEl>
                                          <p:spTgt spid="23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30"/>
                                        </p:tgtEl>
                                        <p:attrNameLst>
                                          <p:attrName>style.visibility</p:attrName>
                                        </p:attrNameLst>
                                      </p:cBhvr>
                                      <p:to>
                                        <p:strVal val="visible"/>
                                      </p:to>
                                    </p:set>
                                    <p:animEffect transition="in" filter="fade">
                                      <p:cBhvr>
                                        <p:cTn id="38" dur="1000"/>
                                        <p:tgtEl>
                                          <p:spTgt spid="230"/>
                                        </p:tgtEl>
                                      </p:cBhvr>
                                    </p:animEffect>
                                    <p:anim calcmode="lin" valueType="num">
                                      <p:cBhvr>
                                        <p:cTn id="39" dur="1000" fill="hold"/>
                                        <p:tgtEl>
                                          <p:spTgt spid="230"/>
                                        </p:tgtEl>
                                        <p:attrNameLst>
                                          <p:attrName>ppt_x</p:attrName>
                                        </p:attrNameLst>
                                      </p:cBhvr>
                                      <p:tavLst>
                                        <p:tav tm="0">
                                          <p:val>
                                            <p:strVal val="#ppt_x"/>
                                          </p:val>
                                        </p:tav>
                                        <p:tav tm="100000">
                                          <p:val>
                                            <p:strVal val="#ppt_x"/>
                                          </p:val>
                                        </p:tav>
                                      </p:tavLst>
                                    </p:anim>
                                    <p:anim calcmode="lin" valueType="num">
                                      <p:cBhvr>
                                        <p:cTn id="40" dur="1000" fill="hold"/>
                                        <p:tgtEl>
                                          <p:spTgt spid="23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09"/>
                                        </p:tgtEl>
                                        <p:attrNameLst>
                                          <p:attrName>style.visibility</p:attrName>
                                        </p:attrNameLst>
                                      </p:cBhvr>
                                      <p:to>
                                        <p:strVal val="visible"/>
                                      </p:to>
                                    </p:set>
                                    <p:animEffect transition="in" filter="fade">
                                      <p:cBhvr>
                                        <p:cTn id="43" dur="1000"/>
                                        <p:tgtEl>
                                          <p:spTgt spid="209"/>
                                        </p:tgtEl>
                                      </p:cBhvr>
                                    </p:animEffect>
                                    <p:anim calcmode="lin" valueType="num">
                                      <p:cBhvr>
                                        <p:cTn id="44" dur="1000" fill="hold"/>
                                        <p:tgtEl>
                                          <p:spTgt spid="209"/>
                                        </p:tgtEl>
                                        <p:attrNameLst>
                                          <p:attrName>ppt_x</p:attrName>
                                        </p:attrNameLst>
                                      </p:cBhvr>
                                      <p:tavLst>
                                        <p:tav tm="0">
                                          <p:val>
                                            <p:strVal val="#ppt_x"/>
                                          </p:val>
                                        </p:tav>
                                        <p:tav tm="100000">
                                          <p:val>
                                            <p:strVal val="#ppt_x"/>
                                          </p:val>
                                        </p:tav>
                                      </p:tavLst>
                                    </p:anim>
                                    <p:anim calcmode="lin" valueType="num">
                                      <p:cBhvr>
                                        <p:cTn id="45" dur="1000" fill="hold"/>
                                        <p:tgtEl>
                                          <p:spTgt spid="20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07"/>
                                        </p:tgtEl>
                                        <p:attrNameLst>
                                          <p:attrName>style.visibility</p:attrName>
                                        </p:attrNameLst>
                                      </p:cBhvr>
                                      <p:to>
                                        <p:strVal val="visible"/>
                                      </p:to>
                                    </p:set>
                                    <p:animEffect transition="in" filter="fade">
                                      <p:cBhvr>
                                        <p:cTn id="48" dur="1000"/>
                                        <p:tgtEl>
                                          <p:spTgt spid="207"/>
                                        </p:tgtEl>
                                      </p:cBhvr>
                                    </p:animEffect>
                                    <p:anim calcmode="lin" valueType="num">
                                      <p:cBhvr>
                                        <p:cTn id="49" dur="1000" fill="hold"/>
                                        <p:tgtEl>
                                          <p:spTgt spid="207"/>
                                        </p:tgtEl>
                                        <p:attrNameLst>
                                          <p:attrName>ppt_x</p:attrName>
                                        </p:attrNameLst>
                                      </p:cBhvr>
                                      <p:tavLst>
                                        <p:tav tm="0">
                                          <p:val>
                                            <p:strVal val="#ppt_x"/>
                                          </p:val>
                                        </p:tav>
                                        <p:tav tm="100000">
                                          <p:val>
                                            <p:strVal val="#ppt_x"/>
                                          </p:val>
                                        </p:tav>
                                      </p:tavLst>
                                    </p:anim>
                                    <p:anim calcmode="lin" valueType="num">
                                      <p:cBhvr>
                                        <p:cTn id="50" dur="1000" fill="hold"/>
                                        <p:tgtEl>
                                          <p:spTgt spid="207"/>
                                        </p:tgtEl>
                                        <p:attrNameLst>
                                          <p:attrName>ppt_y</p:attrName>
                                        </p:attrNameLst>
                                      </p:cBhvr>
                                      <p:tavLst>
                                        <p:tav tm="0">
                                          <p:val>
                                            <p:strVal val="#ppt_y+.1"/>
                                          </p:val>
                                        </p:tav>
                                        <p:tav tm="100000">
                                          <p:val>
                                            <p:strVal val="#ppt_y"/>
                                          </p:val>
                                        </p:tav>
                                      </p:tavLst>
                                    </p:anim>
                                  </p:childTnLst>
                                </p:cTn>
                              </p:par>
                            </p:childTnLst>
                          </p:cTn>
                        </p:par>
                        <p:par>
                          <p:cTn id="51" fill="hold">
                            <p:stCondLst>
                              <p:cond delay="4200"/>
                            </p:stCondLst>
                            <p:childTnLst>
                              <p:par>
                                <p:cTn id="52" presetID="22" presetClass="entr" presetSubtype="1" fill="hold" grpId="0" nodeType="afterEffect">
                                  <p:stCondLst>
                                    <p:cond delay="0"/>
                                  </p:stCondLst>
                                  <p:childTnLst>
                                    <p:set>
                                      <p:cBhvr>
                                        <p:cTn id="53" dur="1" fill="hold">
                                          <p:stCondLst>
                                            <p:cond delay="0"/>
                                          </p:stCondLst>
                                        </p:cTn>
                                        <p:tgtEl>
                                          <p:spTgt spid="245"/>
                                        </p:tgtEl>
                                        <p:attrNameLst>
                                          <p:attrName>style.visibility</p:attrName>
                                        </p:attrNameLst>
                                      </p:cBhvr>
                                      <p:to>
                                        <p:strVal val="visible"/>
                                      </p:to>
                                    </p:set>
                                    <p:animEffect transition="in" filter="wipe(up)">
                                      <p:cBhvr>
                                        <p:cTn id="54" dur="500"/>
                                        <p:tgtEl>
                                          <p:spTgt spid="245"/>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46"/>
                                        </p:tgtEl>
                                        <p:attrNameLst>
                                          <p:attrName>style.visibility</p:attrName>
                                        </p:attrNameLst>
                                      </p:cBhvr>
                                      <p:to>
                                        <p:strVal val="visible"/>
                                      </p:to>
                                    </p:set>
                                    <p:animEffect transition="in" filter="wipe(up)">
                                      <p:cBhvr>
                                        <p:cTn id="57" dur="500"/>
                                        <p:tgtEl>
                                          <p:spTgt spid="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p:bldP spid="209" grpId="0"/>
      <p:bldP spid="230" grpId="0"/>
      <p:bldP spid="232" grpId="0"/>
      <p:bldP spid="245" grpId="0" animBg="1"/>
      <p:bldP spid="2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11"/>
          <p:cNvSpPr>
            <a:spLocks noChangeArrowheads="1"/>
          </p:cNvSpPr>
          <p:nvPr/>
        </p:nvSpPr>
        <p:spPr bwMode="auto">
          <a:xfrm>
            <a:off x="203023" y="-18467"/>
            <a:ext cx="5180423" cy="518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 name="Freeform 812"/>
          <p:cNvSpPr>
            <a:spLocks/>
          </p:cNvSpPr>
          <p:nvPr/>
        </p:nvSpPr>
        <p:spPr bwMode="auto">
          <a:xfrm>
            <a:off x="1866329" y="1028418"/>
            <a:ext cx="191691" cy="191750"/>
          </a:xfrm>
          <a:custGeom>
            <a:avLst/>
            <a:gdLst>
              <a:gd name="T0" fmla="*/ 157 w 161"/>
              <a:gd name="T1" fmla="*/ 161 h 161"/>
              <a:gd name="T2" fmla="*/ 0 w 161"/>
              <a:gd name="T3" fmla="*/ 9 h 161"/>
              <a:gd name="T4" fmla="*/ 9 w 161"/>
              <a:gd name="T5" fmla="*/ 0 h 161"/>
              <a:gd name="T6" fmla="*/ 161 w 161"/>
              <a:gd name="T7" fmla="*/ 157 h 161"/>
              <a:gd name="T8" fmla="*/ 157 w 161"/>
              <a:gd name="T9" fmla="*/ 161 h 161"/>
            </a:gdLst>
            <a:ahLst/>
            <a:cxnLst>
              <a:cxn ang="0">
                <a:pos x="T0" y="T1"/>
              </a:cxn>
              <a:cxn ang="0">
                <a:pos x="T2" y="T3"/>
              </a:cxn>
              <a:cxn ang="0">
                <a:pos x="T4" y="T5"/>
              </a:cxn>
              <a:cxn ang="0">
                <a:pos x="T6" y="T7"/>
              </a:cxn>
              <a:cxn ang="0">
                <a:pos x="T8" y="T9"/>
              </a:cxn>
            </a:cxnLst>
            <a:rect l="0" t="0" r="r" b="b"/>
            <a:pathLst>
              <a:path w="161" h="161">
                <a:moveTo>
                  <a:pt x="157" y="161"/>
                </a:moveTo>
                <a:lnTo>
                  <a:pt x="0" y="9"/>
                </a:lnTo>
                <a:lnTo>
                  <a:pt x="9" y="0"/>
                </a:lnTo>
                <a:lnTo>
                  <a:pt x="161" y="157"/>
                </a:lnTo>
                <a:lnTo>
                  <a:pt x="157"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 name="Freeform 813"/>
          <p:cNvSpPr>
            <a:spLocks/>
          </p:cNvSpPr>
          <p:nvPr/>
        </p:nvSpPr>
        <p:spPr bwMode="auto">
          <a:xfrm>
            <a:off x="1866329" y="1028418"/>
            <a:ext cx="191691" cy="191750"/>
          </a:xfrm>
          <a:custGeom>
            <a:avLst/>
            <a:gdLst>
              <a:gd name="T0" fmla="*/ 9 w 161"/>
              <a:gd name="T1" fmla="*/ 161 h 161"/>
              <a:gd name="T2" fmla="*/ 0 w 161"/>
              <a:gd name="T3" fmla="*/ 157 h 161"/>
              <a:gd name="T4" fmla="*/ 157 w 161"/>
              <a:gd name="T5" fmla="*/ 0 h 161"/>
              <a:gd name="T6" fmla="*/ 161 w 161"/>
              <a:gd name="T7" fmla="*/ 9 h 161"/>
              <a:gd name="T8" fmla="*/ 9 w 161"/>
              <a:gd name="T9" fmla="*/ 161 h 161"/>
            </a:gdLst>
            <a:ahLst/>
            <a:cxnLst>
              <a:cxn ang="0">
                <a:pos x="T0" y="T1"/>
              </a:cxn>
              <a:cxn ang="0">
                <a:pos x="T2" y="T3"/>
              </a:cxn>
              <a:cxn ang="0">
                <a:pos x="T4" y="T5"/>
              </a:cxn>
              <a:cxn ang="0">
                <a:pos x="T6" y="T7"/>
              </a:cxn>
              <a:cxn ang="0">
                <a:pos x="T8" y="T9"/>
              </a:cxn>
            </a:cxnLst>
            <a:rect l="0" t="0" r="r" b="b"/>
            <a:pathLst>
              <a:path w="161" h="161">
                <a:moveTo>
                  <a:pt x="9" y="161"/>
                </a:moveTo>
                <a:lnTo>
                  <a:pt x="0" y="157"/>
                </a:lnTo>
                <a:lnTo>
                  <a:pt x="157" y="0"/>
                </a:lnTo>
                <a:lnTo>
                  <a:pt x="161" y="9"/>
                </a:lnTo>
                <a:lnTo>
                  <a:pt x="9"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 name="Freeform 814"/>
          <p:cNvSpPr>
            <a:spLocks/>
          </p:cNvSpPr>
          <p:nvPr/>
        </p:nvSpPr>
        <p:spPr bwMode="auto">
          <a:xfrm>
            <a:off x="2053259" y="1028418"/>
            <a:ext cx="191691" cy="191750"/>
          </a:xfrm>
          <a:custGeom>
            <a:avLst/>
            <a:gdLst>
              <a:gd name="T0" fmla="*/ 156 w 161"/>
              <a:gd name="T1" fmla="*/ 161 h 161"/>
              <a:gd name="T2" fmla="*/ 0 w 161"/>
              <a:gd name="T3" fmla="*/ 9 h 161"/>
              <a:gd name="T4" fmla="*/ 4 w 161"/>
              <a:gd name="T5" fmla="*/ 0 h 161"/>
              <a:gd name="T6" fmla="*/ 161 w 161"/>
              <a:gd name="T7" fmla="*/ 157 h 161"/>
              <a:gd name="T8" fmla="*/ 156 w 161"/>
              <a:gd name="T9" fmla="*/ 161 h 161"/>
            </a:gdLst>
            <a:ahLst/>
            <a:cxnLst>
              <a:cxn ang="0">
                <a:pos x="T0" y="T1"/>
              </a:cxn>
              <a:cxn ang="0">
                <a:pos x="T2" y="T3"/>
              </a:cxn>
              <a:cxn ang="0">
                <a:pos x="T4" y="T5"/>
              </a:cxn>
              <a:cxn ang="0">
                <a:pos x="T6" y="T7"/>
              </a:cxn>
              <a:cxn ang="0">
                <a:pos x="T8" y="T9"/>
              </a:cxn>
            </a:cxnLst>
            <a:rect l="0" t="0" r="r" b="b"/>
            <a:pathLst>
              <a:path w="161" h="161">
                <a:moveTo>
                  <a:pt x="156" y="161"/>
                </a:moveTo>
                <a:lnTo>
                  <a:pt x="0" y="9"/>
                </a:lnTo>
                <a:lnTo>
                  <a:pt x="4" y="0"/>
                </a:lnTo>
                <a:lnTo>
                  <a:pt x="161" y="157"/>
                </a:lnTo>
                <a:lnTo>
                  <a:pt x="156"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 name="Freeform 815"/>
          <p:cNvSpPr>
            <a:spLocks/>
          </p:cNvSpPr>
          <p:nvPr/>
        </p:nvSpPr>
        <p:spPr bwMode="auto">
          <a:xfrm>
            <a:off x="2053259" y="1028418"/>
            <a:ext cx="191691" cy="191750"/>
          </a:xfrm>
          <a:custGeom>
            <a:avLst/>
            <a:gdLst>
              <a:gd name="T0" fmla="*/ 4 w 161"/>
              <a:gd name="T1" fmla="*/ 161 h 161"/>
              <a:gd name="T2" fmla="*/ 0 w 161"/>
              <a:gd name="T3" fmla="*/ 157 h 161"/>
              <a:gd name="T4" fmla="*/ 156 w 161"/>
              <a:gd name="T5" fmla="*/ 0 h 161"/>
              <a:gd name="T6" fmla="*/ 161 w 161"/>
              <a:gd name="T7" fmla="*/ 9 h 161"/>
              <a:gd name="T8" fmla="*/ 4 w 161"/>
              <a:gd name="T9" fmla="*/ 161 h 161"/>
            </a:gdLst>
            <a:ahLst/>
            <a:cxnLst>
              <a:cxn ang="0">
                <a:pos x="T0" y="T1"/>
              </a:cxn>
              <a:cxn ang="0">
                <a:pos x="T2" y="T3"/>
              </a:cxn>
              <a:cxn ang="0">
                <a:pos x="T4" y="T5"/>
              </a:cxn>
              <a:cxn ang="0">
                <a:pos x="T6" y="T7"/>
              </a:cxn>
              <a:cxn ang="0">
                <a:pos x="T8" y="T9"/>
              </a:cxn>
            </a:cxnLst>
            <a:rect l="0" t="0" r="r" b="b"/>
            <a:pathLst>
              <a:path w="161" h="161">
                <a:moveTo>
                  <a:pt x="4" y="161"/>
                </a:moveTo>
                <a:lnTo>
                  <a:pt x="0" y="157"/>
                </a:lnTo>
                <a:lnTo>
                  <a:pt x="156" y="0"/>
                </a:lnTo>
                <a:lnTo>
                  <a:pt x="161" y="9"/>
                </a:lnTo>
                <a:lnTo>
                  <a:pt x="4"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 name="Freeform 816"/>
          <p:cNvSpPr>
            <a:spLocks/>
          </p:cNvSpPr>
          <p:nvPr/>
        </p:nvSpPr>
        <p:spPr bwMode="auto">
          <a:xfrm>
            <a:off x="2238996" y="1028418"/>
            <a:ext cx="191691" cy="191750"/>
          </a:xfrm>
          <a:custGeom>
            <a:avLst/>
            <a:gdLst>
              <a:gd name="T0" fmla="*/ 152 w 161"/>
              <a:gd name="T1" fmla="*/ 161 h 161"/>
              <a:gd name="T2" fmla="*/ 0 w 161"/>
              <a:gd name="T3" fmla="*/ 9 h 161"/>
              <a:gd name="T4" fmla="*/ 5 w 161"/>
              <a:gd name="T5" fmla="*/ 0 h 161"/>
              <a:gd name="T6" fmla="*/ 161 w 161"/>
              <a:gd name="T7" fmla="*/ 157 h 161"/>
              <a:gd name="T8" fmla="*/ 152 w 161"/>
              <a:gd name="T9" fmla="*/ 161 h 161"/>
            </a:gdLst>
            <a:ahLst/>
            <a:cxnLst>
              <a:cxn ang="0">
                <a:pos x="T0" y="T1"/>
              </a:cxn>
              <a:cxn ang="0">
                <a:pos x="T2" y="T3"/>
              </a:cxn>
              <a:cxn ang="0">
                <a:pos x="T4" y="T5"/>
              </a:cxn>
              <a:cxn ang="0">
                <a:pos x="T6" y="T7"/>
              </a:cxn>
              <a:cxn ang="0">
                <a:pos x="T8" y="T9"/>
              </a:cxn>
            </a:cxnLst>
            <a:rect l="0" t="0" r="r" b="b"/>
            <a:pathLst>
              <a:path w="161" h="161">
                <a:moveTo>
                  <a:pt x="152" y="161"/>
                </a:moveTo>
                <a:lnTo>
                  <a:pt x="0" y="9"/>
                </a:lnTo>
                <a:lnTo>
                  <a:pt x="5" y="0"/>
                </a:lnTo>
                <a:lnTo>
                  <a:pt x="161" y="157"/>
                </a:lnTo>
                <a:lnTo>
                  <a:pt x="152"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 name="Freeform 817"/>
          <p:cNvSpPr>
            <a:spLocks/>
          </p:cNvSpPr>
          <p:nvPr/>
        </p:nvSpPr>
        <p:spPr bwMode="auto">
          <a:xfrm>
            <a:off x="2238996" y="1028418"/>
            <a:ext cx="191691" cy="191750"/>
          </a:xfrm>
          <a:custGeom>
            <a:avLst/>
            <a:gdLst>
              <a:gd name="T0" fmla="*/ 5 w 161"/>
              <a:gd name="T1" fmla="*/ 161 h 161"/>
              <a:gd name="T2" fmla="*/ 0 w 161"/>
              <a:gd name="T3" fmla="*/ 157 h 161"/>
              <a:gd name="T4" fmla="*/ 152 w 161"/>
              <a:gd name="T5" fmla="*/ 0 h 161"/>
              <a:gd name="T6" fmla="*/ 161 w 161"/>
              <a:gd name="T7" fmla="*/ 9 h 161"/>
              <a:gd name="T8" fmla="*/ 5 w 161"/>
              <a:gd name="T9" fmla="*/ 161 h 161"/>
            </a:gdLst>
            <a:ahLst/>
            <a:cxnLst>
              <a:cxn ang="0">
                <a:pos x="T0" y="T1"/>
              </a:cxn>
              <a:cxn ang="0">
                <a:pos x="T2" y="T3"/>
              </a:cxn>
              <a:cxn ang="0">
                <a:pos x="T4" y="T5"/>
              </a:cxn>
              <a:cxn ang="0">
                <a:pos x="T6" y="T7"/>
              </a:cxn>
              <a:cxn ang="0">
                <a:pos x="T8" y="T9"/>
              </a:cxn>
            </a:cxnLst>
            <a:rect l="0" t="0" r="r" b="b"/>
            <a:pathLst>
              <a:path w="161" h="161">
                <a:moveTo>
                  <a:pt x="5" y="161"/>
                </a:moveTo>
                <a:lnTo>
                  <a:pt x="0" y="157"/>
                </a:lnTo>
                <a:lnTo>
                  <a:pt x="152" y="0"/>
                </a:lnTo>
                <a:lnTo>
                  <a:pt x="161" y="9"/>
                </a:lnTo>
                <a:lnTo>
                  <a:pt x="5"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 name="Freeform 818"/>
          <p:cNvSpPr>
            <a:spLocks/>
          </p:cNvSpPr>
          <p:nvPr/>
        </p:nvSpPr>
        <p:spPr bwMode="auto">
          <a:xfrm>
            <a:off x="2419972" y="1028418"/>
            <a:ext cx="191691" cy="191750"/>
          </a:xfrm>
          <a:custGeom>
            <a:avLst/>
            <a:gdLst>
              <a:gd name="T0" fmla="*/ 157 w 161"/>
              <a:gd name="T1" fmla="*/ 161 h 161"/>
              <a:gd name="T2" fmla="*/ 0 w 161"/>
              <a:gd name="T3" fmla="*/ 9 h 161"/>
              <a:gd name="T4" fmla="*/ 9 w 161"/>
              <a:gd name="T5" fmla="*/ 0 h 161"/>
              <a:gd name="T6" fmla="*/ 161 w 161"/>
              <a:gd name="T7" fmla="*/ 157 h 161"/>
              <a:gd name="T8" fmla="*/ 157 w 161"/>
              <a:gd name="T9" fmla="*/ 161 h 161"/>
            </a:gdLst>
            <a:ahLst/>
            <a:cxnLst>
              <a:cxn ang="0">
                <a:pos x="T0" y="T1"/>
              </a:cxn>
              <a:cxn ang="0">
                <a:pos x="T2" y="T3"/>
              </a:cxn>
              <a:cxn ang="0">
                <a:pos x="T4" y="T5"/>
              </a:cxn>
              <a:cxn ang="0">
                <a:pos x="T6" y="T7"/>
              </a:cxn>
              <a:cxn ang="0">
                <a:pos x="T8" y="T9"/>
              </a:cxn>
            </a:cxnLst>
            <a:rect l="0" t="0" r="r" b="b"/>
            <a:pathLst>
              <a:path w="161" h="161">
                <a:moveTo>
                  <a:pt x="157" y="161"/>
                </a:moveTo>
                <a:lnTo>
                  <a:pt x="0" y="9"/>
                </a:lnTo>
                <a:lnTo>
                  <a:pt x="9" y="0"/>
                </a:lnTo>
                <a:lnTo>
                  <a:pt x="161" y="157"/>
                </a:lnTo>
                <a:lnTo>
                  <a:pt x="157"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 name="Freeform 819"/>
          <p:cNvSpPr>
            <a:spLocks/>
          </p:cNvSpPr>
          <p:nvPr/>
        </p:nvSpPr>
        <p:spPr bwMode="auto">
          <a:xfrm>
            <a:off x="2419972" y="1028418"/>
            <a:ext cx="191691" cy="191750"/>
          </a:xfrm>
          <a:custGeom>
            <a:avLst/>
            <a:gdLst>
              <a:gd name="T0" fmla="*/ 9 w 161"/>
              <a:gd name="T1" fmla="*/ 161 h 161"/>
              <a:gd name="T2" fmla="*/ 0 w 161"/>
              <a:gd name="T3" fmla="*/ 157 h 161"/>
              <a:gd name="T4" fmla="*/ 157 w 161"/>
              <a:gd name="T5" fmla="*/ 0 h 161"/>
              <a:gd name="T6" fmla="*/ 161 w 161"/>
              <a:gd name="T7" fmla="*/ 9 h 161"/>
              <a:gd name="T8" fmla="*/ 9 w 161"/>
              <a:gd name="T9" fmla="*/ 161 h 161"/>
            </a:gdLst>
            <a:ahLst/>
            <a:cxnLst>
              <a:cxn ang="0">
                <a:pos x="T0" y="T1"/>
              </a:cxn>
              <a:cxn ang="0">
                <a:pos x="T2" y="T3"/>
              </a:cxn>
              <a:cxn ang="0">
                <a:pos x="T4" y="T5"/>
              </a:cxn>
              <a:cxn ang="0">
                <a:pos x="T6" y="T7"/>
              </a:cxn>
              <a:cxn ang="0">
                <a:pos x="T8" y="T9"/>
              </a:cxn>
            </a:cxnLst>
            <a:rect l="0" t="0" r="r" b="b"/>
            <a:pathLst>
              <a:path w="161" h="161">
                <a:moveTo>
                  <a:pt x="9" y="161"/>
                </a:moveTo>
                <a:lnTo>
                  <a:pt x="0" y="157"/>
                </a:lnTo>
                <a:lnTo>
                  <a:pt x="157" y="0"/>
                </a:lnTo>
                <a:lnTo>
                  <a:pt x="161" y="9"/>
                </a:lnTo>
                <a:lnTo>
                  <a:pt x="9"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 name="Freeform 820"/>
          <p:cNvSpPr>
            <a:spLocks/>
          </p:cNvSpPr>
          <p:nvPr/>
        </p:nvSpPr>
        <p:spPr bwMode="auto">
          <a:xfrm>
            <a:off x="2606900" y="1028418"/>
            <a:ext cx="191691" cy="191750"/>
          </a:xfrm>
          <a:custGeom>
            <a:avLst/>
            <a:gdLst>
              <a:gd name="T0" fmla="*/ 157 w 161"/>
              <a:gd name="T1" fmla="*/ 161 h 161"/>
              <a:gd name="T2" fmla="*/ 0 w 161"/>
              <a:gd name="T3" fmla="*/ 9 h 161"/>
              <a:gd name="T4" fmla="*/ 4 w 161"/>
              <a:gd name="T5" fmla="*/ 0 h 161"/>
              <a:gd name="T6" fmla="*/ 161 w 161"/>
              <a:gd name="T7" fmla="*/ 157 h 161"/>
              <a:gd name="T8" fmla="*/ 157 w 161"/>
              <a:gd name="T9" fmla="*/ 161 h 161"/>
            </a:gdLst>
            <a:ahLst/>
            <a:cxnLst>
              <a:cxn ang="0">
                <a:pos x="T0" y="T1"/>
              </a:cxn>
              <a:cxn ang="0">
                <a:pos x="T2" y="T3"/>
              </a:cxn>
              <a:cxn ang="0">
                <a:pos x="T4" y="T5"/>
              </a:cxn>
              <a:cxn ang="0">
                <a:pos x="T6" y="T7"/>
              </a:cxn>
              <a:cxn ang="0">
                <a:pos x="T8" y="T9"/>
              </a:cxn>
            </a:cxnLst>
            <a:rect l="0" t="0" r="r" b="b"/>
            <a:pathLst>
              <a:path w="161" h="161">
                <a:moveTo>
                  <a:pt x="157" y="161"/>
                </a:moveTo>
                <a:lnTo>
                  <a:pt x="0" y="9"/>
                </a:lnTo>
                <a:lnTo>
                  <a:pt x="4" y="0"/>
                </a:lnTo>
                <a:lnTo>
                  <a:pt x="161" y="157"/>
                </a:lnTo>
                <a:lnTo>
                  <a:pt x="157"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 name="Freeform 821"/>
          <p:cNvSpPr>
            <a:spLocks/>
          </p:cNvSpPr>
          <p:nvPr/>
        </p:nvSpPr>
        <p:spPr bwMode="auto">
          <a:xfrm>
            <a:off x="2606900" y="1028418"/>
            <a:ext cx="191691" cy="191750"/>
          </a:xfrm>
          <a:custGeom>
            <a:avLst/>
            <a:gdLst>
              <a:gd name="T0" fmla="*/ 4 w 161"/>
              <a:gd name="T1" fmla="*/ 161 h 161"/>
              <a:gd name="T2" fmla="*/ 0 w 161"/>
              <a:gd name="T3" fmla="*/ 157 h 161"/>
              <a:gd name="T4" fmla="*/ 157 w 161"/>
              <a:gd name="T5" fmla="*/ 0 h 161"/>
              <a:gd name="T6" fmla="*/ 161 w 161"/>
              <a:gd name="T7" fmla="*/ 9 h 161"/>
              <a:gd name="T8" fmla="*/ 4 w 161"/>
              <a:gd name="T9" fmla="*/ 161 h 161"/>
            </a:gdLst>
            <a:ahLst/>
            <a:cxnLst>
              <a:cxn ang="0">
                <a:pos x="T0" y="T1"/>
              </a:cxn>
              <a:cxn ang="0">
                <a:pos x="T2" y="T3"/>
              </a:cxn>
              <a:cxn ang="0">
                <a:pos x="T4" y="T5"/>
              </a:cxn>
              <a:cxn ang="0">
                <a:pos x="T6" y="T7"/>
              </a:cxn>
              <a:cxn ang="0">
                <a:pos x="T8" y="T9"/>
              </a:cxn>
            </a:cxnLst>
            <a:rect l="0" t="0" r="r" b="b"/>
            <a:pathLst>
              <a:path w="161" h="161">
                <a:moveTo>
                  <a:pt x="4" y="161"/>
                </a:moveTo>
                <a:lnTo>
                  <a:pt x="0" y="157"/>
                </a:lnTo>
                <a:lnTo>
                  <a:pt x="157" y="0"/>
                </a:lnTo>
                <a:lnTo>
                  <a:pt x="161" y="9"/>
                </a:lnTo>
                <a:lnTo>
                  <a:pt x="4"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 name="Freeform 822"/>
          <p:cNvSpPr>
            <a:spLocks/>
          </p:cNvSpPr>
          <p:nvPr/>
        </p:nvSpPr>
        <p:spPr bwMode="auto">
          <a:xfrm>
            <a:off x="2793829" y="1028418"/>
            <a:ext cx="191691" cy="191750"/>
          </a:xfrm>
          <a:custGeom>
            <a:avLst/>
            <a:gdLst>
              <a:gd name="T0" fmla="*/ 152 w 161"/>
              <a:gd name="T1" fmla="*/ 161 h 161"/>
              <a:gd name="T2" fmla="*/ 0 w 161"/>
              <a:gd name="T3" fmla="*/ 9 h 161"/>
              <a:gd name="T4" fmla="*/ 4 w 161"/>
              <a:gd name="T5" fmla="*/ 0 h 161"/>
              <a:gd name="T6" fmla="*/ 161 w 161"/>
              <a:gd name="T7" fmla="*/ 157 h 161"/>
              <a:gd name="T8" fmla="*/ 152 w 161"/>
              <a:gd name="T9" fmla="*/ 161 h 161"/>
            </a:gdLst>
            <a:ahLst/>
            <a:cxnLst>
              <a:cxn ang="0">
                <a:pos x="T0" y="T1"/>
              </a:cxn>
              <a:cxn ang="0">
                <a:pos x="T2" y="T3"/>
              </a:cxn>
              <a:cxn ang="0">
                <a:pos x="T4" y="T5"/>
              </a:cxn>
              <a:cxn ang="0">
                <a:pos x="T6" y="T7"/>
              </a:cxn>
              <a:cxn ang="0">
                <a:pos x="T8" y="T9"/>
              </a:cxn>
            </a:cxnLst>
            <a:rect l="0" t="0" r="r" b="b"/>
            <a:pathLst>
              <a:path w="161" h="161">
                <a:moveTo>
                  <a:pt x="152" y="161"/>
                </a:moveTo>
                <a:lnTo>
                  <a:pt x="0" y="9"/>
                </a:lnTo>
                <a:lnTo>
                  <a:pt x="4" y="0"/>
                </a:lnTo>
                <a:lnTo>
                  <a:pt x="161" y="157"/>
                </a:lnTo>
                <a:lnTo>
                  <a:pt x="152"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 name="Freeform 823"/>
          <p:cNvSpPr>
            <a:spLocks/>
          </p:cNvSpPr>
          <p:nvPr/>
        </p:nvSpPr>
        <p:spPr bwMode="auto">
          <a:xfrm>
            <a:off x="2793829" y="1028418"/>
            <a:ext cx="191691" cy="191750"/>
          </a:xfrm>
          <a:custGeom>
            <a:avLst/>
            <a:gdLst>
              <a:gd name="T0" fmla="*/ 4 w 161"/>
              <a:gd name="T1" fmla="*/ 161 h 161"/>
              <a:gd name="T2" fmla="*/ 0 w 161"/>
              <a:gd name="T3" fmla="*/ 157 h 161"/>
              <a:gd name="T4" fmla="*/ 152 w 161"/>
              <a:gd name="T5" fmla="*/ 0 h 161"/>
              <a:gd name="T6" fmla="*/ 161 w 161"/>
              <a:gd name="T7" fmla="*/ 9 h 161"/>
              <a:gd name="T8" fmla="*/ 4 w 161"/>
              <a:gd name="T9" fmla="*/ 161 h 161"/>
            </a:gdLst>
            <a:ahLst/>
            <a:cxnLst>
              <a:cxn ang="0">
                <a:pos x="T0" y="T1"/>
              </a:cxn>
              <a:cxn ang="0">
                <a:pos x="T2" y="T3"/>
              </a:cxn>
              <a:cxn ang="0">
                <a:pos x="T4" y="T5"/>
              </a:cxn>
              <a:cxn ang="0">
                <a:pos x="T6" y="T7"/>
              </a:cxn>
              <a:cxn ang="0">
                <a:pos x="T8" y="T9"/>
              </a:cxn>
            </a:cxnLst>
            <a:rect l="0" t="0" r="r" b="b"/>
            <a:pathLst>
              <a:path w="161" h="161">
                <a:moveTo>
                  <a:pt x="4" y="161"/>
                </a:moveTo>
                <a:lnTo>
                  <a:pt x="0" y="157"/>
                </a:lnTo>
                <a:lnTo>
                  <a:pt x="152" y="0"/>
                </a:lnTo>
                <a:lnTo>
                  <a:pt x="161" y="9"/>
                </a:lnTo>
                <a:lnTo>
                  <a:pt x="4"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 name="Freeform 824"/>
          <p:cNvSpPr>
            <a:spLocks/>
          </p:cNvSpPr>
          <p:nvPr/>
        </p:nvSpPr>
        <p:spPr bwMode="auto">
          <a:xfrm>
            <a:off x="2974805" y="1028418"/>
            <a:ext cx="191691" cy="191750"/>
          </a:xfrm>
          <a:custGeom>
            <a:avLst/>
            <a:gdLst>
              <a:gd name="T0" fmla="*/ 157 w 161"/>
              <a:gd name="T1" fmla="*/ 161 h 161"/>
              <a:gd name="T2" fmla="*/ 0 w 161"/>
              <a:gd name="T3" fmla="*/ 9 h 161"/>
              <a:gd name="T4" fmla="*/ 9 w 161"/>
              <a:gd name="T5" fmla="*/ 0 h 161"/>
              <a:gd name="T6" fmla="*/ 161 w 161"/>
              <a:gd name="T7" fmla="*/ 157 h 161"/>
              <a:gd name="T8" fmla="*/ 157 w 161"/>
              <a:gd name="T9" fmla="*/ 161 h 161"/>
            </a:gdLst>
            <a:ahLst/>
            <a:cxnLst>
              <a:cxn ang="0">
                <a:pos x="T0" y="T1"/>
              </a:cxn>
              <a:cxn ang="0">
                <a:pos x="T2" y="T3"/>
              </a:cxn>
              <a:cxn ang="0">
                <a:pos x="T4" y="T5"/>
              </a:cxn>
              <a:cxn ang="0">
                <a:pos x="T6" y="T7"/>
              </a:cxn>
              <a:cxn ang="0">
                <a:pos x="T8" y="T9"/>
              </a:cxn>
            </a:cxnLst>
            <a:rect l="0" t="0" r="r" b="b"/>
            <a:pathLst>
              <a:path w="161" h="161">
                <a:moveTo>
                  <a:pt x="157" y="161"/>
                </a:moveTo>
                <a:lnTo>
                  <a:pt x="0" y="9"/>
                </a:lnTo>
                <a:lnTo>
                  <a:pt x="9" y="0"/>
                </a:lnTo>
                <a:lnTo>
                  <a:pt x="161" y="157"/>
                </a:lnTo>
                <a:lnTo>
                  <a:pt x="157"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 name="Freeform 825"/>
          <p:cNvSpPr>
            <a:spLocks/>
          </p:cNvSpPr>
          <p:nvPr/>
        </p:nvSpPr>
        <p:spPr bwMode="auto">
          <a:xfrm>
            <a:off x="2974805" y="1028418"/>
            <a:ext cx="191691" cy="191750"/>
          </a:xfrm>
          <a:custGeom>
            <a:avLst/>
            <a:gdLst>
              <a:gd name="T0" fmla="*/ 9 w 161"/>
              <a:gd name="T1" fmla="*/ 161 h 161"/>
              <a:gd name="T2" fmla="*/ 0 w 161"/>
              <a:gd name="T3" fmla="*/ 157 h 161"/>
              <a:gd name="T4" fmla="*/ 157 w 161"/>
              <a:gd name="T5" fmla="*/ 0 h 161"/>
              <a:gd name="T6" fmla="*/ 161 w 161"/>
              <a:gd name="T7" fmla="*/ 9 h 161"/>
              <a:gd name="T8" fmla="*/ 9 w 161"/>
              <a:gd name="T9" fmla="*/ 161 h 161"/>
            </a:gdLst>
            <a:ahLst/>
            <a:cxnLst>
              <a:cxn ang="0">
                <a:pos x="T0" y="T1"/>
              </a:cxn>
              <a:cxn ang="0">
                <a:pos x="T2" y="T3"/>
              </a:cxn>
              <a:cxn ang="0">
                <a:pos x="T4" y="T5"/>
              </a:cxn>
              <a:cxn ang="0">
                <a:pos x="T6" y="T7"/>
              </a:cxn>
              <a:cxn ang="0">
                <a:pos x="T8" y="T9"/>
              </a:cxn>
            </a:cxnLst>
            <a:rect l="0" t="0" r="r" b="b"/>
            <a:pathLst>
              <a:path w="161" h="161">
                <a:moveTo>
                  <a:pt x="9" y="161"/>
                </a:moveTo>
                <a:lnTo>
                  <a:pt x="0" y="157"/>
                </a:lnTo>
                <a:lnTo>
                  <a:pt x="157" y="0"/>
                </a:lnTo>
                <a:lnTo>
                  <a:pt x="161" y="9"/>
                </a:lnTo>
                <a:lnTo>
                  <a:pt x="9"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1" name="Freeform 826"/>
          <p:cNvSpPr>
            <a:spLocks/>
          </p:cNvSpPr>
          <p:nvPr/>
        </p:nvSpPr>
        <p:spPr bwMode="auto">
          <a:xfrm>
            <a:off x="3161733" y="1028418"/>
            <a:ext cx="191691" cy="191750"/>
          </a:xfrm>
          <a:custGeom>
            <a:avLst/>
            <a:gdLst>
              <a:gd name="T0" fmla="*/ 156 w 161"/>
              <a:gd name="T1" fmla="*/ 161 h 161"/>
              <a:gd name="T2" fmla="*/ 0 w 161"/>
              <a:gd name="T3" fmla="*/ 9 h 161"/>
              <a:gd name="T4" fmla="*/ 4 w 161"/>
              <a:gd name="T5" fmla="*/ 0 h 161"/>
              <a:gd name="T6" fmla="*/ 161 w 161"/>
              <a:gd name="T7" fmla="*/ 157 h 161"/>
              <a:gd name="T8" fmla="*/ 156 w 161"/>
              <a:gd name="T9" fmla="*/ 161 h 161"/>
            </a:gdLst>
            <a:ahLst/>
            <a:cxnLst>
              <a:cxn ang="0">
                <a:pos x="T0" y="T1"/>
              </a:cxn>
              <a:cxn ang="0">
                <a:pos x="T2" y="T3"/>
              </a:cxn>
              <a:cxn ang="0">
                <a:pos x="T4" y="T5"/>
              </a:cxn>
              <a:cxn ang="0">
                <a:pos x="T6" y="T7"/>
              </a:cxn>
              <a:cxn ang="0">
                <a:pos x="T8" y="T9"/>
              </a:cxn>
            </a:cxnLst>
            <a:rect l="0" t="0" r="r" b="b"/>
            <a:pathLst>
              <a:path w="161" h="161">
                <a:moveTo>
                  <a:pt x="156" y="161"/>
                </a:moveTo>
                <a:lnTo>
                  <a:pt x="0" y="9"/>
                </a:lnTo>
                <a:lnTo>
                  <a:pt x="4" y="0"/>
                </a:lnTo>
                <a:lnTo>
                  <a:pt x="161" y="157"/>
                </a:lnTo>
                <a:lnTo>
                  <a:pt x="156"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2" name="Freeform 827"/>
          <p:cNvSpPr>
            <a:spLocks/>
          </p:cNvSpPr>
          <p:nvPr/>
        </p:nvSpPr>
        <p:spPr bwMode="auto">
          <a:xfrm>
            <a:off x="3161733" y="1028418"/>
            <a:ext cx="191691" cy="191750"/>
          </a:xfrm>
          <a:custGeom>
            <a:avLst/>
            <a:gdLst>
              <a:gd name="T0" fmla="*/ 4 w 161"/>
              <a:gd name="T1" fmla="*/ 161 h 161"/>
              <a:gd name="T2" fmla="*/ 0 w 161"/>
              <a:gd name="T3" fmla="*/ 157 h 161"/>
              <a:gd name="T4" fmla="*/ 156 w 161"/>
              <a:gd name="T5" fmla="*/ 0 h 161"/>
              <a:gd name="T6" fmla="*/ 161 w 161"/>
              <a:gd name="T7" fmla="*/ 9 h 161"/>
              <a:gd name="T8" fmla="*/ 4 w 161"/>
              <a:gd name="T9" fmla="*/ 161 h 161"/>
            </a:gdLst>
            <a:ahLst/>
            <a:cxnLst>
              <a:cxn ang="0">
                <a:pos x="T0" y="T1"/>
              </a:cxn>
              <a:cxn ang="0">
                <a:pos x="T2" y="T3"/>
              </a:cxn>
              <a:cxn ang="0">
                <a:pos x="T4" y="T5"/>
              </a:cxn>
              <a:cxn ang="0">
                <a:pos x="T6" y="T7"/>
              </a:cxn>
              <a:cxn ang="0">
                <a:pos x="T8" y="T9"/>
              </a:cxn>
            </a:cxnLst>
            <a:rect l="0" t="0" r="r" b="b"/>
            <a:pathLst>
              <a:path w="161" h="161">
                <a:moveTo>
                  <a:pt x="4" y="161"/>
                </a:moveTo>
                <a:lnTo>
                  <a:pt x="0" y="157"/>
                </a:lnTo>
                <a:lnTo>
                  <a:pt x="156" y="0"/>
                </a:lnTo>
                <a:lnTo>
                  <a:pt x="161" y="9"/>
                </a:lnTo>
                <a:lnTo>
                  <a:pt x="4"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3" name="Freeform 828"/>
          <p:cNvSpPr>
            <a:spLocks/>
          </p:cNvSpPr>
          <p:nvPr/>
        </p:nvSpPr>
        <p:spPr bwMode="auto">
          <a:xfrm>
            <a:off x="3347471" y="1028418"/>
            <a:ext cx="191691" cy="191750"/>
          </a:xfrm>
          <a:custGeom>
            <a:avLst/>
            <a:gdLst>
              <a:gd name="T0" fmla="*/ 153 w 161"/>
              <a:gd name="T1" fmla="*/ 161 h 161"/>
              <a:gd name="T2" fmla="*/ 0 w 161"/>
              <a:gd name="T3" fmla="*/ 9 h 161"/>
              <a:gd name="T4" fmla="*/ 5 w 161"/>
              <a:gd name="T5" fmla="*/ 0 h 161"/>
              <a:gd name="T6" fmla="*/ 161 w 161"/>
              <a:gd name="T7" fmla="*/ 157 h 161"/>
              <a:gd name="T8" fmla="*/ 153 w 161"/>
              <a:gd name="T9" fmla="*/ 161 h 161"/>
            </a:gdLst>
            <a:ahLst/>
            <a:cxnLst>
              <a:cxn ang="0">
                <a:pos x="T0" y="T1"/>
              </a:cxn>
              <a:cxn ang="0">
                <a:pos x="T2" y="T3"/>
              </a:cxn>
              <a:cxn ang="0">
                <a:pos x="T4" y="T5"/>
              </a:cxn>
              <a:cxn ang="0">
                <a:pos x="T6" y="T7"/>
              </a:cxn>
              <a:cxn ang="0">
                <a:pos x="T8" y="T9"/>
              </a:cxn>
            </a:cxnLst>
            <a:rect l="0" t="0" r="r" b="b"/>
            <a:pathLst>
              <a:path w="161" h="161">
                <a:moveTo>
                  <a:pt x="153" y="161"/>
                </a:moveTo>
                <a:lnTo>
                  <a:pt x="0" y="9"/>
                </a:lnTo>
                <a:lnTo>
                  <a:pt x="5" y="0"/>
                </a:lnTo>
                <a:lnTo>
                  <a:pt x="161" y="157"/>
                </a:lnTo>
                <a:lnTo>
                  <a:pt x="153"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4" name="Freeform 829"/>
          <p:cNvSpPr>
            <a:spLocks/>
          </p:cNvSpPr>
          <p:nvPr/>
        </p:nvSpPr>
        <p:spPr bwMode="auto">
          <a:xfrm>
            <a:off x="3347471" y="1028418"/>
            <a:ext cx="191691" cy="191750"/>
          </a:xfrm>
          <a:custGeom>
            <a:avLst/>
            <a:gdLst>
              <a:gd name="T0" fmla="*/ 5 w 161"/>
              <a:gd name="T1" fmla="*/ 161 h 161"/>
              <a:gd name="T2" fmla="*/ 0 w 161"/>
              <a:gd name="T3" fmla="*/ 157 h 161"/>
              <a:gd name="T4" fmla="*/ 153 w 161"/>
              <a:gd name="T5" fmla="*/ 0 h 161"/>
              <a:gd name="T6" fmla="*/ 161 w 161"/>
              <a:gd name="T7" fmla="*/ 9 h 161"/>
              <a:gd name="T8" fmla="*/ 5 w 161"/>
              <a:gd name="T9" fmla="*/ 161 h 161"/>
            </a:gdLst>
            <a:ahLst/>
            <a:cxnLst>
              <a:cxn ang="0">
                <a:pos x="T0" y="T1"/>
              </a:cxn>
              <a:cxn ang="0">
                <a:pos x="T2" y="T3"/>
              </a:cxn>
              <a:cxn ang="0">
                <a:pos x="T4" y="T5"/>
              </a:cxn>
              <a:cxn ang="0">
                <a:pos x="T6" y="T7"/>
              </a:cxn>
              <a:cxn ang="0">
                <a:pos x="T8" y="T9"/>
              </a:cxn>
            </a:cxnLst>
            <a:rect l="0" t="0" r="r" b="b"/>
            <a:pathLst>
              <a:path w="161" h="161">
                <a:moveTo>
                  <a:pt x="5" y="161"/>
                </a:moveTo>
                <a:lnTo>
                  <a:pt x="0" y="157"/>
                </a:lnTo>
                <a:lnTo>
                  <a:pt x="153" y="0"/>
                </a:lnTo>
                <a:lnTo>
                  <a:pt x="161" y="9"/>
                </a:lnTo>
                <a:lnTo>
                  <a:pt x="5"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5" name="Freeform 830"/>
          <p:cNvSpPr>
            <a:spLocks/>
          </p:cNvSpPr>
          <p:nvPr/>
        </p:nvSpPr>
        <p:spPr bwMode="auto">
          <a:xfrm>
            <a:off x="3529637" y="1028418"/>
            <a:ext cx="196454" cy="191750"/>
          </a:xfrm>
          <a:custGeom>
            <a:avLst/>
            <a:gdLst>
              <a:gd name="T0" fmla="*/ 156 w 165"/>
              <a:gd name="T1" fmla="*/ 161 h 161"/>
              <a:gd name="T2" fmla="*/ 0 w 165"/>
              <a:gd name="T3" fmla="*/ 9 h 161"/>
              <a:gd name="T4" fmla="*/ 8 w 165"/>
              <a:gd name="T5" fmla="*/ 0 h 161"/>
              <a:gd name="T6" fmla="*/ 165 w 165"/>
              <a:gd name="T7" fmla="*/ 157 h 161"/>
              <a:gd name="T8" fmla="*/ 156 w 165"/>
              <a:gd name="T9" fmla="*/ 161 h 161"/>
            </a:gdLst>
            <a:ahLst/>
            <a:cxnLst>
              <a:cxn ang="0">
                <a:pos x="T0" y="T1"/>
              </a:cxn>
              <a:cxn ang="0">
                <a:pos x="T2" y="T3"/>
              </a:cxn>
              <a:cxn ang="0">
                <a:pos x="T4" y="T5"/>
              </a:cxn>
              <a:cxn ang="0">
                <a:pos x="T6" y="T7"/>
              </a:cxn>
              <a:cxn ang="0">
                <a:pos x="T8" y="T9"/>
              </a:cxn>
            </a:cxnLst>
            <a:rect l="0" t="0" r="r" b="b"/>
            <a:pathLst>
              <a:path w="165" h="161">
                <a:moveTo>
                  <a:pt x="156" y="161"/>
                </a:moveTo>
                <a:lnTo>
                  <a:pt x="0" y="9"/>
                </a:lnTo>
                <a:lnTo>
                  <a:pt x="8" y="0"/>
                </a:lnTo>
                <a:lnTo>
                  <a:pt x="165" y="157"/>
                </a:lnTo>
                <a:lnTo>
                  <a:pt x="156"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6" name="Freeform 831"/>
          <p:cNvSpPr>
            <a:spLocks/>
          </p:cNvSpPr>
          <p:nvPr/>
        </p:nvSpPr>
        <p:spPr bwMode="auto">
          <a:xfrm>
            <a:off x="3529637" y="1028418"/>
            <a:ext cx="196454" cy="191750"/>
          </a:xfrm>
          <a:custGeom>
            <a:avLst/>
            <a:gdLst>
              <a:gd name="T0" fmla="*/ 8 w 165"/>
              <a:gd name="T1" fmla="*/ 161 h 161"/>
              <a:gd name="T2" fmla="*/ 0 w 165"/>
              <a:gd name="T3" fmla="*/ 157 h 161"/>
              <a:gd name="T4" fmla="*/ 156 w 165"/>
              <a:gd name="T5" fmla="*/ 0 h 161"/>
              <a:gd name="T6" fmla="*/ 165 w 165"/>
              <a:gd name="T7" fmla="*/ 9 h 161"/>
              <a:gd name="T8" fmla="*/ 8 w 165"/>
              <a:gd name="T9" fmla="*/ 161 h 161"/>
            </a:gdLst>
            <a:ahLst/>
            <a:cxnLst>
              <a:cxn ang="0">
                <a:pos x="T0" y="T1"/>
              </a:cxn>
              <a:cxn ang="0">
                <a:pos x="T2" y="T3"/>
              </a:cxn>
              <a:cxn ang="0">
                <a:pos x="T4" y="T5"/>
              </a:cxn>
              <a:cxn ang="0">
                <a:pos x="T6" y="T7"/>
              </a:cxn>
              <a:cxn ang="0">
                <a:pos x="T8" y="T9"/>
              </a:cxn>
            </a:cxnLst>
            <a:rect l="0" t="0" r="r" b="b"/>
            <a:pathLst>
              <a:path w="165" h="161">
                <a:moveTo>
                  <a:pt x="8" y="161"/>
                </a:moveTo>
                <a:lnTo>
                  <a:pt x="0" y="157"/>
                </a:lnTo>
                <a:lnTo>
                  <a:pt x="156" y="0"/>
                </a:lnTo>
                <a:lnTo>
                  <a:pt x="165" y="9"/>
                </a:lnTo>
                <a:lnTo>
                  <a:pt x="8"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7" name="Freeform 832"/>
          <p:cNvSpPr>
            <a:spLocks/>
          </p:cNvSpPr>
          <p:nvPr/>
        </p:nvSpPr>
        <p:spPr bwMode="auto">
          <a:xfrm>
            <a:off x="3715376" y="1028418"/>
            <a:ext cx="191691" cy="191750"/>
          </a:xfrm>
          <a:custGeom>
            <a:avLst/>
            <a:gdLst>
              <a:gd name="T0" fmla="*/ 157 w 161"/>
              <a:gd name="T1" fmla="*/ 161 h 161"/>
              <a:gd name="T2" fmla="*/ 0 w 161"/>
              <a:gd name="T3" fmla="*/ 9 h 161"/>
              <a:gd name="T4" fmla="*/ 9 w 161"/>
              <a:gd name="T5" fmla="*/ 0 h 161"/>
              <a:gd name="T6" fmla="*/ 161 w 161"/>
              <a:gd name="T7" fmla="*/ 157 h 161"/>
              <a:gd name="T8" fmla="*/ 157 w 161"/>
              <a:gd name="T9" fmla="*/ 161 h 161"/>
            </a:gdLst>
            <a:ahLst/>
            <a:cxnLst>
              <a:cxn ang="0">
                <a:pos x="T0" y="T1"/>
              </a:cxn>
              <a:cxn ang="0">
                <a:pos x="T2" y="T3"/>
              </a:cxn>
              <a:cxn ang="0">
                <a:pos x="T4" y="T5"/>
              </a:cxn>
              <a:cxn ang="0">
                <a:pos x="T6" y="T7"/>
              </a:cxn>
              <a:cxn ang="0">
                <a:pos x="T8" y="T9"/>
              </a:cxn>
            </a:cxnLst>
            <a:rect l="0" t="0" r="r" b="b"/>
            <a:pathLst>
              <a:path w="161" h="161">
                <a:moveTo>
                  <a:pt x="157" y="161"/>
                </a:moveTo>
                <a:lnTo>
                  <a:pt x="0" y="9"/>
                </a:lnTo>
                <a:lnTo>
                  <a:pt x="9" y="0"/>
                </a:lnTo>
                <a:lnTo>
                  <a:pt x="161" y="157"/>
                </a:lnTo>
                <a:lnTo>
                  <a:pt x="157"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8" name="Freeform 833"/>
          <p:cNvSpPr>
            <a:spLocks/>
          </p:cNvSpPr>
          <p:nvPr/>
        </p:nvSpPr>
        <p:spPr bwMode="auto">
          <a:xfrm>
            <a:off x="3715376" y="1028418"/>
            <a:ext cx="191691" cy="191750"/>
          </a:xfrm>
          <a:custGeom>
            <a:avLst/>
            <a:gdLst>
              <a:gd name="T0" fmla="*/ 9 w 161"/>
              <a:gd name="T1" fmla="*/ 161 h 161"/>
              <a:gd name="T2" fmla="*/ 0 w 161"/>
              <a:gd name="T3" fmla="*/ 157 h 161"/>
              <a:gd name="T4" fmla="*/ 157 w 161"/>
              <a:gd name="T5" fmla="*/ 0 h 161"/>
              <a:gd name="T6" fmla="*/ 161 w 161"/>
              <a:gd name="T7" fmla="*/ 9 h 161"/>
              <a:gd name="T8" fmla="*/ 9 w 161"/>
              <a:gd name="T9" fmla="*/ 161 h 161"/>
            </a:gdLst>
            <a:ahLst/>
            <a:cxnLst>
              <a:cxn ang="0">
                <a:pos x="T0" y="T1"/>
              </a:cxn>
              <a:cxn ang="0">
                <a:pos x="T2" y="T3"/>
              </a:cxn>
              <a:cxn ang="0">
                <a:pos x="T4" y="T5"/>
              </a:cxn>
              <a:cxn ang="0">
                <a:pos x="T6" y="T7"/>
              </a:cxn>
              <a:cxn ang="0">
                <a:pos x="T8" y="T9"/>
              </a:cxn>
            </a:cxnLst>
            <a:rect l="0" t="0" r="r" b="b"/>
            <a:pathLst>
              <a:path w="161" h="161">
                <a:moveTo>
                  <a:pt x="9" y="161"/>
                </a:moveTo>
                <a:lnTo>
                  <a:pt x="0" y="157"/>
                </a:lnTo>
                <a:lnTo>
                  <a:pt x="157" y="0"/>
                </a:lnTo>
                <a:lnTo>
                  <a:pt x="161" y="9"/>
                </a:lnTo>
                <a:lnTo>
                  <a:pt x="9" y="1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9" name="Freeform 834"/>
          <p:cNvSpPr>
            <a:spLocks noEditPoints="1"/>
          </p:cNvSpPr>
          <p:nvPr/>
        </p:nvSpPr>
        <p:spPr bwMode="auto">
          <a:xfrm>
            <a:off x="1659160" y="1023654"/>
            <a:ext cx="2455076" cy="207233"/>
          </a:xfrm>
          <a:custGeom>
            <a:avLst/>
            <a:gdLst>
              <a:gd name="T0" fmla="*/ 2062 w 2062"/>
              <a:gd name="T1" fmla="*/ 174 h 174"/>
              <a:gd name="T2" fmla="*/ 0 w 2062"/>
              <a:gd name="T3" fmla="*/ 174 h 174"/>
              <a:gd name="T4" fmla="*/ 174 w 2062"/>
              <a:gd name="T5" fmla="*/ 0 h 174"/>
              <a:gd name="T6" fmla="*/ 1888 w 2062"/>
              <a:gd name="T7" fmla="*/ 0 h 174"/>
              <a:gd name="T8" fmla="*/ 2062 w 2062"/>
              <a:gd name="T9" fmla="*/ 174 h 174"/>
              <a:gd name="T10" fmla="*/ 43 w 2062"/>
              <a:gd name="T11" fmla="*/ 156 h 174"/>
              <a:gd name="T12" fmla="*/ 2019 w 2062"/>
              <a:gd name="T13" fmla="*/ 156 h 174"/>
              <a:gd name="T14" fmla="*/ 1884 w 2062"/>
              <a:gd name="T15" fmla="*/ 17 h 174"/>
              <a:gd name="T16" fmla="*/ 183 w 2062"/>
              <a:gd name="T17" fmla="*/ 17 h 174"/>
              <a:gd name="T18" fmla="*/ 43 w 2062"/>
              <a:gd name="T19" fmla="*/ 15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2" h="174">
                <a:moveTo>
                  <a:pt x="2062" y="174"/>
                </a:moveTo>
                <a:lnTo>
                  <a:pt x="0" y="174"/>
                </a:lnTo>
                <a:lnTo>
                  <a:pt x="174" y="0"/>
                </a:lnTo>
                <a:lnTo>
                  <a:pt x="1888" y="0"/>
                </a:lnTo>
                <a:lnTo>
                  <a:pt x="2062" y="174"/>
                </a:lnTo>
                <a:close/>
                <a:moveTo>
                  <a:pt x="43" y="156"/>
                </a:moveTo>
                <a:lnTo>
                  <a:pt x="2019" y="156"/>
                </a:lnTo>
                <a:lnTo>
                  <a:pt x="1884" y="17"/>
                </a:lnTo>
                <a:lnTo>
                  <a:pt x="183" y="17"/>
                </a:lnTo>
                <a:lnTo>
                  <a:pt x="43" y="156"/>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0" name="Rectangle 835"/>
          <p:cNvSpPr>
            <a:spLocks noChangeArrowheads="1"/>
          </p:cNvSpPr>
          <p:nvPr/>
        </p:nvSpPr>
        <p:spPr bwMode="auto">
          <a:xfrm>
            <a:off x="2047306"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1" name="Rectangle 836"/>
          <p:cNvSpPr>
            <a:spLocks noChangeArrowheads="1"/>
          </p:cNvSpPr>
          <p:nvPr/>
        </p:nvSpPr>
        <p:spPr bwMode="auto">
          <a:xfrm>
            <a:off x="1860377"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2" name="Rectangle 837"/>
          <p:cNvSpPr>
            <a:spLocks noChangeArrowheads="1"/>
          </p:cNvSpPr>
          <p:nvPr/>
        </p:nvSpPr>
        <p:spPr bwMode="auto">
          <a:xfrm>
            <a:off x="2228281"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3" name="Rectangle 838"/>
          <p:cNvSpPr>
            <a:spLocks noChangeArrowheads="1"/>
          </p:cNvSpPr>
          <p:nvPr/>
        </p:nvSpPr>
        <p:spPr bwMode="auto">
          <a:xfrm>
            <a:off x="2415210"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4" name="Rectangle 839"/>
          <p:cNvSpPr>
            <a:spLocks noChangeArrowheads="1"/>
          </p:cNvSpPr>
          <p:nvPr/>
        </p:nvSpPr>
        <p:spPr bwMode="auto">
          <a:xfrm>
            <a:off x="2602138"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5" name="Rectangle 840"/>
          <p:cNvSpPr>
            <a:spLocks noChangeArrowheads="1"/>
          </p:cNvSpPr>
          <p:nvPr/>
        </p:nvSpPr>
        <p:spPr bwMode="auto">
          <a:xfrm>
            <a:off x="2783114"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6" name="Rectangle 841"/>
          <p:cNvSpPr>
            <a:spLocks noChangeArrowheads="1"/>
          </p:cNvSpPr>
          <p:nvPr/>
        </p:nvSpPr>
        <p:spPr bwMode="auto">
          <a:xfrm>
            <a:off x="2970042"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7" name="Rectangle 842"/>
          <p:cNvSpPr>
            <a:spLocks noChangeArrowheads="1"/>
          </p:cNvSpPr>
          <p:nvPr/>
        </p:nvSpPr>
        <p:spPr bwMode="auto">
          <a:xfrm>
            <a:off x="3155781"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8" name="Rectangle 843"/>
          <p:cNvSpPr>
            <a:spLocks noChangeArrowheads="1"/>
          </p:cNvSpPr>
          <p:nvPr/>
        </p:nvSpPr>
        <p:spPr bwMode="auto">
          <a:xfrm>
            <a:off x="3337946"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39" name="Rectangle 844"/>
          <p:cNvSpPr>
            <a:spLocks noChangeArrowheads="1"/>
          </p:cNvSpPr>
          <p:nvPr/>
        </p:nvSpPr>
        <p:spPr bwMode="auto">
          <a:xfrm>
            <a:off x="3523684" y="1033182"/>
            <a:ext cx="2143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0" name="Rectangle 845"/>
          <p:cNvSpPr>
            <a:spLocks noChangeArrowheads="1"/>
          </p:cNvSpPr>
          <p:nvPr/>
        </p:nvSpPr>
        <p:spPr bwMode="auto">
          <a:xfrm>
            <a:off x="3710613"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1" name="Rectangle 846"/>
          <p:cNvSpPr>
            <a:spLocks noChangeArrowheads="1"/>
          </p:cNvSpPr>
          <p:nvPr/>
        </p:nvSpPr>
        <p:spPr bwMode="auto">
          <a:xfrm>
            <a:off x="3897542" y="1033182"/>
            <a:ext cx="20241" cy="18698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2" name="Freeform 847"/>
          <p:cNvSpPr>
            <a:spLocks/>
          </p:cNvSpPr>
          <p:nvPr/>
        </p:nvSpPr>
        <p:spPr bwMode="auto">
          <a:xfrm>
            <a:off x="3902304" y="1033182"/>
            <a:ext cx="92869" cy="186986"/>
          </a:xfrm>
          <a:custGeom>
            <a:avLst/>
            <a:gdLst>
              <a:gd name="T0" fmla="*/ 70 w 78"/>
              <a:gd name="T1" fmla="*/ 157 h 157"/>
              <a:gd name="T2" fmla="*/ 0 w 78"/>
              <a:gd name="T3" fmla="*/ 0 h 157"/>
              <a:gd name="T4" fmla="*/ 4 w 78"/>
              <a:gd name="T5" fmla="*/ 0 h 157"/>
              <a:gd name="T6" fmla="*/ 78 w 78"/>
              <a:gd name="T7" fmla="*/ 153 h 157"/>
              <a:gd name="T8" fmla="*/ 70 w 78"/>
              <a:gd name="T9" fmla="*/ 157 h 157"/>
            </a:gdLst>
            <a:ahLst/>
            <a:cxnLst>
              <a:cxn ang="0">
                <a:pos x="T0" y="T1"/>
              </a:cxn>
              <a:cxn ang="0">
                <a:pos x="T2" y="T3"/>
              </a:cxn>
              <a:cxn ang="0">
                <a:pos x="T4" y="T5"/>
              </a:cxn>
              <a:cxn ang="0">
                <a:pos x="T6" y="T7"/>
              </a:cxn>
              <a:cxn ang="0">
                <a:pos x="T8" y="T9"/>
              </a:cxn>
            </a:cxnLst>
            <a:rect l="0" t="0" r="r" b="b"/>
            <a:pathLst>
              <a:path w="78" h="157">
                <a:moveTo>
                  <a:pt x="70" y="157"/>
                </a:moveTo>
                <a:lnTo>
                  <a:pt x="0" y="0"/>
                </a:lnTo>
                <a:lnTo>
                  <a:pt x="4" y="0"/>
                </a:lnTo>
                <a:lnTo>
                  <a:pt x="78" y="153"/>
                </a:lnTo>
                <a:lnTo>
                  <a:pt x="70" y="157"/>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3" name="Freeform 848"/>
          <p:cNvSpPr>
            <a:spLocks/>
          </p:cNvSpPr>
          <p:nvPr/>
        </p:nvSpPr>
        <p:spPr bwMode="auto">
          <a:xfrm>
            <a:off x="1778224" y="1033182"/>
            <a:ext cx="98822" cy="186986"/>
          </a:xfrm>
          <a:custGeom>
            <a:avLst/>
            <a:gdLst>
              <a:gd name="T0" fmla="*/ 9 w 83"/>
              <a:gd name="T1" fmla="*/ 157 h 157"/>
              <a:gd name="T2" fmla="*/ 0 w 83"/>
              <a:gd name="T3" fmla="*/ 153 h 157"/>
              <a:gd name="T4" fmla="*/ 74 w 83"/>
              <a:gd name="T5" fmla="*/ 0 h 157"/>
              <a:gd name="T6" fmla="*/ 83 w 83"/>
              <a:gd name="T7" fmla="*/ 0 h 157"/>
              <a:gd name="T8" fmla="*/ 9 w 83"/>
              <a:gd name="T9" fmla="*/ 157 h 157"/>
            </a:gdLst>
            <a:ahLst/>
            <a:cxnLst>
              <a:cxn ang="0">
                <a:pos x="T0" y="T1"/>
              </a:cxn>
              <a:cxn ang="0">
                <a:pos x="T2" y="T3"/>
              </a:cxn>
              <a:cxn ang="0">
                <a:pos x="T4" y="T5"/>
              </a:cxn>
              <a:cxn ang="0">
                <a:pos x="T6" y="T7"/>
              </a:cxn>
              <a:cxn ang="0">
                <a:pos x="T8" y="T9"/>
              </a:cxn>
            </a:cxnLst>
            <a:rect l="0" t="0" r="r" b="b"/>
            <a:pathLst>
              <a:path w="83" h="157">
                <a:moveTo>
                  <a:pt x="9" y="157"/>
                </a:moveTo>
                <a:lnTo>
                  <a:pt x="0" y="153"/>
                </a:lnTo>
                <a:lnTo>
                  <a:pt x="74" y="0"/>
                </a:lnTo>
                <a:lnTo>
                  <a:pt x="83" y="0"/>
                </a:lnTo>
                <a:lnTo>
                  <a:pt x="9" y="157"/>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4" name="Rectangle 849"/>
          <p:cNvSpPr>
            <a:spLocks noChangeArrowheads="1"/>
          </p:cNvSpPr>
          <p:nvPr/>
        </p:nvSpPr>
        <p:spPr bwMode="auto">
          <a:xfrm>
            <a:off x="1659160" y="1235651"/>
            <a:ext cx="2455076"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5" name="Oval 850"/>
          <p:cNvSpPr>
            <a:spLocks noChangeArrowheads="1"/>
          </p:cNvSpPr>
          <p:nvPr/>
        </p:nvSpPr>
        <p:spPr bwMode="auto">
          <a:xfrm>
            <a:off x="3523684"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6" name="Rectangle 851"/>
          <p:cNvSpPr>
            <a:spLocks noChangeArrowheads="1"/>
          </p:cNvSpPr>
          <p:nvPr/>
        </p:nvSpPr>
        <p:spPr bwMode="auto">
          <a:xfrm>
            <a:off x="3523684" y="1008171"/>
            <a:ext cx="26194" cy="2501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7" name="Oval 852"/>
          <p:cNvSpPr>
            <a:spLocks noChangeArrowheads="1"/>
          </p:cNvSpPr>
          <p:nvPr/>
        </p:nvSpPr>
        <p:spPr bwMode="auto">
          <a:xfrm>
            <a:off x="3151018"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8" name="Rectangle 853"/>
          <p:cNvSpPr>
            <a:spLocks noChangeArrowheads="1"/>
          </p:cNvSpPr>
          <p:nvPr/>
        </p:nvSpPr>
        <p:spPr bwMode="auto">
          <a:xfrm>
            <a:off x="3151018" y="1008171"/>
            <a:ext cx="26194" cy="2501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49" name="Oval 854"/>
          <p:cNvSpPr>
            <a:spLocks noChangeArrowheads="1"/>
          </p:cNvSpPr>
          <p:nvPr/>
        </p:nvSpPr>
        <p:spPr bwMode="auto">
          <a:xfrm>
            <a:off x="2783114"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0" name="Rectangle 855"/>
          <p:cNvSpPr>
            <a:spLocks noChangeArrowheads="1"/>
          </p:cNvSpPr>
          <p:nvPr/>
        </p:nvSpPr>
        <p:spPr bwMode="auto">
          <a:xfrm>
            <a:off x="2783114" y="1008171"/>
            <a:ext cx="26194" cy="2501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1" name="Oval 856"/>
          <p:cNvSpPr>
            <a:spLocks noChangeArrowheads="1"/>
          </p:cNvSpPr>
          <p:nvPr/>
        </p:nvSpPr>
        <p:spPr bwMode="auto">
          <a:xfrm>
            <a:off x="2415210" y="997453"/>
            <a:ext cx="21431"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2" name="Rectangle 857"/>
          <p:cNvSpPr>
            <a:spLocks noChangeArrowheads="1"/>
          </p:cNvSpPr>
          <p:nvPr/>
        </p:nvSpPr>
        <p:spPr bwMode="auto">
          <a:xfrm>
            <a:off x="2415210" y="1008171"/>
            <a:ext cx="21431" cy="2501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3" name="Oval 858"/>
          <p:cNvSpPr>
            <a:spLocks noChangeArrowheads="1"/>
          </p:cNvSpPr>
          <p:nvPr/>
        </p:nvSpPr>
        <p:spPr bwMode="auto">
          <a:xfrm>
            <a:off x="2042543"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4" name="Rectangle 859"/>
          <p:cNvSpPr>
            <a:spLocks noChangeArrowheads="1"/>
          </p:cNvSpPr>
          <p:nvPr/>
        </p:nvSpPr>
        <p:spPr bwMode="auto">
          <a:xfrm>
            <a:off x="2042543" y="1008171"/>
            <a:ext cx="26194" cy="2501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5" name="Oval 860"/>
          <p:cNvSpPr>
            <a:spLocks noChangeArrowheads="1"/>
          </p:cNvSpPr>
          <p:nvPr/>
        </p:nvSpPr>
        <p:spPr bwMode="auto">
          <a:xfrm>
            <a:off x="1855614"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6" name="Rectangle 861"/>
          <p:cNvSpPr>
            <a:spLocks noChangeArrowheads="1"/>
          </p:cNvSpPr>
          <p:nvPr/>
        </p:nvSpPr>
        <p:spPr bwMode="auto">
          <a:xfrm>
            <a:off x="1855614" y="1008171"/>
            <a:ext cx="26194" cy="3573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7" name="Oval 862"/>
          <p:cNvSpPr>
            <a:spLocks noChangeArrowheads="1"/>
          </p:cNvSpPr>
          <p:nvPr/>
        </p:nvSpPr>
        <p:spPr bwMode="auto">
          <a:xfrm>
            <a:off x="3891588" y="997453"/>
            <a:ext cx="26194" cy="2620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8" name="Rectangle 863"/>
          <p:cNvSpPr>
            <a:spLocks noChangeArrowheads="1"/>
          </p:cNvSpPr>
          <p:nvPr/>
        </p:nvSpPr>
        <p:spPr bwMode="auto">
          <a:xfrm>
            <a:off x="3891588" y="1008171"/>
            <a:ext cx="26194" cy="3096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59" name="Rectangle 864"/>
          <p:cNvSpPr>
            <a:spLocks noChangeArrowheads="1"/>
          </p:cNvSpPr>
          <p:nvPr/>
        </p:nvSpPr>
        <p:spPr bwMode="auto">
          <a:xfrm>
            <a:off x="4078516" y="1209449"/>
            <a:ext cx="61913" cy="3692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0" name="Oval 865"/>
          <p:cNvSpPr>
            <a:spLocks noChangeArrowheads="1"/>
          </p:cNvSpPr>
          <p:nvPr/>
        </p:nvSpPr>
        <p:spPr bwMode="auto">
          <a:xfrm>
            <a:off x="4120189" y="1209449"/>
            <a:ext cx="41672" cy="36921"/>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1" name="Rectangle 866"/>
          <p:cNvSpPr>
            <a:spLocks noChangeArrowheads="1"/>
          </p:cNvSpPr>
          <p:nvPr/>
        </p:nvSpPr>
        <p:spPr bwMode="auto">
          <a:xfrm>
            <a:off x="1632967" y="1209449"/>
            <a:ext cx="67866" cy="36921"/>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2" name="Oval 867"/>
          <p:cNvSpPr>
            <a:spLocks noChangeArrowheads="1"/>
          </p:cNvSpPr>
          <p:nvPr/>
        </p:nvSpPr>
        <p:spPr bwMode="auto">
          <a:xfrm>
            <a:off x="1612726" y="1209449"/>
            <a:ext cx="40481" cy="36921"/>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3" name="Rectangle 868"/>
          <p:cNvSpPr>
            <a:spLocks noChangeArrowheads="1"/>
          </p:cNvSpPr>
          <p:nvPr/>
        </p:nvSpPr>
        <p:spPr bwMode="auto">
          <a:xfrm>
            <a:off x="3886826" y="1220169"/>
            <a:ext cx="123825" cy="416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4" name="Oval 869"/>
          <p:cNvSpPr>
            <a:spLocks noChangeArrowheads="1"/>
          </p:cNvSpPr>
          <p:nvPr/>
        </p:nvSpPr>
        <p:spPr bwMode="auto">
          <a:xfrm>
            <a:off x="3913019" y="1583422"/>
            <a:ext cx="66675" cy="66696"/>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5" name="Rectangle 870"/>
          <p:cNvSpPr>
            <a:spLocks noChangeArrowheads="1"/>
          </p:cNvSpPr>
          <p:nvPr/>
        </p:nvSpPr>
        <p:spPr bwMode="auto">
          <a:xfrm>
            <a:off x="3913019" y="1261854"/>
            <a:ext cx="9525" cy="3572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6" name="Rectangle 871"/>
          <p:cNvSpPr>
            <a:spLocks noChangeArrowheads="1"/>
          </p:cNvSpPr>
          <p:nvPr/>
        </p:nvSpPr>
        <p:spPr bwMode="auto">
          <a:xfrm>
            <a:off x="3970169" y="1261854"/>
            <a:ext cx="9525" cy="3572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7" name="Rectangle 872"/>
          <p:cNvSpPr>
            <a:spLocks noChangeArrowheads="1"/>
          </p:cNvSpPr>
          <p:nvPr/>
        </p:nvSpPr>
        <p:spPr bwMode="auto">
          <a:xfrm>
            <a:off x="3943976" y="1634634"/>
            <a:ext cx="9525" cy="6788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8" name="Freeform 873"/>
          <p:cNvSpPr>
            <a:spLocks/>
          </p:cNvSpPr>
          <p:nvPr/>
        </p:nvSpPr>
        <p:spPr bwMode="auto">
          <a:xfrm>
            <a:off x="3922544" y="1722769"/>
            <a:ext cx="52388" cy="83369"/>
          </a:xfrm>
          <a:custGeom>
            <a:avLst/>
            <a:gdLst>
              <a:gd name="T0" fmla="*/ 5 w 10"/>
              <a:gd name="T1" fmla="*/ 16 h 16"/>
              <a:gd name="T2" fmla="*/ 4 w 10"/>
              <a:gd name="T3" fmla="*/ 16 h 16"/>
              <a:gd name="T4" fmla="*/ 0 w 10"/>
              <a:gd name="T5" fmla="*/ 12 h 16"/>
              <a:gd name="T6" fmla="*/ 1 w 10"/>
              <a:gd name="T7" fmla="*/ 11 h 16"/>
              <a:gd name="T8" fmla="*/ 2 w 10"/>
              <a:gd name="T9" fmla="*/ 11 h 16"/>
              <a:gd name="T10" fmla="*/ 4 w 10"/>
              <a:gd name="T11" fmla="*/ 14 h 16"/>
              <a:gd name="T12" fmla="*/ 7 w 10"/>
              <a:gd name="T13" fmla="*/ 12 h 16"/>
              <a:gd name="T14" fmla="*/ 6 w 10"/>
              <a:gd name="T15" fmla="*/ 8 h 16"/>
              <a:gd name="T16" fmla="*/ 4 w 10"/>
              <a:gd name="T17" fmla="*/ 4 h 16"/>
              <a:gd name="T18" fmla="*/ 4 w 10"/>
              <a:gd name="T19" fmla="*/ 1 h 16"/>
              <a:gd name="T20" fmla="*/ 5 w 10"/>
              <a:gd name="T21" fmla="*/ 0 h 16"/>
              <a:gd name="T22" fmla="*/ 6 w 10"/>
              <a:gd name="T23" fmla="*/ 1 h 16"/>
              <a:gd name="T24" fmla="*/ 6 w 10"/>
              <a:gd name="T25" fmla="*/ 4 h 16"/>
              <a:gd name="T26" fmla="*/ 7 w 10"/>
              <a:gd name="T27" fmla="*/ 6 h 16"/>
              <a:gd name="T28" fmla="*/ 9 w 10"/>
              <a:gd name="T29" fmla="*/ 13 h 16"/>
              <a:gd name="T30" fmla="*/ 5 w 10"/>
              <a:gd name="T3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6">
                <a:moveTo>
                  <a:pt x="5" y="16"/>
                </a:moveTo>
                <a:cubicBezTo>
                  <a:pt x="4" y="16"/>
                  <a:pt x="4" y="16"/>
                  <a:pt x="4" y="16"/>
                </a:cubicBezTo>
                <a:cubicBezTo>
                  <a:pt x="2" y="16"/>
                  <a:pt x="0" y="14"/>
                  <a:pt x="0" y="12"/>
                </a:cubicBezTo>
                <a:cubicBezTo>
                  <a:pt x="0" y="11"/>
                  <a:pt x="0" y="11"/>
                  <a:pt x="1" y="11"/>
                </a:cubicBezTo>
                <a:cubicBezTo>
                  <a:pt x="1" y="11"/>
                  <a:pt x="2" y="11"/>
                  <a:pt x="2" y="11"/>
                </a:cubicBezTo>
                <a:cubicBezTo>
                  <a:pt x="2" y="13"/>
                  <a:pt x="4" y="14"/>
                  <a:pt x="4" y="14"/>
                </a:cubicBezTo>
                <a:cubicBezTo>
                  <a:pt x="6" y="14"/>
                  <a:pt x="7" y="13"/>
                  <a:pt x="7" y="12"/>
                </a:cubicBezTo>
                <a:cubicBezTo>
                  <a:pt x="8" y="10"/>
                  <a:pt x="7" y="9"/>
                  <a:pt x="6" y="8"/>
                </a:cubicBezTo>
                <a:cubicBezTo>
                  <a:pt x="5" y="7"/>
                  <a:pt x="4" y="6"/>
                  <a:pt x="4" y="4"/>
                </a:cubicBezTo>
                <a:cubicBezTo>
                  <a:pt x="4" y="1"/>
                  <a:pt x="4" y="1"/>
                  <a:pt x="4" y="1"/>
                </a:cubicBezTo>
                <a:cubicBezTo>
                  <a:pt x="4" y="0"/>
                  <a:pt x="4" y="0"/>
                  <a:pt x="5" y="0"/>
                </a:cubicBezTo>
                <a:cubicBezTo>
                  <a:pt x="5" y="0"/>
                  <a:pt x="6" y="0"/>
                  <a:pt x="6" y="1"/>
                </a:cubicBezTo>
                <a:cubicBezTo>
                  <a:pt x="6" y="4"/>
                  <a:pt x="6" y="4"/>
                  <a:pt x="6" y="4"/>
                </a:cubicBezTo>
                <a:cubicBezTo>
                  <a:pt x="6" y="5"/>
                  <a:pt x="6" y="5"/>
                  <a:pt x="7" y="6"/>
                </a:cubicBezTo>
                <a:cubicBezTo>
                  <a:pt x="9" y="8"/>
                  <a:pt x="10" y="10"/>
                  <a:pt x="9" y="13"/>
                </a:cubicBezTo>
                <a:cubicBezTo>
                  <a:pt x="9" y="15"/>
                  <a:pt x="7" y="16"/>
                  <a:pt x="5" y="16"/>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9" name="Oval 874"/>
          <p:cNvSpPr>
            <a:spLocks noChangeArrowheads="1"/>
          </p:cNvSpPr>
          <p:nvPr/>
        </p:nvSpPr>
        <p:spPr bwMode="auto">
          <a:xfrm>
            <a:off x="3922544" y="1681084"/>
            <a:ext cx="47625" cy="46449"/>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0" name="Freeform 875"/>
          <p:cNvSpPr>
            <a:spLocks/>
          </p:cNvSpPr>
          <p:nvPr/>
        </p:nvSpPr>
        <p:spPr bwMode="auto">
          <a:xfrm>
            <a:off x="1229344" y="1224932"/>
            <a:ext cx="372667" cy="52404"/>
          </a:xfrm>
          <a:custGeom>
            <a:avLst/>
            <a:gdLst>
              <a:gd name="T0" fmla="*/ 0 w 313"/>
              <a:gd name="T1" fmla="*/ 0 h 44"/>
              <a:gd name="T2" fmla="*/ 296 w 313"/>
              <a:gd name="T3" fmla="*/ 0 h 44"/>
              <a:gd name="T4" fmla="*/ 313 w 313"/>
              <a:gd name="T5" fmla="*/ 44 h 44"/>
              <a:gd name="T6" fmla="*/ 0 w 313"/>
              <a:gd name="T7" fmla="*/ 44 h 44"/>
              <a:gd name="T8" fmla="*/ 0 w 313"/>
              <a:gd name="T9" fmla="*/ 0 h 44"/>
            </a:gdLst>
            <a:ahLst/>
            <a:cxnLst>
              <a:cxn ang="0">
                <a:pos x="T0" y="T1"/>
              </a:cxn>
              <a:cxn ang="0">
                <a:pos x="T2" y="T3"/>
              </a:cxn>
              <a:cxn ang="0">
                <a:pos x="T4" y="T5"/>
              </a:cxn>
              <a:cxn ang="0">
                <a:pos x="T6" y="T7"/>
              </a:cxn>
              <a:cxn ang="0">
                <a:pos x="T8" y="T9"/>
              </a:cxn>
            </a:cxnLst>
            <a:rect l="0" t="0" r="r" b="b"/>
            <a:pathLst>
              <a:path w="313" h="44">
                <a:moveTo>
                  <a:pt x="0" y="0"/>
                </a:moveTo>
                <a:lnTo>
                  <a:pt x="296" y="0"/>
                </a:lnTo>
                <a:lnTo>
                  <a:pt x="313" y="44"/>
                </a:lnTo>
                <a:lnTo>
                  <a:pt x="0" y="44"/>
                </a:lnTo>
                <a:lnTo>
                  <a:pt x="0"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1" name="Rectangle 876"/>
          <p:cNvSpPr>
            <a:spLocks noChangeArrowheads="1"/>
          </p:cNvSpPr>
          <p:nvPr/>
        </p:nvSpPr>
        <p:spPr bwMode="auto">
          <a:xfrm>
            <a:off x="1093612" y="1572703"/>
            <a:ext cx="544117" cy="416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2" name="Freeform 877"/>
          <p:cNvSpPr>
            <a:spLocks/>
          </p:cNvSpPr>
          <p:nvPr/>
        </p:nvSpPr>
        <p:spPr bwMode="auto">
          <a:xfrm>
            <a:off x="1130522" y="1277336"/>
            <a:ext cx="114300" cy="306085"/>
          </a:xfrm>
          <a:custGeom>
            <a:avLst/>
            <a:gdLst>
              <a:gd name="T0" fmla="*/ 83 w 96"/>
              <a:gd name="T1" fmla="*/ 0 h 257"/>
              <a:gd name="T2" fmla="*/ 0 w 96"/>
              <a:gd name="T3" fmla="*/ 74 h 257"/>
              <a:gd name="T4" fmla="*/ 0 w 96"/>
              <a:gd name="T5" fmla="*/ 257 h 257"/>
              <a:gd name="T6" fmla="*/ 96 w 96"/>
              <a:gd name="T7" fmla="*/ 257 h 257"/>
              <a:gd name="T8" fmla="*/ 83 w 96"/>
              <a:gd name="T9" fmla="*/ 0 h 257"/>
            </a:gdLst>
            <a:ahLst/>
            <a:cxnLst>
              <a:cxn ang="0">
                <a:pos x="T0" y="T1"/>
              </a:cxn>
              <a:cxn ang="0">
                <a:pos x="T2" y="T3"/>
              </a:cxn>
              <a:cxn ang="0">
                <a:pos x="T4" y="T5"/>
              </a:cxn>
              <a:cxn ang="0">
                <a:pos x="T6" y="T7"/>
              </a:cxn>
              <a:cxn ang="0">
                <a:pos x="T8" y="T9"/>
              </a:cxn>
            </a:cxnLst>
            <a:rect l="0" t="0" r="r" b="b"/>
            <a:pathLst>
              <a:path w="96" h="257">
                <a:moveTo>
                  <a:pt x="83" y="0"/>
                </a:moveTo>
                <a:lnTo>
                  <a:pt x="0" y="74"/>
                </a:lnTo>
                <a:lnTo>
                  <a:pt x="0" y="257"/>
                </a:lnTo>
                <a:lnTo>
                  <a:pt x="96" y="257"/>
                </a:lnTo>
                <a:lnTo>
                  <a:pt x="83" y="0"/>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3" name="Freeform 878"/>
          <p:cNvSpPr>
            <a:spLocks noEditPoints="1"/>
          </p:cNvSpPr>
          <p:nvPr/>
        </p:nvSpPr>
        <p:spPr bwMode="auto">
          <a:xfrm>
            <a:off x="1229344" y="1277336"/>
            <a:ext cx="496492" cy="337052"/>
          </a:xfrm>
          <a:custGeom>
            <a:avLst/>
            <a:gdLst>
              <a:gd name="T0" fmla="*/ 369 w 417"/>
              <a:gd name="T1" fmla="*/ 0 h 283"/>
              <a:gd name="T2" fmla="*/ 0 w 417"/>
              <a:gd name="T3" fmla="*/ 0 h 283"/>
              <a:gd name="T4" fmla="*/ 0 w 417"/>
              <a:gd name="T5" fmla="*/ 283 h 283"/>
              <a:gd name="T6" fmla="*/ 369 w 417"/>
              <a:gd name="T7" fmla="*/ 283 h 283"/>
              <a:gd name="T8" fmla="*/ 417 w 417"/>
              <a:gd name="T9" fmla="*/ 161 h 283"/>
              <a:gd name="T10" fmla="*/ 369 w 417"/>
              <a:gd name="T11" fmla="*/ 0 h 283"/>
              <a:gd name="T12" fmla="*/ 261 w 417"/>
              <a:gd name="T13" fmla="*/ 157 h 283"/>
              <a:gd name="T14" fmla="*/ 200 w 417"/>
              <a:gd name="T15" fmla="*/ 157 h 283"/>
              <a:gd name="T16" fmla="*/ 200 w 417"/>
              <a:gd name="T17" fmla="*/ 22 h 283"/>
              <a:gd name="T18" fmla="*/ 261 w 417"/>
              <a:gd name="T19" fmla="*/ 22 h 283"/>
              <a:gd name="T20" fmla="*/ 261 w 417"/>
              <a:gd name="T21" fmla="*/ 157 h 283"/>
              <a:gd name="T22" fmla="*/ 356 w 417"/>
              <a:gd name="T23" fmla="*/ 235 h 283"/>
              <a:gd name="T24" fmla="*/ 291 w 417"/>
              <a:gd name="T25" fmla="*/ 157 h 283"/>
              <a:gd name="T26" fmla="*/ 291 w 417"/>
              <a:gd name="T27" fmla="*/ 22 h 283"/>
              <a:gd name="T28" fmla="*/ 343 w 417"/>
              <a:gd name="T29" fmla="*/ 22 h 283"/>
              <a:gd name="T30" fmla="*/ 383 w 417"/>
              <a:gd name="T31" fmla="*/ 161 h 283"/>
              <a:gd name="T32" fmla="*/ 356 w 417"/>
              <a:gd name="T33" fmla="*/ 23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7" h="283">
                <a:moveTo>
                  <a:pt x="369" y="0"/>
                </a:moveTo>
                <a:lnTo>
                  <a:pt x="0" y="0"/>
                </a:lnTo>
                <a:lnTo>
                  <a:pt x="0" y="283"/>
                </a:lnTo>
                <a:lnTo>
                  <a:pt x="369" y="283"/>
                </a:lnTo>
                <a:lnTo>
                  <a:pt x="417" y="161"/>
                </a:lnTo>
                <a:lnTo>
                  <a:pt x="369" y="0"/>
                </a:lnTo>
                <a:close/>
                <a:moveTo>
                  <a:pt x="261" y="157"/>
                </a:moveTo>
                <a:lnTo>
                  <a:pt x="200" y="157"/>
                </a:lnTo>
                <a:lnTo>
                  <a:pt x="200" y="22"/>
                </a:lnTo>
                <a:lnTo>
                  <a:pt x="261" y="22"/>
                </a:lnTo>
                <a:lnTo>
                  <a:pt x="261" y="157"/>
                </a:lnTo>
                <a:close/>
                <a:moveTo>
                  <a:pt x="356" y="235"/>
                </a:moveTo>
                <a:lnTo>
                  <a:pt x="291" y="157"/>
                </a:lnTo>
                <a:lnTo>
                  <a:pt x="291" y="22"/>
                </a:lnTo>
                <a:lnTo>
                  <a:pt x="343" y="22"/>
                </a:lnTo>
                <a:lnTo>
                  <a:pt x="383" y="161"/>
                </a:lnTo>
                <a:lnTo>
                  <a:pt x="356" y="235"/>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4" name="Freeform 879"/>
          <p:cNvSpPr>
            <a:spLocks/>
          </p:cNvSpPr>
          <p:nvPr/>
        </p:nvSpPr>
        <p:spPr bwMode="auto">
          <a:xfrm>
            <a:off x="1249585" y="272136"/>
            <a:ext cx="98822" cy="963516"/>
          </a:xfrm>
          <a:custGeom>
            <a:avLst/>
            <a:gdLst>
              <a:gd name="T0" fmla="*/ 17 w 83"/>
              <a:gd name="T1" fmla="*/ 809 h 809"/>
              <a:gd name="T2" fmla="*/ 0 w 83"/>
              <a:gd name="T3" fmla="*/ 805 h 809"/>
              <a:gd name="T4" fmla="*/ 65 w 83"/>
              <a:gd name="T5" fmla="*/ 0 h 809"/>
              <a:gd name="T6" fmla="*/ 83 w 83"/>
              <a:gd name="T7" fmla="*/ 0 h 809"/>
              <a:gd name="T8" fmla="*/ 17 w 83"/>
              <a:gd name="T9" fmla="*/ 809 h 809"/>
            </a:gdLst>
            <a:ahLst/>
            <a:cxnLst>
              <a:cxn ang="0">
                <a:pos x="T0" y="T1"/>
              </a:cxn>
              <a:cxn ang="0">
                <a:pos x="T2" y="T3"/>
              </a:cxn>
              <a:cxn ang="0">
                <a:pos x="T4" y="T5"/>
              </a:cxn>
              <a:cxn ang="0">
                <a:pos x="T6" y="T7"/>
              </a:cxn>
              <a:cxn ang="0">
                <a:pos x="T8" y="T9"/>
              </a:cxn>
            </a:cxnLst>
            <a:rect l="0" t="0" r="r" b="b"/>
            <a:pathLst>
              <a:path w="83" h="809">
                <a:moveTo>
                  <a:pt x="17" y="809"/>
                </a:moveTo>
                <a:lnTo>
                  <a:pt x="0" y="805"/>
                </a:lnTo>
                <a:lnTo>
                  <a:pt x="65" y="0"/>
                </a:lnTo>
                <a:lnTo>
                  <a:pt x="83" y="0"/>
                </a:lnTo>
                <a:lnTo>
                  <a:pt x="17" y="80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5" name="Freeform 880"/>
          <p:cNvSpPr>
            <a:spLocks/>
          </p:cNvSpPr>
          <p:nvPr/>
        </p:nvSpPr>
        <p:spPr bwMode="auto">
          <a:xfrm>
            <a:off x="1285303" y="272136"/>
            <a:ext cx="98822" cy="963516"/>
          </a:xfrm>
          <a:custGeom>
            <a:avLst/>
            <a:gdLst>
              <a:gd name="T0" fmla="*/ 18 w 83"/>
              <a:gd name="T1" fmla="*/ 809 h 809"/>
              <a:gd name="T2" fmla="*/ 0 w 83"/>
              <a:gd name="T3" fmla="*/ 805 h 809"/>
              <a:gd name="T4" fmla="*/ 66 w 83"/>
              <a:gd name="T5" fmla="*/ 0 h 809"/>
              <a:gd name="T6" fmla="*/ 83 w 83"/>
              <a:gd name="T7" fmla="*/ 0 h 809"/>
              <a:gd name="T8" fmla="*/ 18 w 83"/>
              <a:gd name="T9" fmla="*/ 809 h 809"/>
            </a:gdLst>
            <a:ahLst/>
            <a:cxnLst>
              <a:cxn ang="0">
                <a:pos x="T0" y="T1"/>
              </a:cxn>
              <a:cxn ang="0">
                <a:pos x="T2" y="T3"/>
              </a:cxn>
              <a:cxn ang="0">
                <a:pos x="T4" y="T5"/>
              </a:cxn>
              <a:cxn ang="0">
                <a:pos x="T6" y="T7"/>
              </a:cxn>
              <a:cxn ang="0">
                <a:pos x="T8" y="T9"/>
              </a:cxn>
            </a:cxnLst>
            <a:rect l="0" t="0" r="r" b="b"/>
            <a:pathLst>
              <a:path w="83" h="809">
                <a:moveTo>
                  <a:pt x="18" y="809"/>
                </a:moveTo>
                <a:lnTo>
                  <a:pt x="0" y="805"/>
                </a:lnTo>
                <a:lnTo>
                  <a:pt x="66" y="0"/>
                </a:lnTo>
                <a:lnTo>
                  <a:pt x="83" y="0"/>
                </a:lnTo>
                <a:lnTo>
                  <a:pt x="18" y="80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6" name="Freeform 881"/>
          <p:cNvSpPr>
            <a:spLocks/>
          </p:cNvSpPr>
          <p:nvPr/>
        </p:nvSpPr>
        <p:spPr bwMode="auto">
          <a:xfrm>
            <a:off x="1467470" y="272136"/>
            <a:ext cx="97631" cy="963516"/>
          </a:xfrm>
          <a:custGeom>
            <a:avLst/>
            <a:gdLst>
              <a:gd name="T0" fmla="*/ 65 w 82"/>
              <a:gd name="T1" fmla="*/ 809 h 809"/>
              <a:gd name="T2" fmla="*/ 0 w 82"/>
              <a:gd name="T3" fmla="*/ 0 h 809"/>
              <a:gd name="T4" fmla="*/ 17 w 82"/>
              <a:gd name="T5" fmla="*/ 0 h 809"/>
              <a:gd name="T6" fmla="*/ 82 w 82"/>
              <a:gd name="T7" fmla="*/ 805 h 809"/>
              <a:gd name="T8" fmla="*/ 65 w 82"/>
              <a:gd name="T9" fmla="*/ 809 h 809"/>
            </a:gdLst>
            <a:ahLst/>
            <a:cxnLst>
              <a:cxn ang="0">
                <a:pos x="T0" y="T1"/>
              </a:cxn>
              <a:cxn ang="0">
                <a:pos x="T2" y="T3"/>
              </a:cxn>
              <a:cxn ang="0">
                <a:pos x="T4" y="T5"/>
              </a:cxn>
              <a:cxn ang="0">
                <a:pos x="T6" y="T7"/>
              </a:cxn>
              <a:cxn ang="0">
                <a:pos x="T8" y="T9"/>
              </a:cxn>
            </a:cxnLst>
            <a:rect l="0" t="0" r="r" b="b"/>
            <a:pathLst>
              <a:path w="82" h="809">
                <a:moveTo>
                  <a:pt x="65" y="809"/>
                </a:moveTo>
                <a:lnTo>
                  <a:pt x="0" y="0"/>
                </a:lnTo>
                <a:lnTo>
                  <a:pt x="17" y="0"/>
                </a:lnTo>
                <a:lnTo>
                  <a:pt x="82" y="805"/>
                </a:lnTo>
                <a:lnTo>
                  <a:pt x="65" y="80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7" name="Freeform 882"/>
          <p:cNvSpPr>
            <a:spLocks/>
          </p:cNvSpPr>
          <p:nvPr/>
        </p:nvSpPr>
        <p:spPr bwMode="auto">
          <a:xfrm>
            <a:off x="1430560" y="272136"/>
            <a:ext cx="98822" cy="963516"/>
          </a:xfrm>
          <a:custGeom>
            <a:avLst/>
            <a:gdLst>
              <a:gd name="T0" fmla="*/ 66 w 83"/>
              <a:gd name="T1" fmla="*/ 809 h 809"/>
              <a:gd name="T2" fmla="*/ 0 w 83"/>
              <a:gd name="T3" fmla="*/ 0 h 809"/>
              <a:gd name="T4" fmla="*/ 18 w 83"/>
              <a:gd name="T5" fmla="*/ 0 h 809"/>
              <a:gd name="T6" fmla="*/ 83 w 83"/>
              <a:gd name="T7" fmla="*/ 805 h 809"/>
              <a:gd name="T8" fmla="*/ 66 w 83"/>
              <a:gd name="T9" fmla="*/ 809 h 809"/>
            </a:gdLst>
            <a:ahLst/>
            <a:cxnLst>
              <a:cxn ang="0">
                <a:pos x="T0" y="T1"/>
              </a:cxn>
              <a:cxn ang="0">
                <a:pos x="T2" y="T3"/>
              </a:cxn>
              <a:cxn ang="0">
                <a:pos x="T4" y="T5"/>
              </a:cxn>
              <a:cxn ang="0">
                <a:pos x="T6" y="T7"/>
              </a:cxn>
              <a:cxn ang="0">
                <a:pos x="T8" y="T9"/>
              </a:cxn>
            </a:cxnLst>
            <a:rect l="0" t="0" r="r" b="b"/>
            <a:pathLst>
              <a:path w="83" h="809">
                <a:moveTo>
                  <a:pt x="66" y="809"/>
                </a:moveTo>
                <a:lnTo>
                  <a:pt x="0" y="0"/>
                </a:lnTo>
                <a:lnTo>
                  <a:pt x="18" y="0"/>
                </a:lnTo>
                <a:lnTo>
                  <a:pt x="83" y="805"/>
                </a:lnTo>
                <a:lnTo>
                  <a:pt x="66" y="80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8" name="Rectangle 883"/>
          <p:cNvSpPr>
            <a:spLocks noChangeArrowheads="1"/>
          </p:cNvSpPr>
          <p:nvPr/>
        </p:nvSpPr>
        <p:spPr bwMode="auto">
          <a:xfrm>
            <a:off x="1332928" y="272136"/>
            <a:ext cx="150020" cy="10361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9" name="Rectangle 884"/>
          <p:cNvSpPr>
            <a:spLocks noChangeArrowheads="1"/>
          </p:cNvSpPr>
          <p:nvPr/>
        </p:nvSpPr>
        <p:spPr bwMode="auto">
          <a:xfrm>
            <a:off x="1353169" y="219732"/>
            <a:ext cx="114300" cy="52404"/>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0" name="Rectangle 885"/>
          <p:cNvSpPr>
            <a:spLocks noChangeArrowheads="1"/>
          </p:cNvSpPr>
          <p:nvPr/>
        </p:nvSpPr>
        <p:spPr bwMode="auto">
          <a:xfrm>
            <a:off x="1311497" y="649682"/>
            <a:ext cx="191691"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1" name="Rectangle 886"/>
          <p:cNvSpPr>
            <a:spLocks noChangeArrowheads="1"/>
          </p:cNvSpPr>
          <p:nvPr/>
        </p:nvSpPr>
        <p:spPr bwMode="auto">
          <a:xfrm>
            <a:off x="1280540" y="940285"/>
            <a:ext cx="248841"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2" name="Freeform 887"/>
          <p:cNvSpPr>
            <a:spLocks/>
          </p:cNvSpPr>
          <p:nvPr/>
        </p:nvSpPr>
        <p:spPr bwMode="auto">
          <a:xfrm>
            <a:off x="1332929" y="375753"/>
            <a:ext cx="176213" cy="289412"/>
          </a:xfrm>
          <a:custGeom>
            <a:avLst/>
            <a:gdLst>
              <a:gd name="T0" fmla="*/ 139 w 148"/>
              <a:gd name="T1" fmla="*/ 243 h 243"/>
              <a:gd name="T2" fmla="*/ 0 w 148"/>
              <a:gd name="T3" fmla="*/ 4 h 243"/>
              <a:gd name="T4" fmla="*/ 4 w 148"/>
              <a:gd name="T5" fmla="*/ 0 h 243"/>
              <a:gd name="T6" fmla="*/ 148 w 148"/>
              <a:gd name="T7" fmla="*/ 239 h 243"/>
              <a:gd name="T8" fmla="*/ 139 w 148"/>
              <a:gd name="T9" fmla="*/ 243 h 243"/>
            </a:gdLst>
            <a:ahLst/>
            <a:cxnLst>
              <a:cxn ang="0">
                <a:pos x="T0" y="T1"/>
              </a:cxn>
              <a:cxn ang="0">
                <a:pos x="T2" y="T3"/>
              </a:cxn>
              <a:cxn ang="0">
                <a:pos x="T4" y="T5"/>
              </a:cxn>
              <a:cxn ang="0">
                <a:pos x="T6" y="T7"/>
              </a:cxn>
              <a:cxn ang="0">
                <a:pos x="T8" y="T9"/>
              </a:cxn>
            </a:cxnLst>
            <a:rect l="0" t="0" r="r" b="b"/>
            <a:pathLst>
              <a:path w="148" h="243">
                <a:moveTo>
                  <a:pt x="139" y="243"/>
                </a:moveTo>
                <a:lnTo>
                  <a:pt x="0" y="4"/>
                </a:lnTo>
                <a:lnTo>
                  <a:pt x="4" y="0"/>
                </a:lnTo>
                <a:lnTo>
                  <a:pt x="148" y="239"/>
                </a:lnTo>
                <a:lnTo>
                  <a:pt x="139" y="24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3" name="Freeform 888"/>
          <p:cNvSpPr>
            <a:spLocks/>
          </p:cNvSpPr>
          <p:nvPr/>
        </p:nvSpPr>
        <p:spPr bwMode="auto">
          <a:xfrm>
            <a:off x="1306735" y="375753"/>
            <a:ext cx="176213" cy="289412"/>
          </a:xfrm>
          <a:custGeom>
            <a:avLst/>
            <a:gdLst>
              <a:gd name="T0" fmla="*/ 9 w 148"/>
              <a:gd name="T1" fmla="*/ 243 h 243"/>
              <a:gd name="T2" fmla="*/ 0 w 148"/>
              <a:gd name="T3" fmla="*/ 239 h 243"/>
              <a:gd name="T4" fmla="*/ 143 w 148"/>
              <a:gd name="T5" fmla="*/ 0 h 243"/>
              <a:gd name="T6" fmla="*/ 148 w 148"/>
              <a:gd name="T7" fmla="*/ 4 h 243"/>
              <a:gd name="T8" fmla="*/ 9 w 148"/>
              <a:gd name="T9" fmla="*/ 243 h 243"/>
            </a:gdLst>
            <a:ahLst/>
            <a:cxnLst>
              <a:cxn ang="0">
                <a:pos x="T0" y="T1"/>
              </a:cxn>
              <a:cxn ang="0">
                <a:pos x="T2" y="T3"/>
              </a:cxn>
              <a:cxn ang="0">
                <a:pos x="T4" y="T5"/>
              </a:cxn>
              <a:cxn ang="0">
                <a:pos x="T6" y="T7"/>
              </a:cxn>
              <a:cxn ang="0">
                <a:pos x="T8" y="T9"/>
              </a:cxn>
            </a:cxnLst>
            <a:rect l="0" t="0" r="r" b="b"/>
            <a:pathLst>
              <a:path w="148" h="243">
                <a:moveTo>
                  <a:pt x="9" y="243"/>
                </a:moveTo>
                <a:lnTo>
                  <a:pt x="0" y="239"/>
                </a:lnTo>
                <a:lnTo>
                  <a:pt x="143" y="0"/>
                </a:lnTo>
                <a:lnTo>
                  <a:pt x="148" y="4"/>
                </a:lnTo>
                <a:lnTo>
                  <a:pt x="9" y="24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4" name="Freeform 889"/>
          <p:cNvSpPr>
            <a:spLocks/>
          </p:cNvSpPr>
          <p:nvPr/>
        </p:nvSpPr>
        <p:spPr bwMode="auto">
          <a:xfrm>
            <a:off x="1306734" y="660401"/>
            <a:ext cx="227410" cy="290603"/>
          </a:xfrm>
          <a:custGeom>
            <a:avLst/>
            <a:gdLst>
              <a:gd name="T0" fmla="*/ 183 w 191"/>
              <a:gd name="T1" fmla="*/ 244 h 244"/>
              <a:gd name="T2" fmla="*/ 0 w 191"/>
              <a:gd name="T3" fmla="*/ 4 h 244"/>
              <a:gd name="T4" fmla="*/ 9 w 191"/>
              <a:gd name="T5" fmla="*/ 0 h 244"/>
              <a:gd name="T6" fmla="*/ 191 w 191"/>
              <a:gd name="T7" fmla="*/ 239 h 244"/>
              <a:gd name="T8" fmla="*/ 183 w 191"/>
              <a:gd name="T9" fmla="*/ 244 h 244"/>
            </a:gdLst>
            <a:ahLst/>
            <a:cxnLst>
              <a:cxn ang="0">
                <a:pos x="T0" y="T1"/>
              </a:cxn>
              <a:cxn ang="0">
                <a:pos x="T2" y="T3"/>
              </a:cxn>
              <a:cxn ang="0">
                <a:pos x="T4" y="T5"/>
              </a:cxn>
              <a:cxn ang="0">
                <a:pos x="T6" y="T7"/>
              </a:cxn>
              <a:cxn ang="0">
                <a:pos x="T8" y="T9"/>
              </a:cxn>
            </a:cxnLst>
            <a:rect l="0" t="0" r="r" b="b"/>
            <a:pathLst>
              <a:path w="191" h="244">
                <a:moveTo>
                  <a:pt x="183" y="244"/>
                </a:moveTo>
                <a:lnTo>
                  <a:pt x="0" y="4"/>
                </a:lnTo>
                <a:lnTo>
                  <a:pt x="9" y="0"/>
                </a:lnTo>
                <a:lnTo>
                  <a:pt x="191" y="239"/>
                </a:lnTo>
                <a:lnTo>
                  <a:pt x="183"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5" name="Freeform 890"/>
          <p:cNvSpPr>
            <a:spLocks/>
          </p:cNvSpPr>
          <p:nvPr/>
        </p:nvSpPr>
        <p:spPr bwMode="auto">
          <a:xfrm>
            <a:off x="1280541" y="945049"/>
            <a:ext cx="279797" cy="290603"/>
          </a:xfrm>
          <a:custGeom>
            <a:avLst/>
            <a:gdLst>
              <a:gd name="T0" fmla="*/ 226 w 235"/>
              <a:gd name="T1" fmla="*/ 244 h 244"/>
              <a:gd name="T2" fmla="*/ 0 w 235"/>
              <a:gd name="T3" fmla="*/ 9 h 244"/>
              <a:gd name="T4" fmla="*/ 4 w 235"/>
              <a:gd name="T5" fmla="*/ 0 h 244"/>
              <a:gd name="T6" fmla="*/ 235 w 235"/>
              <a:gd name="T7" fmla="*/ 240 h 244"/>
              <a:gd name="T8" fmla="*/ 226 w 235"/>
              <a:gd name="T9" fmla="*/ 244 h 244"/>
            </a:gdLst>
            <a:ahLst/>
            <a:cxnLst>
              <a:cxn ang="0">
                <a:pos x="T0" y="T1"/>
              </a:cxn>
              <a:cxn ang="0">
                <a:pos x="T2" y="T3"/>
              </a:cxn>
              <a:cxn ang="0">
                <a:pos x="T4" y="T5"/>
              </a:cxn>
              <a:cxn ang="0">
                <a:pos x="T6" y="T7"/>
              </a:cxn>
              <a:cxn ang="0">
                <a:pos x="T8" y="T9"/>
              </a:cxn>
            </a:cxnLst>
            <a:rect l="0" t="0" r="r" b="b"/>
            <a:pathLst>
              <a:path w="235" h="244">
                <a:moveTo>
                  <a:pt x="226" y="244"/>
                </a:moveTo>
                <a:lnTo>
                  <a:pt x="0" y="9"/>
                </a:lnTo>
                <a:lnTo>
                  <a:pt x="4" y="0"/>
                </a:lnTo>
                <a:lnTo>
                  <a:pt x="235" y="240"/>
                </a:lnTo>
                <a:lnTo>
                  <a:pt x="226"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6" name="Freeform 891"/>
          <p:cNvSpPr>
            <a:spLocks/>
          </p:cNvSpPr>
          <p:nvPr/>
        </p:nvSpPr>
        <p:spPr bwMode="auto">
          <a:xfrm>
            <a:off x="1254347" y="945049"/>
            <a:ext cx="279797" cy="290603"/>
          </a:xfrm>
          <a:custGeom>
            <a:avLst/>
            <a:gdLst>
              <a:gd name="T0" fmla="*/ 9 w 235"/>
              <a:gd name="T1" fmla="*/ 244 h 244"/>
              <a:gd name="T2" fmla="*/ 0 w 235"/>
              <a:gd name="T3" fmla="*/ 240 h 244"/>
              <a:gd name="T4" fmla="*/ 227 w 235"/>
              <a:gd name="T5" fmla="*/ 0 h 244"/>
              <a:gd name="T6" fmla="*/ 235 w 235"/>
              <a:gd name="T7" fmla="*/ 5 h 244"/>
              <a:gd name="T8" fmla="*/ 9 w 235"/>
              <a:gd name="T9" fmla="*/ 244 h 244"/>
            </a:gdLst>
            <a:ahLst/>
            <a:cxnLst>
              <a:cxn ang="0">
                <a:pos x="T0" y="T1"/>
              </a:cxn>
              <a:cxn ang="0">
                <a:pos x="T2" y="T3"/>
              </a:cxn>
              <a:cxn ang="0">
                <a:pos x="T4" y="T5"/>
              </a:cxn>
              <a:cxn ang="0">
                <a:pos x="T6" y="T7"/>
              </a:cxn>
              <a:cxn ang="0">
                <a:pos x="T8" y="T9"/>
              </a:cxn>
            </a:cxnLst>
            <a:rect l="0" t="0" r="r" b="b"/>
            <a:pathLst>
              <a:path w="235" h="244">
                <a:moveTo>
                  <a:pt x="9" y="244"/>
                </a:moveTo>
                <a:lnTo>
                  <a:pt x="0" y="240"/>
                </a:lnTo>
                <a:lnTo>
                  <a:pt x="227" y="0"/>
                </a:lnTo>
                <a:lnTo>
                  <a:pt x="235" y="5"/>
                </a:lnTo>
                <a:lnTo>
                  <a:pt x="9"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7" name="Freeform 892"/>
          <p:cNvSpPr>
            <a:spLocks/>
          </p:cNvSpPr>
          <p:nvPr/>
        </p:nvSpPr>
        <p:spPr bwMode="auto">
          <a:xfrm>
            <a:off x="1280541" y="660401"/>
            <a:ext cx="228601" cy="290603"/>
          </a:xfrm>
          <a:custGeom>
            <a:avLst/>
            <a:gdLst>
              <a:gd name="T0" fmla="*/ 4 w 192"/>
              <a:gd name="T1" fmla="*/ 244 h 244"/>
              <a:gd name="T2" fmla="*/ 0 w 192"/>
              <a:gd name="T3" fmla="*/ 239 h 244"/>
              <a:gd name="T4" fmla="*/ 183 w 192"/>
              <a:gd name="T5" fmla="*/ 0 h 244"/>
              <a:gd name="T6" fmla="*/ 192 w 192"/>
              <a:gd name="T7" fmla="*/ 4 h 244"/>
              <a:gd name="T8" fmla="*/ 4 w 192"/>
              <a:gd name="T9" fmla="*/ 244 h 244"/>
            </a:gdLst>
            <a:ahLst/>
            <a:cxnLst>
              <a:cxn ang="0">
                <a:pos x="T0" y="T1"/>
              </a:cxn>
              <a:cxn ang="0">
                <a:pos x="T2" y="T3"/>
              </a:cxn>
              <a:cxn ang="0">
                <a:pos x="T4" y="T5"/>
              </a:cxn>
              <a:cxn ang="0">
                <a:pos x="T6" y="T7"/>
              </a:cxn>
              <a:cxn ang="0">
                <a:pos x="T8" y="T9"/>
              </a:cxn>
            </a:cxnLst>
            <a:rect l="0" t="0" r="r" b="b"/>
            <a:pathLst>
              <a:path w="192" h="244">
                <a:moveTo>
                  <a:pt x="4" y="244"/>
                </a:moveTo>
                <a:lnTo>
                  <a:pt x="0" y="239"/>
                </a:lnTo>
                <a:lnTo>
                  <a:pt x="183" y="0"/>
                </a:lnTo>
                <a:lnTo>
                  <a:pt x="192" y="4"/>
                </a:lnTo>
                <a:lnTo>
                  <a:pt x="4"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8" name="Rectangle 893"/>
          <p:cNvSpPr>
            <a:spLocks noChangeArrowheads="1"/>
          </p:cNvSpPr>
          <p:nvPr/>
        </p:nvSpPr>
        <p:spPr bwMode="auto">
          <a:xfrm>
            <a:off x="1368647" y="354315"/>
            <a:ext cx="10716" cy="89205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89" name="Rectangle 894"/>
          <p:cNvSpPr>
            <a:spLocks noChangeArrowheads="1"/>
          </p:cNvSpPr>
          <p:nvPr/>
        </p:nvSpPr>
        <p:spPr bwMode="auto">
          <a:xfrm>
            <a:off x="1436513" y="354315"/>
            <a:ext cx="9525" cy="89205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0" name="Oval 895"/>
          <p:cNvSpPr>
            <a:spLocks noChangeArrowheads="1"/>
          </p:cNvSpPr>
          <p:nvPr/>
        </p:nvSpPr>
        <p:spPr bwMode="auto">
          <a:xfrm>
            <a:off x="1363885" y="157801"/>
            <a:ext cx="88106" cy="88133"/>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1" name="Freeform 896"/>
          <p:cNvSpPr>
            <a:spLocks noEditPoints="1"/>
          </p:cNvSpPr>
          <p:nvPr/>
        </p:nvSpPr>
        <p:spPr bwMode="auto">
          <a:xfrm>
            <a:off x="1571054" y="1168955"/>
            <a:ext cx="123825" cy="119099"/>
          </a:xfrm>
          <a:custGeom>
            <a:avLst/>
            <a:gdLst>
              <a:gd name="T0" fmla="*/ 12 w 24"/>
              <a:gd name="T1" fmla="*/ 23 h 23"/>
              <a:gd name="T2" fmla="*/ 0 w 24"/>
              <a:gd name="T3" fmla="*/ 12 h 23"/>
              <a:gd name="T4" fmla="*/ 12 w 24"/>
              <a:gd name="T5" fmla="*/ 0 h 23"/>
              <a:gd name="T6" fmla="*/ 24 w 24"/>
              <a:gd name="T7" fmla="*/ 12 h 23"/>
              <a:gd name="T8" fmla="*/ 12 w 24"/>
              <a:gd name="T9" fmla="*/ 23 h 23"/>
              <a:gd name="T10" fmla="*/ 12 w 24"/>
              <a:gd name="T11" fmla="*/ 4 h 23"/>
              <a:gd name="T12" fmla="*/ 4 w 24"/>
              <a:gd name="T13" fmla="*/ 12 h 23"/>
              <a:gd name="T14" fmla="*/ 12 w 24"/>
              <a:gd name="T15" fmla="*/ 19 h 23"/>
              <a:gd name="T16" fmla="*/ 20 w 24"/>
              <a:gd name="T17" fmla="*/ 12 h 23"/>
              <a:gd name="T18" fmla="*/ 12 w 24"/>
              <a:gd name="T19"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3">
                <a:moveTo>
                  <a:pt x="12" y="23"/>
                </a:moveTo>
                <a:cubicBezTo>
                  <a:pt x="6" y="23"/>
                  <a:pt x="0" y="18"/>
                  <a:pt x="0" y="12"/>
                </a:cubicBezTo>
                <a:cubicBezTo>
                  <a:pt x="0" y="5"/>
                  <a:pt x="6" y="0"/>
                  <a:pt x="12" y="0"/>
                </a:cubicBezTo>
                <a:cubicBezTo>
                  <a:pt x="19" y="0"/>
                  <a:pt x="24" y="5"/>
                  <a:pt x="24" y="12"/>
                </a:cubicBezTo>
                <a:cubicBezTo>
                  <a:pt x="24" y="18"/>
                  <a:pt x="19" y="23"/>
                  <a:pt x="12" y="23"/>
                </a:cubicBezTo>
                <a:close/>
                <a:moveTo>
                  <a:pt x="12" y="4"/>
                </a:moveTo>
                <a:cubicBezTo>
                  <a:pt x="8" y="4"/>
                  <a:pt x="4" y="7"/>
                  <a:pt x="4" y="12"/>
                </a:cubicBezTo>
                <a:cubicBezTo>
                  <a:pt x="4" y="16"/>
                  <a:pt x="8" y="19"/>
                  <a:pt x="12" y="19"/>
                </a:cubicBezTo>
                <a:cubicBezTo>
                  <a:pt x="16" y="19"/>
                  <a:pt x="20" y="16"/>
                  <a:pt x="20" y="12"/>
                </a:cubicBezTo>
                <a:cubicBezTo>
                  <a:pt x="20" y="7"/>
                  <a:pt x="16" y="4"/>
                  <a:pt x="12"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2" name="Freeform 897"/>
          <p:cNvSpPr>
            <a:spLocks/>
          </p:cNvSpPr>
          <p:nvPr/>
        </p:nvSpPr>
        <p:spPr bwMode="auto">
          <a:xfrm>
            <a:off x="1446038" y="323349"/>
            <a:ext cx="431008" cy="689587"/>
          </a:xfrm>
          <a:custGeom>
            <a:avLst/>
            <a:gdLst>
              <a:gd name="T0" fmla="*/ 353 w 362"/>
              <a:gd name="T1" fmla="*/ 579 h 579"/>
              <a:gd name="T2" fmla="*/ 0 w 362"/>
              <a:gd name="T3" fmla="*/ 5 h 579"/>
              <a:gd name="T4" fmla="*/ 9 w 362"/>
              <a:gd name="T5" fmla="*/ 0 h 579"/>
              <a:gd name="T6" fmla="*/ 362 w 362"/>
              <a:gd name="T7" fmla="*/ 575 h 579"/>
              <a:gd name="T8" fmla="*/ 353 w 362"/>
              <a:gd name="T9" fmla="*/ 579 h 579"/>
            </a:gdLst>
            <a:ahLst/>
            <a:cxnLst>
              <a:cxn ang="0">
                <a:pos x="T0" y="T1"/>
              </a:cxn>
              <a:cxn ang="0">
                <a:pos x="T2" y="T3"/>
              </a:cxn>
              <a:cxn ang="0">
                <a:pos x="T4" y="T5"/>
              </a:cxn>
              <a:cxn ang="0">
                <a:pos x="T6" y="T7"/>
              </a:cxn>
              <a:cxn ang="0">
                <a:pos x="T8" y="T9"/>
              </a:cxn>
            </a:cxnLst>
            <a:rect l="0" t="0" r="r" b="b"/>
            <a:pathLst>
              <a:path w="362" h="579">
                <a:moveTo>
                  <a:pt x="353" y="579"/>
                </a:moveTo>
                <a:lnTo>
                  <a:pt x="0" y="5"/>
                </a:lnTo>
                <a:lnTo>
                  <a:pt x="9" y="0"/>
                </a:lnTo>
                <a:lnTo>
                  <a:pt x="362" y="575"/>
                </a:lnTo>
                <a:lnTo>
                  <a:pt x="353" y="57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3" name="Freeform 898"/>
          <p:cNvSpPr>
            <a:spLocks/>
          </p:cNvSpPr>
          <p:nvPr/>
        </p:nvSpPr>
        <p:spPr bwMode="auto">
          <a:xfrm>
            <a:off x="1421035" y="153037"/>
            <a:ext cx="2486032" cy="859899"/>
          </a:xfrm>
          <a:custGeom>
            <a:avLst/>
            <a:gdLst>
              <a:gd name="T0" fmla="*/ 2084 w 2088"/>
              <a:gd name="T1" fmla="*/ 722 h 722"/>
              <a:gd name="T2" fmla="*/ 0 w 2088"/>
              <a:gd name="T3" fmla="*/ 8 h 722"/>
              <a:gd name="T4" fmla="*/ 0 w 2088"/>
              <a:gd name="T5" fmla="*/ 0 h 722"/>
              <a:gd name="T6" fmla="*/ 2088 w 2088"/>
              <a:gd name="T7" fmla="*/ 713 h 722"/>
              <a:gd name="T8" fmla="*/ 2084 w 2088"/>
              <a:gd name="T9" fmla="*/ 722 h 722"/>
            </a:gdLst>
            <a:ahLst/>
            <a:cxnLst>
              <a:cxn ang="0">
                <a:pos x="T0" y="T1"/>
              </a:cxn>
              <a:cxn ang="0">
                <a:pos x="T2" y="T3"/>
              </a:cxn>
              <a:cxn ang="0">
                <a:pos x="T4" y="T5"/>
              </a:cxn>
              <a:cxn ang="0">
                <a:pos x="T6" y="T7"/>
              </a:cxn>
              <a:cxn ang="0">
                <a:pos x="T8" y="T9"/>
              </a:cxn>
            </a:cxnLst>
            <a:rect l="0" t="0" r="r" b="b"/>
            <a:pathLst>
              <a:path w="2088" h="722">
                <a:moveTo>
                  <a:pt x="2084" y="722"/>
                </a:moveTo>
                <a:lnTo>
                  <a:pt x="0" y="8"/>
                </a:lnTo>
                <a:lnTo>
                  <a:pt x="0" y="0"/>
                </a:lnTo>
                <a:lnTo>
                  <a:pt x="2088" y="713"/>
                </a:lnTo>
                <a:lnTo>
                  <a:pt x="2084" y="722"/>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4" name="Freeform 899"/>
          <p:cNvSpPr>
            <a:spLocks/>
          </p:cNvSpPr>
          <p:nvPr/>
        </p:nvSpPr>
        <p:spPr bwMode="auto">
          <a:xfrm>
            <a:off x="1415082" y="157801"/>
            <a:ext cx="1015606" cy="855135"/>
          </a:xfrm>
          <a:custGeom>
            <a:avLst/>
            <a:gdLst>
              <a:gd name="T0" fmla="*/ 844 w 853"/>
              <a:gd name="T1" fmla="*/ 718 h 718"/>
              <a:gd name="T2" fmla="*/ 0 w 853"/>
              <a:gd name="T3" fmla="*/ 4 h 718"/>
              <a:gd name="T4" fmla="*/ 9 w 853"/>
              <a:gd name="T5" fmla="*/ 0 h 718"/>
              <a:gd name="T6" fmla="*/ 853 w 853"/>
              <a:gd name="T7" fmla="*/ 714 h 718"/>
              <a:gd name="T8" fmla="*/ 844 w 853"/>
              <a:gd name="T9" fmla="*/ 718 h 718"/>
            </a:gdLst>
            <a:ahLst/>
            <a:cxnLst>
              <a:cxn ang="0">
                <a:pos x="T0" y="T1"/>
              </a:cxn>
              <a:cxn ang="0">
                <a:pos x="T2" y="T3"/>
              </a:cxn>
              <a:cxn ang="0">
                <a:pos x="T4" y="T5"/>
              </a:cxn>
              <a:cxn ang="0">
                <a:pos x="T6" y="T7"/>
              </a:cxn>
              <a:cxn ang="0">
                <a:pos x="T8" y="T9"/>
              </a:cxn>
            </a:cxnLst>
            <a:rect l="0" t="0" r="r" b="b"/>
            <a:pathLst>
              <a:path w="853" h="718">
                <a:moveTo>
                  <a:pt x="844" y="718"/>
                </a:moveTo>
                <a:lnTo>
                  <a:pt x="0" y="4"/>
                </a:lnTo>
                <a:lnTo>
                  <a:pt x="9" y="0"/>
                </a:lnTo>
                <a:lnTo>
                  <a:pt x="853" y="714"/>
                </a:lnTo>
                <a:lnTo>
                  <a:pt x="844" y="71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5" name="Rectangle 900"/>
          <p:cNvSpPr>
            <a:spLocks noChangeArrowheads="1"/>
          </p:cNvSpPr>
          <p:nvPr/>
        </p:nvSpPr>
        <p:spPr bwMode="auto">
          <a:xfrm>
            <a:off x="451863" y="1224932"/>
            <a:ext cx="787005" cy="52404"/>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6" name="Rectangle 901"/>
          <p:cNvSpPr>
            <a:spLocks noChangeArrowheads="1"/>
          </p:cNvSpPr>
          <p:nvPr/>
        </p:nvSpPr>
        <p:spPr bwMode="auto">
          <a:xfrm>
            <a:off x="535208" y="1116552"/>
            <a:ext cx="66675" cy="3060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7" name="Rectangle 902"/>
          <p:cNvSpPr>
            <a:spLocks noChangeArrowheads="1"/>
          </p:cNvSpPr>
          <p:nvPr/>
        </p:nvSpPr>
        <p:spPr bwMode="auto">
          <a:xfrm>
            <a:off x="612598" y="1116552"/>
            <a:ext cx="66675" cy="3060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8" name="Rectangle 903"/>
          <p:cNvSpPr>
            <a:spLocks noChangeArrowheads="1"/>
          </p:cNvSpPr>
          <p:nvPr/>
        </p:nvSpPr>
        <p:spPr bwMode="auto">
          <a:xfrm>
            <a:off x="689989" y="1116552"/>
            <a:ext cx="67866" cy="3060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99" name="Rectangle 904"/>
          <p:cNvSpPr>
            <a:spLocks noChangeArrowheads="1"/>
          </p:cNvSpPr>
          <p:nvPr/>
        </p:nvSpPr>
        <p:spPr bwMode="auto">
          <a:xfrm>
            <a:off x="767380" y="1116552"/>
            <a:ext cx="67866" cy="3060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0" name="Rectangle 905"/>
          <p:cNvSpPr>
            <a:spLocks noChangeArrowheads="1"/>
          </p:cNvSpPr>
          <p:nvPr/>
        </p:nvSpPr>
        <p:spPr bwMode="auto">
          <a:xfrm>
            <a:off x="845961" y="1116552"/>
            <a:ext cx="66675" cy="30608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1" name="Freeform 906"/>
          <p:cNvSpPr>
            <a:spLocks/>
          </p:cNvSpPr>
          <p:nvPr/>
        </p:nvSpPr>
        <p:spPr bwMode="auto">
          <a:xfrm>
            <a:off x="414954" y="1101070"/>
            <a:ext cx="860825" cy="83369"/>
          </a:xfrm>
          <a:custGeom>
            <a:avLst/>
            <a:gdLst>
              <a:gd name="T0" fmla="*/ 164 w 166"/>
              <a:gd name="T1" fmla="*/ 16 h 16"/>
              <a:gd name="T2" fmla="*/ 9 w 166"/>
              <a:gd name="T3" fmla="*/ 16 h 16"/>
              <a:gd name="T4" fmla="*/ 0 w 166"/>
              <a:gd name="T5" fmla="*/ 8 h 16"/>
              <a:gd name="T6" fmla="*/ 9 w 166"/>
              <a:gd name="T7" fmla="*/ 0 h 16"/>
              <a:gd name="T8" fmla="*/ 166 w 166"/>
              <a:gd name="T9" fmla="*/ 0 h 16"/>
              <a:gd name="T10" fmla="*/ 166 w 166"/>
              <a:gd name="T11" fmla="*/ 2 h 16"/>
              <a:gd name="T12" fmla="*/ 9 w 166"/>
              <a:gd name="T13" fmla="*/ 2 h 16"/>
              <a:gd name="T14" fmla="*/ 2 w 166"/>
              <a:gd name="T15" fmla="*/ 8 h 16"/>
              <a:gd name="T16" fmla="*/ 9 w 166"/>
              <a:gd name="T17" fmla="*/ 14 h 16"/>
              <a:gd name="T18" fmla="*/ 164 w 166"/>
              <a:gd name="T19" fmla="*/ 14 h 16"/>
              <a:gd name="T20" fmla="*/ 164 w 166"/>
              <a:gd name="T21"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6" h="16">
                <a:moveTo>
                  <a:pt x="164" y="16"/>
                </a:moveTo>
                <a:cubicBezTo>
                  <a:pt x="9" y="16"/>
                  <a:pt x="9" y="16"/>
                  <a:pt x="9" y="16"/>
                </a:cubicBezTo>
                <a:cubicBezTo>
                  <a:pt x="3" y="16"/>
                  <a:pt x="0" y="12"/>
                  <a:pt x="0" y="8"/>
                </a:cubicBezTo>
                <a:cubicBezTo>
                  <a:pt x="0" y="4"/>
                  <a:pt x="3" y="0"/>
                  <a:pt x="9" y="0"/>
                </a:cubicBezTo>
                <a:cubicBezTo>
                  <a:pt x="166" y="0"/>
                  <a:pt x="166" y="0"/>
                  <a:pt x="166" y="0"/>
                </a:cubicBezTo>
                <a:cubicBezTo>
                  <a:pt x="166" y="2"/>
                  <a:pt x="166" y="2"/>
                  <a:pt x="166" y="2"/>
                </a:cubicBezTo>
                <a:cubicBezTo>
                  <a:pt x="9" y="2"/>
                  <a:pt x="9" y="2"/>
                  <a:pt x="9" y="2"/>
                </a:cubicBezTo>
                <a:cubicBezTo>
                  <a:pt x="4" y="2"/>
                  <a:pt x="2" y="5"/>
                  <a:pt x="2" y="8"/>
                </a:cubicBezTo>
                <a:cubicBezTo>
                  <a:pt x="2" y="11"/>
                  <a:pt x="4" y="14"/>
                  <a:pt x="9" y="14"/>
                </a:cubicBezTo>
                <a:cubicBezTo>
                  <a:pt x="164" y="14"/>
                  <a:pt x="164" y="14"/>
                  <a:pt x="164" y="14"/>
                </a:cubicBezTo>
                <a:lnTo>
                  <a:pt x="164" y="16"/>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2" name="Rectangle 907"/>
          <p:cNvSpPr>
            <a:spLocks noChangeArrowheads="1"/>
          </p:cNvSpPr>
          <p:nvPr/>
        </p:nvSpPr>
        <p:spPr bwMode="auto">
          <a:xfrm>
            <a:off x="451863" y="1105833"/>
            <a:ext cx="20241" cy="1298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3" name="Rectangle 908"/>
          <p:cNvSpPr>
            <a:spLocks noChangeArrowheads="1"/>
          </p:cNvSpPr>
          <p:nvPr/>
        </p:nvSpPr>
        <p:spPr bwMode="auto">
          <a:xfrm>
            <a:off x="938831" y="1105833"/>
            <a:ext cx="10716" cy="1298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4" name="Rectangle 909"/>
          <p:cNvSpPr>
            <a:spLocks noChangeArrowheads="1"/>
          </p:cNvSpPr>
          <p:nvPr/>
        </p:nvSpPr>
        <p:spPr bwMode="auto">
          <a:xfrm>
            <a:off x="985265" y="1105833"/>
            <a:ext cx="10716" cy="1298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5" name="Rectangle 910"/>
          <p:cNvSpPr>
            <a:spLocks noChangeArrowheads="1"/>
          </p:cNvSpPr>
          <p:nvPr/>
        </p:nvSpPr>
        <p:spPr bwMode="auto">
          <a:xfrm>
            <a:off x="1115043" y="1105833"/>
            <a:ext cx="10716" cy="1298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6" name="Rectangle 911"/>
          <p:cNvSpPr>
            <a:spLocks noChangeArrowheads="1"/>
          </p:cNvSpPr>
          <p:nvPr/>
        </p:nvSpPr>
        <p:spPr bwMode="auto">
          <a:xfrm>
            <a:off x="1156715" y="1105833"/>
            <a:ext cx="9525" cy="1298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7" name="Oval 912"/>
          <p:cNvSpPr>
            <a:spLocks noChangeArrowheads="1"/>
          </p:cNvSpPr>
          <p:nvPr/>
        </p:nvSpPr>
        <p:spPr bwMode="auto">
          <a:xfrm>
            <a:off x="462579" y="1189202"/>
            <a:ext cx="61913" cy="61932"/>
          </a:xfrm>
          <a:prstGeom prst="ellipse">
            <a:avLst/>
          </a:pr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8" name="Rectangle 913"/>
          <p:cNvSpPr>
            <a:spLocks noChangeArrowheads="1"/>
          </p:cNvSpPr>
          <p:nvPr/>
        </p:nvSpPr>
        <p:spPr bwMode="auto">
          <a:xfrm>
            <a:off x="1249584" y="1614388"/>
            <a:ext cx="20241" cy="321330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09" name="Rectangle 914"/>
          <p:cNvSpPr>
            <a:spLocks noChangeArrowheads="1"/>
          </p:cNvSpPr>
          <p:nvPr/>
        </p:nvSpPr>
        <p:spPr bwMode="auto">
          <a:xfrm>
            <a:off x="1544860" y="1614388"/>
            <a:ext cx="20241" cy="321330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0" name="Rectangle 915"/>
          <p:cNvSpPr>
            <a:spLocks noChangeArrowheads="1"/>
          </p:cNvSpPr>
          <p:nvPr/>
        </p:nvSpPr>
        <p:spPr bwMode="auto">
          <a:xfrm>
            <a:off x="1260300" y="1614388"/>
            <a:ext cx="295276" cy="6193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1" name="Freeform 916"/>
          <p:cNvSpPr>
            <a:spLocks/>
          </p:cNvSpPr>
          <p:nvPr/>
        </p:nvSpPr>
        <p:spPr bwMode="auto">
          <a:xfrm>
            <a:off x="1260300" y="1665601"/>
            <a:ext cx="295276" cy="295367"/>
          </a:xfrm>
          <a:custGeom>
            <a:avLst/>
            <a:gdLst>
              <a:gd name="T0" fmla="*/ 239 w 248"/>
              <a:gd name="T1" fmla="*/ 248 h 248"/>
              <a:gd name="T2" fmla="*/ 0 w 248"/>
              <a:gd name="T3" fmla="*/ 9 h 248"/>
              <a:gd name="T4" fmla="*/ 8 w 248"/>
              <a:gd name="T5" fmla="*/ 0 h 248"/>
              <a:gd name="T6" fmla="*/ 248 w 248"/>
              <a:gd name="T7" fmla="*/ 244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9"/>
                </a:lnTo>
                <a:lnTo>
                  <a:pt x="8" y="0"/>
                </a:lnTo>
                <a:lnTo>
                  <a:pt x="248" y="244"/>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2" name="Freeform 917"/>
          <p:cNvSpPr>
            <a:spLocks/>
          </p:cNvSpPr>
          <p:nvPr/>
        </p:nvSpPr>
        <p:spPr bwMode="auto">
          <a:xfrm>
            <a:off x="1260300" y="1665601"/>
            <a:ext cx="295276" cy="295367"/>
          </a:xfrm>
          <a:custGeom>
            <a:avLst/>
            <a:gdLst>
              <a:gd name="T0" fmla="*/ 8 w 248"/>
              <a:gd name="T1" fmla="*/ 248 h 248"/>
              <a:gd name="T2" fmla="*/ 0 w 248"/>
              <a:gd name="T3" fmla="*/ 244 h 248"/>
              <a:gd name="T4" fmla="*/ 239 w 248"/>
              <a:gd name="T5" fmla="*/ 0 h 248"/>
              <a:gd name="T6" fmla="*/ 248 w 248"/>
              <a:gd name="T7" fmla="*/ 9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44"/>
                </a:lnTo>
                <a:lnTo>
                  <a:pt x="239" y="0"/>
                </a:lnTo>
                <a:lnTo>
                  <a:pt x="248" y="9"/>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3" name="Rectangle 918"/>
          <p:cNvSpPr>
            <a:spLocks noChangeArrowheads="1"/>
          </p:cNvSpPr>
          <p:nvPr/>
        </p:nvSpPr>
        <p:spPr bwMode="auto">
          <a:xfrm>
            <a:off x="1260300" y="1945485"/>
            <a:ext cx="295276"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4" name="Freeform 919"/>
          <p:cNvSpPr>
            <a:spLocks/>
          </p:cNvSpPr>
          <p:nvPr/>
        </p:nvSpPr>
        <p:spPr bwMode="auto">
          <a:xfrm>
            <a:off x="1260300" y="1956204"/>
            <a:ext cx="295276" cy="290603"/>
          </a:xfrm>
          <a:custGeom>
            <a:avLst/>
            <a:gdLst>
              <a:gd name="T0" fmla="*/ 239 w 248"/>
              <a:gd name="T1" fmla="*/ 244 h 244"/>
              <a:gd name="T2" fmla="*/ 0 w 248"/>
              <a:gd name="T3" fmla="*/ 4 h 244"/>
              <a:gd name="T4" fmla="*/ 8 w 248"/>
              <a:gd name="T5" fmla="*/ 0 h 244"/>
              <a:gd name="T6" fmla="*/ 248 w 248"/>
              <a:gd name="T7" fmla="*/ 239 h 244"/>
              <a:gd name="T8" fmla="*/ 239 w 248"/>
              <a:gd name="T9" fmla="*/ 244 h 244"/>
            </a:gdLst>
            <a:ahLst/>
            <a:cxnLst>
              <a:cxn ang="0">
                <a:pos x="T0" y="T1"/>
              </a:cxn>
              <a:cxn ang="0">
                <a:pos x="T2" y="T3"/>
              </a:cxn>
              <a:cxn ang="0">
                <a:pos x="T4" y="T5"/>
              </a:cxn>
              <a:cxn ang="0">
                <a:pos x="T6" y="T7"/>
              </a:cxn>
              <a:cxn ang="0">
                <a:pos x="T8" y="T9"/>
              </a:cxn>
            </a:cxnLst>
            <a:rect l="0" t="0" r="r" b="b"/>
            <a:pathLst>
              <a:path w="248" h="244">
                <a:moveTo>
                  <a:pt x="239" y="244"/>
                </a:moveTo>
                <a:lnTo>
                  <a:pt x="0" y="4"/>
                </a:lnTo>
                <a:lnTo>
                  <a:pt x="8" y="0"/>
                </a:lnTo>
                <a:lnTo>
                  <a:pt x="248" y="239"/>
                </a:lnTo>
                <a:lnTo>
                  <a:pt x="239"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5" name="Freeform 920"/>
          <p:cNvSpPr>
            <a:spLocks/>
          </p:cNvSpPr>
          <p:nvPr/>
        </p:nvSpPr>
        <p:spPr bwMode="auto">
          <a:xfrm>
            <a:off x="1260300" y="1956204"/>
            <a:ext cx="295276" cy="290603"/>
          </a:xfrm>
          <a:custGeom>
            <a:avLst/>
            <a:gdLst>
              <a:gd name="T0" fmla="*/ 8 w 248"/>
              <a:gd name="T1" fmla="*/ 244 h 244"/>
              <a:gd name="T2" fmla="*/ 0 w 248"/>
              <a:gd name="T3" fmla="*/ 239 h 244"/>
              <a:gd name="T4" fmla="*/ 239 w 248"/>
              <a:gd name="T5" fmla="*/ 0 h 244"/>
              <a:gd name="T6" fmla="*/ 248 w 248"/>
              <a:gd name="T7" fmla="*/ 4 h 244"/>
              <a:gd name="T8" fmla="*/ 8 w 248"/>
              <a:gd name="T9" fmla="*/ 244 h 244"/>
            </a:gdLst>
            <a:ahLst/>
            <a:cxnLst>
              <a:cxn ang="0">
                <a:pos x="T0" y="T1"/>
              </a:cxn>
              <a:cxn ang="0">
                <a:pos x="T2" y="T3"/>
              </a:cxn>
              <a:cxn ang="0">
                <a:pos x="T4" y="T5"/>
              </a:cxn>
              <a:cxn ang="0">
                <a:pos x="T6" y="T7"/>
              </a:cxn>
              <a:cxn ang="0">
                <a:pos x="T8" y="T9"/>
              </a:cxn>
            </a:cxnLst>
            <a:rect l="0" t="0" r="r" b="b"/>
            <a:pathLst>
              <a:path w="248" h="244">
                <a:moveTo>
                  <a:pt x="8" y="244"/>
                </a:moveTo>
                <a:lnTo>
                  <a:pt x="0" y="239"/>
                </a:lnTo>
                <a:lnTo>
                  <a:pt x="239" y="0"/>
                </a:lnTo>
                <a:lnTo>
                  <a:pt x="248" y="4"/>
                </a:lnTo>
                <a:lnTo>
                  <a:pt x="8"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6" name="Rectangle 921"/>
          <p:cNvSpPr>
            <a:spLocks noChangeArrowheads="1"/>
          </p:cNvSpPr>
          <p:nvPr/>
        </p:nvSpPr>
        <p:spPr bwMode="auto">
          <a:xfrm>
            <a:off x="1260300" y="2236088"/>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7" name="Freeform 922"/>
          <p:cNvSpPr>
            <a:spLocks/>
          </p:cNvSpPr>
          <p:nvPr/>
        </p:nvSpPr>
        <p:spPr bwMode="auto">
          <a:xfrm>
            <a:off x="1260300" y="2240852"/>
            <a:ext cx="295276" cy="290603"/>
          </a:xfrm>
          <a:custGeom>
            <a:avLst/>
            <a:gdLst>
              <a:gd name="T0" fmla="*/ 239 w 248"/>
              <a:gd name="T1" fmla="*/ 244 h 244"/>
              <a:gd name="T2" fmla="*/ 0 w 248"/>
              <a:gd name="T3" fmla="*/ 5 h 244"/>
              <a:gd name="T4" fmla="*/ 8 w 248"/>
              <a:gd name="T5" fmla="*/ 0 h 244"/>
              <a:gd name="T6" fmla="*/ 248 w 248"/>
              <a:gd name="T7" fmla="*/ 240 h 244"/>
              <a:gd name="T8" fmla="*/ 239 w 248"/>
              <a:gd name="T9" fmla="*/ 244 h 244"/>
            </a:gdLst>
            <a:ahLst/>
            <a:cxnLst>
              <a:cxn ang="0">
                <a:pos x="T0" y="T1"/>
              </a:cxn>
              <a:cxn ang="0">
                <a:pos x="T2" y="T3"/>
              </a:cxn>
              <a:cxn ang="0">
                <a:pos x="T4" y="T5"/>
              </a:cxn>
              <a:cxn ang="0">
                <a:pos x="T6" y="T7"/>
              </a:cxn>
              <a:cxn ang="0">
                <a:pos x="T8" y="T9"/>
              </a:cxn>
            </a:cxnLst>
            <a:rect l="0" t="0" r="r" b="b"/>
            <a:pathLst>
              <a:path w="248" h="244">
                <a:moveTo>
                  <a:pt x="239" y="244"/>
                </a:moveTo>
                <a:lnTo>
                  <a:pt x="0" y="5"/>
                </a:lnTo>
                <a:lnTo>
                  <a:pt x="8" y="0"/>
                </a:lnTo>
                <a:lnTo>
                  <a:pt x="248" y="240"/>
                </a:lnTo>
                <a:lnTo>
                  <a:pt x="239"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8" name="Freeform 923"/>
          <p:cNvSpPr>
            <a:spLocks/>
          </p:cNvSpPr>
          <p:nvPr/>
        </p:nvSpPr>
        <p:spPr bwMode="auto">
          <a:xfrm>
            <a:off x="1260300" y="2240852"/>
            <a:ext cx="295276" cy="290603"/>
          </a:xfrm>
          <a:custGeom>
            <a:avLst/>
            <a:gdLst>
              <a:gd name="T0" fmla="*/ 8 w 248"/>
              <a:gd name="T1" fmla="*/ 244 h 244"/>
              <a:gd name="T2" fmla="*/ 0 w 248"/>
              <a:gd name="T3" fmla="*/ 240 h 244"/>
              <a:gd name="T4" fmla="*/ 239 w 248"/>
              <a:gd name="T5" fmla="*/ 0 h 244"/>
              <a:gd name="T6" fmla="*/ 248 w 248"/>
              <a:gd name="T7" fmla="*/ 5 h 244"/>
              <a:gd name="T8" fmla="*/ 8 w 248"/>
              <a:gd name="T9" fmla="*/ 244 h 244"/>
            </a:gdLst>
            <a:ahLst/>
            <a:cxnLst>
              <a:cxn ang="0">
                <a:pos x="T0" y="T1"/>
              </a:cxn>
              <a:cxn ang="0">
                <a:pos x="T2" y="T3"/>
              </a:cxn>
              <a:cxn ang="0">
                <a:pos x="T4" y="T5"/>
              </a:cxn>
              <a:cxn ang="0">
                <a:pos x="T6" y="T7"/>
              </a:cxn>
              <a:cxn ang="0">
                <a:pos x="T8" y="T9"/>
              </a:cxn>
            </a:cxnLst>
            <a:rect l="0" t="0" r="r" b="b"/>
            <a:pathLst>
              <a:path w="248" h="244">
                <a:moveTo>
                  <a:pt x="8" y="244"/>
                </a:moveTo>
                <a:lnTo>
                  <a:pt x="0" y="240"/>
                </a:lnTo>
                <a:lnTo>
                  <a:pt x="239" y="0"/>
                </a:lnTo>
                <a:lnTo>
                  <a:pt x="248" y="5"/>
                </a:lnTo>
                <a:lnTo>
                  <a:pt x="8"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19" name="Rectangle 924"/>
          <p:cNvSpPr>
            <a:spLocks noChangeArrowheads="1"/>
          </p:cNvSpPr>
          <p:nvPr/>
        </p:nvSpPr>
        <p:spPr bwMode="auto">
          <a:xfrm>
            <a:off x="1260300" y="2520736"/>
            <a:ext cx="295276"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0" name="Freeform 925"/>
          <p:cNvSpPr>
            <a:spLocks/>
          </p:cNvSpPr>
          <p:nvPr/>
        </p:nvSpPr>
        <p:spPr bwMode="auto">
          <a:xfrm>
            <a:off x="1260300" y="2526691"/>
            <a:ext cx="295276" cy="295367"/>
          </a:xfrm>
          <a:custGeom>
            <a:avLst/>
            <a:gdLst>
              <a:gd name="T0" fmla="*/ 239 w 248"/>
              <a:gd name="T1" fmla="*/ 248 h 248"/>
              <a:gd name="T2" fmla="*/ 0 w 248"/>
              <a:gd name="T3" fmla="*/ 4 h 248"/>
              <a:gd name="T4" fmla="*/ 8 w 248"/>
              <a:gd name="T5" fmla="*/ 0 h 248"/>
              <a:gd name="T6" fmla="*/ 248 w 248"/>
              <a:gd name="T7" fmla="*/ 239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4"/>
                </a:lnTo>
                <a:lnTo>
                  <a:pt x="8" y="0"/>
                </a:lnTo>
                <a:lnTo>
                  <a:pt x="248" y="239"/>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1" name="Freeform 926"/>
          <p:cNvSpPr>
            <a:spLocks/>
          </p:cNvSpPr>
          <p:nvPr/>
        </p:nvSpPr>
        <p:spPr bwMode="auto">
          <a:xfrm>
            <a:off x="1260300" y="2526691"/>
            <a:ext cx="295276" cy="295367"/>
          </a:xfrm>
          <a:custGeom>
            <a:avLst/>
            <a:gdLst>
              <a:gd name="T0" fmla="*/ 8 w 248"/>
              <a:gd name="T1" fmla="*/ 248 h 248"/>
              <a:gd name="T2" fmla="*/ 0 w 248"/>
              <a:gd name="T3" fmla="*/ 239 h 248"/>
              <a:gd name="T4" fmla="*/ 239 w 248"/>
              <a:gd name="T5" fmla="*/ 0 h 248"/>
              <a:gd name="T6" fmla="*/ 248 w 248"/>
              <a:gd name="T7" fmla="*/ 4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39"/>
                </a:lnTo>
                <a:lnTo>
                  <a:pt x="239" y="0"/>
                </a:lnTo>
                <a:lnTo>
                  <a:pt x="248" y="4"/>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2" name="Rectangle 927"/>
          <p:cNvSpPr>
            <a:spLocks noChangeArrowheads="1"/>
          </p:cNvSpPr>
          <p:nvPr/>
        </p:nvSpPr>
        <p:spPr bwMode="auto">
          <a:xfrm>
            <a:off x="1260300" y="2806574"/>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3" name="Freeform 928"/>
          <p:cNvSpPr>
            <a:spLocks/>
          </p:cNvSpPr>
          <p:nvPr/>
        </p:nvSpPr>
        <p:spPr bwMode="auto">
          <a:xfrm>
            <a:off x="1260300" y="2811339"/>
            <a:ext cx="295276" cy="295367"/>
          </a:xfrm>
          <a:custGeom>
            <a:avLst/>
            <a:gdLst>
              <a:gd name="T0" fmla="*/ 239 w 248"/>
              <a:gd name="T1" fmla="*/ 248 h 248"/>
              <a:gd name="T2" fmla="*/ 0 w 248"/>
              <a:gd name="T3" fmla="*/ 9 h 248"/>
              <a:gd name="T4" fmla="*/ 8 w 248"/>
              <a:gd name="T5" fmla="*/ 0 h 248"/>
              <a:gd name="T6" fmla="*/ 248 w 248"/>
              <a:gd name="T7" fmla="*/ 239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9"/>
                </a:lnTo>
                <a:lnTo>
                  <a:pt x="8" y="0"/>
                </a:lnTo>
                <a:lnTo>
                  <a:pt x="248" y="239"/>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4" name="Freeform 929"/>
          <p:cNvSpPr>
            <a:spLocks/>
          </p:cNvSpPr>
          <p:nvPr/>
        </p:nvSpPr>
        <p:spPr bwMode="auto">
          <a:xfrm>
            <a:off x="1260300" y="2811339"/>
            <a:ext cx="295276" cy="295367"/>
          </a:xfrm>
          <a:custGeom>
            <a:avLst/>
            <a:gdLst>
              <a:gd name="T0" fmla="*/ 8 w 248"/>
              <a:gd name="T1" fmla="*/ 248 h 248"/>
              <a:gd name="T2" fmla="*/ 0 w 248"/>
              <a:gd name="T3" fmla="*/ 239 h 248"/>
              <a:gd name="T4" fmla="*/ 239 w 248"/>
              <a:gd name="T5" fmla="*/ 0 h 248"/>
              <a:gd name="T6" fmla="*/ 248 w 248"/>
              <a:gd name="T7" fmla="*/ 9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39"/>
                </a:lnTo>
                <a:lnTo>
                  <a:pt x="239" y="0"/>
                </a:lnTo>
                <a:lnTo>
                  <a:pt x="248" y="9"/>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5" name="Rectangle 930"/>
          <p:cNvSpPr>
            <a:spLocks noChangeArrowheads="1"/>
          </p:cNvSpPr>
          <p:nvPr/>
        </p:nvSpPr>
        <p:spPr bwMode="auto">
          <a:xfrm>
            <a:off x="1260300" y="3091222"/>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6" name="Freeform 931"/>
          <p:cNvSpPr>
            <a:spLocks/>
          </p:cNvSpPr>
          <p:nvPr/>
        </p:nvSpPr>
        <p:spPr bwMode="auto">
          <a:xfrm>
            <a:off x="1260300" y="3095986"/>
            <a:ext cx="295276" cy="295367"/>
          </a:xfrm>
          <a:custGeom>
            <a:avLst/>
            <a:gdLst>
              <a:gd name="T0" fmla="*/ 239 w 248"/>
              <a:gd name="T1" fmla="*/ 248 h 248"/>
              <a:gd name="T2" fmla="*/ 0 w 248"/>
              <a:gd name="T3" fmla="*/ 9 h 248"/>
              <a:gd name="T4" fmla="*/ 8 w 248"/>
              <a:gd name="T5" fmla="*/ 0 h 248"/>
              <a:gd name="T6" fmla="*/ 248 w 248"/>
              <a:gd name="T7" fmla="*/ 244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9"/>
                </a:lnTo>
                <a:lnTo>
                  <a:pt x="8" y="0"/>
                </a:lnTo>
                <a:lnTo>
                  <a:pt x="248" y="244"/>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7" name="Freeform 932"/>
          <p:cNvSpPr>
            <a:spLocks/>
          </p:cNvSpPr>
          <p:nvPr/>
        </p:nvSpPr>
        <p:spPr bwMode="auto">
          <a:xfrm>
            <a:off x="1260300" y="3095986"/>
            <a:ext cx="295276" cy="295367"/>
          </a:xfrm>
          <a:custGeom>
            <a:avLst/>
            <a:gdLst>
              <a:gd name="T0" fmla="*/ 8 w 248"/>
              <a:gd name="T1" fmla="*/ 248 h 248"/>
              <a:gd name="T2" fmla="*/ 0 w 248"/>
              <a:gd name="T3" fmla="*/ 244 h 248"/>
              <a:gd name="T4" fmla="*/ 239 w 248"/>
              <a:gd name="T5" fmla="*/ 0 h 248"/>
              <a:gd name="T6" fmla="*/ 248 w 248"/>
              <a:gd name="T7" fmla="*/ 9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44"/>
                </a:lnTo>
                <a:lnTo>
                  <a:pt x="239" y="0"/>
                </a:lnTo>
                <a:lnTo>
                  <a:pt x="248" y="9"/>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8" name="Rectangle 933"/>
          <p:cNvSpPr>
            <a:spLocks noChangeArrowheads="1"/>
          </p:cNvSpPr>
          <p:nvPr/>
        </p:nvSpPr>
        <p:spPr bwMode="auto">
          <a:xfrm>
            <a:off x="1260300" y="3375871"/>
            <a:ext cx="295276"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29" name="Freeform 934"/>
          <p:cNvSpPr>
            <a:spLocks/>
          </p:cNvSpPr>
          <p:nvPr/>
        </p:nvSpPr>
        <p:spPr bwMode="auto">
          <a:xfrm>
            <a:off x="1260300" y="3386589"/>
            <a:ext cx="295276" cy="290603"/>
          </a:xfrm>
          <a:custGeom>
            <a:avLst/>
            <a:gdLst>
              <a:gd name="T0" fmla="*/ 239 w 248"/>
              <a:gd name="T1" fmla="*/ 244 h 244"/>
              <a:gd name="T2" fmla="*/ 0 w 248"/>
              <a:gd name="T3" fmla="*/ 4 h 244"/>
              <a:gd name="T4" fmla="*/ 8 w 248"/>
              <a:gd name="T5" fmla="*/ 0 h 244"/>
              <a:gd name="T6" fmla="*/ 248 w 248"/>
              <a:gd name="T7" fmla="*/ 239 h 244"/>
              <a:gd name="T8" fmla="*/ 239 w 248"/>
              <a:gd name="T9" fmla="*/ 244 h 244"/>
            </a:gdLst>
            <a:ahLst/>
            <a:cxnLst>
              <a:cxn ang="0">
                <a:pos x="T0" y="T1"/>
              </a:cxn>
              <a:cxn ang="0">
                <a:pos x="T2" y="T3"/>
              </a:cxn>
              <a:cxn ang="0">
                <a:pos x="T4" y="T5"/>
              </a:cxn>
              <a:cxn ang="0">
                <a:pos x="T6" y="T7"/>
              </a:cxn>
              <a:cxn ang="0">
                <a:pos x="T8" y="T9"/>
              </a:cxn>
            </a:cxnLst>
            <a:rect l="0" t="0" r="r" b="b"/>
            <a:pathLst>
              <a:path w="248" h="244">
                <a:moveTo>
                  <a:pt x="239" y="244"/>
                </a:moveTo>
                <a:lnTo>
                  <a:pt x="0" y="4"/>
                </a:lnTo>
                <a:lnTo>
                  <a:pt x="8" y="0"/>
                </a:lnTo>
                <a:lnTo>
                  <a:pt x="248" y="239"/>
                </a:lnTo>
                <a:lnTo>
                  <a:pt x="239"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0" name="Freeform 935"/>
          <p:cNvSpPr>
            <a:spLocks/>
          </p:cNvSpPr>
          <p:nvPr/>
        </p:nvSpPr>
        <p:spPr bwMode="auto">
          <a:xfrm>
            <a:off x="1260300" y="3386589"/>
            <a:ext cx="295276" cy="290603"/>
          </a:xfrm>
          <a:custGeom>
            <a:avLst/>
            <a:gdLst>
              <a:gd name="T0" fmla="*/ 8 w 248"/>
              <a:gd name="T1" fmla="*/ 244 h 244"/>
              <a:gd name="T2" fmla="*/ 0 w 248"/>
              <a:gd name="T3" fmla="*/ 239 h 244"/>
              <a:gd name="T4" fmla="*/ 239 w 248"/>
              <a:gd name="T5" fmla="*/ 0 h 244"/>
              <a:gd name="T6" fmla="*/ 248 w 248"/>
              <a:gd name="T7" fmla="*/ 4 h 244"/>
              <a:gd name="T8" fmla="*/ 8 w 248"/>
              <a:gd name="T9" fmla="*/ 244 h 244"/>
            </a:gdLst>
            <a:ahLst/>
            <a:cxnLst>
              <a:cxn ang="0">
                <a:pos x="T0" y="T1"/>
              </a:cxn>
              <a:cxn ang="0">
                <a:pos x="T2" y="T3"/>
              </a:cxn>
              <a:cxn ang="0">
                <a:pos x="T4" y="T5"/>
              </a:cxn>
              <a:cxn ang="0">
                <a:pos x="T6" y="T7"/>
              </a:cxn>
              <a:cxn ang="0">
                <a:pos x="T8" y="T9"/>
              </a:cxn>
            </a:cxnLst>
            <a:rect l="0" t="0" r="r" b="b"/>
            <a:pathLst>
              <a:path w="248" h="244">
                <a:moveTo>
                  <a:pt x="8" y="244"/>
                </a:moveTo>
                <a:lnTo>
                  <a:pt x="0" y="239"/>
                </a:lnTo>
                <a:lnTo>
                  <a:pt x="239" y="0"/>
                </a:lnTo>
                <a:lnTo>
                  <a:pt x="248" y="4"/>
                </a:lnTo>
                <a:lnTo>
                  <a:pt x="8"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1" name="Rectangle 936"/>
          <p:cNvSpPr>
            <a:spLocks noChangeArrowheads="1"/>
          </p:cNvSpPr>
          <p:nvPr/>
        </p:nvSpPr>
        <p:spPr bwMode="auto">
          <a:xfrm>
            <a:off x="1260300" y="3661709"/>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2" name="Freeform 937"/>
          <p:cNvSpPr>
            <a:spLocks/>
          </p:cNvSpPr>
          <p:nvPr/>
        </p:nvSpPr>
        <p:spPr bwMode="auto">
          <a:xfrm>
            <a:off x="1260300" y="3671237"/>
            <a:ext cx="295276" cy="290603"/>
          </a:xfrm>
          <a:custGeom>
            <a:avLst/>
            <a:gdLst>
              <a:gd name="T0" fmla="*/ 239 w 248"/>
              <a:gd name="T1" fmla="*/ 244 h 244"/>
              <a:gd name="T2" fmla="*/ 0 w 248"/>
              <a:gd name="T3" fmla="*/ 5 h 244"/>
              <a:gd name="T4" fmla="*/ 8 w 248"/>
              <a:gd name="T5" fmla="*/ 0 h 244"/>
              <a:gd name="T6" fmla="*/ 248 w 248"/>
              <a:gd name="T7" fmla="*/ 240 h 244"/>
              <a:gd name="T8" fmla="*/ 239 w 248"/>
              <a:gd name="T9" fmla="*/ 244 h 244"/>
            </a:gdLst>
            <a:ahLst/>
            <a:cxnLst>
              <a:cxn ang="0">
                <a:pos x="T0" y="T1"/>
              </a:cxn>
              <a:cxn ang="0">
                <a:pos x="T2" y="T3"/>
              </a:cxn>
              <a:cxn ang="0">
                <a:pos x="T4" y="T5"/>
              </a:cxn>
              <a:cxn ang="0">
                <a:pos x="T6" y="T7"/>
              </a:cxn>
              <a:cxn ang="0">
                <a:pos x="T8" y="T9"/>
              </a:cxn>
            </a:cxnLst>
            <a:rect l="0" t="0" r="r" b="b"/>
            <a:pathLst>
              <a:path w="248" h="244">
                <a:moveTo>
                  <a:pt x="239" y="244"/>
                </a:moveTo>
                <a:lnTo>
                  <a:pt x="0" y="5"/>
                </a:lnTo>
                <a:lnTo>
                  <a:pt x="8" y="0"/>
                </a:lnTo>
                <a:lnTo>
                  <a:pt x="248" y="240"/>
                </a:lnTo>
                <a:lnTo>
                  <a:pt x="239"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3" name="Freeform 938"/>
          <p:cNvSpPr>
            <a:spLocks/>
          </p:cNvSpPr>
          <p:nvPr/>
        </p:nvSpPr>
        <p:spPr bwMode="auto">
          <a:xfrm>
            <a:off x="1260300" y="3671237"/>
            <a:ext cx="295276" cy="290603"/>
          </a:xfrm>
          <a:custGeom>
            <a:avLst/>
            <a:gdLst>
              <a:gd name="T0" fmla="*/ 8 w 248"/>
              <a:gd name="T1" fmla="*/ 244 h 244"/>
              <a:gd name="T2" fmla="*/ 0 w 248"/>
              <a:gd name="T3" fmla="*/ 240 h 244"/>
              <a:gd name="T4" fmla="*/ 239 w 248"/>
              <a:gd name="T5" fmla="*/ 0 h 244"/>
              <a:gd name="T6" fmla="*/ 248 w 248"/>
              <a:gd name="T7" fmla="*/ 5 h 244"/>
              <a:gd name="T8" fmla="*/ 8 w 248"/>
              <a:gd name="T9" fmla="*/ 244 h 244"/>
            </a:gdLst>
            <a:ahLst/>
            <a:cxnLst>
              <a:cxn ang="0">
                <a:pos x="T0" y="T1"/>
              </a:cxn>
              <a:cxn ang="0">
                <a:pos x="T2" y="T3"/>
              </a:cxn>
              <a:cxn ang="0">
                <a:pos x="T4" y="T5"/>
              </a:cxn>
              <a:cxn ang="0">
                <a:pos x="T6" y="T7"/>
              </a:cxn>
              <a:cxn ang="0">
                <a:pos x="T8" y="T9"/>
              </a:cxn>
            </a:cxnLst>
            <a:rect l="0" t="0" r="r" b="b"/>
            <a:pathLst>
              <a:path w="248" h="244">
                <a:moveTo>
                  <a:pt x="8" y="244"/>
                </a:moveTo>
                <a:lnTo>
                  <a:pt x="0" y="240"/>
                </a:lnTo>
                <a:lnTo>
                  <a:pt x="239" y="0"/>
                </a:lnTo>
                <a:lnTo>
                  <a:pt x="248" y="5"/>
                </a:lnTo>
                <a:lnTo>
                  <a:pt x="8" y="2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4" name="Rectangle 939"/>
          <p:cNvSpPr>
            <a:spLocks noChangeArrowheads="1"/>
          </p:cNvSpPr>
          <p:nvPr/>
        </p:nvSpPr>
        <p:spPr bwMode="auto">
          <a:xfrm>
            <a:off x="1260300" y="3951121"/>
            <a:ext cx="295276"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5" name="Freeform 940"/>
          <p:cNvSpPr>
            <a:spLocks/>
          </p:cNvSpPr>
          <p:nvPr/>
        </p:nvSpPr>
        <p:spPr bwMode="auto">
          <a:xfrm>
            <a:off x="1260300" y="3957076"/>
            <a:ext cx="295276" cy="295367"/>
          </a:xfrm>
          <a:custGeom>
            <a:avLst/>
            <a:gdLst>
              <a:gd name="T0" fmla="*/ 239 w 248"/>
              <a:gd name="T1" fmla="*/ 248 h 248"/>
              <a:gd name="T2" fmla="*/ 0 w 248"/>
              <a:gd name="T3" fmla="*/ 4 h 248"/>
              <a:gd name="T4" fmla="*/ 8 w 248"/>
              <a:gd name="T5" fmla="*/ 0 h 248"/>
              <a:gd name="T6" fmla="*/ 248 w 248"/>
              <a:gd name="T7" fmla="*/ 239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4"/>
                </a:lnTo>
                <a:lnTo>
                  <a:pt x="8" y="0"/>
                </a:lnTo>
                <a:lnTo>
                  <a:pt x="248" y="239"/>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6" name="Freeform 941"/>
          <p:cNvSpPr>
            <a:spLocks/>
          </p:cNvSpPr>
          <p:nvPr/>
        </p:nvSpPr>
        <p:spPr bwMode="auto">
          <a:xfrm>
            <a:off x="1260300" y="3957076"/>
            <a:ext cx="295276" cy="295367"/>
          </a:xfrm>
          <a:custGeom>
            <a:avLst/>
            <a:gdLst>
              <a:gd name="T0" fmla="*/ 8 w 248"/>
              <a:gd name="T1" fmla="*/ 248 h 248"/>
              <a:gd name="T2" fmla="*/ 0 w 248"/>
              <a:gd name="T3" fmla="*/ 239 h 248"/>
              <a:gd name="T4" fmla="*/ 239 w 248"/>
              <a:gd name="T5" fmla="*/ 0 h 248"/>
              <a:gd name="T6" fmla="*/ 248 w 248"/>
              <a:gd name="T7" fmla="*/ 4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39"/>
                </a:lnTo>
                <a:lnTo>
                  <a:pt x="239" y="0"/>
                </a:lnTo>
                <a:lnTo>
                  <a:pt x="248" y="4"/>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7" name="Rectangle 942"/>
          <p:cNvSpPr>
            <a:spLocks noChangeArrowheads="1"/>
          </p:cNvSpPr>
          <p:nvPr/>
        </p:nvSpPr>
        <p:spPr bwMode="auto">
          <a:xfrm>
            <a:off x="1260300" y="4236960"/>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8" name="Freeform 943"/>
          <p:cNvSpPr>
            <a:spLocks/>
          </p:cNvSpPr>
          <p:nvPr/>
        </p:nvSpPr>
        <p:spPr bwMode="auto">
          <a:xfrm>
            <a:off x="1260300" y="4241724"/>
            <a:ext cx="295276" cy="295367"/>
          </a:xfrm>
          <a:custGeom>
            <a:avLst/>
            <a:gdLst>
              <a:gd name="T0" fmla="*/ 239 w 248"/>
              <a:gd name="T1" fmla="*/ 248 h 248"/>
              <a:gd name="T2" fmla="*/ 0 w 248"/>
              <a:gd name="T3" fmla="*/ 9 h 248"/>
              <a:gd name="T4" fmla="*/ 8 w 248"/>
              <a:gd name="T5" fmla="*/ 0 h 248"/>
              <a:gd name="T6" fmla="*/ 248 w 248"/>
              <a:gd name="T7" fmla="*/ 239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9"/>
                </a:lnTo>
                <a:lnTo>
                  <a:pt x="8" y="0"/>
                </a:lnTo>
                <a:lnTo>
                  <a:pt x="248" y="239"/>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39" name="Freeform 944"/>
          <p:cNvSpPr>
            <a:spLocks/>
          </p:cNvSpPr>
          <p:nvPr/>
        </p:nvSpPr>
        <p:spPr bwMode="auto">
          <a:xfrm>
            <a:off x="1260300" y="4241724"/>
            <a:ext cx="295276" cy="295367"/>
          </a:xfrm>
          <a:custGeom>
            <a:avLst/>
            <a:gdLst>
              <a:gd name="T0" fmla="*/ 8 w 248"/>
              <a:gd name="T1" fmla="*/ 248 h 248"/>
              <a:gd name="T2" fmla="*/ 0 w 248"/>
              <a:gd name="T3" fmla="*/ 239 h 248"/>
              <a:gd name="T4" fmla="*/ 239 w 248"/>
              <a:gd name="T5" fmla="*/ 0 h 248"/>
              <a:gd name="T6" fmla="*/ 248 w 248"/>
              <a:gd name="T7" fmla="*/ 9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39"/>
                </a:lnTo>
                <a:lnTo>
                  <a:pt x="239" y="0"/>
                </a:lnTo>
                <a:lnTo>
                  <a:pt x="248" y="9"/>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0" name="Rectangle 945"/>
          <p:cNvSpPr>
            <a:spLocks noChangeArrowheads="1"/>
          </p:cNvSpPr>
          <p:nvPr/>
        </p:nvSpPr>
        <p:spPr bwMode="auto">
          <a:xfrm>
            <a:off x="1260300" y="4521607"/>
            <a:ext cx="295276" cy="2024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1" name="Freeform 946"/>
          <p:cNvSpPr>
            <a:spLocks/>
          </p:cNvSpPr>
          <p:nvPr/>
        </p:nvSpPr>
        <p:spPr bwMode="auto">
          <a:xfrm>
            <a:off x="1260300" y="4526372"/>
            <a:ext cx="295276" cy="295367"/>
          </a:xfrm>
          <a:custGeom>
            <a:avLst/>
            <a:gdLst>
              <a:gd name="T0" fmla="*/ 239 w 248"/>
              <a:gd name="T1" fmla="*/ 248 h 248"/>
              <a:gd name="T2" fmla="*/ 0 w 248"/>
              <a:gd name="T3" fmla="*/ 9 h 248"/>
              <a:gd name="T4" fmla="*/ 8 w 248"/>
              <a:gd name="T5" fmla="*/ 0 h 248"/>
              <a:gd name="T6" fmla="*/ 248 w 248"/>
              <a:gd name="T7" fmla="*/ 244 h 248"/>
              <a:gd name="T8" fmla="*/ 239 w 248"/>
              <a:gd name="T9" fmla="*/ 248 h 248"/>
            </a:gdLst>
            <a:ahLst/>
            <a:cxnLst>
              <a:cxn ang="0">
                <a:pos x="T0" y="T1"/>
              </a:cxn>
              <a:cxn ang="0">
                <a:pos x="T2" y="T3"/>
              </a:cxn>
              <a:cxn ang="0">
                <a:pos x="T4" y="T5"/>
              </a:cxn>
              <a:cxn ang="0">
                <a:pos x="T6" y="T7"/>
              </a:cxn>
              <a:cxn ang="0">
                <a:pos x="T8" y="T9"/>
              </a:cxn>
            </a:cxnLst>
            <a:rect l="0" t="0" r="r" b="b"/>
            <a:pathLst>
              <a:path w="248" h="248">
                <a:moveTo>
                  <a:pt x="239" y="248"/>
                </a:moveTo>
                <a:lnTo>
                  <a:pt x="0" y="9"/>
                </a:lnTo>
                <a:lnTo>
                  <a:pt x="8" y="0"/>
                </a:lnTo>
                <a:lnTo>
                  <a:pt x="248" y="244"/>
                </a:lnTo>
                <a:lnTo>
                  <a:pt x="239"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2" name="Freeform 947"/>
          <p:cNvSpPr>
            <a:spLocks/>
          </p:cNvSpPr>
          <p:nvPr/>
        </p:nvSpPr>
        <p:spPr bwMode="auto">
          <a:xfrm>
            <a:off x="1260300" y="4526372"/>
            <a:ext cx="295276" cy="295367"/>
          </a:xfrm>
          <a:custGeom>
            <a:avLst/>
            <a:gdLst>
              <a:gd name="T0" fmla="*/ 8 w 248"/>
              <a:gd name="T1" fmla="*/ 248 h 248"/>
              <a:gd name="T2" fmla="*/ 0 w 248"/>
              <a:gd name="T3" fmla="*/ 244 h 248"/>
              <a:gd name="T4" fmla="*/ 239 w 248"/>
              <a:gd name="T5" fmla="*/ 0 h 248"/>
              <a:gd name="T6" fmla="*/ 248 w 248"/>
              <a:gd name="T7" fmla="*/ 9 h 248"/>
              <a:gd name="T8" fmla="*/ 8 w 248"/>
              <a:gd name="T9" fmla="*/ 248 h 248"/>
            </a:gdLst>
            <a:ahLst/>
            <a:cxnLst>
              <a:cxn ang="0">
                <a:pos x="T0" y="T1"/>
              </a:cxn>
              <a:cxn ang="0">
                <a:pos x="T2" y="T3"/>
              </a:cxn>
              <a:cxn ang="0">
                <a:pos x="T4" y="T5"/>
              </a:cxn>
              <a:cxn ang="0">
                <a:pos x="T6" y="T7"/>
              </a:cxn>
              <a:cxn ang="0">
                <a:pos x="T8" y="T9"/>
              </a:cxn>
            </a:cxnLst>
            <a:rect l="0" t="0" r="r" b="b"/>
            <a:pathLst>
              <a:path w="248" h="248">
                <a:moveTo>
                  <a:pt x="8" y="248"/>
                </a:moveTo>
                <a:lnTo>
                  <a:pt x="0" y="244"/>
                </a:lnTo>
                <a:lnTo>
                  <a:pt x="239" y="0"/>
                </a:lnTo>
                <a:lnTo>
                  <a:pt x="248" y="9"/>
                </a:lnTo>
                <a:lnTo>
                  <a:pt x="8" y="24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3" name="Rectangle 948"/>
          <p:cNvSpPr>
            <a:spLocks noChangeArrowheads="1"/>
          </p:cNvSpPr>
          <p:nvPr/>
        </p:nvSpPr>
        <p:spPr bwMode="auto">
          <a:xfrm>
            <a:off x="1260300" y="4806256"/>
            <a:ext cx="295276"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4" name="Freeform 949"/>
          <p:cNvSpPr>
            <a:spLocks noEditPoints="1"/>
          </p:cNvSpPr>
          <p:nvPr/>
        </p:nvSpPr>
        <p:spPr bwMode="auto">
          <a:xfrm>
            <a:off x="1145999" y="4816974"/>
            <a:ext cx="528639" cy="119099"/>
          </a:xfrm>
          <a:custGeom>
            <a:avLst/>
            <a:gdLst>
              <a:gd name="T0" fmla="*/ 444 w 444"/>
              <a:gd name="T1" fmla="*/ 100 h 100"/>
              <a:gd name="T2" fmla="*/ 0 w 444"/>
              <a:gd name="T3" fmla="*/ 100 h 100"/>
              <a:gd name="T4" fmla="*/ 39 w 444"/>
              <a:gd name="T5" fmla="*/ 0 h 100"/>
              <a:gd name="T6" fmla="*/ 400 w 444"/>
              <a:gd name="T7" fmla="*/ 0 h 100"/>
              <a:gd name="T8" fmla="*/ 444 w 444"/>
              <a:gd name="T9" fmla="*/ 100 h 100"/>
              <a:gd name="T10" fmla="*/ 22 w 444"/>
              <a:gd name="T11" fmla="*/ 83 h 100"/>
              <a:gd name="T12" fmla="*/ 418 w 444"/>
              <a:gd name="T13" fmla="*/ 83 h 100"/>
              <a:gd name="T14" fmla="*/ 387 w 444"/>
              <a:gd name="T15" fmla="*/ 17 h 100"/>
              <a:gd name="T16" fmla="*/ 52 w 444"/>
              <a:gd name="T17" fmla="*/ 17 h 100"/>
              <a:gd name="T18" fmla="*/ 22 w 444"/>
              <a:gd name="T19" fmla="*/ 8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100">
                <a:moveTo>
                  <a:pt x="444" y="100"/>
                </a:moveTo>
                <a:lnTo>
                  <a:pt x="0" y="100"/>
                </a:lnTo>
                <a:lnTo>
                  <a:pt x="39" y="0"/>
                </a:lnTo>
                <a:lnTo>
                  <a:pt x="400" y="0"/>
                </a:lnTo>
                <a:lnTo>
                  <a:pt x="444" y="100"/>
                </a:lnTo>
                <a:close/>
                <a:moveTo>
                  <a:pt x="22" y="83"/>
                </a:moveTo>
                <a:lnTo>
                  <a:pt x="418" y="83"/>
                </a:lnTo>
                <a:lnTo>
                  <a:pt x="387" y="17"/>
                </a:lnTo>
                <a:lnTo>
                  <a:pt x="52" y="17"/>
                </a:lnTo>
                <a:lnTo>
                  <a:pt x="22" y="8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5" name="Rectangle 950"/>
          <p:cNvSpPr>
            <a:spLocks noChangeArrowheads="1"/>
          </p:cNvSpPr>
          <p:nvPr/>
        </p:nvSpPr>
        <p:spPr bwMode="auto">
          <a:xfrm>
            <a:off x="980502" y="4920591"/>
            <a:ext cx="854871" cy="2620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6" name="Rectangle 951"/>
          <p:cNvSpPr>
            <a:spLocks noChangeArrowheads="1"/>
          </p:cNvSpPr>
          <p:nvPr/>
        </p:nvSpPr>
        <p:spPr bwMode="auto">
          <a:xfrm>
            <a:off x="1229344" y="4827694"/>
            <a:ext cx="61913" cy="10361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7" name="Rectangle 952"/>
          <p:cNvSpPr>
            <a:spLocks noChangeArrowheads="1"/>
          </p:cNvSpPr>
          <p:nvPr/>
        </p:nvSpPr>
        <p:spPr bwMode="auto">
          <a:xfrm>
            <a:off x="980502" y="4925355"/>
            <a:ext cx="61913" cy="6312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8" name="Rectangle 953"/>
          <p:cNvSpPr>
            <a:spLocks noChangeArrowheads="1"/>
          </p:cNvSpPr>
          <p:nvPr/>
        </p:nvSpPr>
        <p:spPr bwMode="auto">
          <a:xfrm>
            <a:off x="1773460" y="4925355"/>
            <a:ext cx="61913" cy="6312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49" name="Rectangle 954"/>
          <p:cNvSpPr>
            <a:spLocks noChangeArrowheads="1"/>
          </p:cNvSpPr>
          <p:nvPr/>
        </p:nvSpPr>
        <p:spPr bwMode="auto">
          <a:xfrm>
            <a:off x="1518666" y="4827694"/>
            <a:ext cx="63104" cy="103617"/>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0" name="Rectangle 955"/>
          <p:cNvSpPr>
            <a:spLocks noChangeArrowheads="1"/>
          </p:cNvSpPr>
          <p:nvPr/>
        </p:nvSpPr>
        <p:spPr bwMode="auto">
          <a:xfrm>
            <a:off x="1260300" y="4863424"/>
            <a:ext cx="289323" cy="2143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1" name="Rectangle 956"/>
          <p:cNvSpPr>
            <a:spLocks noChangeArrowheads="1"/>
          </p:cNvSpPr>
          <p:nvPr/>
        </p:nvSpPr>
        <p:spPr bwMode="auto">
          <a:xfrm>
            <a:off x="980502" y="4982523"/>
            <a:ext cx="854871"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2" name="Rectangle 957"/>
          <p:cNvSpPr>
            <a:spLocks noChangeArrowheads="1"/>
          </p:cNvSpPr>
          <p:nvPr/>
        </p:nvSpPr>
        <p:spPr bwMode="auto">
          <a:xfrm>
            <a:off x="1357931" y="1645354"/>
            <a:ext cx="10716" cy="3285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3" name="Rectangle 958"/>
          <p:cNvSpPr>
            <a:spLocks noChangeArrowheads="1"/>
          </p:cNvSpPr>
          <p:nvPr/>
        </p:nvSpPr>
        <p:spPr bwMode="auto">
          <a:xfrm>
            <a:off x="1451991" y="1645354"/>
            <a:ext cx="9525" cy="3285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4" name="Rectangle 959"/>
          <p:cNvSpPr>
            <a:spLocks noChangeArrowheads="1"/>
          </p:cNvSpPr>
          <p:nvPr/>
        </p:nvSpPr>
        <p:spPr bwMode="auto">
          <a:xfrm>
            <a:off x="1285303" y="1671556"/>
            <a:ext cx="10716" cy="859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5" name="Rectangle 960"/>
          <p:cNvSpPr>
            <a:spLocks noChangeArrowheads="1"/>
          </p:cNvSpPr>
          <p:nvPr/>
        </p:nvSpPr>
        <p:spPr bwMode="auto">
          <a:xfrm>
            <a:off x="1399604" y="1671556"/>
            <a:ext cx="10716" cy="859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6" name="Rectangle 961"/>
          <p:cNvSpPr>
            <a:spLocks noChangeArrowheads="1"/>
          </p:cNvSpPr>
          <p:nvPr/>
        </p:nvSpPr>
        <p:spPr bwMode="auto">
          <a:xfrm>
            <a:off x="1291256" y="1707286"/>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7" name="Rectangle 962"/>
          <p:cNvSpPr>
            <a:spLocks noChangeArrowheads="1"/>
          </p:cNvSpPr>
          <p:nvPr/>
        </p:nvSpPr>
        <p:spPr bwMode="auto">
          <a:xfrm>
            <a:off x="1291256" y="2485005"/>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8" name="Rectangle 963"/>
          <p:cNvSpPr>
            <a:spLocks noChangeArrowheads="1"/>
          </p:cNvSpPr>
          <p:nvPr/>
        </p:nvSpPr>
        <p:spPr bwMode="auto">
          <a:xfrm>
            <a:off x="1291256" y="2396872"/>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59" name="Rectangle 964"/>
          <p:cNvSpPr>
            <a:spLocks noChangeArrowheads="1"/>
          </p:cNvSpPr>
          <p:nvPr/>
        </p:nvSpPr>
        <p:spPr bwMode="auto">
          <a:xfrm>
            <a:off x="1291256" y="2313502"/>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0" name="Rectangle 965"/>
          <p:cNvSpPr>
            <a:spLocks noChangeArrowheads="1"/>
          </p:cNvSpPr>
          <p:nvPr/>
        </p:nvSpPr>
        <p:spPr bwMode="auto">
          <a:xfrm>
            <a:off x="1291256" y="2225369"/>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1" name="Rectangle 966"/>
          <p:cNvSpPr>
            <a:spLocks noChangeArrowheads="1"/>
          </p:cNvSpPr>
          <p:nvPr/>
        </p:nvSpPr>
        <p:spPr bwMode="auto">
          <a:xfrm>
            <a:off x="1291256" y="2137235"/>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2" name="Rectangle 967"/>
          <p:cNvSpPr>
            <a:spLocks noChangeArrowheads="1"/>
          </p:cNvSpPr>
          <p:nvPr/>
        </p:nvSpPr>
        <p:spPr bwMode="auto">
          <a:xfrm>
            <a:off x="1291256" y="2055056"/>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3" name="Rectangle 968"/>
          <p:cNvSpPr>
            <a:spLocks noChangeArrowheads="1"/>
          </p:cNvSpPr>
          <p:nvPr/>
        </p:nvSpPr>
        <p:spPr bwMode="auto">
          <a:xfrm>
            <a:off x="1291256" y="1966923"/>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4" name="Rectangle 969"/>
          <p:cNvSpPr>
            <a:spLocks noChangeArrowheads="1"/>
          </p:cNvSpPr>
          <p:nvPr/>
        </p:nvSpPr>
        <p:spPr bwMode="auto">
          <a:xfrm>
            <a:off x="1291256" y="1878789"/>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5" name="Rectangle 970"/>
          <p:cNvSpPr>
            <a:spLocks noChangeArrowheads="1"/>
          </p:cNvSpPr>
          <p:nvPr/>
        </p:nvSpPr>
        <p:spPr bwMode="auto">
          <a:xfrm>
            <a:off x="1291256" y="1795419"/>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6" name="Rectangle 971"/>
          <p:cNvSpPr>
            <a:spLocks noChangeArrowheads="1"/>
          </p:cNvSpPr>
          <p:nvPr/>
        </p:nvSpPr>
        <p:spPr bwMode="auto">
          <a:xfrm>
            <a:off x="1285303" y="3386589"/>
            <a:ext cx="10716" cy="859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7" name="Rectangle 972"/>
          <p:cNvSpPr>
            <a:spLocks noChangeArrowheads="1"/>
          </p:cNvSpPr>
          <p:nvPr/>
        </p:nvSpPr>
        <p:spPr bwMode="auto">
          <a:xfrm>
            <a:off x="1399604" y="3386589"/>
            <a:ext cx="10716" cy="859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8" name="Rectangle 973"/>
          <p:cNvSpPr>
            <a:spLocks noChangeArrowheads="1"/>
          </p:cNvSpPr>
          <p:nvPr/>
        </p:nvSpPr>
        <p:spPr bwMode="auto">
          <a:xfrm>
            <a:off x="1291256" y="3422319"/>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69" name="Rectangle 974"/>
          <p:cNvSpPr>
            <a:spLocks noChangeArrowheads="1"/>
          </p:cNvSpPr>
          <p:nvPr/>
        </p:nvSpPr>
        <p:spPr bwMode="auto">
          <a:xfrm>
            <a:off x="1291256" y="4200039"/>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0" name="Rectangle 975"/>
          <p:cNvSpPr>
            <a:spLocks noChangeArrowheads="1"/>
          </p:cNvSpPr>
          <p:nvPr/>
        </p:nvSpPr>
        <p:spPr bwMode="auto">
          <a:xfrm>
            <a:off x="1291256" y="4111905"/>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1" name="Rectangle 976"/>
          <p:cNvSpPr>
            <a:spLocks noChangeArrowheads="1"/>
          </p:cNvSpPr>
          <p:nvPr/>
        </p:nvSpPr>
        <p:spPr bwMode="auto">
          <a:xfrm>
            <a:off x="1291256" y="4029726"/>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2" name="Rectangle 977"/>
          <p:cNvSpPr>
            <a:spLocks noChangeArrowheads="1"/>
          </p:cNvSpPr>
          <p:nvPr/>
        </p:nvSpPr>
        <p:spPr bwMode="auto">
          <a:xfrm>
            <a:off x="1291256" y="3941593"/>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3" name="Rectangle 978"/>
          <p:cNvSpPr>
            <a:spLocks noChangeArrowheads="1"/>
          </p:cNvSpPr>
          <p:nvPr/>
        </p:nvSpPr>
        <p:spPr bwMode="auto">
          <a:xfrm>
            <a:off x="1291256" y="3853459"/>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4" name="Rectangle 979"/>
          <p:cNvSpPr>
            <a:spLocks noChangeArrowheads="1"/>
          </p:cNvSpPr>
          <p:nvPr/>
        </p:nvSpPr>
        <p:spPr bwMode="auto">
          <a:xfrm>
            <a:off x="1291256" y="3770090"/>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5" name="Rectangle 980"/>
          <p:cNvSpPr>
            <a:spLocks noChangeArrowheads="1"/>
          </p:cNvSpPr>
          <p:nvPr/>
        </p:nvSpPr>
        <p:spPr bwMode="auto">
          <a:xfrm>
            <a:off x="1291256" y="3681956"/>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6" name="Rectangle 981"/>
          <p:cNvSpPr>
            <a:spLocks noChangeArrowheads="1"/>
          </p:cNvSpPr>
          <p:nvPr/>
        </p:nvSpPr>
        <p:spPr bwMode="auto">
          <a:xfrm>
            <a:off x="1291256" y="3598586"/>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7" name="Rectangle 982"/>
          <p:cNvSpPr>
            <a:spLocks noChangeArrowheads="1"/>
          </p:cNvSpPr>
          <p:nvPr/>
        </p:nvSpPr>
        <p:spPr bwMode="auto">
          <a:xfrm>
            <a:off x="1291256" y="3510453"/>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8" name="Rectangle 983"/>
          <p:cNvSpPr>
            <a:spLocks noChangeArrowheads="1"/>
          </p:cNvSpPr>
          <p:nvPr/>
        </p:nvSpPr>
        <p:spPr bwMode="auto">
          <a:xfrm>
            <a:off x="1405556" y="2531455"/>
            <a:ext cx="9525" cy="85513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79" name="Rectangle 984"/>
          <p:cNvSpPr>
            <a:spLocks noChangeArrowheads="1"/>
          </p:cNvSpPr>
          <p:nvPr/>
        </p:nvSpPr>
        <p:spPr bwMode="auto">
          <a:xfrm>
            <a:off x="1518666" y="2531455"/>
            <a:ext cx="10716" cy="85513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0" name="Rectangle 985"/>
          <p:cNvSpPr>
            <a:spLocks noChangeArrowheads="1"/>
          </p:cNvSpPr>
          <p:nvPr/>
        </p:nvSpPr>
        <p:spPr bwMode="auto">
          <a:xfrm>
            <a:off x="1410319" y="2567185"/>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1" name="Rectangle 986"/>
          <p:cNvSpPr>
            <a:spLocks noChangeArrowheads="1"/>
          </p:cNvSpPr>
          <p:nvPr/>
        </p:nvSpPr>
        <p:spPr bwMode="auto">
          <a:xfrm>
            <a:off x="1410319" y="3340140"/>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2" name="Rectangle 987"/>
          <p:cNvSpPr>
            <a:spLocks noChangeArrowheads="1"/>
          </p:cNvSpPr>
          <p:nvPr/>
        </p:nvSpPr>
        <p:spPr bwMode="auto">
          <a:xfrm>
            <a:off x="1410319" y="3256770"/>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3" name="Rectangle 988"/>
          <p:cNvSpPr>
            <a:spLocks noChangeArrowheads="1"/>
          </p:cNvSpPr>
          <p:nvPr/>
        </p:nvSpPr>
        <p:spPr bwMode="auto">
          <a:xfrm>
            <a:off x="1410319" y="3168637"/>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4" name="Rectangle 989"/>
          <p:cNvSpPr>
            <a:spLocks noChangeArrowheads="1"/>
          </p:cNvSpPr>
          <p:nvPr/>
        </p:nvSpPr>
        <p:spPr bwMode="auto">
          <a:xfrm>
            <a:off x="1410319" y="3080503"/>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5" name="Rectangle 990"/>
          <p:cNvSpPr>
            <a:spLocks noChangeArrowheads="1"/>
          </p:cNvSpPr>
          <p:nvPr/>
        </p:nvSpPr>
        <p:spPr bwMode="auto">
          <a:xfrm>
            <a:off x="1410319" y="2998324"/>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6" name="Rectangle 991"/>
          <p:cNvSpPr>
            <a:spLocks noChangeArrowheads="1"/>
          </p:cNvSpPr>
          <p:nvPr/>
        </p:nvSpPr>
        <p:spPr bwMode="auto">
          <a:xfrm>
            <a:off x="1410319" y="2910191"/>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7" name="Rectangle 992"/>
          <p:cNvSpPr>
            <a:spLocks noChangeArrowheads="1"/>
          </p:cNvSpPr>
          <p:nvPr/>
        </p:nvSpPr>
        <p:spPr bwMode="auto">
          <a:xfrm>
            <a:off x="1410319" y="2826822"/>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8" name="Rectangle 993"/>
          <p:cNvSpPr>
            <a:spLocks noChangeArrowheads="1"/>
          </p:cNvSpPr>
          <p:nvPr/>
        </p:nvSpPr>
        <p:spPr bwMode="auto">
          <a:xfrm>
            <a:off x="1410319" y="2738687"/>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89" name="Rectangle 994"/>
          <p:cNvSpPr>
            <a:spLocks noChangeArrowheads="1"/>
          </p:cNvSpPr>
          <p:nvPr/>
        </p:nvSpPr>
        <p:spPr bwMode="auto">
          <a:xfrm>
            <a:off x="1410319" y="2650554"/>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0" name="Rectangle 995"/>
          <p:cNvSpPr>
            <a:spLocks noChangeArrowheads="1"/>
          </p:cNvSpPr>
          <p:nvPr/>
        </p:nvSpPr>
        <p:spPr bwMode="auto">
          <a:xfrm>
            <a:off x="1405556" y="4246488"/>
            <a:ext cx="9525" cy="67410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1" name="Rectangle 996"/>
          <p:cNvSpPr>
            <a:spLocks noChangeArrowheads="1"/>
          </p:cNvSpPr>
          <p:nvPr/>
        </p:nvSpPr>
        <p:spPr bwMode="auto">
          <a:xfrm>
            <a:off x="1518666" y="4246488"/>
            <a:ext cx="10716" cy="674103"/>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2" name="Rectangle 997"/>
          <p:cNvSpPr>
            <a:spLocks noChangeArrowheads="1"/>
          </p:cNvSpPr>
          <p:nvPr/>
        </p:nvSpPr>
        <p:spPr bwMode="auto">
          <a:xfrm>
            <a:off x="1410319" y="4874143"/>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3" name="Rectangle 998"/>
          <p:cNvSpPr>
            <a:spLocks noChangeArrowheads="1"/>
          </p:cNvSpPr>
          <p:nvPr/>
        </p:nvSpPr>
        <p:spPr bwMode="auto">
          <a:xfrm>
            <a:off x="1410319" y="4790773"/>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4" name="Rectangle 999"/>
          <p:cNvSpPr>
            <a:spLocks noChangeArrowheads="1"/>
          </p:cNvSpPr>
          <p:nvPr/>
        </p:nvSpPr>
        <p:spPr bwMode="auto">
          <a:xfrm>
            <a:off x="1410319" y="4702639"/>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5" name="Rectangle 1000"/>
          <p:cNvSpPr>
            <a:spLocks noChangeArrowheads="1"/>
          </p:cNvSpPr>
          <p:nvPr/>
        </p:nvSpPr>
        <p:spPr bwMode="auto">
          <a:xfrm>
            <a:off x="1410319" y="4614506"/>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6" name="Rectangle 1001"/>
          <p:cNvSpPr>
            <a:spLocks noChangeArrowheads="1"/>
          </p:cNvSpPr>
          <p:nvPr/>
        </p:nvSpPr>
        <p:spPr bwMode="auto">
          <a:xfrm>
            <a:off x="1410319" y="4532327"/>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7" name="Rectangle 1002"/>
          <p:cNvSpPr>
            <a:spLocks noChangeArrowheads="1"/>
          </p:cNvSpPr>
          <p:nvPr/>
        </p:nvSpPr>
        <p:spPr bwMode="auto">
          <a:xfrm>
            <a:off x="1410319" y="4444193"/>
            <a:ext cx="114300"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8" name="Rectangle 1003"/>
          <p:cNvSpPr>
            <a:spLocks noChangeArrowheads="1"/>
          </p:cNvSpPr>
          <p:nvPr/>
        </p:nvSpPr>
        <p:spPr bwMode="auto">
          <a:xfrm>
            <a:off x="1410319" y="4360823"/>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199" name="Rectangle 1004"/>
          <p:cNvSpPr>
            <a:spLocks noChangeArrowheads="1"/>
          </p:cNvSpPr>
          <p:nvPr/>
        </p:nvSpPr>
        <p:spPr bwMode="auto">
          <a:xfrm>
            <a:off x="1410319" y="4272690"/>
            <a:ext cx="114300" cy="1071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0" name="Freeform 1005"/>
          <p:cNvSpPr>
            <a:spLocks/>
          </p:cNvSpPr>
          <p:nvPr/>
        </p:nvSpPr>
        <p:spPr bwMode="auto">
          <a:xfrm>
            <a:off x="1187672" y="2390917"/>
            <a:ext cx="450058" cy="36921"/>
          </a:xfrm>
          <a:custGeom>
            <a:avLst/>
            <a:gdLst>
              <a:gd name="T0" fmla="*/ 374 w 378"/>
              <a:gd name="T1" fmla="*/ 31 h 31"/>
              <a:gd name="T2" fmla="*/ 4 w 378"/>
              <a:gd name="T3" fmla="*/ 31 h 31"/>
              <a:gd name="T4" fmla="*/ 0 w 378"/>
              <a:gd name="T5" fmla="*/ 0 h 31"/>
              <a:gd name="T6" fmla="*/ 378 w 378"/>
              <a:gd name="T7" fmla="*/ 0 h 31"/>
              <a:gd name="T8" fmla="*/ 374 w 378"/>
              <a:gd name="T9" fmla="*/ 31 h 31"/>
            </a:gdLst>
            <a:ahLst/>
            <a:cxnLst>
              <a:cxn ang="0">
                <a:pos x="T0" y="T1"/>
              </a:cxn>
              <a:cxn ang="0">
                <a:pos x="T2" y="T3"/>
              </a:cxn>
              <a:cxn ang="0">
                <a:pos x="T4" y="T5"/>
              </a:cxn>
              <a:cxn ang="0">
                <a:pos x="T6" y="T7"/>
              </a:cxn>
              <a:cxn ang="0">
                <a:pos x="T8" y="T9"/>
              </a:cxn>
            </a:cxnLst>
            <a:rect l="0" t="0" r="r" b="b"/>
            <a:pathLst>
              <a:path w="378" h="31">
                <a:moveTo>
                  <a:pt x="374" y="31"/>
                </a:moveTo>
                <a:lnTo>
                  <a:pt x="4" y="31"/>
                </a:lnTo>
                <a:lnTo>
                  <a:pt x="0" y="0"/>
                </a:lnTo>
                <a:lnTo>
                  <a:pt x="378" y="0"/>
                </a:lnTo>
                <a:lnTo>
                  <a:pt x="374" y="3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1" name="Freeform 1006"/>
          <p:cNvSpPr>
            <a:spLocks noEditPoints="1"/>
          </p:cNvSpPr>
          <p:nvPr/>
        </p:nvSpPr>
        <p:spPr bwMode="auto">
          <a:xfrm>
            <a:off x="1125759" y="2302783"/>
            <a:ext cx="564358" cy="129819"/>
          </a:xfrm>
          <a:custGeom>
            <a:avLst/>
            <a:gdLst>
              <a:gd name="T0" fmla="*/ 430 w 474"/>
              <a:gd name="T1" fmla="*/ 109 h 109"/>
              <a:gd name="T2" fmla="*/ 52 w 474"/>
              <a:gd name="T3" fmla="*/ 109 h 109"/>
              <a:gd name="T4" fmla="*/ 0 w 474"/>
              <a:gd name="T5" fmla="*/ 0 h 109"/>
              <a:gd name="T6" fmla="*/ 474 w 474"/>
              <a:gd name="T7" fmla="*/ 0 h 109"/>
              <a:gd name="T8" fmla="*/ 430 w 474"/>
              <a:gd name="T9" fmla="*/ 109 h 109"/>
              <a:gd name="T10" fmla="*/ 61 w 474"/>
              <a:gd name="T11" fmla="*/ 92 h 109"/>
              <a:gd name="T12" fmla="*/ 417 w 474"/>
              <a:gd name="T13" fmla="*/ 92 h 109"/>
              <a:gd name="T14" fmla="*/ 448 w 474"/>
              <a:gd name="T15" fmla="*/ 18 h 109"/>
              <a:gd name="T16" fmla="*/ 26 w 474"/>
              <a:gd name="T17" fmla="*/ 18 h 109"/>
              <a:gd name="T18" fmla="*/ 61 w 474"/>
              <a:gd name="T19" fmla="*/ 9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 h="109">
                <a:moveTo>
                  <a:pt x="430" y="109"/>
                </a:moveTo>
                <a:lnTo>
                  <a:pt x="52" y="109"/>
                </a:lnTo>
                <a:lnTo>
                  <a:pt x="0" y="0"/>
                </a:lnTo>
                <a:lnTo>
                  <a:pt x="474" y="0"/>
                </a:lnTo>
                <a:lnTo>
                  <a:pt x="430" y="109"/>
                </a:lnTo>
                <a:close/>
                <a:moveTo>
                  <a:pt x="61" y="92"/>
                </a:moveTo>
                <a:lnTo>
                  <a:pt x="417" y="92"/>
                </a:lnTo>
                <a:lnTo>
                  <a:pt x="448" y="18"/>
                </a:lnTo>
                <a:lnTo>
                  <a:pt x="26" y="18"/>
                </a:lnTo>
                <a:lnTo>
                  <a:pt x="61" y="92"/>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2" name="Freeform 1007"/>
          <p:cNvSpPr>
            <a:spLocks/>
          </p:cNvSpPr>
          <p:nvPr/>
        </p:nvSpPr>
        <p:spPr bwMode="auto">
          <a:xfrm>
            <a:off x="1229344" y="2308738"/>
            <a:ext cx="46435" cy="108381"/>
          </a:xfrm>
          <a:custGeom>
            <a:avLst/>
            <a:gdLst>
              <a:gd name="T0" fmla="*/ 30 w 39"/>
              <a:gd name="T1" fmla="*/ 91 h 91"/>
              <a:gd name="T2" fmla="*/ 0 w 39"/>
              <a:gd name="T3" fmla="*/ 4 h 91"/>
              <a:gd name="T4" fmla="*/ 8 w 39"/>
              <a:gd name="T5" fmla="*/ 0 h 91"/>
              <a:gd name="T6" fmla="*/ 39 w 39"/>
              <a:gd name="T7" fmla="*/ 87 h 91"/>
              <a:gd name="T8" fmla="*/ 30 w 39"/>
              <a:gd name="T9" fmla="*/ 91 h 91"/>
            </a:gdLst>
            <a:ahLst/>
            <a:cxnLst>
              <a:cxn ang="0">
                <a:pos x="T0" y="T1"/>
              </a:cxn>
              <a:cxn ang="0">
                <a:pos x="T2" y="T3"/>
              </a:cxn>
              <a:cxn ang="0">
                <a:pos x="T4" y="T5"/>
              </a:cxn>
              <a:cxn ang="0">
                <a:pos x="T6" y="T7"/>
              </a:cxn>
              <a:cxn ang="0">
                <a:pos x="T8" y="T9"/>
              </a:cxn>
            </a:cxnLst>
            <a:rect l="0" t="0" r="r" b="b"/>
            <a:pathLst>
              <a:path w="39" h="91">
                <a:moveTo>
                  <a:pt x="30" y="91"/>
                </a:moveTo>
                <a:lnTo>
                  <a:pt x="0" y="4"/>
                </a:lnTo>
                <a:lnTo>
                  <a:pt x="8" y="0"/>
                </a:lnTo>
                <a:lnTo>
                  <a:pt x="39" y="87"/>
                </a:lnTo>
                <a:lnTo>
                  <a:pt x="30" y="9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3" name="Freeform 1008"/>
          <p:cNvSpPr>
            <a:spLocks/>
          </p:cNvSpPr>
          <p:nvPr/>
        </p:nvSpPr>
        <p:spPr bwMode="auto">
          <a:xfrm>
            <a:off x="1555576" y="2313502"/>
            <a:ext cx="30956" cy="98853"/>
          </a:xfrm>
          <a:custGeom>
            <a:avLst/>
            <a:gdLst>
              <a:gd name="T0" fmla="*/ 8 w 26"/>
              <a:gd name="T1" fmla="*/ 83 h 83"/>
              <a:gd name="T2" fmla="*/ 0 w 26"/>
              <a:gd name="T3" fmla="*/ 79 h 83"/>
              <a:gd name="T4" fmla="*/ 17 w 26"/>
              <a:gd name="T5" fmla="*/ 0 h 83"/>
              <a:gd name="T6" fmla="*/ 26 w 26"/>
              <a:gd name="T7" fmla="*/ 5 h 83"/>
              <a:gd name="T8" fmla="*/ 8 w 26"/>
              <a:gd name="T9" fmla="*/ 83 h 83"/>
            </a:gdLst>
            <a:ahLst/>
            <a:cxnLst>
              <a:cxn ang="0">
                <a:pos x="T0" y="T1"/>
              </a:cxn>
              <a:cxn ang="0">
                <a:pos x="T2" y="T3"/>
              </a:cxn>
              <a:cxn ang="0">
                <a:pos x="T4" y="T5"/>
              </a:cxn>
              <a:cxn ang="0">
                <a:pos x="T6" y="T7"/>
              </a:cxn>
              <a:cxn ang="0">
                <a:pos x="T8" y="T9"/>
              </a:cxn>
            </a:cxnLst>
            <a:rect l="0" t="0" r="r" b="b"/>
            <a:pathLst>
              <a:path w="26" h="83">
                <a:moveTo>
                  <a:pt x="8" y="83"/>
                </a:moveTo>
                <a:lnTo>
                  <a:pt x="0" y="79"/>
                </a:lnTo>
                <a:lnTo>
                  <a:pt x="17" y="0"/>
                </a:lnTo>
                <a:lnTo>
                  <a:pt x="26" y="5"/>
                </a:lnTo>
                <a:lnTo>
                  <a:pt x="8" y="8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4" name="Freeform 1009"/>
          <p:cNvSpPr>
            <a:spLocks/>
          </p:cNvSpPr>
          <p:nvPr/>
        </p:nvSpPr>
        <p:spPr bwMode="auto">
          <a:xfrm>
            <a:off x="1451992" y="2313502"/>
            <a:ext cx="30956" cy="94089"/>
          </a:xfrm>
          <a:custGeom>
            <a:avLst/>
            <a:gdLst>
              <a:gd name="T0" fmla="*/ 8 w 26"/>
              <a:gd name="T1" fmla="*/ 79 h 79"/>
              <a:gd name="T2" fmla="*/ 0 w 26"/>
              <a:gd name="T3" fmla="*/ 74 h 79"/>
              <a:gd name="T4" fmla="*/ 17 w 26"/>
              <a:gd name="T5" fmla="*/ 0 h 79"/>
              <a:gd name="T6" fmla="*/ 26 w 26"/>
              <a:gd name="T7" fmla="*/ 0 h 79"/>
              <a:gd name="T8" fmla="*/ 8 w 26"/>
              <a:gd name="T9" fmla="*/ 79 h 79"/>
            </a:gdLst>
            <a:ahLst/>
            <a:cxnLst>
              <a:cxn ang="0">
                <a:pos x="T0" y="T1"/>
              </a:cxn>
              <a:cxn ang="0">
                <a:pos x="T2" y="T3"/>
              </a:cxn>
              <a:cxn ang="0">
                <a:pos x="T4" y="T5"/>
              </a:cxn>
              <a:cxn ang="0">
                <a:pos x="T6" y="T7"/>
              </a:cxn>
              <a:cxn ang="0">
                <a:pos x="T8" y="T9"/>
              </a:cxn>
            </a:cxnLst>
            <a:rect l="0" t="0" r="r" b="b"/>
            <a:pathLst>
              <a:path w="26" h="79">
                <a:moveTo>
                  <a:pt x="8" y="79"/>
                </a:moveTo>
                <a:lnTo>
                  <a:pt x="0" y="74"/>
                </a:lnTo>
                <a:lnTo>
                  <a:pt x="17" y="0"/>
                </a:lnTo>
                <a:lnTo>
                  <a:pt x="26" y="0"/>
                </a:lnTo>
                <a:lnTo>
                  <a:pt x="8" y="7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5" name="Freeform 1011"/>
          <p:cNvSpPr>
            <a:spLocks/>
          </p:cNvSpPr>
          <p:nvPr/>
        </p:nvSpPr>
        <p:spPr bwMode="auto">
          <a:xfrm>
            <a:off x="1324673" y="2298610"/>
            <a:ext cx="41672" cy="92897"/>
          </a:xfrm>
          <a:custGeom>
            <a:avLst/>
            <a:gdLst>
              <a:gd name="T0" fmla="*/ 26 w 35"/>
              <a:gd name="T1" fmla="*/ 78 h 78"/>
              <a:gd name="T2" fmla="*/ 0 w 35"/>
              <a:gd name="T3" fmla="*/ 4 h 78"/>
              <a:gd name="T4" fmla="*/ 9 w 35"/>
              <a:gd name="T5" fmla="*/ 0 h 78"/>
              <a:gd name="T6" fmla="*/ 35 w 35"/>
              <a:gd name="T7" fmla="*/ 74 h 78"/>
              <a:gd name="T8" fmla="*/ 26 w 35"/>
              <a:gd name="T9" fmla="*/ 78 h 78"/>
            </a:gdLst>
            <a:ahLst/>
            <a:cxnLst>
              <a:cxn ang="0">
                <a:pos x="T0" y="T1"/>
              </a:cxn>
              <a:cxn ang="0">
                <a:pos x="T2" y="T3"/>
              </a:cxn>
              <a:cxn ang="0">
                <a:pos x="T4" y="T5"/>
              </a:cxn>
              <a:cxn ang="0">
                <a:pos x="T6" y="T7"/>
              </a:cxn>
              <a:cxn ang="0">
                <a:pos x="T8" y="T9"/>
              </a:cxn>
            </a:cxnLst>
            <a:rect l="0" t="0" r="r" b="b"/>
            <a:pathLst>
              <a:path w="35" h="78">
                <a:moveTo>
                  <a:pt x="26" y="78"/>
                </a:moveTo>
                <a:lnTo>
                  <a:pt x="0" y="4"/>
                </a:lnTo>
                <a:lnTo>
                  <a:pt x="9" y="0"/>
                </a:lnTo>
                <a:lnTo>
                  <a:pt x="35" y="74"/>
                </a:lnTo>
                <a:lnTo>
                  <a:pt x="26" y="78"/>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6" name="Rectangle 1012"/>
          <p:cNvSpPr>
            <a:spLocks noChangeArrowheads="1"/>
          </p:cNvSpPr>
          <p:nvPr/>
        </p:nvSpPr>
        <p:spPr bwMode="auto">
          <a:xfrm>
            <a:off x="1123457" y="2267643"/>
            <a:ext cx="564356" cy="9528"/>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7" name="Freeform 1013"/>
          <p:cNvSpPr>
            <a:spLocks noEditPoints="1"/>
          </p:cNvSpPr>
          <p:nvPr/>
        </p:nvSpPr>
        <p:spPr bwMode="auto">
          <a:xfrm>
            <a:off x="1205610" y="2406990"/>
            <a:ext cx="398860" cy="83369"/>
          </a:xfrm>
          <a:custGeom>
            <a:avLst/>
            <a:gdLst>
              <a:gd name="T0" fmla="*/ 335 w 335"/>
              <a:gd name="T1" fmla="*/ 70 h 70"/>
              <a:gd name="T2" fmla="*/ 0 w 335"/>
              <a:gd name="T3" fmla="*/ 70 h 70"/>
              <a:gd name="T4" fmla="*/ 0 w 335"/>
              <a:gd name="T5" fmla="*/ 0 h 70"/>
              <a:gd name="T6" fmla="*/ 335 w 335"/>
              <a:gd name="T7" fmla="*/ 0 h 70"/>
              <a:gd name="T8" fmla="*/ 335 w 335"/>
              <a:gd name="T9" fmla="*/ 70 h 70"/>
              <a:gd name="T10" fmla="*/ 9 w 335"/>
              <a:gd name="T11" fmla="*/ 61 h 70"/>
              <a:gd name="T12" fmla="*/ 327 w 335"/>
              <a:gd name="T13" fmla="*/ 61 h 70"/>
              <a:gd name="T14" fmla="*/ 327 w 335"/>
              <a:gd name="T15" fmla="*/ 9 h 70"/>
              <a:gd name="T16" fmla="*/ 9 w 335"/>
              <a:gd name="T17" fmla="*/ 9 h 70"/>
              <a:gd name="T18" fmla="*/ 9 w 335"/>
              <a:gd name="T19" fmla="*/ 6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5" h="70">
                <a:moveTo>
                  <a:pt x="335" y="70"/>
                </a:moveTo>
                <a:lnTo>
                  <a:pt x="0" y="70"/>
                </a:lnTo>
                <a:lnTo>
                  <a:pt x="0" y="0"/>
                </a:lnTo>
                <a:lnTo>
                  <a:pt x="335" y="0"/>
                </a:lnTo>
                <a:lnTo>
                  <a:pt x="335" y="70"/>
                </a:lnTo>
                <a:close/>
                <a:moveTo>
                  <a:pt x="9" y="61"/>
                </a:moveTo>
                <a:lnTo>
                  <a:pt x="327" y="61"/>
                </a:lnTo>
                <a:lnTo>
                  <a:pt x="327" y="9"/>
                </a:lnTo>
                <a:lnTo>
                  <a:pt x="9" y="9"/>
                </a:lnTo>
                <a:lnTo>
                  <a:pt x="9" y="61"/>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8" name="Freeform 1014"/>
          <p:cNvSpPr>
            <a:spLocks/>
          </p:cNvSpPr>
          <p:nvPr/>
        </p:nvSpPr>
        <p:spPr bwMode="auto">
          <a:xfrm>
            <a:off x="485281" y="158395"/>
            <a:ext cx="891779" cy="1056411"/>
          </a:xfrm>
          <a:custGeom>
            <a:avLst/>
            <a:gdLst>
              <a:gd name="T0" fmla="*/ 9 w 749"/>
              <a:gd name="T1" fmla="*/ 887 h 887"/>
              <a:gd name="T2" fmla="*/ 0 w 749"/>
              <a:gd name="T3" fmla="*/ 879 h 887"/>
              <a:gd name="T4" fmla="*/ 744 w 749"/>
              <a:gd name="T5" fmla="*/ 0 h 887"/>
              <a:gd name="T6" fmla="*/ 749 w 749"/>
              <a:gd name="T7" fmla="*/ 8 h 887"/>
              <a:gd name="T8" fmla="*/ 9 w 749"/>
              <a:gd name="T9" fmla="*/ 887 h 887"/>
            </a:gdLst>
            <a:ahLst/>
            <a:cxnLst>
              <a:cxn ang="0">
                <a:pos x="T0" y="T1"/>
              </a:cxn>
              <a:cxn ang="0">
                <a:pos x="T2" y="T3"/>
              </a:cxn>
              <a:cxn ang="0">
                <a:pos x="T4" y="T5"/>
              </a:cxn>
              <a:cxn ang="0">
                <a:pos x="T6" y="T7"/>
              </a:cxn>
              <a:cxn ang="0">
                <a:pos x="T8" y="T9"/>
              </a:cxn>
            </a:cxnLst>
            <a:rect l="0" t="0" r="r" b="b"/>
            <a:pathLst>
              <a:path w="749" h="887">
                <a:moveTo>
                  <a:pt x="9" y="887"/>
                </a:moveTo>
                <a:lnTo>
                  <a:pt x="0" y="879"/>
                </a:lnTo>
                <a:lnTo>
                  <a:pt x="744" y="0"/>
                </a:lnTo>
                <a:lnTo>
                  <a:pt x="749" y="8"/>
                </a:lnTo>
                <a:lnTo>
                  <a:pt x="9" y="887"/>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09" name="Freeform 1015"/>
          <p:cNvSpPr>
            <a:spLocks/>
          </p:cNvSpPr>
          <p:nvPr/>
        </p:nvSpPr>
        <p:spPr bwMode="auto">
          <a:xfrm>
            <a:off x="718644" y="158395"/>
            <a:ext cx="658416" cy="1005198"/>
          </a:xfrm>
          <a:custGeom>
            <a:avLst/>
            <a:gdLst>
              <a:gd name="T0" fmla="*/ 5 w 553"/>
              <a:gd name="T1" fmla="*/ 844 h 844"/>
              <a:gd name="T2" fmla="*/ 0 w 553"/>
              <a:gd name="T3" fmla="*/ 840 h 844"/>
              <a:gd name="T4" fmla="*/ 548 w 553"/>
              <a:gd name="T5" fmla="*/ 0 h 844"/>
              <a:gd name="T6" fmla="*/ 553 w 553"/>
              <a:gd name="T7" fmla="*/ 8 h 844"/>
              <a:gd name="T8" fmla="*/ 5 w 553"/>
              <a:gd name="T9" fmla="*/ 844 h 844"/>
            </a:gdLst>
            <a:ahLst/>
            <a:cxnLst>
              <a:cxn ang="0">
                <a:pos x="T0" y="T1"/>
              </a:cxn>
              <a:cxn ang="0">
                <a:pos x="T2" y="T3"/>
              </a:cxn>
              <a:cxn ang="0">
                <a:pos x="T4" y="T5"/>
              </a:cxn>
              <a:cxn ang="0">
                <a:pos x="T6" y="T7"/>
              </a:cxn>
              <a:cxn ang="0">
                <a:pos x="T8" y="T9"/>
              </a:cxn>
            </a:cxnLst>
            <a:rect l="0" t="0" r="r" b="b"/>
            <a:pathLst>
              <a:path w="553" h="844">
                <a:moveTo>
                  <a:pt x="5" y="844"/>
                </a:moveTo>
                <a:lnTo>
                  <a:pt x="0" y="840"/>
                </a:lnTo>
                <a:lnTo>
                  <a:pt x="548" y="0"/>
                </a:lnTo>
                <a:lnTo>
                  <a:pt x="553" y="8"/>
                </a:lnTo>
                <a:lnTo>
                  <a:pt x="5" y="844"/>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10" name="Freeform 1016"/>
          <p:cNvSpPr>
            <a:spLocks/>
          </p:cNvSpPr>
          <p:nvPr/>
        </p:nvSpPr>
        <p:spPr bwMode="auto">
          <a:xfrm>
            <a:off x="718644" y="339426"/>
            <a:ext cx="658416" cy="824167"/>
          </a:xfrm>
          <a:custGeom>
            <a:avLst/>
            <a:gdLst>
              <a:gd name="T0" fmla="*/ 5 w 553"/>
              <a:gd name="T1" fmla="*/ 692 h 692"/>
              <a:gd name="T2" fmla="*/ 0 w 553"/>
              <a:gd name="T3" fmla="*/ 688 h 692"/>
              <a:gd name="T4" fmla="*/ 544 w 553"/>
              <a:gd name="T5" fmla="*/ 0 h 692"/>
              <a:gd name="T6" fmla="*/ 553 w 553"/>
              <a:gd name="T7" fmla="*/ 4 h 692"/>
              <a:gd name="T8" fmla="*/ 5 w 553"/>
              <a:gd name="T9" fmla="*/ 692 h 692"/>
            </a:gdLst>
            <a:ahLst/>
            <a:cxnLst>
              <a:cxn ang="0">
                <a:pos x="T0" y="T1"/>
              </a:cxn>
              <a:cxn ang="0">
                <a:pos x="T2" y="T3"/>
              </a:cxn>
              <a:cxn ang="0">
                <a:pos x="T4" y="T5"/>
              </a:cxn>
              <a:cxn ang="0">
                <a:pos x="T6" y="T7"/>
              </a:cxn>
              <a:cxn ang="0">
                <a:pos x="T8" y="T9"/>
              </a:cxn>
            </a:cxnLst>
            <a:rect l="0" t="0" r="r" b="b"/>
            <a:pathLst>
              <a:path w="553" h="692">
                <a:moveTo>
                  <a:pt x="5" y="692"/>
                </a:moveTo>
                <a:lnTo>
                  <a:pt x="0" y="688"/>
                </a:lnTo>
                <a:lnTo>
                  <a:pt x="544" y="0"/>
                </a:lnTo>
                <a:lnTo>
                  <a:pt x="553" y="4"/>
                </a:lnTo>
                <a:lnTo>
                  <a:pt x="5" y="692"/>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12" name="Freeform 1019"/>
          <p:cNvSpPr>
            <a:spLocks/>
          </p:cNvSpPr>
          <p:nvPr/>
        </p:nvSpPr>
        <p:spPr bwMode="auto">
          <a:xfrm>
            <a:off x="3294982" y="4350803"/>
            <a:ext cx="61913" cy="88133"/>
          </a:xfrm>
          <a:custGeom>
            <a:avLst/>
            <a:gdLst>
              <a:gd name="T0" fmla="*/ 0 w 12"/>
              <a:gd name="T1" fmla="*/ 10 h 17"/>
              <a:gd name="T2" fmla="*/ 6 w 12"/>
              <a:gd name="T3" fmla="*/ 17 h 17"/>
              <a:gd name="T4" fmla="*/ 12 w 12"/>
              <a:gd name="T5" fmla="*/ 10 h 17"/>
              <a:gd name="T6" fmla="*/ 10 w 12"/>
              <a:gd name="T7" fmla="*/ 5 h 17"/>
              <a:gd name="T8" fmla="*/ 10 w 12"/>
              <a:gd name="T9" fmla="*/ 5 h 17"/>
              <a:gd name="T10" fmla="*/ 8 w 12"/>
              <a:gd name="T11" fmla="*/ 2 h 17"/>
              <a:gd name="T12" fmla="*/ 9 w 12"/>
              <a:gd name="T13" fmla="*/ 0 h 17"/>
              <a:gd name="T14" fmla="*/ 3 w 12"/>
              <a:gd name="T15" fmla="*/ 0 h 17"/>
              <a:gd name="T16" fmla="*/ 4 w 12"/>
              <a:gd name="T17" fmla="*/ 2 h 17"/>
              <a:gd name="T18" fmla="*/ 2 w 12"/>
              <a:gd name="T19" fmla="*/ 5 h 17"/>
              <a:gd name="T20" fmla="*/ 2 w 12"/>
              <a:gd name="T21" fmla="*/ 5 h 17"/>
              <a:gd name="T22" fmla="*/ 0 w 12"/>
              <a:gd name="T23"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0" y="10"/>
                </a:moveTo>
                <a:cubicBezTo>
                  <a:pt x="0" y="14"/>
                  <a:pt x="2" y="17"/>
                  <a:pt x="6" y="17"/>
                </a:cubicBezTo>
                <a:cubicBezTo>
                  <a:pt x="10" y="17"/>
                  <a:pt x="12" y="14"/>
                  <a:pt x="12" y="10"/>
                </a:cubicBezTo>
                <a:cubicBezTo>
                  <a:pt x="12" y="8"/>
                  <a:pt x="11" y="6"/>
                  <a:pt x="10" y="5"/>
                </a:cubicBezTo>
                <a:cubicBezTo>
                  <a:pt x="10" y="5"/>
                  <a:pt x="10" y="5"/>
                  <a:pt x="10" y="5"/>
                </a:cubicBezTo>
                <a:cubicBezTo>
                  <a:pt x="9" y="4"/>
                  <a:pt x="8" y="4"/>
                  <a:pt x="8" y="2"/>
                </a:cubicBezTo>
                <a:cubicBezTo>
                  <a:pt x="8" y="1"/>
                  <a:pt x="9" y="0"/>
                  <a:pt x="9" y="0"/>
                </a:cubicBezTo>
                <a:cubicBezTo>
                  <a:pt x="3" y="0"/>
                  <a:pt x="3" y="0"/>
                  <a:pt x="3" y="0"/>
                </a:cubicBezTo>
                <a:cubicBezTo>
                  <a:pt x="3" y="0"/>
                  <a:pt x="4" y="1"/>
                  <a:pt x="4" y="2"/>
                </a:cubicBezTo>
                <a:cubicBezTo>
                  <a:pt x="4" y="4"/>
                  <a:pt x="3" y="5"/>
                  <a:pt x="2" y="5"/>
                </a:cubicBezTo>
                <a:cubicBezTo>
                  <a:pt x="2" y="5"/>
                  <a:pt x="2" y="5"/>
                  <a:pt x="2" y="5"/>
                </a:cubicBezTo>
                <a:cubicBezTo>
                  <a:pt x="1" y="6"/>
                  <a:pt x="0" y="8"/>
                  <a:pt x="0" y="10"/>
                </a:cubicBezTo>
                <a:close/>
              </a:path>
            </a:pathLst>
          </a:custGeom>
          <a:solidFill>
            <a:srgbClr val="B1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13" name="Freeform 1021"/>
          <p:cNvSpPr>
            <a:spLocks/>
          </p:cNvSpPr>
          <p:nvPr/>
        </p:nvSpPr>
        <p:spPr bwMode="auto">
          <a:xfrm>
            <a:off x="3123533" y="4216221"/>
            <a:ext cx="67866" cy="88133"/>
          </a:xfrm>
          <a:custGeom>
            <a:avLst/>
            <a:gdLst>
              <a:gd name="T0" fmla="*/ 0 w 13"/>
              <a:gd name="T1" fmla="*/ 11 h 17"/>
              <a:gd name="T2" fmla="*/ 7 w 13"/>
              <a:gd name="T3" fmla="*/ 17 h 17"/>
              <a:gd name="T4" fmla="*/ 13 w 13"/>
              <a:gd name="T5" fmla="*/ 11 h 17"/>
              <a:gd name="T6" fmla="*/ 10 w 13"/>
              <a:gd name="T7" fmla="*/ 6 h 17"/>
              <a:gd name="T8" fmla="*/ 10 w 13"/>
              <a:gd name="T9" fmla="*/ 6 h 17"/>
              <a:gd name="T10" fmla="*/ 9 w 13"/>
              <a:gd name="T11" fmla="*/ 3 h 17"/>
              <a:gd name="T12" fmla="*/ 10 w 13"/>
              <a:gd name="T13" fmla="*/ 0 h 17"/>
              <a:gd name="T14" fmla="*/ 3 w 13"/>
              <a:gd name="T15" fmla="*/ 0 h 17"/>
              <a:gd name="T16" fmla="*/ 4 w 13"/>
              <a:gd name="T17" fmla="*/ 3 h 17"/>
              <a:gd name="T18" fmla="*/ 3 w 13"/>
              <a:gd name="T19" fmla="*/ 6 h 17"/>
              <a:gd name="T20" fmla="*/ 3 w 13"/>
              <a:gd name="T21" fmla="*/ 6 h 17"/>
              <a:gd name="T22" fmla="*/ 0 w 13"/>
              <a:gd name="T2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7">
                <a:moveTo>
                  <a:pt x="0" y="11"/>
                </a:moveTo>
                <a:cubicBezTo>
                  <a:pt x="0" y="14"/>
                  <a:pt x="3" y="17"/>
                  <a:pt x="7" y="17"/>
                </a:cubicBezTo>
                <a:cubicBezTo>
                  <a:pt x="10" y="17"/>
                  <a:pt x="13" y="14"/>
                  <a:pt x="13" y="11"/>
                </a:cubicBezTo>
                <a:cubicBezTo>
                  <a:pt x="13" y="9"/>
                  <a:pt x="12" y="7"/>
                  <a:pt x="10" y="6"/>
                </a:cubicBezTo>
                <a:cubicBezTo>
                  <a:pt x="10" y="6"/>
                  <a:pt x="10" y="6"/>
                  <a:pt x="10" y="6"/>
                </a:cubicBezTo>
                <a:cubicBezTo>
                  <a:pt x="9" y="5"/>
                  <a:pt x="9" y="4"/>
                  <a:pt x="9" y="3"/>
                </a:cubicBezTo>
                <a:cubicBezTo>
                  <a:pt x="9" y="1"/>
                  <a:pt x="10" y="0"/>
                  <a:pt x="10" y="0"/>
                </a:cubicBezTo>
                <a:cubicBezTo>
                  <a:pt x="3" y="0"/>
                  <a:pt x="3" y="0"/>
                  <a:pt x="3" y="0"/>
                </a:cubicBezTo>
                <a:cubicBezTo>
                  <a:pt x="3" y="0"/>
                  <a:pt x="4" y="1"/>
                  <a:pt x="4" y="3"/>
                </a:cubicBezTo>
                <a:cubicBezTo>
                  <a:pt x="4" y="5"/>
                  <a:pt x="3" y="5"/>
                  <a:pt x="3" y="6"/>
                </a:cubicBezTo>
                <a:cubicBezTo>
                  <a:pt x="3" y="6"/>
                  <a:pt x="3" y="6"/>
                  <a:pt x="3" y="6"/>
                </a:cubicBezTo>
                <a:cubicBezTo>
                  <a:pt x="1" y="7"/>
                  <a:pt x="0" y="9"/>
                  <a:pt x="0" y="11"/>
                </a:cubicBezTo>
                <a:close/>
              </a:path>
            </a:pathLst>
          </a:custGeom>
          <a:solidFill>
            <a:srgbClr val="B1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214" name="Freeform 1023"/>
          <p:cNvSpPr>
            <a:spLocks/>
          </p:cNvSpPr>
          <p:nvPr/>
        </p:nvSpPr>
        <p:spPr bwMode="auto">
          <a:xfrm>
            <a:off x="3294982" y="4086402"/>
            <a:ext cx="61913" cy="88133"/>
          </a:xfrm>
          <a:custGeom>
            <a:avLst/>
            <a:gdLst>
              <a:gd name="T0" fmla="*/ 0 w 12"/>
              <a:gd name="T1" fmla="*/ 11 h 17"/>
              <a:gd name="T2" fmla="*/ 6 w 12"/>
              <a:gd name="T3" fmla="*/ 17 h 17"/>
              <a:gd name="T4" fmla="*/ 12 w 12"/>
              <a:gd name="T5" fmla="*/ 11 h 17"/>
              <a:gd name="T6" fmla="*/ 10 w 12"/>
              <a:gd name="T7" fmla="*/ 6 h 17"/>
              <a:gd name="T8" fmla="*/ 10 w 12"/>
              <a:gd name="T9" fmla="*/ 6 h 17"/>
              <a:gd name="T10" fmla="*/ 8 w 12"/>
              <a:gd name="T11" fmla="*/ 3 h 17"/>
              <a:gd name="T12" fmla="*/ 9 w 12"/>
              <a:gd name="T13" fmla="*/ 0 h 17"/>
              <a:gd name="T14" fmla="*/ 3 w 12"/>
              <a:gd name="T15" fmla="*/ 0 h 17"/>
              <a:gd name="T16" fmla="*/ 4 w 12"/>
              <a:gd name="T17" fmla="*/ 3 h 17"/>
              <a:gd name="T18" fmla="*/ 2 w 12"/>
              <a:gd name="T19" fmla="*/ 6 h 17"/>
              <a:gd name="T20" fmla="*/ 2 w 12"/>
              <a:gd name="T21" fmla="*/ 6 h 17"/>
              <a:gd name="T22" fmla="*/ 0 w 12"/>
              <a:gd name="T2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 h="17">
                <a:moveTo>
                  <a:pt x="0" y="11"/>
                </a:moveTo>
                <a:cubicBezTo>
                  <a:pt x="0" y="14"/>
                  <a:pt x="2" y="17"/>
                  <a:pt x="6" y="17"/>
                </a:cubicBezTo>
                <a:cubicBezTo>
                  <a:pt x="10" y="17"/>
                  <a:pt x="12" y="14"/>
                  <a:pt x="12" y="11"/>
                </a:cubicBezTo>
                <a:cubicBezTo>
                  <a:pt x="12" y="9"/>
                  <a:pt x="11" y="7"/>
                  <a:pt x="10" y="6"/>
                </a:cubicBezTo>
                <a:cubicBezTo>
                  <a:pt x="10" y="6"/>
                  <a:pt x="10" y="6"/>
                  <a:pt x="10" y="6"/>
                </a:cubicBezTo>
                <a:cubicBezTo>
                  <a:pt x="9" y="5"/>
                  <a:pt x="8" y="4"/>
                  <a:pt x="8" y="3"/>
                </a:cubicBezTo>
                <a:cubicBezTo>
                  <a:pt x="8" y="1"/>
                  <a:pt x="9" y="0"/>
                  <a:pt x="9" y="0"/>
                </a:cubicBezTo>
                <a:cubicBezTo>
                  <a:pt x="3" y="0"/>
                  <a:pt x="3" y="0"/>
                  <a:pt x="3" y="0"/>
                </a:cubicBezTo>
                <a:cubicBezTo>
                  <a:pt x="3" y="0"/>
                  <a:pt x="4" y="1"/>
                  <a:pt x="4" y="3"/>
                </a:cubicBezTo>
                <a:cubicBezTo>
                  <a:pt x="4" y="4"/>
                  <a:pt x="3" y="5"/>
                  <a:pt x="2" y="6"/>
                </a:cubicBezTo>
                <a:cubicBezTo>
                  <a:pt x="2" y="6"/>
                  <a:pt x="2" y="6"/>
                  <a:pt x="2" y="6"/>
                </a:cubicBezTo>
                <a:cubicBezTo>
                  <a:pt x="1" y="7"/>
                  <a:pt x="0" y="9"/>
                  <a:pt x="0" y="11"/>
                </a:cubicBezTo>
                <a:close/>
              </a:path>
            </a:pathLst>
          </a:custGeom>
          <a:solidFill>
            <a:srgbClr val="B1B1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1820"/>
          <p:cNvGrpSpPr/>
          <p:nvPr/>
        </p:nvGrpSpPr>
        <p:grpSpPr>
          <a:xfrm>
            <a:off x="2896124" y="3978022"/>
            <a:ext cx="689372" cy="637181"/>
            <a:chOff x="4232276" y="5534026"/>
            <a:chExt cx="919163" cy="849313"/>
          </a:xfrm>
          <a:gradFill flip="none" rotWithShape="1">
            <a:gsLst>
              <a:gs pos="0">
                <a:schemeClr val="bg1">
                  <a:lumMod val="75000"/>
                </a:schemeClr>
              </a:gs>
              <a:gs pos="100000">
                <a:schemeClr val="bg1">
                  <a:lumMod val="50000"/>
                </a:schemeClr>
              </a:gs>
            </a:gsLst>
            <a:lin ang="10800000" scaled="1"/>
            <a:tileRect/>
          </a:gradFill>
        </p:grpSpPr>
        <p:sp>
          <p:nvSpPr>
            <p:cNvPr id="432" name="Freeform 1017"/>
            <p:cNvSpPr>
              <a:spLocks/>
            </p:cNvSpPr>
            <p:nvPr/>
          </p:nvSpPr>
          <p:spPr bwMode="auto">
            <a:xfrm>
              <a:off x="4446588" y="6251576"/>
              <a:ext cx="496888" cy="131763"/>
            </a:xfrm>
            <a:custGeom>
              <a:avLst/>
              <a:gdLst>
                <a:gd name="T0" fmla="*/ 209 w 313"/>
                <a:gd name="T1" fmla="*/ 83 h 83"/>
                <a:gd name="T2" fmla="*/ 100 w 313"/>
                <a:gd name="T3" fmla="*/ 83 h 83"/>
                <a:gd name="T4" fmla="*/ 0 w 313"/>
                <a:gd name="T5" fmla="*/ 0 h 83"/>
                <a:gd name="T6" fmla="*/ 313 w 313"/>
                <a:gd name="T7" fmla="*/ 0 h 83"/>
                <a:gd name="T8" fmla="*/ 209 w 313"/>
                <a:gd name="T9" fmla="*/ 83 h 83"/>
              </a:gdLst>
              <a:ahLst/>
              <a:cxnLst>
                <a:cxn ang="0">
                  <a:pos x="T0" y="T1"/>
                </a:cxn>
                <a:cxn ang="0">
                  <a:pos x="T2" y="T3"/>
                </a:cxn>
                <a:cxn ang="0">
                  <a:pos x="T4" y="T5"/>
                </a:cxn>
                <a:cxn ang="0">
                  <a:pos x="T6" y="T7"/>
                </a:cxn>
                <a:cxn ang="0">
                  <a:pos x="T8" y="T9"/>
                </a:cxn>
              </a:cxnLst>
              <a:rect l="0" t="0" r="r" b="b"/>
              <a:pathLst>
                <a:path w="313" h="83">
                  <a:moveTo>
                    <a:pt x="209" y="83"/>
                  </a:moveTo>
                  <a:lnTo>
                    <a:pt x="100" y="83"/>
                  </a:lnTo>
                  <a:lnTo>
                    <a:pt x="0" y="0"/>
                  </a:lnTo>
                  <a:lnTo>
                    <a:pt x="313" y="0"/>
                  </a:lnTo>
                  <a:lnTo>
                    <a:pt x="209" y="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1018"/>
            <p:cNvSpPr>
              <a:spLocks/>
            </p:cNvSpPr>
            <p:nvPr/>
          </p:nvSpPr>
          <p:spPr bwMode="auto">
            <a:xfrm>
              <a:off x="4287838" y="6065838"/>
              <a:ext cx="814388" cy="150813"/>
            </a:xfrm>
            <a:custGeom>
              <a:avLst/>
              <a:gdLst>
                <a:gd name="T0" fmla="*/ 107 w 118"/>
                <a:gd name="T1" fmla="*/ 0 h 22"/>
                <a:gd name="T2" fmla="*/ 83 w 118"/>
                <a:gd name="T3" fmla="*/ 0 h 22"/>
                <a:gd name="T4" fmla="*/ 84 w 118"/>
                <a:gd name="T5" fmla="*/ 5 h 22"/>
                <a:gd name="T6" fmla="*/ 75 w 118"/>
                <a:gd name="T7" fmla="*/ 15 h 22"/>
                <a:gd name="T8" fmla="*/ 66 w 118"/>
                <a:gd name="T9" fmla="*/ 5 h 22"/>
                <a:gd name="T10" fmla="*/ 67 w 118"/>
                <a:gd name="T11" fmla="*/ 0 h 22"/>
                <a:gd name="T12" fmla="*/ 10 w 118"/>
                <a:gd name="T13" fmla="*/ 0 h 22"/>
                <a:gd name="T14" fmla="*/ 0 w 118"/>
                <a:gd name="T15" fmla="*/ 11 h 22"/>
                <a:gd name="T16" fmla="*/ 10 w 118"/>
                <a:gd name="T17" fmla="*/ 22 h 22"/>
                <a:gd name="T18" fmla="*/ 107 w 118"/>
                <a:gd name="T19" fmla="*/ 22 h 22"/>
                <a:gd name="T20" fmla="*/ 118 w 118"/>
                <a:gd name="T21" fmla="*/ 11 h 22"/>
                <a:gd name="T22" fmla="*/ 107 w 118"/>
                <a:gd name="T2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8" h="22">
                  <a:moveTo>
                    <a:pt x="107" y="0"/>
                  </a:moveTo>
                  <a:cubicBezTo>
                    <a:pt x="83" y="0"/>
                    <a:pt x="83" y="0"/>
                    <a:pt x="83" y="0"/>
                  </a:cubicBezTo>
                  <a:cubicBezTo>
                    <a:pt x="84" y="2"/>
                    <a:pt x="84" y="3"/>
                    <a:pt x="84" y="5"/>
                  </a:cubicBezTo>
                  <a:cubicBezTo>
                    <a:pt x="84" y="10"/>
                    <a:pt x="80" y="15"/>
                    <a:pt x="75" y="15"/>
                  </a:cubicBezTo>
                  <a:cubicBezTo>
                    <a:pt x="70" y="15"/>
                    <a:pt x="66" y="10"/>
                    <a:pt x="66" y="5"/>
                  </a:cubicBezTo>
                  <a:cubicBezTo>
                    <a:pt x="66" y="3"/>
                    <a:pt x="66" y="2"/>
                    <a:pt x="67" y="0"/>
                  </a:cubicBezTo>
                  <a:cubicBezTo>
                    <a:pt x="10" y="0"/>
                    <a:pt x="10" y="0"/>
                    <a:pt x="10" y="0"/>
                  </a:cubicBezTo>
                  <a:cubicBezTo>
                    <a:pt x="4" y="0"/>
                    <a:pt x="0" y="5"/>
                    <a:pt x="0" y="11"/>
                  </a:cubicBezTo>
                  <a:cubicBezTo>
                    <a:pt x="0" y="17"/>
                    <a:pt x="4" y="22"/>
                    <a:pt x="10" y="22"/>
                  </a:cubicBezTo>
                  <a:cubicBezTo>
                    <a:pt x="107" y="22"/>
                    <a:pt x="107" y="22"/>
                    <a:pt x="107" y="22"/>
                  </a:cubicBezTo>
                  <a:cubicBezTo>
                    <a:pt x="113" y="22"/>
                    <a:pt x="118" y="17"/>
                    <a:pt x="118" y="11"/>
                  </a:cubicBezTo>
                  <a:cubicBezTo>
                    <a:pt x="118" y="5"/>
                    <a:pt x="113" y="0"/>
                    <a:pt x="1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1020"/>
            <p:cNvSpPr>
              <a:spLocks/>
            </p:cNvSpPr>
            <p:nvPr/>
          </p:nvSpPr>
          <p:spPr bwMode="auto">
            <a:xfrm>
              <a:off x="4232276" y="5884863"/>
              <a:ext cx="919163" cy="146050"/>
            </a:xfrm>
            <a:custGeom>
              <a:avLst/>
              <a:gdLst>
                <a:gd name="T0" fmla="*/ 122 w 133"/>
                <a:gd name="T1" fmla="*/ 0 h 21"/>
                <a:gd name="T2" fmla="*/ 58 w 133"/>
                <a:gd name="T3" fmla="*/ 0 h 21"/>
                <a:gd name="T4" fmla="*/ 60 w 133"/>
                <a:gd name="T5" fmla="*/ 6 h 21"/>
                <a:gd name="T6" fmla="*/ 51 w 133"/>
                <a:gd name="T7" fmla="*/ 15 h 21"/>
                <a:gd name="T8" fmla="*/ 41 w 133"/>
                <a:gd name="T9" fmla="*/ 6 h 21"/>
                <a:gd name="T10" fmla="*/ 44 w 133"/>
                <a:gd name="T11" fmla="*/ 0 h 21"/>
                <a:gd name="T12" fmla="*/ 11 w 133"/>
                <a:gd name="T13" fmla="*/ 0 h 21"/>
                <a:gd name="T14" fmla="*/ 0 w 133"/>
                <a:gd name="T15" fmla="*/ 11 h 21"/>
                <a:gd name="T16" fmla="*/ 11 w 133"/>
                <a:gd name="T17" fmla="*/ 21 h 21"/>
                <a:gd name="T18" fmla="*/ 122 w 133"/>
                <a:gd name="T19" fmla="*/ 21 h 21"/>
                <a:gd name="T20" fmla="*/ 133 w 133"/>
                <a:gd name="T21" fmla="*/ 11 h 21"/>
                <a:gd name="T22" fmla="*/ 122 w 133"/>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21">
                  <a:moveTo>
                    <a:pt x="122" y="0"/>
                  </a:moveTo>
                  <a:cubicBezTo>
                    <a:pt x="58" y="0"/>
                    <a:pt x="58" y="0"/>
                    <a:pt x="58" y="0"/>
                  </a:cubicBezTo>
                  <a:cubicBezTo>
                    <a:pt x="59" y="2"/>
                    <a:pt x="60" y="4"/>
                    <a:pt x="60" y="6"/>
                  </a:cubicBezTo>
                  <a:cubicBezTo>
                    <a:pt x="60" y="11"/>
                    <a:pt x="56" y="15"/>
                    <a:pt x="51" y="15"/>
                  </a:cubicBezTo>
                  <a:cubicBezTo>
                    <a:pt x="45" y="15"/>
                    <a:pt x="41" y="11"/>
                    <a:pt x="41" y="6"/>
                  </a:cubicBezTo>
                  <a:cubicBezTo>
                    <a:pt x="41" y="4"/>
                    <a:pt x="42" y="2"/>
                    <a:pt x="44" y="0"/>
                  </a:cubicBezTo>
                  <a:cubicBezTo>
                    <a:pt x="11" y="0"/>
                    <a:pt x="11" y="0"/>
                    <a:pt x="11" y="0"/>
                  </a:cubicBezTo>
                  <a:cubicBezTo>
                    <a:pt x="5" y="0"/>
                    <a:pt x="0" y="5"/>
                    <a:pt x="0" y="11"/>
                  </a:cubicBezTo>
                  <a:cubicBezTo>
                    <a:pt x="0" y="17"/>
                    <a:pt x="5" y="21"/>
                    <a:pt x="11" y="21"/>
                  </a:cubicBezTo>
                  <a:cubicBezTo>
                    <a:pt x="122" y="21"/>
                    <a:pt x="122" y="21"/>
                    <a:pt x="122" y="21"/>
                  </a:cubicBezTo>
                  <a:cubicBezTo>
                    <a:pt x="128" y="21"/>
                    <a:pt x="133" y="17"/>
                    <a:pt x="133" y="11"/>
                  </a:cubicBezTo>
                  <a:cubicBezTo>
                    <a:pt x="133" y="5"/>
                    <a:pt x="128" y="0"/>
                    <a:pt x="1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1022"/>
            <p:cNvSpPr>
              <a:spLocks/>
            </p:cNvSpPr>
            <p:nvPr/>
          </p:nvSpPr>
          <p:spPr bwMode="auto">
            <a:xfrm>
              <a:off x="4232276" y="5705476"/>
              <a:ext cx="919163" cy="152400"/>
            </a:xfrm>
            <a:custGeom>
              <a:avLst/>
              <a:gdLst>
                <a:gd name="T0" fmla="*/ 122 w 133"/>
                <a:gd name="T1" fmla="*/ 0 h 22"/>
                <a:gd name="T2" fmla="*/ 89 w 133"/>
                <a:gd name="T3" fmla="*/ 0 h 22"/>
                <a:gd name="T4" fmla="*/ 92 w 133"/>
                <a:gd name="T5" fmla="*/ 7 h 22"/>
                <a:gd name="T6" fmla="*/ 83 w 133"/>
                <a:gd name="T7" fmla="*/ 16 h 22"/>
                <a:gd name="T8" fmla="*/ 74 w 133"/>
                <a:gd name="T9" fmla="*/ 7 h 22"/>
                <a:gd name="T10" fmla="*/ 77 w 133"/>
                <a:gd name="T11" fmla="*/ 0 h 22"/>
                <a:gd name="T12" fmla="*/ 11 w 133"/>
                <a:gd name="T13" fmla="*/ 0 h 22"/>
                <a:gd name="T14" fmla="*/ 0 w 133"/>
                <a:gd name="T15" fmla="*/ 11 h 22"/>
                <a:gd name="T16" fmla="*/ 11 w 133"/>
                <a:gd name="T17" fmla="*/ 22 h 22"/>
                <a:gd name="T18" fmla="*/ 122 w 133"/>
                <a:gd name="T19" fmla="*/ 22 h 22"/>
                <a:gd name="T20" fmla="*/ 133 w 133"/>
                <a:gd name="T21" fmla="*/ 11 h 22"/>
                <a:gd name="T22" fmla="*/ 122 w 133"/>
                <a:gd name="T2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22">
                  <a:moveTo>
                    <a:pt x="122" y="0"/>
                  </a:moveTo>
                  <a:cubicBezTo>
                    <a:pt x="89" y="0"/>
                    <a:pt x="89" y="0"/>
                    <a:pt x="89" y="0"/>
                  </a:cubicBezTo>
                  <a:cubicBezTo>
                    <a:pt x="91" y="2"/>
                    <a:pt x="92" y="4"/>
                    <a:pt x="92" y="7"/>
                  </a:cubicBezTo>
                  <a:cubicBezTo>
                    <a:pt x="92" y="12"/>
                    <a:pt x="88" y="16"/>
                    <a:pt x="83" y="16"/>
                  </a:cubicBezTo>
                  <a:cubicBezTo>
                    <a:pt x="78" y="16"/>
                    <a:pt x="74" y="12"/>
                    <a:pt x="74" y="7"/>
                  </a:cubicBezTo>
                  <a:cubicBezTo>
                    <a:pt x="74" y="4"/>
                    <a:pt x="75" y="2"/>
                    <a:pt x="77" y="0"/>
                  </a:cubicBezTo>
                  <a:cubicBezTo>
                    <a:pt x="11" y="0"/>
                    <a:pt x="11" y="0"/>
                    <a:pt x="11" y="0"/>
                  </a:cubicBezTo>
                  <a:cubicBezTo>
                    <a:pt x="5" y="0"/>
                    <a:pt x="0" y="5"/>
                    <a:pt x="0" y="11"/>
                  </a:cubicBezTo>
                  <a:cubicBezTo>
                    <a:pt x="0" y="17"/>
                    <a:pt x="5" y="22"/>
                    <a:pt x="11" y="22"/>
                  </a:cubicBezTo>
                  <a:cubicBezTo>
                    <a:pt x="122" y="22"/>
                    <a:pt x="122" y="22"/>
                    <a:pt x="122" y="22"/>
                  </a:cubicBezTo>
                  <a:cubicBezTo>
                    <a:pt x="128" y="22"/>
                    <a:pt x="133" y="17"/>
                    <a:pt x="133" y="11"/>
                  </a:cubicBezTo>
                  <a:cubicBezTo>
                    <a:pt x="133" y="5"/>
                    <a:pt x="128" y="0"/>
                    <a:pt x="1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1024"/>
            <p:cNvSpPr>
              <a:spLocks/>
            </p:cNvSpPr>
            <p:nvPr/>
          </p:nvSpPr>
          <p:spPr bwMode="auto">
            <a:xfrm>
              <a:off x="4232276" y="5534026"/>
              <a:ext cx="919163" cy="144463"/>
            </a:xfrm>
            <a:custGeom>
              <a:avLst/>
              <a:gdLst>
                <a:gd name="T0" fmla="*/ 122 w 133"/>
                <a:gd name="T1" fmla="*/ 0 h 21"/>
                <a:gd name="T2" fmla="*/ 57 w 133"/>
                <a:gd name="T3" fmla="*/ 0 h 21"/>
                <a:gd name="T4" fmla="*/ 60 w 133"/>
                <a:gd name="T5" fmla="*/ 7 h 21"/>
                <a:gd name="T6" fmla="*/ 51 w 133"/>
                <a:gd name="T7" fmla="*/ 16 h 21"/>
                <a:gd name="T8" fmla="*/ 41 w 133"/>
                <a:gd name="T9" fmla="*/ 7 h 21"/>
                <a:gd name="T10" fmla="*/ 44 w 133"/>
                <a:gd name="T11" fmla="*/ 0 h 21"/>
                <a:gd name="T12" fmla="*/ 11 w 133"/>
                <a:gd name="T13" fmla="*/ 0 h 21"/>
                <a:gd name="T14" fmla="*/ 0 w 133"/>
                <a:gd name="T15" fmla="*/ 11 h 21"/>
                <a:gd name="T16" fmla="*/ 11 w 133"/>
                <a:gd name="T17" fmla="*/ 21 h 21"/>
                <a:gd name="T18" fmla="*/ 122 w 133"/>
                <a:gd name="T19" fmla="*/ 21 h 21"/>
                <a:gd name="T20" fmla="*/ 133 w 133"/>
                <a:gd name="T21" fmla="*/ 11 h 21"/>
                <a:gd name="T22" fmla="*/ 122 w 133"/>
                <a:gd name="T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21">
                  <a:moveTo>
                    <a:pt x="122" y="0"/>
                  </a:moveTo>
                  <a:cubicBezTo>
                    <a:pt x="57" y="0"/>
                    <a:pt x="57" y="0"/>
                    <a:pt x="57" y="0"/>
                  </a:cubicBezTo>
                  <a:cubicBezTo>
                    <a:pt x="59" y="1"/>
                    <a:pt x="60" y="4"/>
                    <a:pt x="60" y="7"/>
                  </a:cubicBezTo>
                  <a:cubicBezTo>
                    <a:pt x="60" y="12"/>
                    <a:pt x="56" y="16"/>
                    <a:pt x="51" y="16"/>
                  </a:cubicBezTo>
                  <a:cubicBezTo>
                    <a:pt x="45" y="16"/>
                    <a:pt x="41" y="12"/>
                    <a:pt x="41" y="7"/>
                  </a:cubicBezTo>
                  <a:cubicBezTo>
                    <a:pt x="41" y="4"/>
                    <a:pt x="42" y="1"/>
                    <a:pt x="44" y="0"/>
                  </a:cubicBezTo>
                  <a:cubicBezTo>
                    <a:pt x="11" y="0"/>
                    <a:pt x="11" y="0"/>
                    <a:pt x="11" y="0"/>
                  </a:cubicBezTo>
                  <a:cubicBezTo>
                    <a:pt x="5" y="0"/>
                    <a:pt x="0" y="5"/>
                    <a:pt x="0" y="11"/>
                  </a:cubicBezTo>
                  <a:cubicBezTo>
                    <a:pt x="0" y="16"/>
                    <a:pt x="5" y="21"/>
                    <a:pt x="11" y="21"/>
                  </a:cubicBezTo>
                  <a:cubicBezTo>
                    <a:pt x="122" y="21"/>
                    <a:pt x="122" y="21"/>
                    <a:pt x="122" y="21"/>
                  </a:cubicBezTo>
                  <a:cubicBezTo>
                    <a:pt x="128" y="21"/>
                    <a:pt x="133" y="16"/>
                    <a:pt x="133" y="11"/>
                  </a:cubicBezTo>
                  <a:cubicBezTo>
                    <a:pt x="133" y="5"/>
                    <a:pt x="128" y="0"/>
                    <a:pt x="1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6" name="Freeform 1025"/>
          <p:cNvSpPr>
            <a:spLocks/>
          </p:cNvSpPr>
          <p:nvPr/>
        </p:nvSpPr>
        <p:spPr bwMode="auto">
          <a:xfrm>
            <a:off x="3258074" y="2775119"/>
            <a:ext cx="860822" cy="756281"/>
          </a:xfrm>
          <a:custGeom>
            <a:avLst/>
            <a:gdLst>
              <a:gd name="T0" fmla="*/ 165 w 166"/>
              <a:gd name="T1" fmla="*/ 0 h 146"/>
              <a:gd name="T2" fmla="*/ 91 w 166"/>
              <a:gd name="T3" fmla="*/ 0 h 146"/>
              <a:gd name="T4" fmla="*/ 96 w 166"/>
              <a:gd name="T5" fmla="*/ 11 h 146"/>
              <a:gd name="T6" fmla="*/ 82 w 166"/>
              <a:gd name="T7" fmla="*/ 25 h 146"/>
              <a:gd name="T8" fmla="*/ 68 w 166"/>
              <a:gd name="T9" fmla="*/ 11 h 146"/>
              <a:gd name="T10" fmla="*/ 73 w 166"/>
              <a:gd name="T11" fmla="*/ 0 h 146"/>
              <a:gd name="T12" fmla="*/ 0 w 166"/>
              <a:gd name="T13" fmla="*/ 0 h 146"/>
              <a:gd name="T14" fmla="*/ 0 w 166"/>
              <a:gd name="T15" fmla="*/ 78 h 146"/>
              <a:gd name="T16" fmla="*/ 11 w 166"/>
              <a:gd name="T17" fmla="*/ 73 h 146"/>
              <a:gd name="T18" fmla="*/ 25 w 166"/>
              <a:gd name="T19" fmla="*/ 87 h 146"/>
              <a:gd name="T20" fmla="*/ 11 w 166"/>
              <a:gd name="T21" fmla="*/ 101 h 146"/>
              <a:gd name="T22" fmla="*/ 0 w 166"/>
              <a:gd name="T23" fmla="*/ 96 h 146"/>
              <a:gd name="T24" fmla="*/ 0 w 166"/>
              <a:gd name="T25" fmla="*/ 95 h 146"/>
              <a:gd name="T26" fmla="*/ 0 w 166"/>
              <a:gd name="T27" fmla="*/ 146 h 146"/>
              <a:gd name="T28" fmla="*/ 44 w 166"/>
              <a:gd name="T29" fmla="*/ 146 h 146"/>
              <a:gd name="T30" fmla="*/ 38 w 166"/>
              <a:gd name="T31" fmla="*/ 135 h 146"/>
              <a:gd name="T32" fmla="*/ 53 w 166"/>
              <a:gd name="T33" fmla="*/ 121 h 146"/>
              <a:gd name="T34" fmla="*/ 67 w 166"/>
              <a:gd name="T35" fmla="*/ 135 h 146"/>
              <a:gd name="T36" fmla="*/ 61 w 166"/>
              <a:gd name="T37" fmla="*/ 146 h 146"/>
              <a:gd name="T38" fmla="*/ 102 w 166"/>
              <a:gd name="T39" fmla="*/ 146 h 146"/>
              <a:gd name="T40" fmla="*/ 117 w 166"/>
              <a:gd name="T41" fmla="*/ 128 h 146"/>
              <a:gd name="T42" fmla="*/ 166 w 166"/>
              <a:gd name="T43" fmla="*/ 10 h 146"/>
              <a:gd name="T44" fmla="*/ 165 w 166"/>
              <a:gd name="T45"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6" h="146">
                <a:moveTo>
                  <a:pt x="165" y="0"/>
                </a:moveTo>
                <a:cubicBezTo>
                  <a:pt x="91" y="0"/>
                  <a:pt x="91" y="0"/>
                  <a:pt x="91" y="0"/>
                </a:cubicBezTo>
                <a:cubicBezTo>
                  <a:pt x="94" y="2"/>
                  <a:pt x="96" y="6"/>
                  <a:pt x="96" y="11"/>
                </a:cubicBezTo>
                <a:cubicBezTo>
                  <a:pt x="96" y="18"/>
                  <a:pt x="90" y="25"/>
                  <a:pt x="82" y="25"/>
                </a:cubicBezTo>
                <a:cubicBezTo>
                  <a:pt x="74" y="25"/>
                  <a:pt x="68" y="18"/>
                  <a:pt x="68" y="11"/>
                </a:cubicBezTo>
                <a:cubicBezTo>
                  <a:pt x="68" y="6"/>
                  <a:pt x="70" y="2"/>
                  <a:pt x="73" y="0"/>
                </a:cubicBezTo>
                <a:cubicBezTo>
                  <a:pt x="0" y="0"/>
                  <a:pt x="0" y="0"/>
                  <a:pt x="0" y="0"/>
                </a:cubicBezTo>
                <a:cubicBezTo>
                  <a:pt x="0" y="78"/>
                  <a:pt x="0" y="78"/>
                  <a:pt x="0" y="78"/>
                </a:cubicBezTo>
                <a:cubicBezTo>
                  <a:pt x="2" y="75"/>
                  <a:pt x="7" y="73"/>
                  <a:pt x="11" y="73"/>
                </a:cubicBezTo>
                <a:cubicBezTo>
                  <a:pt x="19" y="73"/>
                  <a:pt x="25" y="79"/>
                  <a:pt x="25" y="87"/>
                </a:cubicBezTo>
                <a:cubicBezTo>
                  <a:pt x="25" y="95"/>
                  <a:pt x="19" y="101"/>
                  <a:pt x="11" y="101"/>
                </a:cubicBezTo>
                <a:cubicBezTo>
                  <a:pt x="7" y="101"/>
                  <a:pt x="3" y="99"/>
                  <a:pt x="0" y="96"/>
                </a:cubicBezTo>
                <a:cubicBezTo>
                  <a:pt x="0" y="95"/>
                  <a:pt x="0" y="95"/>
                  <a:pt x="0" y="95"/>
                </a:cubicBezTo>
                <a:cubicBezTo>
                  <a:pt x="0" y="146"/>
                  <a:pt x="0" y="146"/>
                  <a:pt x="0" y="146"/>
                </a:cubicBezTo>
                <a:cubicBezTo>
                  <a:pt x="44" y="146"/>
                  <a:pt x="44" y="146"/>
                  <a:pt x="44" y="146"/>
                </a:cubicBezTo>
                <a:cubicBezTo>
                  <a:pt x="40" y="144"/>
                  <a:pt x="38" y="140"/>
                  <a:pt x="38" y="135"/>
                </a:cubicBezTo>
                <a:cubicBezTo>
                  <a:pt x="38" y="127"/>
                  <a:pt x="45" y="121"/>
                  <a:pt x="53" y="121"/>
                </a:cubicBezTo>
                <a:cubicBezTo>
                  <a:pt x="60" y="121"/>
                  <a:pt x="67" y="127"/>
                  <a:pt x="67" y="135"/>
                </a:cubicBezTo>
                <a:cubicBezTo>
                  <a:pt x="67" y="140"/>
                  <a:pt x="65" y="144"/>
                  <a:pt x="61" y="146"/>
                </a:cubicBezTo>
                <a:cubicBezTo>
                  <a:pt x="102" y="146"/>
                  <a:pt x="102" y="146"/>
                  <a:pt x="102" y="146"/>
                </a:cubicBezTo>
                <a:cubicBezTo>
                  <a:pt x="109" y="138"/>
                  <a:pt x="114" y="131"/>
                  <a:pt x="117" y="128"/>
                </a:cubicBezTo>
                <a:cubicBezTo>
                  <a:pt x="147" y="98"/>
                  <a:pt x="166" y="56"/>
                  <a:pt x="166" y="10"/>
                </a:cubicBezTo>
                <a:cubicBezTo>
                  <a:pt x="166" y="7"/>
                  <a:pt x="165" y="3"/>
                  <a:pt x="165" y="0"/>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7" name="Freeform 1028"/>
          <p:cNvSpPr>
            <a:spLocks/>
          </p:cNvSpPr>
          <p:nvPr/>
        </p:nvSpPr>
        <p:spPr bwMode="auto">
          <a:xfrm>
            <a:off x="3123533" y="3956585"/>
            <a:ext cx="67866" cy="88133"/>
          </a:xfrm>
          <a:custGeom>
            <a:avLst/>
            <a:gdLst>
              <a:gd name="T0" fmla="*/ 0 w 13"/>
              <a:gd name="T1" fmla="*/ 11 h 17"/>
              <a:gd name="T2" fmla="*/ 7 w 13"/>
              <a:gd name="T3" fmla="*/ 17 h 17"/>
              <a:gd name="T4" fmla="*/ 13 w 13"/>
              <a:gd name="T5" fmla="*/ 11 h 17"/>
              <a:gd name="T6" fmla="*/ 10 w 13"/>
              <a:gd name="T7" fmla="*/ 5 h 17"/>
              <a:gd name="T8" fmla="*/ 10 w 13"/>
              <a:gd name="T9" fmla="*/ 5 h 17"/>
              <a:gd name="T10" fmla="*/ 9 w 13"/>
              <a:gd name="T11" fmla="*/ 3 h 17"/>
              <a:gd name="T12" fmla="*/ 10 w 13"/>
              <a:gd name="T13" fmla="*/ 0 h 17"/>
              <a:gd name="T14" fmla="*/ 3 w 13"/>
              <a:gd name="T15" fmla="*/ 0 h 17"/>
              <a:gd name="T16" fmla="*/ 4 w 13"/>
              <a:gd name="T17" fmla="*/ 3 h 17"/>
              <a:gd name="T18" fmla="*/ 3 w 13"/>
              <a:gd name="T19" fmla="*/ 5 h 17"/>
              <a:gd name="T20" fmla="*/ 3 w 13"/>
              <a:gd name="T21" fmla="*/ 5 h 17"/>
              <a:gd name="T22" fmla="*/ 0 w 13"/>
              <a:gd name="T23"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7">
                <a:moveTo>
                  <a:pt x="0" y="11"/>
                </a:moveTo>
                <a:cubicBezTo>
                  <a:pt x="0" y="14"/>
                  <a:pt x="3" y="17"/>
                  <a:pt x="7" y="17"/>
                </a:cubicBezTo>
                <a:cubicBezTo>
                  <a:pt x="10" y="17"/>
                  <a:pt x="13" y="14"/>
                  <a:pt x="13" y="11"/>
                </a:cubicBezTo>
                <a:cubicBezTo>
                  <a:pt x="13" y="8"/>
                  <a:pt x="12" y="6"/>
                  <a:pt x="10" y="5"/>
                </a:cubicBezTo>
                <a:cubicBezTo>
                  <a:pt x="10" y="5"/>
                  <a:pt x="10" y="5"/>
                  <a:pt x="10" y="5"/>
                </a:cubicBezTo>
                <a:cubicBezTo>
                  <a:pt x="9" y="5"/>
                  <a:pt x="9" y="4"/>
                  <a:pt x="9" y="3"/>
                </a:cubicBezTo>
                <a:cubicBezTo>
                  <a:pt x="9" y="1"/>
                  <a:pt x="10" y="0"/>
                  <a:pt x="10" y="0"/>
                </a:cubicBezTo>
                <a:cubicBezTo>
                  <a:pt x="3" y="0"/>
                  <a:pt x="3" y="0"/>
                  <a:pt x="3" y="0"/>
                </a:cubicBezTo>
                <a:cubicBezTo>
                  <a:pt x="3" y="0"/>
                  <a:pt x="4" y="1"/>
                  <a:pt x="4" y="3"/>
                </a:cubicBezTo>
                <a:cubicBezTo>
                  <a:pt x="4" y="4"/>
                  <a:pt x="3" y="5"/>
                  <a:pt x="3" y="5"/>
                </a:cubicBezTo>
                <a:cubicBezTo>
                  <a:pt x="3" y="5"/>
                  <a:pt x="3" y="5"/>
                  <a:pt x="3" y="5"/>
                </a:cubicBezTo>
                <a:cubicBezTo>
                  <a:pt x="1" y="7"/>
                  <a:pt x="0" y="8"/>
                  <a:pt x="0" y="11"/>
                </a:cubicBezTo>
                <a:close/>
              </a:path>
            </a:pathLst>
          </a:custGeom>
          <a:solidFill>
            <a:schemeClr val="bg1">
              <a:lumMod val="75000"/>
            </a:schemeClr>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8" name="Freeform 1029"/>
          <p:cNvSpPr>
            <a:spLocks/>
          </p:cNvSpPr>
          <p:nvPr/>
        </p:nvSpPr>
        <p:spPr bwMode="auto">
          <a:xfrm>
            <a:off x="3475957" y="3423020"/>
            <a:ext cx="109538" cy="145301"/>
          </a:xfrm>
          <a:custGeom>
            <a:avLst/>
            <a:gdLst>
              <a:gd name="T0" fmla="*/ 21 w 21"/>
              <a:gd name="T1" fmla="*/ 10 h 28"/>
              <a:gd name="T2" fmla="*/ 11 w 21"/>
              <a:gd name="T3" fmla="*/ 0 h 28"/>
              <a:gd name="T4" fmla="*/ 0 w 21"/>
              <a:gd name="T5" fmla="*/ 10 h 28"/>
              <a:gd name="T6" fmla="*/ 5 w 21"/>
              <a:gd name="T7" fmla="*/ 19 h 28"/>
              <a:gd name="T8" fmla="*/ 5 w 21"/>
              <a:gd name="T9" fmla="*/ 19 h 28"/>
              <a:gd name="T10" fmla="*/ 7 w 21"/>
              <a:gd name="T11" fmla="*/ 23 h 28"/>
              <a:gd name="T12" fmla="*/ 5 w 21"/>
              <a:gd name="T13" fmla="*/ 28 h 28"/>
              <a:gd name="T14" fmla="*/ 16 w 21"/>
              <a:gd name="T15" fmla="*/ 28 h 28"/>
              <a:gd name="T16" fmla="*/ 14 w 21"/>
              <a:gd name="T17" fmla="*/ 23 h 28"/>
              <a:gd name="T18" fmla="*/ 17 w 21"/>
              <a:gd name="T19" fmla="*/ 19 h 28"/>
              <a:gd name="T20" fmla="*/ 17 w 21"/>
              <a:gd name="T21" fmla="*/ 19 h 28"/>
              <a:gd name="T22" fmla="*/ 21 w 21"/>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8">
                <a:moveTo>
                  <a:pt x="21" y="10"/>
                </a:moveTo>
                <a:cubicBezTo>
                  <a:pt x="21" y="4"/>
                  <a:pt x="16" y="0"/>
                  <a:pt x="11" y="0"/>
                </a:cubicBezTo>
                <a:cubicBezTo>
                  <a:pt x="5" y="0"/>
                  <a:pt x="0" y="4"/>
                  <a:pt x="0" y="10"/>
                </a:cubicBezTo>
                <a:cubicBezTo>
                  <a:pt x="0" y="14"/>
                  <a:pt x="2" y="17"/>
                  <a:pt x="5" y="19"/>
                </a:cubicBezTo>
                <a:cubicBezTo>
                  <a:pt x="5" y="19"/>
                  <a:pt x="5" y="19"/>
                  <a:pt x="5" y="19"/>
                </a:cubicBezTo>
                <a:cubicBezTo>
                  <a:pt x="6" y="20"/>
                  <a:pt x="7" y="21"/>
                  <a:pt x="7" y="23"/>
                </a:cubicBezTo>
                <a:cubicBezTo>
                  <a:pt x="7" y="26"/>
                  <a:pt x="5" y="28"/>
                  <a:pt x="5" y="28"/>
                </a:cubicBezTo>
                <a:cubicBezTo>
                  <a:pt x="16" y="28"/>
                  <a:pt x="16" y="28"/>
                  <a:pt x="16" y="28"/>
                </a:cubicBezTo>
                <a:cubicBezTo>
                  <a:pt x="16" y="28"/>
                  <a:pt x="14" y="26"/>
                  <a:pt x="14" y="23"/>
                </a:cubicBezTo>
                <a:cubicBezTo>
                  <a:pt x="14" y="21"/>
                  <a:pt x="16" y="20"/>
                  <a:pt x="17" y="19"/>
                </a:cubicBezTo>
                <a:cubicBezTo>
                  <a:pt x="17" y="19"/>
                  <a:pt x="17" y="19"/>
                  <a:pt x="17" y="19"/>
                </a:cubicBezTo>
                <a:cubicBezTo>
                  <a:pt x="19" y="17"/>
                  <a:pt x="21" y="14"/>
                  <a:pt x="21" y="1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9" name="Freeform 1030"/>
          <p:cNvSpPr>
            <a:spLocks/>
          </p:cNvSpPr>
          <p:nvPr/>
        </p:nvSpPr>
        <p:spPr bwMode="auto">
          <a:xfrm>
            <a:off x="2719911" y="3562365"/>
            <a:ext cx="1046560" cy="394219"/>
          </a:xfrm>
          <a:custGeom>
            <a:avLst/>
            <a:gdLst>
              <a:gd name="T0" fmla="*/ 61 w 202"/>
              <a:gd name="T1" fmla="*/ 0 h 76"/>
              <a:gd name="T2" fmla="*/ 61 w 202"/>
              <a:gd name="T3" fmla="*/ 0 h 76"/>
              <a:gd name="T4" fmla="*/ 66 w 202"/>
              <a:gd name="T5" fmla="*/ 12 h 76"/>
              <a:gd name="T6" fmla="*/ 52 w 202"/>
              <a:gd name="T7" fmla="*/ 26 h 76"/>
              <a:gd name="T8" fmla="*/ 38 w 202"/>
              <a:gd name="T9" fmla="*/ 12 h 76"/>
              <a:gd name="T10" fmla="*/ 43 w 202"/>
              <a:gd name="T11" fmla="*/ 1 h 76"/>
              <a:gd name="T12" fmla="*/ 44 w 202"/>
              <a:gd name="T13" fmla="*/ 0 h 76"/>
              <a:gd name="T14" fmla="*/ 0 w 202"/>
              <a:gd name="T15" fmla="*/ 0 h 76"/>
              <a:gd name="T16" fmla="*/ 14 w 202"/>
              <a:gd name="T17" fmla="*/ 25 h 76"/>
              <a:gd name="T18" fmla="*/ 32 w 202"/>
              <a:gd name="T19" fmla="*/ 65 h 76"/>
              <a:gd name="T20" fmla="*/ 45 w 202"/>
              <a:gd name="T21" fmla="*/ 76 h 76"/>
              <a:gd name="T22" fmla="*/ 156 w 202"/>
              <a:gd name="T23" fmla="*/ 76 h 76"/>
              <a:gd name="T24" fmla="*/ 171 w 202"/>
              <a:gd name="T25" fmla="*/ 65 h 76"/>
              <a:gd name="T26" fmla="*/ 187 w 202"/>
              <a:gd name="T27" fmla="*/ 27 h 76"/>
              <a:gd name="T28" fmla="*/ 202 w 202"/>
              <a:gd name="T29" fmla="*/ 0 h 76"/>
              <a:gd name="T30" fmla="*/ 61 w 202"/>
              <a:gd name="T3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2" h="76">
                <a:moveTo>
                  <a:pt x="61" y="0"/>
                </a:moveTo>
                <a:cubicBezTo>
                  <a:pt x="61" y="0"/>
                  <a:pt x="61" y="0"/>
                  <a:pt x="61" y="0"/>
                </a:cubicBezTo>
                <a:cubicBezTo>
                  <a:pt x="64" y="3"/>
                  <a:pt x="66" y="7"/>
                  <a:pt x="66" y="12"/>
                </a:cubicBezTo>
                <a:cubicBezTo>
                  <a:pt x="66" y="20"/>
                  <a:pt x="60" y="26"/>
                  <a:pt x="52" y="26"/>
                </a:cubicBezTo>
                <a:cubicBezTo>
                  <a:pt x="44" y="26"/>
                  <a:pt x="38" y="20"/>
                  <a:pt x="38" y="12"/>
                </a:cubicBezTo>
                <a:cubicBezTo>
                  <a:pt x="38" y="7"/>
                  <a:pt x="40" y="3"/>
                  <a:pt x="43" y="1"/>
                </a:cubicBezTo>
                <a:cubicBezTo>
                  <a:pt x="44" y="0"/>
                  <a:pt x="44" y="0"/>
                  <a:pt x="44" y="0"/>
                </a:cubicBezTo>
                <a:cubicBezTo>
                  <a:pt x="0" y="0"/>
                  <a:pt x="0" y="0"/>
                  <a:pt x="0" y="0"/>
                </a:cubicBezTo>
                <a:cubicBezTo>
                  <a:pt x="5" y="7"/>
                  <a:pt x="9" y="15"/>
                  <a:pt x="14" y="25"/>
                </a:cubicBezTo>
                <a:cubicBezTo>
                  <a:pt x="19" y="36"/>
                  <a:pt x="32" y="65"/>
                  <a:pt x="32" y="65"/>
                </a:cubicBezTo>
                <a:cubicBezTo>
                  <a:pt x="34" y="71"/>
                  <a:pt x="39" y="76"/>
                  <a:pt x="45" y="76"/>
                </a:cubicBezTo>
                <a:cubicBezTo>
                  <a:pt x="156" y="76"/>
                  <a:pt x="156" y="76"/>
                  <a:pt x="156" y="76"/>
                </a:cubicBezTo>
                <a:cubicBezTo>
                  <a:pt x="162" y="76"/>
                  <a:pt x="168" y="72"/>
                  <a:pt x="171" y="65"/>
                </a:cubicBezTo>
                <a:cubicBezTo>
                  <a:pt x="171" y="65"/>
                  <a:pt x="181" y="41"/>
                  <a:pt x="187" y="27"/>
                </a:cubicBezTo>
                <a:cubicBezTo>
                  <a:pt x="192" y="17"/>
                  <a:pt x="197" y="8"/>
                  <a:pt x="202" y="0"/>
                </a:cubicBezTo>
                <a:cubicBezTo>
                  <a:pt x="61" y="0"/>
                  <a:pt x="61" y="0"/>
                  <a:pt x="61" y="0"/>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0" name="Freeform 1033"/>
          <p:cNvSpPr>
            <a:spLocks/>
          </p:cNvSpPr>
          <p:nvPr/>
        </p:nvSpPr>
        <p:spPr bwMode="auto">
          <a:xfrm>
            <a:off x="2393680" y="3044284"/>
            <a:ext cx="833438" cy="487116"/>
          </a:xfrm>
          <a:custGeom>
            <a:avLst/>
            <a:gdLst>
              <a:gd name="T0" fmla="*/ 0 w 161"/>
              <a:gd name="T1" fmla="*/ 0 h 94"/>
              <a:gd name="T2" fmla="*/ 41 w 161"/>
              <a:gd name="T3" fmla="*/ 74 h 94"/>
              <a:gd name="T4" fmla="*/ 58 w 161"/>
              <a:gd name="T5" fmla="*/ 94 h 94"/>
              <a:gd name="T6" fmla="*/ 161 w 161"/>
              <a:gd name="T7" fmla="*/ 94 h 94"/>
              <a:gd name="T8" fmla="*/ 161 w 161"/>
              <a:gd name="T9" fmla="*/ 0 h 94"/>
              <a:gd name="T10" fmla="*/ 0 w 161"/>
              <a:gd name="T11" fmla="*/ 0 h 94"/>
            </a:gdLst>
            <a:ahLst/>
            <a:cxnLst>
              <a:cxn ang="0">
                <a:pos x="T0" y="T1"/>
              </a:cxn>
              <a:cxn ang="0">
                <a:pos x="T2" y="T3"/>
              </a:cxn>
              <a:cxn ang="0">
                <a:pos x="T4" y="T5"/>
              </a:cxn>
              <a:cxn ang="0">
                <a:pos x="T6" y="T7"/>
              </a:cxn>
              <a:cxn ang="0">
                <a:pos x="T8" y="T9"/>
              </a:cxn>
              <a:cxn ang="0">
                <a:pos x="T10" y="T11"/>
              </a:cxn>
            </a:cxnLst>
            <a:rect l="0" t="0" r="r" b="b"/>
            <a:pathLst>
              <a:path w="161" h="94">
                <a:moveTo>
                  <a:pt x="0" y="0"/>
                </a:moveTo>
                <a:cubicBezTo>
                  <a:pt x="7" y="28"/>
                  <a:pt x="22" y="53"/>
                  <a:pt x="41" y="74"/>
                </a:cubicBezTo>
                <a:cubicBezTo>
                  <a:pt x="44" y="78"/>
                  <a:pt x="51" y="85"/>
                  <a:pt x="58" y="94"/>
                </a:cubicBezTo>
                <a:cubicBezTo>
                  <a:pt x="161" y="94"/>
                  <a:pt x="161" y="94"/>
                  <a:pt x="161" y="94"/>
                </a:cubicBezTo>
                <a:cubicBezTo>
                  <a:pt x="161" y="0"/>
                  <a:pt x="161" y="0"/>
                  <a:pt x="161" y="0"/>
                </a:cubicBezTo>
                <a:cubicBezTo>
                  <a:pt x="0" y="0"/>
                  <a:pt x="0" y="0"/>
                  <a:pt x="0" y="0"/>
                </a:cubicBezTo>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1" name="Freeform 1036"/>
          <p:cNvSpPr>
            <a:spLocks/>
          </p:cNvSpPr>
          <p:nvPr/>
        </p:nvSpPr>
        <p:spPr bwMode="auto">
          <a:xfrm>
            <a:off x="3227118" y="3169338"/>
            <a:ext cx="145256" cy="108381"/>
          </a:xfrm>
          <a:custGeom>
            <a:avLst/>
            <a:gdLst>
              <a:gd name="T0" fmla="*/ 17 w 28"/>
              <a:gd name="T1" fmla="*/ 21 h 21"/>
              <a:gd name="T2" fmla="*/ 28 w 28"/>
              <a:gd name="T3" fmla="*/ 11 h 21"/>
              <a:gd name="T4" fmla="*/ 17 w 28"/>
              <a:gd name="T5" fmla="*/ 0 h 21"/>
              <a:gd name="T6" fmla="*/ 8 w 28"/>
              <a:gd name="T7" fmla="*/ 5 h 21"/>
              <a:gd name="T8" fmla="*/ 8 w 28"/>
              <a:gd name="T9" fmla="*/ 5 h 21"/>
              <a:gd name="T10" fmla="*/ 4 w 28"/>
              <a:gd name="T11" fmla="*/ 7 h 21"/>
              <a:gd name="T12" fmla="*/ 0 w 28"/>
              <a:gd name="T13" fmla="*/ 5 h 21"/>
              <a:gd name="T14" fmla="*/ 0 w 28"/>
              <a:gd name="T15" fmla="*/ 16 h 21"/>
              <a:gd name="T16" fmla="*/ 4 w 28"/>
              <a:gd name="T17" fmla="*/ 15 h 21"/>
              <a:gd name="T18" fmla="*/ 9 w 28"/>
              <a:gd name="T19" fmla="*/ 17 h 21"/>
              <a:gd name="T20" fmla="*/ 9 w 28"/>
              <a:gd name="T21" fmla="*/ 17 h 21"/>
              <a:gd name="T22" fmla="*/ 17 w 28"/>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1">
                <a:moveTo>
                  <a:pt x="17" y="21"/>
                </a:moveTo>
                <a:cubicBezTo>
                  <a:pt x="23" y="21"/>
                  <a:pt x="28" y="17"/>
                  <a:pt x="28" y="11"/>
                </a:cubicBezTo>
                <a:cubicBezTo>
                  <a:pt x="28" y="5"/>
                  <a:pt x="23" y="0"/>
                  <a:pt x="17" y="0"/>
                </a:cubicBezTo>
                <a:cubicBezTo>
                  <a:pt x="13" y="0"/>
                  <a:pt x="10" y="2"/>
                  <a:pt x="8" y="5"/>
                </a:cubicBezTo>
                <a:cubicBezTo>
                  <a:pt x="8" y="5"/>
                  <a:pt x="8" y="5"/>
                  <a:pt x="8" y="5"/>
                </a:cubicBezTo>
                <a:cubicBezTo>
                  <a:pt x="7" y="6"/>
                  <a:pt x="6" y="7"/>
                  <a:pt x="4" y="7"/>
                </a:cubicBezTo>
                <a:cubicBezTo>
                  <a:pt x="2" y="7"/>
                  <a:pt x="0" y="5"/>
                  <a:pt x="0" y="5"/>
                </a:cubicBezTo>
                <a:cubicBezTo>
                  <a:pt x="0" y="16"/>
                  <a:pt x="0" y="16"/>
                  <a:pt x="0" y="16"/>
                </a:cubicBezTo>
                <a:cubicBezTo>
                  <a:pt x="0" y="16"/>
                  <a:pt x="1" y="15"/>
                  <a:pt x="4" y="15"/>
                </a:cubicBezTo>
                <a:cubicBezTo>
                  <a:pt x="7" y="15"/>
                  <a:pt x="8" y="16"/>
                  <a:pt x="9" y="17"/>
                </a:cubicBezTo>
                <a:cubicBezTo>
                  <a:pt x="9" y="17"/>
                  <a:pt x="9" y="17"/>
                  <a:pt x="9" y="17"/>
                </a:cubicBezTo>
                <a:cubicBezTo>
                  <a:pt x="11" y="20"/>
                  <a:pt x="14" y="21"/>
                  <a:pt x="17" y="21"/>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2" name="Freeform 1037"/>
          <p:cNvSpPr>
            <a:spLocks/>
          </p:cNvSpPr>
          <p:nvPr/>
        </p:nvSpPr>
        <p:spPr bwMode="auto">
          <a:xfrm>
            <a:off x="2937796" y="3531400"/>
            <a:ext cx="108347" cy="145301"/>
          </a:xfrm>
          <a:custGeom>
            <a:avLst/>
            <a:gdLst>
              <a:gd name="T0" fmla="*/ 0 w 21"/>
              <a:gd name="T1" fmla="*/ 18 h 28"/>
              <a:gd name="T2" fmla="*/ 10 w 21"/>
              <a:gd name="T3" fmla="*/ 28 h 28"/>
              <a:gd name="T4" fmla="*/ 21 w 21"/>
              <a:gd name="T5" fmla="*/ 18 h 28"/>
              <a:gd name="T6" fmla="*/ 16 w 21"/>
              <a:gd name="T7" fmla="*/ 9 h 28"/>
              <a:gd name="T8" fmla="*/ 16 w 21"/>
              <a:gd name="T9" fmla="*/ 9 h 28"/>
              <a:gd name="T10" fmla="*/ 14 w 21"/>
              <a:gd name="T11" fmla="*/ 5 h 28"/>
              <a:gd name="T12" fmla="*/ 16 w 21"/>
              <a:gd name="T13" fmla="*/ 0 h 28"/>
              <a:gd name="T14" fmla="*/ 5 w 21"/>
              <a:gd name="T15" fmla="*/ 0 h 28"/>
              <a:gd name="T16" fmla="*/ 6 w 21"/>
              <a:gd name="T17" fmla="*/ 5 h 28"/>
              <a:gd name="T18" fmla="*/ 4 w 21"/>
              <a:gd name="T19" fmla="*/ 9 h 28"/>
              <a:gd name="T20" fmla="*/ 4 w 21"/>
              <a:gd name="T21" fmla="*/ 9 h 28"/>
              <a:gd name="T22" fmla="*/ 0 w 21"/>
              <a:gd name="T23"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8">
                <a:moveTo>
                  <a:pt x="0" y="18"/>
                </a:moveTo>
                <a:cubicBezTo>
                  <a:pt x="0" y="24"/>
                  <a:pt x="4" y="28"/>
                  <a:pt x="10" y="28"/>
                </a:cubicBezTo>
                <a:cubicBezTo>
                  <a:pt x="16" y="28"/>
                  <a:pt x="21" y="24"/>
                  <a:pt x="21" y="18"/>
                </a:cubicBezTo>
                <a:cubicBezTo>
                  <a:pt x="21" y="14"/>
                  <a:pt x="19" y="11"/>
                  <a:pt x="16" y="9"/>
                </a:cubicBezTo>
                <a:cubicBezTo>
                  <a:pt x="16" y="9"/>
                  <a:pt x="16" y="9"/>
                  <a:pt x="16" y="9"/>
                </a:cubicBezTo>
                <a:cubicBezTo>
                  <a:pt x="15" y="8"/>
                  <a:pt x="14" y="7"/>
                  <a:pt x="14" y="5"/>
                </a:cubicBezTo>
                <a:cubicBezTo>
                  <a:pt x="14" y="2"/>
                  <a:pt x="16" y="0"/>
                  <a:pt x="16" y="0"/>
                </a:cubicBezTo>
                <a:cubicBezTo>
                  <a:pt x="5" y="0"/>
                  <a:pt x="5" y="0"/>
                  <a:pt x="5" y="0"/>
                </a:cubicBezTo>
                <a:cubicBezTo>
                  <a:pt x="5" y="0"/>
                  <a:pt x="6" y="2"/>
                  <a:pt x="6" y="5"/>
                </a:cubicBezTo>
                <a:cubicBezTo>
                  <a:pt x="6" y="7"/>
                  <a:pt x="5" y="8"/>
                  <a:pt x="4" y="9"/>
                </a:cubicBezTo>
                <a:cubicBezTo>
                  <a:pt x="4" y="9"/>
                  <a:pt x="4" y="9"/>
                  <a:pt x="4" y="9"/>
                </a:cubicBezTo>
                <a:cubicBezTo>
                  <a:pt x="1" y="11"/>
                  <a:pt x="0" y="14"/>
                  <a:pt x="0" y="18"/>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3" name="Freeform 1038"/>
          <p:cNvSpPr>
            <a:spLocks/>
          </p:cNvSpPr>
          <p:nvPr/>
        </p:nvSpPr>
        <p:spPr bwMode="auto">
          <a:xfrm>
            <a:off x="2766346" y="2904938"/>
            <a:ext cx="108347" cy="145301"/>
          </a:xfrm>
          <a:custGeom>
            <a:avLst/>
            <a:gdLst>
              <a:gd name="T0" fmla="*/ 21 w 21"/>
              <a:gd name="T1" fmla="*/ 10 h 28"/>
              <a:gd name="T2" fmla="*/ 11 w 21"/>
              <a:gd name="T3" fmla="*/ 0 h 28"/>
              <a:gd name="T4" fmla="*/ 0 w 21"/>
              <a:gd name="T5" fmla="*/ 10 h 28"/>
              <a:gd name="T6" fmla="*/ 5 w 21"/>
              <a:gd name="T7" fmla="*/ 19 h 28"/>
              <a:gd name="T8" fmla="*/ 5 w 21"/>
              <a:gd name="T9" fmla="*/ 19 h 28"/>
              <a:gd name="T10" fmla="*/ 7 w 21"/>
              <a:gd name="T11" fmla="*/ 23 h 28"/>
              <a:gd name="T12" fmla="*/ 5 w 21"/>
              <a:gd name="T13" fmla="*/ 28 h 28"/>
              <a:gd name="T14" fmla="*/ 16 w 21"/>
              <a:gd name="T15" fmla="*/ 28 h 28"/>
              <a:gd name="T16" fmla="*/ 14 w 21"/>
              <a:gd name="T17" fmla="*/ 23 h 28"/>
              <a:gd name="T18" fmla="*/ 17 w 21"/>
              <a:gd name="T19" fmla="*/ 19 h 28"/>
              <a:gd name="T20" fmla="*/ 17 w 21"/>
              <a:gd name="T21" fmla="*/ 19 h 28"/>
              <a:gd name="T22" fmla="*/ 21 w 21"/>
              <a:gd name="T23"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8">
                <a:moveTo>
                  <a:pt x="21" y="10"/>
                </a:moveTo>
                <a:cubicBezTo>
                  <a:pt x="21" y="4"/>
                  <a:pt x="16" y="0"/>
                  <a:pt x="11" y="0"/>
                </a:cubicBezTo>
                <a:cubicBezTo>
                  <a:pt x="5" y="0"/>
                  <a:pt x="0" y="4"/>
                  <a:pt x="0" y="10"/>
                </a:cubicBezTo>
                <a:cubicBezTo>
                  <a:pt x="0" y="14"/>
                  <a:pt x="2" y="17"/>
                  <a:pt x="5" y="19"/>
                </a:cubicBezTo>
                <a:cubicBezTo>
                  <a:pt x="5" y="19"/>
                  <a:pt x="5" y="19"/>
                  <a:pt x="5" y="19"/>
                </a:cubicBezTo>
                <a:cubicBezTo>
                  <a:pt x="6" y="20"/>
                  <a:pt x="7" y="21"/>
                  <a:pt x="7" y="23"/>
                </a:cubicBezTo>
                <a:cubicBezTo>
                  <a:pt x="7" y="26"/>
                  <a:pt x="5" y="28"/>
                  <a:pt x="5" y="28"/>
                </a:cubicBezTo>
                <a:cubicBezTo>
                  <a:pt x="16" y="28"/>
                  <a:pt x="16" y="28"/>
                  <a:pt x="16" y="28"/>
                </a:cubicBezTo>
                <a:cubicBezTo>
                  <a:pt x="16" y="28"/>
                  <a:pt x="14" y="26"/>
                  <a:pt x="14" y="23"/>
                </a:cubicBezTo>
                <a:cubicBezTo>
                  <a:pt x="14" y="21"/>
                  <a:pt x="16" y="20"/>
                  <a:pt x="17" y="19"/>
                </a:cubicBezTo>
                <a:cubicBezTo>
                  <a:pt x="17" y="19"/>
                  <a:pt x="17" y="19"/>
                  <a:pt x="17" y="19"/>
                </a:cubicBezTo>
                <a:cubicBezTo>
                  <a:pt x="19" y="17"/>
                  <a:pt x="21" y="14"/>
                  <a:pt x="21" y="1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4" name="Freeform 1039"/>
          <p:cNvSpPr>
            <a:spLocks/>
          </p:cNvSpPr>
          <p:nvPr/>
        </p:nvSpPr>
        <p:spPr bwMode="auto">
          <a:xfrm>
            <a:off x="2367487" y="2500000"/>
            <a:ext cx="859631" cy="513318"/>
          </a:xfrm>
          <a:custGeom>
            <a:avLst/>
            <a:gdLst>
              <a:gd name="T0" fmla="*/ 97 w 166"/>
              <a:gd name="T1" fmla="*/ 0 h 99"/>
              <a:gd name="T2" fmla="*/ 97 w 166"/>
              <a:gd name="T3" fmla="*/ 0 h 99"/>
              <a:gd name="T4" fmla="*/ 102 w 166"/>
              <a:gd name="T5" fmla="*/ 11 h 99"/>
              <a:gd name="T6" fmla="*/ 88 w 166"/>
              <a:gd name="T7" fmla="*/ 25 h 99"/>
              <a:gd name="T8" fmla="*/ 74 w 166"/>
              <a:gd name="T9" fmla="*/ 11 h 99"/>
              <a:gd name="T10" fmla="*/ 79 w 166"/>
              <a:gd name="T11" fmla="*/ 0 h 99"/>
              <a:gd name="T12" fmla="*/ 80 w 166"/>
              <a:gd name="T13" fmla="*/ 0 h 99"/>
              <a:gd name="T14" fmla="*/ 13 w 166"/>
              <a:gd name="T15" fmla="*/ 0 h 99"/>
              <a:gd name="T16" fmla="*/ 0 w 166"/>
              <a:gd name="T17" fmla="*/ 63 h 99"/>
              <a:gd name="T18" fmla="*/ 4 w 166"/>
              <a:gd name="T19" fmla="*/ 99 h 99"/>
              <a:gd name="T20" fmla="*/ 79 w 166"/>
              <a:gd name="T21" fmla="*/ 99 h 99"/>
              <a:gd name="T22" fmla="*/ 73 w 166"/>
              <a:gd name="T23" fmla="*/ 88 h 99"/>
              <a:gd name="T24" fmla="*/ 88 w 166"/>
              <a:gd name="T25" fmla="*/ 74 h 99"/>
              <a:gd name="T26" fmla="*/ 102 w 166"/>
              <a:gd name="T27" fmla="*/ 88 h 99"/>
              <a:gd name="T28" fmla="*/ 97 w 166"/>
              <a:gd name="T29" fmla="*/ 99 h 99"/>
              <a:gd name="T30" fmla="*/ 96 w 166"/>
              <a:gd name="T31" fmla="*/ 99 h 99"/>
              <a:gd name="T32" fmla="*/ 166 w 166"/>
              <a:gd name="T33" fmla="*/ 99 h 99"/>
              <a:gd name="T34" fmla="*/ 166 w 166"/>
              <a:gd name="T35" fmla="*/ 0 h 99"/>
              <a:gd name="T36" fmla="*/ 97 w 166"/>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99">
                <a:moveTo>
                  <a:pt x="97" y="0"/>
                </a:moveTo>
                <a:cubicBezTo>
                  <a:pt x="97" y="0"/>
                  <a:pt x="97" y="0"/>
                  <a:pt x="97" y="0"/>
                </a:cubicBezTo>
                <a:cubicBezTo>
                  <a:pt x="100" y="2"/>
                  <a:pt x="102" y="7"/>
                  <a:pt x="102" y="11"/>
                </a:cubicBezTo>
                <a:cubicBezTo>
                  <a:pt x="102" y="19"/>
                  <a:pt x="96" y="25"/>
                  <a:pt x="88" y="25"/>
                </a:cubicBezTo>
                <a:cubicBezTo>
                  <a:pt x="80" y="25"/>
                  <a:pt x="74" y="19"/>
                  <a:pt x="74" y="11"/>
                </a:cubicBezTo>
                <a:cubicBezTo>
                  <a:pt x="74" y="7"/>
                  <a:pt x="76" y="3"/>
                  <a:pt x="79" y="0"/>
                </a:cubicBezTo>
                <a:cubicBezTo>
                  <a:pt x="80" y="0"/>
                  <a:pt x="80" y="0"/>
                  <a:pt x="80" y="0"/>
                </a:cubicBezTo>
                <a:cubicBezTo>
                  <a:pt x="13" y="0"/>
                  <a:pt x="13" y="0"/>
                  <a:pt x="13" y="0"/>
                </a:cubicBezTo>
                <a:cubicBezTo>
                  <a:pt x="4" y="19"/>
                  <a:pt x="0" y="41"/>
                  <a:pt x="0" y="63"/>
                </a:cubicBezTo>
                <a:cubicBezTo>
                  <a:pt x="0" y="76"/>
                  <a:pt x="1" y="88"/>
                  <a:pt x="4" y="99"/>
                </a:cubicBezTo>
                <a:cubicBezTo>
                  <a:pt x="79" y="99"/>
                  <a:pt x="79" y="99"/>
                  <a:pt x="79" y="99"/>
                </a:cubicBezTo>
                <a:cubicBezTo>
                  <a:pt x="76" y="97"/>
                  <a:pt x="73" y="93"/>
                  <a:pt x="73" y="88"/>
                </a:cubicBezTo>
                <a:cubicBezTo>
                  <a:pt x="73" y="80"/>
                  <a:pt x="80" y="74"/>
                  <a:pt x="88" y="74"/>
                </a:cubicBezTo>
                <a:cubicBezTo>
                  <a:pt x="96" y="74"/>
                  <a:pt x="102" y="80"/>
                  <a:pt x="102" y="88"/>
                </a:cubicBezTo>
                <a:cubicBezTo>
                  <a:pt x="102" y="93"/>
                  <a:pt x="100" y="97"/>
                  <a:pt x="97" y="99"/>
                </a:cubicBezTo>
                <a:cubicBezTo>
                  <a:pt x="96" y="99"/>
                  <a:pt x="96" y="99"/>
                  <a:pt x="96" y="99"/>
                </a:cubicBezTo>
                <a:cubicBezTo>
                  <a:pt x="166" y="99"/>
                  <a:pt x="166" y="99"/>
                  <a:pt x="166" y="99"/>
                </a:cubicBezTo>
                <a:cubicBezTo>
                  <a:pt x="166" y="0"/>
                  <a:pt x="166" y="0"/>
                  <a:pt x="166" y="0"/>
                </a:cubicBezTo>
                <a:cubicBezTo>
                  <a:pt x="97" y="0"/>
                  <a:pt x="97" y="0"/>
                  <a:pt x="97" y="0"/>
                </a:cubicBezTo>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5" name="Freeform 1042"/>
          <p:cNvSpPr>
            <a:spLocks/>
          </p:cNvSpPr>
          <p:nvPr/>
        </p:nvSpPr>
        <p:spPr bwMode="auto">
          <a:xfrm>
            <a:off x="2444876" y="1955717"/>
            <a:ext cx="782241" cy="513318"/>
          </a:xfrm>
          <a:custGeom>
            <a:avLst/>
            <a:gdLst>
              <a:gd name="T0" fmla="*/ 0 w 151"/>
              <a:gd name="T1" fmla="*/ 99 h 99"/>
              <a:gd name="T2" fmla="*/ 151 w 151"/>
              <a:gd name="T3" fmla="*/ 99 h 99"/>
              <a:gd name="T4" fmla="*/ 151 w 151"/>
              <a:gd name="T5" fmla="*/ 0 h 99"/>
              <a:gd name="T6" fmla="*/ 0 w 151"/>
              <a:gd name="T7" fmla="*/ 99 h 99"/>
            </a:gdLst>
            <a:ahLst/>
            <a:cxnLst>
              <a:cxn ang="0">
                <a:pos x="T0" y="T1"/>
              </a:cxn>
              <a:cxn ang="0">
                <a:pos x="T2" y="T3"/>
              </a:cxn>
              <a:cxn ang="0">
                <a:pos x="T4" y="T5"/>
              </a:cxn>
              <a:cxn ang="0">
                <a:pos x="T6" y="T7"/>
              </a:cxn>
            </a:cxnLst>
            <a:rect l="0" t="0" r="r" b="b"/>
            <a:pathLst>
              <a:path w="151" h="99">
                <a:moveTo>
                  <a:pt x="0" y="99"/>
                </a:moveTo>
                <a:cubicBezTo>
                  <a:pt x="151" y="99"/>
                  <a:pt x="151" y="99"/>
                  <a:pt x="151" y="99"/>
                </a:cubicBezTo>
                <a:cubicBezTo>
                  <a:pt x="151" y="0"/>
                  <a:pt x="151" y="0"/>
                  <a:pt x="151" y="0"/>
                </a:cubicBezTo>
                <a:cubicBezTo>
                  <a:pt x="84" y="1"/>
                  <a:pt x="26" y="41"/>
                  <a:pt x="0" y="99"/>
                </a:cubicBezTo>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6" name="Freeform 1045"/>
          <p:cNvSpPr>
            <a:spLocks/>
          </p:cNvSpPr>
          <p:nvPr/>
        </p:nvSpPr>
        <p:spPr bwMode="auto">
          <a:xfrm>
            <a:off x="3222355" y="2199870"/>
            <a:ext cx="145256" cy="108381"/>
          </a:xfrm>
          <a:custGeom>
            <a:avLst/>
            <a:gdLst>
              <a:gd name="T0" fmla="*/ 18 w 28"/>
              <a:gd name="T1" fmla="*/ 21 h 21"/>
              <a:gd name="T2" fmla="*/ 28 w 28"/>
              <a:gd name="T3" fmla="*/ 11 h 21"/>
              <a:gd name="T4" fmla="*/ 18 w 28"/>
              <a:gd name="T5" fmla="*/ 0 h 21"/>
              <a:gd name="T6" fmla="*/ 9 w 28"/>
              <a:gd name="T7" fmla="*/ 5 h 21"/>
              <a:gd name="T8" fmla="*/ 9 w 28"/>
              <a:gd name="T9" fmla="*/ 5 h 21"/>
              <a:gd name="T10" fmla="*/ 5 w 28"/>
              <a:gd name="T11" fmla="*/ 7 h 21"/>
              <a:gd name="T12" fmla="*/ 0 w 28"/>
              <a:gd name="T13" fmla="*/ 5 h 21"/>
              <a:gd name="T14" fmla="*/ 0 w 28"/>
              <a:gd name="T15" fmla="*/ 16 h 21"/>
              <a:gd name="T16" fmla="*/ 5 w 28"/>
              <a:gd name="T17" fmla="*/ 14 h 21"/>
              <a:gd name="T18" fmla="*/ 9 w 28"/>
              <a:gd name="T19" fmla="*/ 17 h 21"/>
              <a:gd name="T20" fmla="*/ 9 w 28"/>
              <a:gd name="T21" fmla="*/ 17 h 21"/>
              <a:gd name="T22" fmla="*/ 18 w 28"/>
              <a:gd name="T2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1">
                <a:moveTo>
                  <a:pt x="18" y="21"/>
                </a:moveTo>
                <a:cubicBezTo>
                  <a:pt x="23" y="21"/>
                  <a:pt x="28" y="16"/>
                  <a:pt x="28" y="11"/>
                </a:cubicBezTo>
                <a:cubicBezTo>
                  <a:pt x="28" y="5"/>
                  <a:pt x="23" y="0"/>
                  <a:pt x="18" y="0"/>
                </a:cubicBezTo>
                <a:cubicBezTo>
                  <a:pt x="14" y="0"/>
                  <a:pt x="11" y="2"/>
                  <a:pt x="9" y="5"/>
                </a:cubicBezTo>
                <a:cubicBezTo>
                  <a:pt x="9" y="5"/>
                  <a:pt x="9" y="5"/>
                  <a:pt x="9" y="5"/>
                </a:cubicBezTo>
                <a:cubicBezTo>
                  <a:pt x="8" y="6"/>
                  <a:pt x="7" y="7"/>
                  <a:pt x="5" y="7"/>
                </a:cubicBezTo>
                <a:cubicBezTo>
                  <a:pt x="2" y="7"/>
                  <a:pt x="0" y="5"/>
                  <a:pt x="0" y="5"/>
                </a:cubicBezTo>
                <a:cubicBezTo>
                  <a:pt x="0" y="16"/>
                  <a:pt x="0" y="16"/>
                  <a:pt x="0" y="16"/>
                </a:cubicBezTo>
                <a:cubicBezTo>
                  <a:pt x="0" y="16"/>
                  <a:pt x="2" y="14"/>
                  <a:pt x="5" y="14"/>
                </a:cubicBezTo>
                <a:cubicBezTo>
                  <a:pt x="7" y="14"/>
                  <a:pt x="8" y="16"/>
                  <a:pt x="9" y="17"/>
                </a:cubicBezTo>
                <a:cubicBezTo>
                  <a:pt x="9" y="17"/>
                  <a:pt x="9" y="17"/>
                  <a:pt x="9" y="17"/>
                </a:cubicBezTo>
                <a:cubicBezTo>
                  <a:pt x="11" y="19"/>
                  <a:pt x="14" y="21"/>
                  <a:pt x="18" y="21"/>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7" name="Freeform 1046"/>
          <p:cNvSpPr>
            <a:spLocks/>
          </p:cNvSpPr>
          <p:nvPr/>
        </p:nvSpPr>
        <p:spPr bwMode="auto">
          <a:xfrm>
            <a:off x="2771107" y="2469034"/>
            <a:ext cx="109538" cy="145301"/>
          </a:xfrm>
          <a:custGeom>
            <a:avLst/>
            <a:gdLst>
              <a:gd name="T0" fmla="*/ 0 w 21"/>
              <a:gd name="T1" fmla="*/ 17 h 28"/>
              <a:gd name="T2" fmla="*/ 10 w 21"/>
              <a:gd name="T3" fmla="*/ 28 h 28"/>
              <a:gd name="T4" fmla="*/ 21 w 21"/>
              <a:gd name="T5" fmla="*/ 17 h 28"/>
              <a:gd name="T6" fmla="*/ 16 w 21"/>
              <a:gd name="T7" fmla="*/ 8 h 28"/>
              <a:gd name="T8" fmla="*/ 16 w 21"/>
              <a:gd name="T9" fmla="*/ 8 h 28"/>
              <a:gd name="T10" fmla="*/ 14 w 21"/>
              <a:gd name="T11" fmla="*/ 4 h 28"/>
              <a:gd name="T12" fmla="*/ 15 w 21"/>
              <a:gd name="T13" fmla="*/ 0 h 28"/>
              <a:gd name="T14" fmla="*/ 5 w 21"/>
              <a:gd name="T15" fmla="*/ 0 h 28"/>
              <a:gd name="T16" fmla="*/ 6 w 21"/>
              <a:gd name="T17" fmla="*/ 4 h 28"/>
              <a:gd name="T18" fmla="*/ 4 w 21"/>
              <a:gd name="T19" fmla="*/ 9 h 28"/>
              <a:gd name="T20" fmla="*/ 4 w 21"/>
              <a:gd name="T21" fmla="*/ 9 h 28"/>
              <a:gd name="T22" fmla="*/ 0 w 21"/>
              <a:gd name="T23"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28">
                <a:moveTo>
                  <a:pt x="0" y="17"/>
                </a:moveTo>
                <a:cubicBezTo>
                  <a:pt x="0" y="23"/>
                  <a:pt x="4" y="28"/>
                  <a:pt x="10" y="28"/>
                </a:cubicBezTo>
                <a:cubicBezTo>
                  <a:pt x="16" y="28"/>
                  <a:pt x="21" y="23"/>
                  <a:pt x="21" y="17"/>
                </a:cubicBezTo>
                <a:cubicBezTo>
                  <a:pt x="21" y="14"/>
                  <a:pt x="19" y="10"/>
                  <a:pt x="16" y="8"/>
                </a:cubicBezTo>
                <a:cubicBezTo>
                  <a:pt x="16" y="8"/>
                  <a:pt x="16" y="8"/>
                  <a:pt x="16" y="8"/>
                </a:cubicBezTo>
                <a:cubicBezTo>
                  <a:pt x="14" y="7"/>
                  <a:pt x="14" y="6"/>
                  <a:pt x="14" y="4"/>
                </a:cubicBezTo>
                <a:cubicBezTo>
                  <a:pt x="14" y="2"/>
                  <a:pt x="15" y="0"/>
                  <a:pt x="15" y="0"/>
                </a:cubicBezTo>
                <a:cubicBezTo>
                  <a:pt x="5" y="0"/>
                  <a:pt x="5" y="0"/>
                  <a:pt x="5" y="0"/>
                </a:cubicBezTo>
                <a:cubicBezTo>
                  <a:pt x="5" y="0"/>
                  <a:pt x="6" y="1"/>
                  <a:pt x="6" y="4"/>
                </a:cubicBezTo>
                <a:cubicBezTo>
                  <a:pt x="6" y="7"/>
                  <a:pt x="5" y="8"/>
                  <a:pt x="4" y="9"/>
                </a:cubicBezTo>
                <a:cubicBezTo>
                  <a:pt x="4" y="9"/>
                  <a:pt x="4" y="9"/>
                  <a:pt x="4" y="9"/>
                </a:cubicBezTo>
                <a:cubicBezTo>
                  <a:pt x="1" y="11"/>
                  <a:pt x="0" y="14"/>
                  <a:pt x="0" y="17"/>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91" name="Freeform 1212"/>
          <p:cNvSpPr>
            <a:spLocks/>
          </p:cNvSpPr>
          <p:nvPr/>
        </p:nvSpPr>
        <p:spPr bwMode="auto">
          <a:xfrm>
            <a:off x="3761707" y="2479753"/>
            <a:ext cx="119063" cy="150065"/>
          </a:xfrm>
          <a:custGeom>
            <a:avLst/>
            <a:gdLst>
              <a:gd name="T0" fmla="*/ 1 w 23"/>
              <a:gd name="T1" fmla="*/ 15 h 29"/>
              <a:gd name="T2" fmla="*/ 9 w 23"/>
              <a:gd name="T3" fmla="*/ 28 h 29"/>
              <a:gd name="T4" fmla="*/ 22 w 23"/>
              <a:gd name="T5" fmla="*/ 20 h 29"/>
              <a:gd name="T6" fmla="*/ 19 w 23"/>
              <a:gd name="T7" fmla="*/ 11 h 29"/>
              <a:gd name="T8" fmla="*/ 19 w 23"/>
              <a:gd name="T9" fmla="*/ 11 h 29"/>
              <a:gd name="T10" fmla="*/ 18 w 23"/>
              <a:gd name="T11" fmla="*/ 6 h 29"/>
              <a:gd name="T12" fmla="*/ 21 w 23"/>
              <a:gd name="T13" fmla="*/ 2 h 29"/>
              <a:gd name="T14" fmla="*/ 11 w 23"/>
              <a:gd name="T15" fmla="*/ 0 h 29"/>
              <a:gd name="T16" fmla="*/ 11 w 23"/>
              <a:gd name="T17" fmla="*/ 4 h 29"/>
              <a:gd name="T18" fmla="*/ 8 w 23"/>
              <a:gd name="T19" fmla="*/ 8 h 29"/>
              <a:gd name="T20" fmla="*/ 8 w 23"/>
              <a:gd name="T21" fmla="*/ 8 h 29"/>
              <a:gd name="T22" fmla="*/ 1 w 23"/>
              <a:gd name="T2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9">
                <a:moveTo>
                  <a:pt x="1" y="15"/>
                </a:moveTo>
                <a:cubicBezTo>
                  <a:pt x="0" y="21"/>
                  <a:pt x="3" y="27"/>
                  <a:pt x="9" y="28"/>
                </a:cubicBezTo>
                <a:cubicBezTo>
                  <a:pt x="15" y="29"/>
                  <a:pt x="20" y="26"/>
                  <a:pt x="22" y="20"/>
                </a:cubicBezTo>
                <a:cubicBezTo>
                  <a:pt x="23" y="17"/>
                  <a:pt x="22" y="14"/>
                  <a:pt x="19" y="11"/>
                </a:cubicBezTo>
                <a:cubicBezTo>
                  <a:pt x="19" y="11"/>
                  <a:pt x="19" y="11"/>
                  <a:pt x="19" y="11"/>
                </a:cubicBezTo>
                <a:cubicBezTo>
                  <a:pt x="18" y="9"/>
                  <a:pt x="18" y="8"/>
                  <a:pt x="18" y="6"/>
                </a:cubicBezTo>
                <a:cubicBezTo>
                  <a:pt x="19" y="4"/>
                  <a:pt x="21" y="2"/>
                  <a:pt x="21" y="2"/>
                </a:cubicBezTo>
                <a:cubicBezTo>
                  <a:pt x="11" y="0"/>
                  <a:pt x="11" y="0"/>
                  <a:pt x="11" y="0"/>
                </a:cubicBezTo>
                <a:cubicBezTo>
                  <a:pt x="11" y="0"/>
                  <a:pt x="12" y="2"/>
                  <a:pt x="11" y="4"/>
                </a:cubicBezTo>
                <a:cubicBezTo>
                  <a:pt x="10" y="7"/>
                  <a:pt x="9" y="8"/>
                  <a:pt x="8" y="8"/>
                </a:cubicBezTo>
                <a:cubicBezTo>
                  <a:pt x="8" y="8"/>
                  <a:pt x="8" y="8"/>
                  <a:pt x="8" y="8"/>
                </a:cubicBezTo>
                <a:cubicBezTo>
                  <a:pt x="5" y="9"/>
                  <a:pt x="2" y="12"/>
                  <a:pt x="1" y="15"/>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392" name="Freeform 1213"/>
          <p:cNvSpPr>
            <a:spLocks/>
          </p:cNvSpPr>
          <p:nvPr/>
        </p:nvSpPr>
        <p:spPr bwMode="auto">
          <a:xfrm>
            <a:off x="3429523" y="1619856"/>
            <a:ext cx="896541" cy="974232"/>
          </a:xfrm>
          <a:custGeom>
            <a:avLst/>
            <a:gdLst>
              <a:gd name="T0" fmla="*/ 37 w 173"/>
              <a:gd name="T1" fmla="*/ 0 h 188"/>
              <a:gd name="T2" fmla="*/ 25 w 173"/>
              <a:gd name="T3" fmla="*/ 47 h 188"/>
              <a:gd name="T4" fmla="*/ 37 w 173"/>
              <a:gd name="T5" fmla="*/ 45 h 188"/>
              <a:gd name="T6" fmla="*/ 47 w 173"/>
              <a:gd name="T7" fmla="*/ 62 h 188"/>
              <a:gd name="T8" fmla="*/ 30 w 173"/>
              <a:gd name="T9" fmla="*/ 73 h 188"/>
              <a:gd name="T10" fmla="*/ 21 w 173"/>
              <a:gd name="T11" fmla="*/ 65 h 188"/>
              <a:gd name="T12" fmla="*/ 0 w 173"/>
              <a:gd name="T13" fmla="*/ 147 h 188"/>
              <a:gd name="T14" fmla="*/ 160 w 173"/>
              <a:gd name="T15" fmla="*/ 188 h 188"/>
              <a:gd name="T16" fmla="*/ 37 w 173"/>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 h="188">
                <a:moveTo>
                  <a:pt x="37" y="0"/>
                </a:moveTo>
                <a:cubicBezTo>
                  <a:pt x="25" y="47"/>
                  <a:pt x="25" y="47"/>
                  <a:pt x="25" y="47"/>
                </a:cubicBezTo>
                <a:cubicBezTo>
                  <a:pt x="29" y="45"/>
                  <a:pt x="33" y="44"/>
                  <a:pt x="37" y="45"/>
                </a:cubicBezTo>
                <a:cubicBezTo>
                  <a:pt x="45" y="47"/>
                  <a:pt x="49" y="55"/>
                  <a:pt x="47" y="62"/>
                </a:cubicBezTo>
                <a:cubicBezTo>
                  <a:pt x="45" y="70"/>
                  <a:pt x="38" y="75"/>
                  <a:pt x="30" y="73"/>
                </a:cubicBezTo>
                <a:cubicBezTo>
                  <a:pt x="26" y="72"/>
                  <a:pt x="23" y="69"/>
                  <a:pt x="21" y="65"/>
                </a:cubicBezTo>
                <a:cubicBezTo>
                  <a:pt x="0" y="147"/>
                  <a:pt x="0" y="147"/>
                  <a:pt x="0" y="147"/>
                </a:cubicBezTo>
                <a:cubicBezTo>
                  <a:pt x="160" y="188"/>
                  <a:pt x="160" y="188"/>
                  <a:pt x="160" y="188"/>
                </a:cubicBezTo>
                <a:cubicBezTo>
                  <a:pt x="173" y="104"/>
                  <a:pt x="120" y="23"/>
                  <a:pt x="37" y="0"/>
                </a:cubicBezTo>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a:p>
        </p:txBody>
      </p:sp>
      <p:grpSp>
        <p:nvGrpSpPr>
          <p:cNvPr id="3" name="Group 439"/>
          <p:cNvGrpSpPr/>
          <p:nvPr/>
        </p:nvGrpSpPr>
        <p:grpSpPr>
          <a:xfrm>
            <a:off x="4995883" y="3225049"/>
            <a:ext cx="383084" cy="383857"/>
            <a:chOff x="9145588" y="4435475"/>
            <a:chExt cx="464344" cy="465138"/>
          </a:xfrm>
          <a:solidFill>
            <a:schemeClr val="accent3"/>
          </a:solidFill>
        </p:grpSpPr>
        <p:sp>
          <p:nvSpPr>
            <p:cNvPr id="44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4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5" name="Group 449"/>
          <p:cNvGrpSpPr/>
          <p:nvPr/>
        </p:nvGrpSpPr>
        <p:grpSpPr>
          <a:xfrm>
            <a:off x="4995884" y="4111839"/>
            <a:ext cx="383739" cy="322938"/>
            <a:chOff x="5368132" y="2625725"/>
            <a:chExt cx="465138" cy="391319"/>
          </a:xfrm>
          <a:solidFill>
            <a:schemeClr val="accent4"/>
          </a:solidFill>
        </p:grpSpPr>
        <p:sp>
          <p:nvSpPr>
            <p:cNvPr id="451"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2"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3"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11" name="Group 453"/>
          <p:cNvGrpSpPr/>
          <p:nvPr/>
        </p:nvGrpSpPr>
        <p:grpSpPr>
          <a:xfrm>
            <a:off x="4995883" y="2338915"/>
            <a:ext cx="383084" cy="383202"/>
            <a:chOff x="4439444" y="1652588"/>
            <a:chExt cx="464344" cy="464344"/>
          </a:xfrm>
          <a:solidFill>
            <a:schemeClr val="accent2"/>
          </a:solidFill>
        </p:grpSpPr>
        <p:sp>
          <p:nvSpPr>
            <p:cNvPr id="45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5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45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215" name="Group 457"/>
          <p:cNvGrpSpPr/>
          <p:nvPr/>
        </p:nvGrpSpPr>
        <p:grpSpPr>
          <a:xfrm>
            <a:off x="4995883" y="1534785"/>
            <a:ext cx="383084" cy="299356"/>
            <a:chOff x="2581275" y="1710532"/>
            <a:chExt cx="464344" cy="362744"/>
          </a:xfrm>
          <a:solidFill>
            <a:schemeClr val="accent1"/>
          </a:solidFill>
        </p:grpSpPr>
        <p:sp>
          <p:nvSpPr>
            <p:cNvPr id="459"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0"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1"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2"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3"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28" name="Group 465"/>
          <p:cNvGrpSpPr/>
          <p:nvPr/>
        </p:nvGrpSpPr>
        <p:grpSpPr>
          <a:xfrm>
            <a:off x="5496352" y="1278877"/>
            <a:ext cx="3035834" cy="753700"/>
            <a:chOff x="1513650" y="1382143"/>
            <a:chExt cx="4047778" cy="1004623"/>
          </a:xfrm>
        </p:grpSpPr>
        <p:sp>
          <p:nvSpPr>
            <p:cNvPr id="467" name="TextBox 466"/>
            <p:cNvSpPr txBox="1"/>
            <p:nvPr/>
          </p:nvSpPr>
          <p:spPr>
            <a:xfrm>
              <a:off x="1518478"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68" name="Rectangle 467"/>
            <p:cNvSpPr/>
            <p:nvPr/>
          </p:nvSpPr>
          <p:spPr>
            <a:xfrm>
              <a:off x="1513650" y="1709867"/>
              <a:ext cx="4047778"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29" name="Group 468"/>
          <p:cNvGrpSpPr/>
          <p:nvPr/>
        </p:nvGrpSpPr>
        <p:grpSpPr>
          <a:xfrm>
            <a:off x="5496352" y="2133459"/>
            <a:ext cx="3035834" cy="753700"/>
            <a:chOff x="1513650" y="1382143"/>
            <a:chExt cx="4047778" cy="1004623"/>
          </a:xfrm>
        </p:grpSpPr>
        <p:sp>
          <p:nvSpPr>
            <p:cNvPr id="470" name="TextBox 469"/>
            <p:cNvSpPr txBox="1"/>
            <p:nvPr/>
          </p:nvSpPr>
          <p:spPr>
            <a:xfrm>
              <a:off x="152931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71" name="Rectangle 470"/>
            <p:cNvSpPr/>
            <p:nvPr/>
          </p:nvSpPr>
          <p:spPr>
            <a:xfrm>
              <a:off x="1513650" y="1709867"/>
              <a:ext cx="4047778"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30" name="Group 471"/>
          <p:cNvGrpSpPr/>
          <p:nvPr/>
        </p:nvGrpSpPr>
        <p:grpSpPr>
          <a:xfrm>
            <a:off x="5496352" y="3036719"/>
            <a:ext cx="3035834" cy="753700"/>
            <a:chOff x="1513650" y="1382143"/>
            <a:chExt cx="4047778" cy="1004623"/>
          </a:xfrm>
        </p:grpSpPr>
        <p:sp>
          <p:nvSpPr>
            <p:cNvPr id="473" name="TextBox 472"/>
            <p:cNvSpPr txBox="1"/>
            <p:nvPr/>
          </p:nvSpPr>
          <p:spPr>
            <a:xfrm>
              <a:off x="1529319" y="1382143"/>
              <a:ext cx="1066958"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74" name="Rectangle 473"/>
            <p:cNvSpPr/>
            <p:nvPr/>
          </p:nvSpPr>
          <p:spPr>
            <a:xfrm>
              <a:off x="1513650" y="1709867"/>
              <a:ext cx="4047778"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31" name="Group 474"/>
          <p:cNvGrpSpPr/>
          <p:nvPr/>
        </p:nvGrpSpPr>
        <p:grpSpPr>
          <a:xfrm>
            <a:off x="5494440" y="3891302"/>
            <a:ext cx="3035834" cy="753700"/>
            <a:chOff x="1513650" y="1382143"/>
            <a:chExt cx="4047778" cy="1004623"/>
          </a:xfrm>
        </p:grpSpPr>
        <p:sp>
          <p:nvSpPr>
            <p:cNvPr id="476" name="TextBox 475"/>
            <p:cNvSpPr txBox="1"/>
            <p:nvPr/>
          </p:nvSpPr>
          <p:spPr>
            <a:xfrm>
              <a:off x="1531869" y="1382143"/>
              <a:ext cx="1066958" cy="615363"/>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a:p>
              <a:r>
                <a:rPr lang="en-US" sz="1200" b="1" dirty="0">
                  <a:solidFill>
                    <a:schemeClr val="tx1">
                      <a:lumMod val="50000"/>
                      <a:lumOff val="50000"/>
                    </a:schemeClr>
                  </a:solidFill>
                  <a:latin typeface="微软雅黑" pitchFamily="34" charset="-122"/>
                  <a:ea typeface="微软雅黑" pitchFamily="34" charset="-122"/>
                </a:rPr>
                <a:t> </a:t>
              </a:r>
              <a:endParaRPr lang="en-GB" sz="1200" b="1" dirty="0">
                <a:solidFill>
                  <a:schemeClr val="tx1">
                    <a:lumMod val="50000"/>
                    <a:lumOff val="50000"/>
                  </a:schemeClr>
                </a:solidFill>
                <a:latin typeface="微软雅黑" pitchFamily="34" charset="-122"/>
                <a:ea typeface="微软雅黑" pitchFamily="34" charset="-122"/>
              </a:endParaRPr>
            </a:p>
          </p:txBody>
        </p:sp>
        <p:sp>
          <p:nvSpPr>
            <p:cNvPr id="477" name="Rectangle 476"/>
            <p:cNvSpPr/>
            <p:nvPr/>
          </p:nvSpPr>
          <p:spPr>
            <a:xfrm>
              <a:off x="1513650" y="1709867"/>
              <a:ext cx="4047778" cy="676899"/>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53456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cBhvr>
                                        <p:cTn id="7" dur="500" fill="hold"/>
                                        <p:tgtEl>
                                          <p:spTgt spid="215"/>
                                        </p:tgtEl>
                                        <p:attrNameLst>
                                          <p:attrName>ppt_w</p:attrName>
                                        </p:attrNameLst>
                                      </p:cBhvr>
                                      <p:tavLst>
                                        <p:tav tm="0">
                                          <p:val>
                                            <p:fltVal val="0"/>
                                          </p:val>
                                        </p:tav>
                                        <p:tav tm="100000">
                                          <p:val>
                                            <p:strVal val="#ppt_w"/>
                                          </p:val>
                                        </p:tav>
                                      </p:tavLst>
                                    </p:anim>
                                    <p:anim calcmode="lin" valueType="num">
                                      <p:cBhvr>
                                        <p:cTn id="8" dur="500" fill="hold"/>
                                        <p:tgtEl>
                                          <p:spTgt spid="215"/>
                                        </p:tgtEl>
                                        <p:attrNameLst>
                                          <p:attrName>ppt_h</p:attrName>
                                        </p:attrNameLst>
                                      </p:cBhvr>
                                      <p:tavLst>
                                        <p:tav tm="0">
                                          <p:val>
                                            <p:fltVal val="0"/>
                                          </p:val>
                                        </p:tav>
                                        <p:tav tm="100000">
                                          <p:val>
                                            <p:strVal val="#ppt_h"/>
                                          </p:val>
                                        </p:tav>
                                      </p:tavLst>
                                    </p:anim>
                                    <p:animEffect transition="in" filter="fade">
                                      <p:cBhvr>
                                        <p:cTn id="9" dur="500"/>
                                        <p:tgtEl>
                                          <p:spTgt spid="215"/>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fade">
                                      <p:cBhvr>
                                        <p:cTn id="13" dur="500"/>
                                        <p:tgtEl>
                                          <p:spTgt spid="22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11"/>
                                        </p:tgtEl>
                                        <p:attrNameLst>
                                          <p:attrName>style.visibility</p:attrName>
                                        </p:attrNameLst>
                                      </p:cBhvr>
                                      <p:to>
                                        <p:strVal val="visible"/>
                                      </p:to>
                                    </p:set>
                                    <p:anim calcmode="lin" valueType="num">
                                      <p:cBhvr>
                                        <p:cTn id="17" dur="500" fill="hold"/>
                                        <p:tgtEl>
                                          <p:spTgt spid="211"/>
                                        </p:tgtEl>
                                        <p:attrNameLst>
                                          <p:attrName>ppt_w</p:attrName>
                                        </p:attrNameLst>
                                      </p:cBhvr>
                                      <p:tavLst>
                                        <p:tav tm="0">
                                          <p:val>
                                            <p:fltVal val="0"/>
                                          </p:val>
                                        </p:tav>
                                        <p:tav tm="100000">
                                          <p:val>
                                            <p:strVal val="#ppt_w"/>
                                          </p:val>
                                        </p:tav>
                                      </p:tavLst>
                                    </p:anim>
                                    <p:anim calcmode="lin" valueType="num">
                                      <p:cBhvr>
                                        <p:cTn id="18" dur="500" fill="hold"/>
                                        <p:tgtEl>
                                          <p:spTgt spid="211"/>
                                        </p:tgtEl>
                                        <p:attrNameLst>
                                          <p:attrName>ppt_h</p:attrName>
                                        </p:attrNameLst>
                                      </p:cBhvr>
                                      <p:tavLst>
                                        <p:tav tm="0">
                                          <p:val>
                                            <p:fltVal val="0"/>
                                          </p:val>
                                        </p:tav>
                                        <p:tav tm="100000">
                                          <p:val>
                                            <p:strVal val="#ppt_h"/>
                                          </p:val>
                                        </p:tav>
                                      </p:tavLst>
                                    </p:anim>
                                    <p:animEffect transition="in" filter="fade">
                                      <p:cBhvr>
                                        <p:cTn id="19" dur="500"/>
                                        <p:tgtEl>
                                          <p:spTgt spid="21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29"/>
                                        </p:tgtEl>
                                        <p:attrNameLst>
                                          <p:attrName>style.visibility</p:attrName>
                                        </p:attrNameLst>
                                      </p:cBhvr>
                                      <p:to>
                                        <p:strVal val="visible"/>
                                      </p:to>
                                    </p:set>
                                    <p:animEffect transition="in" filter="fade">
                                      <p:cBhvr>
                                        <p:cTn id="23" dur="500"/>
                                        <p:tgtEl>
                                          <p:spTgt spid="229"/>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230"/>
                                        </p:tgtEl>
                                        <p:attrNameLst>
                                          <p:attrName>style.visibility</p:attrName>
                                        </p:attrNameLst>
                                      </p:cBhvr>
                                      <p:to>
                                        <p:strVal val="visible"/>
                                      </p:to>
                                    </p:set>
                                    <p:animEffect transition="in" filter="fade">
                                      <p:cBhvr>
                                        <p:cTn id="33" dur="500"/>
                                        <p:tgtEl>
                                          <p:spTgt spid="230"/>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231"/>
                                        </p:tgtEl>
                                        <p:attrNameLst>
                                          <p:attrName>style.visibility</p:attrName>
                                        </p:attrNameLst>
                                      </p:cBhvr>
                                      <p:to>
                                        <p:strVal val="visible"/>
                                      </p:to>
                                    </p:set>
                                    <p:animEffect transition="in" filter="fade">
                                      <p:cBhvr>
                                        <p:cTn id="43" dur="500"/>
                                        <p:tgtEl>
                                          <p:spTgt spid="2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68521" y="2578634"/>
            <a:ext cx="1124834" cy="297340"/>
            <a:chOff x="1424694" y="3437117"/>
            <a:chExt cx="1499779" cy="396331"/>
          </a:xfrm>
        </p:grpSpPr>
        <p:sp>
          <p:nvSpPr>
            <p:cNvPr id="5" name="Round Same Side Corner Rectangle 4"/>
            <p:cNvSpPr/>
            <p:nvPr/>
          </p:nvSpPr>
          <p:spPr>
            <a:xfrm rot="16200000">
              <a:off x="2049734" y="2958708"/>
              <a:ext cx="249700" cy="1499779"/>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2014338" y="3437117"/>
              <a:ext cx="320492" cy="3204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1" name="Group 10"/>
          <p:cNvGrpSpPr/>
          <p:nvPr/>
        </p:nvGrpSpPr>
        <p:grpSpPr>
          <a:xfrm>
            <a:off x="2244946" y="2688640"/>
            <a:ext cx="1124834" cy="289085"/>
            <a:chOff x="2993261" y="3583747"/>
            <a:chExt cx="1499779" cy="385328"/>
          </a:xfrm>
        </p:grpSpPr>
        <p:sp>
          <p:nvSpPr>
            <p:cNvPr id="7" name="Round Same Side Corner Rectangle 6"/>
            <p:cNvSpPr/>
            <p:nvPr/>
          </p:nvSpPr>
          <p:spPr>
            <a:xfrm rot="5400000" flipH="1">
              <a:off x="3618301" y="2958707"/>
              <a:ext cx="249700" cy="1499779"/>
            </a:xfrm>
            <a:prstGeom prst="round2SameRect">
              <a:avLst>
                <a:gd name="adj1" fmla="val 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3582905" y="3648583"/>
              <a:ext cx="320492" cy="3204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2" name="Group 11"/>
          <p:cNvGrpSpPr/>
          <p:nvPr/>
        </p:nvGrpSpPr>
        <p:grpSpPr>
          <a:xfrm>
            <a:off x="3421371" y="2578634"/>
            <a:ext cx="1124834" cy="297339"/>
            <a:chOff x="4561827" y="3437117"/>
            <a:chExt cx="1499779" cy="396330"/>
          </a:xfrm>
        </p:grpSpPr>
        <p:sp>
          <p:nvSpPr>
            <p:cNvPr id="8" name="Round Same Side Corner Rectangle 7"/>
            <p:cNvSpPr/>
            <p:nvPr/>
          </p:nvSpPr>
          <p:spPr>
            <a:xfrm rot="5400000" flipH="1">
              <a:off x="5186867" y="2958707"/>
              <a:ext cx="249700" cy="1499779"/>
            </a:xfrm>
            <a:prstGeom prst="round2SameRect">
              <a:avLst>
                <a:gd name="adj1" fmla="val 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5220257" y="3437117"/>
              <a:ext cx="320492" cy="3204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4597795" y="2688640"/>
            <a:ext cx="1124834" cy="289085"/>
            <a:chOff x="6130393" y="3583747"/>
            <a:chExt cx="1499779" cy="385328"/>
          </a:xfrm>
        </p:grpSpPr>
        <p:sp>
          <p:nvSpPr>
            <p:cNvPr id="9" name="Round Same Side Corner Rectangle 8"/>
            <p:cNvSpPr/>
            <p:nvPr/>
          </p:nvSpPr>
          <p:spPr>
            <a:xfrm rot="5400000" flipH="1">
              <a:off x="6755433" y="2958707"/>
              <a:ext cx="249700" cy="1499779"/>
            </a:xfrm>
            <a:prstGeom prst="round2SameRect">
              <a:avLst>
                <a:gd name="adj1" fmla="val 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720037" y="3648583"/>
              <a:ext cx="320492" cy="3204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0" name="Group 35"/>
          <p:cNvGrpSpPr/>
          <p:nvPr/>
        </p:nvGrpSpPr>
        <p:grpSpPr>
          <a:xfrm>
            <a:off x="6950645" y="2688641"/>
            <a:ext cx="1124834" cy="289084"/>
            <a:chOff x="9267526" y="3583748"/>
            <a:chExt cx="1499779" cy="385327"/>
          </a:xfrm>
          <a:solidFill>
            <a:schemeClr val="accent2"/>
          </a:solidFill>
        </p:grpSpPr>
        <p:sp>
          <p:nvSpPr>
            <p:cNvPr id="6"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1" name="Group 19"/>
          <p:cNvGrpSpPr/>
          <p:nvPr/>
        </p:nvGrpSpPr>
        <p:grpSpPr>
          <a:xfrm>
            <a:off x="5774221" y="2578634"/>
            <a:ext cx="1124834" cy="297340"/>
            <a:chOff x="7698960" y="3437117"/>
            <a:chExt cx="1499779" cy="396331"/>
          </a:xfrm>
          <a:solidFill>
            <a:schemeClr val="accent1"/>
          </a:solidFill>
        </p:grpSpPr>
        <p:sp>
          <p:nvSpPr>
            <p:cNvPr id="10"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20"/>
          <p:cNvGrpSpPr/>
          <p:nvPr/>
        </p:nvGrpSpPr>
        <p:grpSpPr>
          <a:xfrm>
            <a:off x="7338932" y="3041998"/>
            <a:ext cx="348258" cy="348961"/>
            <a:chOff x="9145588" y="4435475"/>
            <a:chExt cx="464344" cy="465138"/>
          </a:xfrm>
          <a:solidFill>
            <a:schemeClr val="accent2"/>
          </a:solidFill>
        </p:grpSpPr>
        <p:sp>
          <p:nvSpPr>
            <p:cNvPr id="2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2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3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36" name="Group 30"/>
          <p:cNvGrpSpPr/>
          <p:nvPr/>
        </p:nvGrpSpPr>
        <p:grpSpPr>
          <a:xfrm>
            <a:off x="6214097" y="2177353"/>
            <a:ext cx="348258" cy="348366"/>
            <a:chOff x="7287419" y="2577307"/>
            <a:chExt cx="464344" cy="464344"/>
          </a:xfrm>
          <a:solidFill>
            <a:schemeClr val="accent1"/>
          </a:solidFill>
        </p:grpSpPr>
        <p:sp>
          <p:nvSpPr>
            <p:cNvPr id="32"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3"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35" name="AutoShape 59"/>
          <p:cNvSpPr>
            <a:spLocks/>
          </p:cNvSpPr>
          <p:nvPr/>
        </p:nvSpPr>
        <p:spPr bwMode="auto">
          <a:xfrm>
            <a:off x="2578694" y="3034926"/>
            <a:ext cx="348854" cy="348366"/>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dirty="0">
              <a:sym typeface="Gill Sans" charset="0"/>
            </a:endParaRPr>
          </a:p>
        </p:txBody>
      </p:sp>
      <p:grpSp>
        <p:nvGrpSpPr>
          <p:cNvPr id="37" name="Group 38"/>
          <p:cNvGrpSpPr/>
          <p:nvPr/>
        </p:nvGrpSpPr>
        <p:grpSpPr>
          <a:xfrm>
            <a:off x="3860950" y="2172529"/>
            <a:ext cx="348854" cy="293580"/>
            <a:chOff x="5368132" y="2625725"/>
            <a:chExt cx="465138" cy="391319"/>
          </a:xfrm>
          <a:solidFill>
            <a:schemeClr val="accent3"/>
          </a:solidFill>
        </p:grpSpPr>
        <p:sp>
          <p:nvSpPr>
            <p:cNvPr id="4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8" name="Group 42"/>
          <p:cNvGrpSpPr/>
          <p:nvPr/>
        </p:nvGrpSpPr>
        <p:grpSpPr>
          <a:xfrm>
            <a:off x="1456809" y="2177056"/>
            <a:ext cx="348258" cy="272142"/>
            <a:chOff x="2581275" y="1710532"/>
            <a:chExt cx="464344" cy="362744"/>
          </a:xfrm>
          <a:solidFill>
            <a:schemeClr val="accent1"/>
          </a:solidFill>
        </p:grpSpPr>
        <p:sp>
          <p:nvSpPr>
            <p:cNvPr id="44"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9"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0"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39" name="Group 52"/>
          <p:cNvGrpSpPr/>
          <p:nvPr/>
        </p:nvGrpSpPr>
        <p:grpSpPr>
          <a:xfrm>
            <a:off x="5041081" y="3034926"/>
            <a:ext cx="239316" cy="348961"/>
            <a:chOff x="5441157" y="4440238"/>
            <a:chExt cx="319088" cy="465138"/>
          </a:xfrm>
          <a:solidFill>
            <a:schemeClr val="accent4"/>
          </a:solidFill>
        </p:grpSpPr>
        <p:sp>
          <p:nvSpPr>
            <p:cNvPr id="54"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5"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56"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56"/>
          <p:cNvGrpSpPr/>
          <p:nvPr/>
        </p:nvGrpSpPr>
        <p:grpSpPr>
          <a:xfrm>
            <a:off x="3295064" y="1277321"/>
            <a:ext cx="1636976" cy="763803"/>
            <a:chOff x="5108913" y="2443649"/>
            <a:chExt cx="1974166" cy="1018090"/>
          </a:xfrm>
        </p:grpSpPr>
        <p:sp>
          <p:nvSpPr>
            <p:cNvPr id="58" name="TextBox 57"/>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9" name="Rectangle 58"/>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1" name="Group 59"/>
          <p:cNvGrpSpPr/>
          <p:nvPr/>
        </p:nvGrpSpPr>
        <p:grpSpPr>
          <a:xfrm>
            <a:off x="890625" y="1280784"/>
            <a:ext cx="1636976" cy="763803"/>
            <a:chOff x="5108913" y="2443649"/>
            <a:chExt cx="1974166" cy="1018090"/>
          </a:xfrm>
        </p:grpSpPr>
        <p:sp>
          <p:nvSpPr>
            <p:cNvPr id="61" name="TextBox 60"/>
            <p:cNvSpPr txBox="1"/>
            <p:nvPr/>
          </p:nvSpPr>
          <p:spPr>
            <a:xfrm>
              <a:off x="5613471"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2" name="Rectangle 61"/>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2" name="Group 62"/>
          <p:cNvGrpSpPr/>
          <p:nvPr/>
        </p:nvGrpSpPr>
        <p:grpSpPr>
          <a:xfrm>
            <a:off x="6772450" y="3431454"/>
            <a:ext cx="1636976" cy="763803"/>
            <a:chOff x="5108913" y="2443649"/>
            <a:chExt cx="1974166" cy="1018090"/>
          </a:xfrm>
        </p:grpSpPr>
        <p:sp>
          <p:nvSpPr>
            <p:cNvPr id="64" name="TextBox 63"/>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5" name="Rectangle 64"/>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3" name="Group 65"/>
          <p:cNvGrpSpPr/>
          <p:nvPr/>
        </p:nvGrpSpPr>
        <p:grpSpPr>
          <a:xfrm>
            <a:off x="5647914" y="1281664"/>
            <a:ext cx="1636976" cy="763803"/>
            <a:chOff x="5108913" y="2443649"/>
            <a:chExt cx="1974166" cy="1018090"/>
          </a:xfrm>
        </p:grpSpPr>
        <p:sp>
          <p:nvSpPr>
            <p:cNvPr id="67" name="TextBox 66"/>
            <p:cNvSpPr txBox="1"/>
            <p:nvPr/>
          </p:nvSpPr>
          <p:spPr>
            <a:xfrm>
              <a:off x="5613472"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8" name="Rectangle 67"/>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57" name="Group 68"/>
          <p:cNvGrpSpPr/>
          <p:nvPr/>
        </p:nvGrpSpPr>
        <p:grpSpPr>
          <a:xfrm>
            <a:off x="2067051" y="3431454"/>
            <a:ext cx="1636976" cy="763803"/>
            <a:chOff x="5108914" y="2443649"/>
            <a:chExt cx="1974166" cy="1018090"/>
          </a:xfrm>
        </p:grpSpPr>
        <p:sp>
          <p:nvSpPr>
            <p:cNvPr id="70" name="TextBox 69"/>
            <p:cNvSpPr txBox="1"/>
            <p:nvPr/>
          </p:nvSpPr>
          <p:spPr>
            <a:xfrm>
              <a:off x="5613473"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71" name="Rectangle 70"/>
            <p:cNvSpPr/>
            <p:nvPr/>
          </p:nvSpPr>
          <p:spPr>
            <a:xfrm>
              <a:off x="5108914"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60" name="Group 71"/>
          <p:cNvGrpSpPr/>
          <p:nvPr/>
        </p:nvGrpSpPr>
        <p:grpSpPr>
          <a:xfrm>
            <a:off x="4419900" y="3431454"/>
            <a:ext cx="1636976" cy="763803"/>
            <a:chOff x="5108913" y="2443649"/>
            <a:chExt cx="1974166" cy="1018090"/>
          </a:xfrm>
        </p:grpSpPr>
        <p:sp>
          <p:nvSpPr>
            <p:cNvPr id="73" name="TextBox 72"/>
            <p:cNvSpPr txBox="1"/>
            <p:nvPr/>
          </p:nvSpPr>
          <p:spPr>
            <a:xfrm>
              <a:off x="5613474" y="2443649"/>
              <a:ext cx="965051"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74" name="Rectangle 73"/>
            <p:cNvSpPr/>
            <p:nvPr/>
          </p:nvSpPr>
          <p:spPr>
            <a:xfrm>
              <a:off x="5108913" y="2784840"/>
              <a:ext cx="1974166"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036421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p:tgtEl>
                                          <p:spTgt spid="52"/>
                                        </p:tgtEl>
                                        <p:attrNameLst>
                                          <p:attrName>ppt_y</p:attrName>
                                        </p:attrNameLst>
                                      </p:cBhvr>
                                      <p:tavLst>
                                        <p:tav tm="0">
                                          <p:val>
                                            <p:strVal val="#ppt_y-#ppt_h*1.125000"/>
                                          </p:val>
                                        </p:tav>
                                        <p:tav tm="100000">
                                          <p:val>
                                            <p:strVal val="#ppt_y"/>
                                          </p:val>
                                        </p:tav>
                                      </p:tavLst>
                                    </p:anim>
                                    <p:animEffect transition="in" filter="wipe(down)">
                                      <p:cBhvr>
                                        <p:cTn id="19" dur="500"/>
                                        <p:tgtEl>
                                          <p:spTgt spid="5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fill="hold"/>
                                        <p:tgtEl>
                                          <p:spTgt spid="21"/>
                                        </p:tgtEl>
                                        <p:attrNameLst>
                                          <p:attrName>ppt_x</p:attrName>
                                        </p:attrNameLst>
                                      </p:cBhvr>
                                      <p:tavLst>
                                        <p:tav tm="0">
                                          <p:val>
                                            <p:strVal val="0-#ppt_w/2"/>
                                          </p:val>
                                        </p:tav>
                                        <p:tav tm="100000">
                                          <p:val>
                                            <p:strVal val="#ppt_x"/>
                                          </p:val>
                                        </p:tav>
                                      </p:tavLst>
                                    </p:anim>
                                    <p:anim calcmode="lin" valueType="num">
                                      <p:cBhvr additive="base">
                                        <p:cTn id="24" dur="500" fill="hold"/>
                                        <p:tgtEl>
                                          <p:spTgt spid="2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additive="base">
                                        <p:cTn id="34" dur="500"/>
                                        <p:tgtEl>
                                          <p:spTgt spid="53"/>
                                        </p:tgtEl>
                                        <p:attrNameLst>
                                          <p:attrName>ppt_y</p:attrName>
                                        </p:attrNameLst>
                                      </p:cBhvr>
                                      <p:tavLst>
                                        <p:tav tm="0">
                                          <p:val>
                                            <p:strVal val="#ppt_y+#ppt_h*1.125000"/>
                                          </p:val>
                                        </p:tav>
                                        <p:tav tm="100000">
                                          <p:val>
                                            <p:strVal val="#ppt_y"/>
                                          </p:val>
                                        </p:tav>
                                      </p:tavLst>
                                    </p:anim>
                                    <p:animEffect transition="in" filter="wipe(up)">
                                      <p:cBhvr>
                                        <p:cTn id="35" dur="500"/>
                                        <p:tgtEl>
                                          <p:spTgt spid="53"/>
                                        </p:tgtEl>
                                      </p:cBhvr>
                                    </p:animEffect>
                                  </p:childTnLst>
                                </p:cTn>
                              </p:par>
                            </p:childTnLst>
                          </p:cTn>
                        </p:par>
                        <p:par>
                          <p:cTn id="36" fill="hold">
                            <p:stCondLst>
                              <p:cond delay="3000"/>
                            </p:stCondLst>
                            <p:childTnLst>
                              <p:par>
                                <p:cTn id="37" presetID="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p:cTn id="44" dur="500" fill="hold"/>
                                        <p:tgtEl>
                                          <p:spTgt spid="39"/>
                                        </p:tgtEl>
                                        <p:attrNameLst>
                                          <p:attrName>ppt_w</p:attrName>
                                        </p:attrNameLst>
                                      </p:cBhvr>
                                      <p:tavLst>
                                        <p:tav tm="0">
                                          <p:val>
                                            <p:fltVal val="0"/>
                                          </p:val>
                                        </p:tav>
                                        <p:tav tm="100000">
                                          <p:val>
                                            <p:strVal val="#ppt_w"/>
                                          </p:val>
                                        </p:tav>
                                      </p:tavLst>
                                    </p:anim>
                                    <p:anim calcmode="lin" valueType="num">
                                      <p:cBhvr>
                                        <p:cTn id="45" dur="500" fill="hold"/>
                                        <p:tgtEl>
                                          <p:spTgt spid="39"/>
                                        </p:tgtEl>
                                        <p:attrNameLst>
                                          <p:attrName>ppt_h</p:attrName>
                                        </p:attrNameLst>
                                      </p:cBhvr>
                                      <p:tavLst>
                                        <p:tav tm="0">
                                          <p:val>
                                            <p:fltVal val="0"/>
                                          </p:val>
                                        </p:tav>
                                        <p:tav tm="100000">
                                          <p:val>
                                            <p:strVal val="#ppt_h"/>
                                          </p:val>
                                        </p:tav>
                                      </p:tavLst>
                                    </p:anim>
                                    <p:animEffect transition="in" filter="fade">
                                      <p:cBhvr>
                                        <p:cTn id="46" dur="500"/>
                                        <p:tgtEl>
                                          <p:spTgt spid="39"/>
                                        </p:tgtEl>
                                      </p:cBhvr>
                                    </p:animEffect>
                                  </p:childTnLst>
                                </p:cTn>
                              </p:par>
                            </p:childTnLst>
                          </p:cTn>
                        </p:par>
                        <p:par>
                          <p:cTn id="47" fill="hold">
                            <p:stCondLst>
                              <p:cond delay="4000"/>
                            </p:stCondLst>
                            <p:childTnLst>
                              <p:par>
                                <p:cTn id="48" presetID="12" presetClass="entr" presetSubtype="1" fill="hold" nodeType="afterEffect">
                                  <p:stCondLst>
                                    <p:cond delay="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500"/>
                                        <p:tgtEl>
                                          <p:spTgt spid="60"/>
                                        </p:tgtEl>
                                        <p:attrNameLst>
                                          <p:attrName>ppt_y</p:attrName>
                                        </p:attrNameLst>
                                      </p:cBhvr>
                                      <p:tavLst>
                                        <p:tav tm="0">
                                          <p:val>
                                            <p:strVal val="#ppt_y-#ppt_h*1.125000"/>
                                          </p:val>
                                        </p:tav>
                                        <p:tav tm="100000">
                                          <p:val>
                                            <p:strVal val="#ppt_y"/>
                                          </p:val>
                                        </p:tav>
                                      </p:tavLst>
                                    </p:anim>
                                    <p:animEffect transition="in" filter="wipe(down)">
                                      <p:cBhvr>
                                        <p:cTn id="51" dur="500"/>
                                        <p:tgtEl>
                                          <p:spTgt spid="60"/>
                                        </p:tgtEl>
                                      </p:cBhvr>
                                    </p:animEffect>
                                  </p:childTnLst>
                                </p:cTn>
                              </p:par>
                            </p:childTnLst>
                          </p:cTn>
                        </p:par>
                        <p:par>
                          <p:cTn id="52" fill="hold">
                            <p:stCondLst>
                              <p:cond delay="4500"/>
                            </p:stCondLst>
                            <p:childTnLst>
                              <p:par>
                                <p:cTn id="53" presetID="2" presetClass="entr" presetSubtype="8"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0-#ppt_w/2"/>
                                          </p:val>
                                        </p:tav>
                                        <p:tav tm="100000">
                                          <p:val>
                                            <p:strVal val="#ppt_x"/>
                                          </p:val>
                                        </p:tav>
                                      </p:tavLst>
                                    </p:anim>
                                    <p:anim calcmode="lin" valueType="num">
                                      <p:cBhvr additive="base">
                                        <p:cTn id="56" dur="500" fill="hold"/>
                                        <p:tgtEl>
                                          <p:spTgt spid="12"/>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 calcmode="lin" valueType="num">
                                      <p:cBhvr>
                                        <p:cTn id="60" dur="500" fill="hold"/>
                                        <p:tgtEl>
                                          <p:spTgt spid="37"/>
                                        </p:tgtEl>
                                        <p:attrNameLst>
                                          <p:attrName>ppt_w</p:attrName>
                                        </p:attrNameLst>
                                      </p:cBhvr>
                                      <p:tavLst>
                                        <p:tav tm="0">
                                          <p:val>
                                            <p:fltVal val="0"/>
                                          </p:val>
                                        </p:tav>
                                        <p:tav tm="100000">
                                          <p:val>
                                            <p:strVal val="#ppt_w"/>
                                          </p:val>
                                        </p:tav>
                                      </p:tavLst>
                                    </p:anim>
                                    <p:anim calcmode="lin" valueType="num">
                                      <p:cBhvr>
                                        <p:cTn id="61" dur="500" fill="hold"/>
                                        <p:tgtEl>
                                          <p:spTgt spid="37"/>
                                        </p:tgtEl>
                                        <p:attrNameLst>
                                          <p:attrName>ppt_h</p:attrName>
                                        </p:attrNameLst>
                                      </p:cBhvr>
                                      <p:tavLst>
                                        <p:tav tm="0">
                                          <p:val>
                                            <p:fltVal val="0"/>
                                          </p:val>
                                        </p:tav>
                                        <p:tav tm="100000">
                                          <p:val>
                                            <p:strVal val="#ppt_h"/>
                                          </p:val>
                                        </p:tav>
                                      </p:tavLst>
                                    </p:anim>
                                    <p:animEffect transition="in" filter="fade">
                                      <p:cBhvr>
                                        <p:cTn id="62" dur="500"/>
                                        <p:tgtEl>
                                          <p:spTgt spid="37"/>
                                        </p:tgtEl>
                                      </p:cBhvr>
                                    </p:animEffect>
                                  </p:childTnLst>
                                </p:cTn>
                              </p:par>
                            </p:childTnLst>
                          </p:cTn>
                        </p:par>
                        <p:par>
                          <p:cTn id="63" fill="hold">
                            <p:stCondLst>
                              <p:cond delay="5500"/>
                            </p:stCondLst>
                            <p:childTnLst>
                              <p:par>
                                <p:cTn id="64" presetID="12" presetClass="entr" presetSubtype="4"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p:tgtEl>
                                          <p:spTgt spid="43"/>
                                        </p:tgtEl>
                                        <p:attrNameLst>
                                          <p:attrName>ppt_y</p:attrName>
                                        </p:attrNameLst>
                                      </p:cBhvr>
                                      <p:tavLst>
                                        <p:tav tm="0">
                                          <p:val>
                                            <p:strVal val="#ppt_y+#ppt_h*1.125000"/>
                                          </p:val>
                                        </p:tav>
                                        <p:tav tm="100000">
                                          <p:val>
                                            <p:strVal val="#ppt_y"/>
                                          </p:val>
                                        </p:tav>
                                      </p:tavLst>
                                    </p:anim>
                                    <p:animEffect transition="in" filter="wipe(up)">
                                      <p:cBhvr>
                                        <p:cTn id="67" dur="500"/>
                                        <p:tgtEl>
                                          <p:spTgt spid="43"/>
                                        </p:tgtEl>
                                      </p:cBhvr>
                                    </p:animEffect>
                                  </p:childTnLst>
                                </p:cTn>
                              </p:par>
                            </p:childTnLst>
                          </p:cTn>
                        </p:par>
                        <p:par>
                          <p:cTn id="68" fill="hold">
                            <p:stCondLst>
                              <p:cond delay="6000"/>
                            </p:stCondLst>
                            <p:childTnLst>
                              <p:par>
                                <p:cTn id="69" presetID="2" presetClass="entr" presetSubtype="8" fill="hold"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additive="base">
                                        <p:cTn id="71" dur="500" fill="hold"/>
                                        <p:tgtEl>
                                          <p:spTgt spid="11"/>
                                        </p:tgtEl>
                                        <p:attrNameLst>
                                          <p:attrName>ppt_x</p:attrName>
                                        </p:attrNameLst>
                                      </p:cBhvr>
                                      <p:tavLst>
                                        <p:tav tm="0">
                                          <p:val>
                                            <p:strVal val="0-#ppt_w/2"/>
                                          </p:val>
                                        </p:tav>
                                        <p:tav tm="100000">
                                          <p:val>
                                            <p:strVal val="#ppt_x"/>
                                          </p:val>
                                        </p:tav>
                                      </p:tavLst>
                                    </p:anim>
                                    <p:anim calcmode="lin" valueType="num">
                                      <p:cBhvr additive="base">
                                        <p:cTn id="72" dur="500" fill="hold"/>
                                        <p:tgtEl>
                                          <p:spTgt spid="11"/>
                                        </p:tgtEl>
                                        <p:attrNameLst>
                                          <p:attrName>ppt_y</p:attrName>
                                        </p:attrNameLst>
                                      </p:cBhvr>
                                      <p:tavLst>
                                        <p:tav tm="0">
                                          <p:val>
                                            <p:strVal val="#ppt_y"/>
                                          </p:val>
                                        </p:tav>
                                        <p:tav tm="100000">
                                          <p:val>
                                            <p:strVal val="#ppt_y"/>
                                          </p:val>
                                        </p:tav>
                                      </p:tavLst>
                                    </p:anim>
                                  </p:childTnLst>
                                </p:cTn>
                              </p:par>
                            </p:childTnLst>
                          </p:cTn>
                        </p:par>
                        <p:par>
                          <p:cTn id="73" fill="hold">
                            <p:stCondLst>
                              <p:cond delay="6500"/>
                            </p:stCondLst>
                            <p:childTnLst>
                              <p:par>
                                <p:cTn id="74" presetID="53" presetClass="entr" presetSubtype="16"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childTnLst>
                          </p:cTn>
                        </p:par>
                        <p:par>
                          <p:cTn id="79" fill="hold">
                            <p:stCondLst>
                              <p:cond delay="7000"/>
                            </p:stCondLst>
                            <p:childTnLst>
                              <p:par>
                                <p:cTn id="80" presetID="12" presetClass="entr" presetSubtype="1"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additive="base">
                                        <p:cTn id="82" dur="500"/>
                                        <p:tgtEl>
                                          <p:spTgt spid="57"/>
                                        </p:tgtEl>
                                        <p:attrNameLst>
                                          <p:attrName>ppt_y</p:attrName>
                                        </p:attrNameLst>
                                      </p:cBhvr>
                                      <p:tavLst>
                                        <p:tav tm="0">
                                          <p:val>
                                            <p:strVal val="#ppt_y-#ppt_h*1.125000"/>
                                          </p:val>
                                        </p:tav>
                                        <p:tav tm="100000">
                                          <p:val>
                                            <p:strVal val="#ppt_y"/>
                                          </p:val>
                                        </p:tav>
                                      </p:tavLst>
                                    </p:anim>
                                    <p:animEffect transition="in" filter="wipe(down)">
                                      <p:cBhvr>
                                        <p:cTn id="83" dur="500"/>
                                        <p:tgtEl>
                                          <p:spTgt spid="57"/>
                                        </p:tgtEl>
                                      </p:cBhvr>
                                    </p:animEffect>
                                  </p:childTnLst>
                                </p:cTn>
                              </p:par>
                            </p:childTnLst>
                          </p:cTn>
                        </p:par>
                        <p:par>
                          <p:cTn id="84" fill="hold">
                            <p:stCondLst>
                              <p:cond delay="7500"/>
                            </p:stCondLst>
                            <p:childTnLst>
                              <p:par>
                                <p:cTn id="85" presetID="2" presetClass="entr" presetSubtype="8" fill="hold" nodeType="afterEffect">
                                  <p:stCondLst>
                                    <p:cond delay="0"/>
                                  </p:stCondLst>
                                  <p:childTnLst>
                                    <p:set>
                                      <p:cBhvr>
                                        <p:cTn id="86" dur="1" fill="hold">
                                          <p:stCondLst>
                                            <p:cond delay="0"/>
                                          </p:stCondLst>
                                        </p:cTn>
                                        <p:tgtEl>
                                          <p:spTgt spid="4"/>
                                        </p:tgtEl>
                                        <p:attrNameLst>
                                          <p:attrName>style.visibility</p:attrName>
                                        </p:attrNameLst>
                                      </p:cBhvr>
                                      <p:to>
                                        <p:strVal val="visible"/>
                                      </p:to>
                                    </p:set>
                                    <p:anim calcmode="lin" valueType="num">
                                      <p:cBhvr additive="base">
                                        <p:cTn id="87" dur="500" fill="hold"/>
                                        <p:tgtEl>
                                          <p:spTgt spid="4"/>
                                        </p:tgtEl>
                                        <p:attrNameLst>
                                          <p:attrName>ppt_x</p:attrName>
                                        </p:attrNameLst>
                                      </p:cBhvr>
                                      <p:tavLst>
                                        <p:tav tm="0">
                                          <p:val>
                                            <p:strVal val="0-#ppt_w/2"/>
                                          </p:val>
                                        </p:tav>
                                        <p:tav tm="100000">
                                          <p:val>
                                            <p:strVal val="#ppt_x"/>
                                          </p:val>
                                        </p:tav>
                                      </p:tavLst>
                                    </p:anim>
                                    <p:anim calcmode="lin" valueType="num">
                                      <p:cBhvr additive="base">
                                        <p:cTn id="88" dur="500" fill="hold"/>
                                        <p:tgtEl>
                                          <p:spTgt spid="4"/>
                                        </p:tgtEl>
                                        <p:attrNameLst>
                                          <p:attrName>ppt_y</p:attrName>
                                        </p:attrNameLst>
                                      </p:cBhvr>
                                      <p:tavLst>
                                        <p:tav tm="0">
                                          <p:val>
                                            <p:strVal val="#ppt_y"/>
                                          </p:val>
                                        </p:tav>
                                        <p:tav tm="100000">
                                          <p:val>
                                            <p:strVal val="#ppt_y"/>
                                          </p:val>
                                        </p:tav>
                                      </p:tavLst>
                                    </p:anim>
                                  </p:childTnLst>
                                </p:cTn>
                              </p:par>
                            </p:childTnLst>
                          </p:cTn>
                        </p:par>
                        <p:par>
                          <p:cTn id="89" fill="hold">
                            <p:stCondLst>
                              <p:cond delay="8000"/>
                            </p:stCondLst>
                            <p:childTnLst>
                              <p:par>
                                <p:cTn id="90" presetID="53" presetClass="entr" presetSubtype="16" fill="hold" nodeType="afterEffect">
                                  <p:stCondLst>
                                    <p:cond delay="0"/>
                                  </p:stCondLst>
                                  <p:childTnLst>
                                    <p:set>
                                      <p:cBhvr>
                                        <p:cTn id="91" dur="1" fill="hold">
                                          <p:stCondLst>
                                            <p:cond delay="0"/>
                                          </p:stCondLst>
                                        </p:cTn>
                                        <p:tgtEl>
                                          <p:spTgt spid="38"/>
                                        </p:tgtEl>
                                        <p:attrNameLst>
                                          <p:attrName>style.visibility</p:attrName>
                                        </p:attrNameLst>
                                      </p:cBhvr>
                                      <p:to>
                                        <p:strVal val="visible"/>
                                      </p:to>
                                    </p:set>
                                    <p:anim calcmode="lin" valueType="num">
                                      <p:cBhvr>
                                        <p:cTn id="92" dur="500" fill="hold"/>
                                        <p:tgtEl>
                                          <p:spTgt spid="38"/>
                                        </p:tgtEl>
                                        <p:attrNameLst>
                                          <p:attrName>ppt_w</p:attrName>
                                        </p:attrNameLst>
                                      </p:cBhvr>
                                      <p:tavLst>
                                        <p:tav tm="0">
                                          <p:val>
                                            <p:fltVal val="0"/>
                                          </p:val>
                                        </p:tav>
                                        <p:tav tm="100000">
                                          <p:val>
                                            <p:strVal val="#ppt_w"/>
                                          </p:val>
                                        </p:tav>
                                      </p:tavLst>
                                    </p:anim>
                                    <p:anim calcmode="lin" valueType="num">
                                      <p:cBhvr>
                                        <p:cTn id="93" dur="500" fill="hold"/>
                                        <p:tgtEl>
                                          <p:spTgt spid="38"/>
                                        </p:tgtEl>
                                        <p:attrNameLst>
                                          <p:attrName>ppt_h</p:attrName>
                                        </p:attrNameLst>
                                      </p:cBhvr>
                                      <p:tavLst>
                                        <p:tav tm="0">
                                          <p:val>
                                            <p:fltVal val="0"/>
                                          </p:val>
                                        </p:tav>
                                        <p:tav tm="100000">
                                          <p:val>
                                            <p:strVal val="#ppt_h"/>
                                          </p:val>
                                        </p:tav>
                                      </p:tavLst>
                                    </p:anim>
                                    <p:animEffect transition="in" filter="fade">
                                      <p:cBhvr>
                                        <p:cTn id="94" dur="500"/>
                                        <p:tgtEl>
                                          <p:spTgt spid="38"/>
                                        </p:tgtEl>
                                      </p:cBhvr>
                                    </p:animEffect>
                                  </p:childTnLst>
                                </p:cTn>
                              </p:par>
                            </p:childTnLst>
                          </p:cTn>
                        </p:par>
                        <p:par>
                          <p:cTn id="95" fill="hold">
                            <p:stCondLst>
                              <p:cond delay="8500"/>
                            </p:stCondLst>
                            <p:childTnLst>
                              <p:par>
                                <p:cTn id="96" presetID="12" presetClass="entr" presetSubtype="4" fill="hold" nodeType="afterEffect">
                                  <p:stCondLst>
                                    <p:cond delay="0"/>
                                  </p:stCondLst>
                                  <p:childTnLst>
                                    <p:set>
                                      <p:cBhvr>
                                        <p:cTn id="97" dur="1" fill="hold">
                                          <p:stCondLst>
                                            <p:cond delay="0"/>
                                          </p:stCondLst>
                                        </p:cTn>
                                        <p:tgtEl>
                                          <p:spTgt spid="51"/>
                                        </p:tgtEl>
                                        <p:attrNameLst>
                                          <p:attrName>style.visibility</p:attrName>
                                        </p:attrNameLst>
                                      </p:cBhvr>
                                      <p:to>
                                        <p:strVal val="visible"/>
                                      </p:to>
                                    </p:set>
                                    <p:anim calcmode="lin" valueType="num">
                                      <p:cBhvr additive="base">
                                        <p:cTn id="98" dur="500"/>
                                        <p:tgtEl>
                                          <p:spTgt spid="51"/>
                                        </p:tgtEl>
                                        <p:attrNameLst>
                                          <p:attrName>ppt_y</p:attrName>
                                        </p:attrNameLst>
                                      </p:cBhvr>
                                      <p:tavLst>
                                        <p:tav tm="0">
                                          <p:val>
                                            <p:strVal val="#ppt_y+#ppt_h*1.125000"/>
                                          </p:val>
                                        </p:tav>
                                        <p:tav tm="100000">
                                          <p:val>
                                            <p:strVal val="#ppt_y"/>
                                          </p:val>
                                        </p:tav>
                                      </p:tavLst>
                                    </p:anim>
                                    <p:animEffect transition="in" filter="wipe(up)">
                                      <p:cBhvr>
                                        <p:cTn id="9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2"/>
          <p:cNvSpPr txBox="1"/>
          <p:nvPr/>
        </p:nvSpPr>
        <p:spPr>
          <a:xfrm>
            <a:off x="877994" y="1955435"/>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2" name="矩形 11"/>
          <p:cNvSpPr>
            <a:spLocks noChangeArrowheads="1"/>
          </p:cNvSpPr>
          <p:nvPr/>
        </p:nvSpPr>
        <p:spPr bwMode="auto">
          <a:xfrm>
            <a:off x="1027908"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64" name="任意多边形 63"/>
          <p:cNvSpPr/>
          <p:nvPr/>
        </p:nvSpPr>
        <p:spPr>
          <a:xfrm>
            <a:off x="3185696" y="1721784"/>
            <a:ext cx="1302875" cy="1515541"/>
          </a:xfrm>
          <a:custGeom>
            <a:avLst/>
            <a:gdLst>
              <a:gd name="connsiteX0" fmla="*/ 2043172 w 2043172"/>
              <a:gd name="connsiteY0" fmla="*/ 0 h 2375941"/>
              <a:gd name="connsiteX1" fmla="*/ 2043172 w 2043172"/>
              <a:gd name="connsiteY1" fmla="*/ 2239998 h 2375941"/>
              <a:gd name="connsiteX2" fmla="*/ 2043172 w 2043172"/>
              <a:gd name="connsiteY2" fmla="*/ 2375941 h 2375941"/>
              <a:gd name="connsiteX3" fmla="*/ 0 w 2043172"/>
              <a:gd name="connsiteY3" fmla="*/ 2375941 h 2375941"/>
              <a:gd name="connsiteX4" fmla="*/ 1076 w 2043172"/>
              <a:gd name="connsiteY4" fmla="*/ 2374048 h 2375941"/>
              <a:gd name="connsiteX5" fmla="*/ 219733 w 2043172"/>
              <a:gd name="connsiteY5" fmla="*/ 1911251 h 2375941"/>
              <a:gd name="connsiteX6" fmla="*/ 222418 w 2043172"/>
              <a:gd name="connsiteY6" fmla="*/ 1731400 h 2375941"/>
              <a:gd name="connsiteX7" fmla="*/ 200934 w 2043172"/>
              <a:gd name="connsiteY7" fmla="*/ 1556918 h 2375941"/>
              <a:gd name="connsiteX8" fmla="*/ 300297 w 2043172"/>
              <a:gd name="connsiteY8" fmla="*/ 1307274 h 2375941"/>
              <a:gd name="connsiteX9" fmla="*/ 931384 w 2043172"/>
              <a:gd name="connsiteY9" fmla="*/ 322121 h 2375941"/>
              <a:gd name="connsiteX10" fmla="*/ 1186505 w 2043172"/>
              <a:gd name="connsiteY10" fmla="*/ 169114 h 2375941"/>
              <a:gd name="connsiteX11" fmla="*/ 2043172 w 2043172"/>
              <a:gd name="connsiteY11" fmla="*/ 0 h 237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3172" h="2375941">
                <a:moveTo>
                  <a:pt x="2043172" y="0"/>
                </a:moveTo>
                <a:cubicBezTo>
                  <a:pt x="2043172" y="0"/>
                  <a:pt x="2043172" y="0"/>
                  <a:pt x="2043172" y="2239998"/>
                </a:cubicBezTo>
                <a:lnTo>
                  <a:pt x="2043172" y="2375941"/>
                </a:lnTo>
                <a:lnTo>
                  <a:pt x="0" y="2375941"/>
                </a:lnTo>
                <a:lnTo>
                  <a:pt x="1076" y="2374048"/>
                </a:lnTo>
                <a:cubicBezTo>
                  <a:pt x="80759" y="2222802"/>
                  <a:pt x="147225" y="2066272"/>
                  <a:pt x="219733" y="1911251"/>
                </a:cubicBezTo>
                <a:cubicBezTo>
                  <a:pt x="249273" y="1841458"/>
                  <a:pt x="251959" y="1798508"/>
                  <a:pt x="222418" y="1731400"/>
                </a:cubicBezTo>
                <a:cubicBezTo>
                  <a:pt x="203620" y="1683082"/>
                  <a:pt x="182136" y="1650870"/>
                  <a:pt x="200934" y="1556918"/>
                </a:cubicBezTo>
                <a:cubicBezTo>
                  <a:pt x="219733" y="1471019"/>
                  <a:pt x="268071" y="1387804"/>
                  <a:pt x="300297" y="1307274"/>
                </a:cubicBezTo>
                <a:cubicBezTo>
                  <a:pt x="464111" y="891201"/>
                  <a:pt x="555417" y="593239"/>
                  <a:pt x="931384" y="322121"/>
                </a:cubicBezTo>
                <a:cubicBezTo>
                  <a:pt x="1014634" y="263065"/>
                  <a:pt x="1097884" y="212063"/>
                  <a:pt x="1186505" y="169114"/>
                </a:cubicBezTo>
                <a:cubicBezTo>
                  <a:pt x="1463109" y="59056"/>
                  <a:pt x="1753141" y="2684"/>
                  <a:pt x="2043172" y="0"/>
                </a:cubicBez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任意多边形 61"/>
          <p:cNvSpPr/>
          <p:nvPr/>
        </p:nvSpPr>
        <p:spPr>
          <a:xfrm>
            <a:off x="3099661" y="3273778"/>
            <a:ext cx="1388909" cy="1871309"/>
          </a:xfrm>
          <a:custGeom>
            <a:avLst/>
            <a:gdLst>
              <a:gd name="connsiteX0" fmla="*/ 134918 w 2178090"/>
              <a:gd name="connsiteY0" fmla="*/ 0 h 2933685"/>
              <a:gd name="connsiteX1" fmla="*/ 2178090 w 2178090"/>
              <a:gd name="connsiteY1" fmla="*/ 0 h 2933685"/>
              <a:gd name="connsiteX2" fmla="*/ 2178090 w 2178090"/>
              <a:gd name="connsiteY2" fmla="*/ 155886 h 2933685"/>
              <a:gd name="connsiteX3" fmla="*/ 2178090 w 2178090"/>
              <a:gd name="connsiteY3" fmla="*/ 2933685 h 2933685"/>
              <a:gd name="connsiteX4" fmla="*/ 1627567 w 2178090"/>
              <a:gd name="connsiteY4" fmla="*/ 2933685 h 2933685"/>
              <a:gd name="connsiteX5" fmla="*/ 1726930 w 2178090"/>
              <a:gd name="connsiteY5" fmla="*/ 2568615 h 2933685"/>
              <a:gd name="connsiteX6" fmla="*/ 1501350 w 2178090"/>
              <a:gd name="connsiteY6" fmla="*/ 2045168 h 2933685"/>
              <a:gd name="connsiteX7" fmla="*/ 1450326 w 2178090"/>
              <a:gd name="connsiteY7" fmla="*/ 1865318 h 2933685"/>
              <a:gd name="connsiteX8" fmla="*/ 1168351 w 2178090"/>
              <a:gd name="connsiteY8" fmla="*/ 1674729 h 2933685"/>
              <a:gd name="connsiteX9" fmla="*/ 574860 w 2178090"/>
              <a:gd name="connsiteY9" fmla="*/ 1658623 h 2933685"/>
              <a:gd name="connsiteX10" fmla="*/ 370764 w 2178090"/>
              <a:gd name="connsiteY10" fmla="*/ 1368714 h 2933685"/>
              <a:gd name="connsiteX11" fmla="*/ 402989 w 2178090"/>
              <a:gd name="connsiteY11" fmla="*/ 1210338 h 2933685"/>
              <a:gd name="connsiteX12" fmla="*/ 362707 w 2178090"/>
              <a:gd name="connsiteY12" fmla="*/ 1119071 h 2933685"/>
              <a:gd name="connsiteX13" fmla="*/ 314369 w 2178090"/>
              <a:gd name="connsiteY13" fmla="*/ 955326 h 2933685"/>
              <a:gd name="connsiteX14" fmla="*/ 376135 w 2178090"/>
              <a:gd name="connsiteY14" fmla="*/ 907008 h 2933685"/>
              <a:gd name="connsiteX15" fmla="*/ 300941 w 2178090"/>
              <a:gd name="connsiteY15" fmla="*/ 880164 h 2933685"/>
              <a:gd name="connsiteX16" fmla="*/ 233804 w 2178090"/>
              <a:gd name="connsiteY16" fmla="*/ 767422 h 2933685"/>
              <a:gd name="connsiteX17" fmla="*/ 274086 w 2178090"/>
              <a:gd name="connsiteY17" fmla="*/ 686892 h 2933685"/>
              <a:gd name="connsiteX18" fmla="*/ 236490 w 2178090"/>
              <a:gd name="connsiteY18" fmla="*/ 456039 h 2933685"/>
              <a:gd name="connsiteX19" fmla="*/ 91474 w 2178090"/>
              <a:gd name="connsiteY19" fmla="*/ 421142 h 2933685"/>
              <a:gd name="connsiteX20" fmla="*/ 168 w 2178090"/>
              <a:gd name="connsiteY20" fmla="*/ 268135 h 2933685"/>
              <a:gd name="connsiteX21" fmla="*/ 51192 w 2178090"/>
              <a:gd name="connsiteY21" fmla="*/ 147339 h 2933685"/>
              <a:gd name="connsiteX22" fmla="*/ 134918 w 2178090"/>
              <a:gd name="connsiteY22" fmla="*/ 0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78090" h="2933685">
                <a:moveTo>
                  <a:pt x="134918" y="0"/>
                </a:moveTo>
                <a:lnTo>
                  <a:pt x="2178090" y="0"/>
                </a:lnTo>
                <a:lnTo>
                  <a:pt x="2178090" y="155886"/>
                </a:lnTo>
                <a:cubicBezTo>
                  <a:pt x="2178090" y="864798"/>
                  <a:pt x="2178090" y="1772205"/>
                  <a:pt x="2178090" y="2933685"/>
                </a:cubicBezTo>
                <a:cubicBezTo>
                  <a:pt x="2178090" y="2933685"/>
                  <a:pt x="2178090" y="2933685"/>
                  <a:pt x="1627567" y="2933685"/>
                </a:cubicBezTo>
                <a:cubicBezTo>
                  <a:pt x="1769898" y="2802153"/>
                  <a:pt x="1769898" y="2678673"/>
                  <a:pt x="1726930" y="2568615"/>
                </a:cubicBezTo>
                <a:cubicBezTo>
                  <a:pt x="1651737" y="2372658"/>
                  <a:pt x="1547003" y="2267969"/>
                  <a:pt x="1501350" y="2045168"/>
                </a:cubicBezTo>
                <a:cubicBezTo>
                  <a:pt x="1487922" y="1983429"/>
                  <a:pt x="1474495" y="1924373"/>
                  <a:pt x="1450326" y="1865318"/>
                </a:cubicBezTo>
                <a:cubicBezTo>
                  <a:pt x="1393931" y="1731100"/>
                  <a:pt x="1294568" y="1685467"/>
                  <a:pt x="1168351" y="1674729"/>
                </a:cubicBezTo>
                <a:cubicBezTo>
                  <a:pt x="993794" y="1663992"/>
                  <a:pt x="741360" y="1701573"/>
                  <a:pt x="574860" y="1658623"/>
                </a:cubicBezTo>
                <a:cubicBezTo>
                  <a:pt x="443272" y="1623727"/>
                  <a:pt x="373449" y="1500247"/>
                  <a:pt x="370764" y="1368714"/>
                </a:cubicBezTo>
                <a:cubicBezTo>
                  <a:pt x="370764" y="1317712"/>
                  <a:pt x="378820" y="1264025"/>
                  <a:pt x="402989" y="1210338"/>
                </a:cubicBezTo>
                <a:cubicBezTo>
                  <a:pt x="424473" y="1164705"/>
                  <a:pt x="400304" y="1143230"/>
                  <a:pt x="362707" y="1119071"/>
                </a:cubicBezTo>
                <a:cubicBezTo>
                  <a:pt x="303627" y="1081490"/>
                  <a:pt x="249917" y="1019750"/>
                  <a:pt x="314369" y="955326"/>
                </a:cubicBezTo>
                <a:cubicBezTo>
                  <a:pt x="327796" y="939220"/>
                  <a:pt x="349280" y="923114"/>
                  <a:pt x="376135" y="907008"/>
                </a:cubicBezTo>
                <a:cubicBezTo>
                  <a:pt x="346594" y="898955"/>
                  <a:pt x="319740" y="890902"/>
                  <a:pt x="300941" y="880164"/>
                </a:cubicBezTo>
                <a:cubicBezTo>
                  <a:pt x="239175" y="853321"/>
                  <a:pt x="225748" y="813056"/>
                  <a:pt x="233804" y="767422"/>
                </a:cubicBezTo>
                <a:cubicBezTo>
                  <a:pt x="236490" y="743263"/>
                  <a:pt x="255288" y="716420"/>
                  <a:pt x="274086" y="686892"/>
                </a:cubicBezTo>
                <a:cubicBezTo>
                  <a:pt x="330481" y="606362"/>
                  <a:pt x="346594" y="509725"/>
                  <a:pt x="236490" y="456039"/>
                </a:cubicBezTo>
                <a:cubicBezTo>
                  <a:pt x="188151" y="431880"/>
                  <a:pt x="137127" y="437248"/>
                  <a:pt x="91474" y="421142"/>
                </a:cubicBezTo>
                <a:cubicBezTo>
                  <a:pt x="27022" y="396983"/>
                  <a:pt x="-2518" y="332559"/>
                  <a:pt x="168" y="268135"/>
                </a:cubicBezTo>
                <a:cubicBezTo>
                  <a:pt x="2853" y="222501"/>
                  <a:pt x="29708" y="179552"/>
                  <a:pt x="51192" y="147339"/>
                </a:cubicBezTo>
                <a:lnTo>
                  <a:pt x="134918" y="0"/>
                </a:lnTo>
                <a:close/>
              </a:path>
            </a:pathLst>
          </a:cu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5" name="任意多边形 64"/>
          <p:cNvSpPr/>
          <p:nvPr/>
        </p:nvSpPr>
        <p:spPr>
          <a:xfrm>
            <a:off x="4525014" y="1721550"/>
            <a:ext cx="1242044" cy="1515774"/>
          </a:xfrm>
          <a:custGeom>
            <a:avLst/>
            <a:gdLst>
              <a:gd name="connsiteX0" fmla="*/ 93290 w 1947775"/>
              <a:gd name="connsiteY0" fmla="*/ 0 h 2376307"/>
              <a:gd name="connsiteX1" fmla="*/ 1168098 w 1947775"/>
              <a:gd name="connsiteY1" fmla="*/ 319628 h 2376307"/>
              <a:gd name="connsiteX2" fmla="*/ 1944181 w 1947775"/>
              <a:gd name="connsiteY2" fmla="*/ 2069879 h 2376307"/>
              <a:gd name="connsiteX3" fmla="*/ 1919341 w 1947775"/>
              <a:gd name="connsiteY3" fmla="*/ 2265675 h 2376307"/>
              <a:gd name="connsiteX4" fmla="*/ 1889113 w 1947775"/>
              <a:gd name="connsiteY4" fmla="*/ 2376307 h 2376307"/>
              <a:gd name="connsiteX5" fmla="*/ 0 w 1947775"/>
              <a:gd name="connsiteY5" fmla="*/ 2376307 h 2376307"/>
              <a:gd name="connsiteX6" fmla="*/ 0 w 1947775"/>
              <a:gd name="connsiteY6" fmla="*/ 687 h 23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75" h="2376307">
                <a:moveTo>
                  <a:pt x="93290" y="0"/>
                </a:moveTo>
                <a:cubicBezTo>
                  <a:pt x="477979" y="10787"/>
                  <a:pt x="852353" y="117038"/>
                  <a:pt x="1168098" y="319628"/>
                </a:cubicBezTo>
                <a:cubicBezTo>
                  <a:pt x="1683696" y="682027"/>
                  <a:pt x="1984462" y="1455144"/>
                  <a:pt x="1944181" y="2069879"/>
                </a:cubicBezTo>
                <a:cubicBezTo>
                  <a:pt x="1940153" y="2136319"/>
                  <a:pt x="1931929" y="2201752"/>
                  <a:pt x="1919341" y="2265675"/>
                </a:cubicBezTo>
                <a:lnTo>
                  <a:pt x="1889113" y="2376307"/>
                </a:lnTo>
                <a:lnTo>
                  <a:pt x="0" y="2376307"/>
                </a:lnTo>
                <a:lnTo>
                  <a:pt x="0" y="687"/>
                </a:lnTo>
                <a:close/>
              </a:path>
            </a:pathLst>
          </a:cu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任意多边形 65"/>
          <p:cNvSpPr/>
          <p:nvPr/>
        </p:nvSpPr>
        <p:spPr>
          <a:xfrm>
            <a:off x="4525014" y="3273778"/>
            <a:ext cx="1428116" cy="1871309"/>
          </a:xfrm>
          <a:custGeom>
            <a:avLst/>
            <a:gdLst>
              <a:gd name="connsiteX0" fmla="*/ 0 w 2239576"/>
              <a:gd name="connsiteY0" fmla="*/ 0 h 2933685"/>
              <a:gd name="connsiteX1" fmla="*/ 1889113 w 2239576"/>
              <a:gd name="connsiteY1" fmla="*/ 0 h 2933685"/>
              <a:gd name="connsiteX2" fmla="*/ 1868318 w 2239576"/>
              <a:gd name="connsiteY2" fmla="*/ 76104 h 2933685"/>
              <a:gd name="connsiteX3" fmla="*/ 1683696 w 2239576"/>
              <a:gd name="connsiteY3" fmla="*/ 410316 h 2933685"/>
              <a:gd name="connsiteX4" fmla="*/ 1503774 w 2239576"/>
              <a:gd name="connsiteY4" fmla="*/ 646547 h 2933685"/>
              <a:gd name="connsiteX5" fmla="*/ 1611190 w 2239576"/>
              <a:gd name="connsiteY5" fmla="*/ 2018293 h 2933685"/>
              <a:gd name="connsiteX6" fmla="*/ 2239576 w 2239576"/>
              <a:gd name="connsiteY6" fmla="*/ 2933685 h 2933685"/>
              <a:gd name="connsiteX7" fmla="*/ 162894 w 2239576"/>
              <a:gd name="connsiteY7" fmla="*/ 2933685 h 2933685"/>
              <a:gd name="connsiteX8" fmla="*/ 0 w 2239576"/>
              <a:gd name="connsiteY8" fmla="*/ 2933685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9576" h="2933685">
                <a:moveTo>
                  <a:pt x="0" y="0"/>
                </a:moveTo>
                <a:lnTo>
                  <a:pt x="1889113" y="0"/>
                </a:lnTo>
                <a:lnTo>
                  <a:pt x="1868318" y="76104"/>
                </a:lnTo>
                <a:cubicBezTo>
                  <a:pt x="1825352" y="196904"/>
                  <a:pt x="1764259" y="309650"/>
                  <a:pt x="1683696" y="410316"/>
                </a:cubicBezTo>
                <a:cubicBezTo>
                  <a:pt x="1613876" y="493534"/>
                  <a:pt x="1554797" y="571383"/>
                  <a:pt x="1503774" y="646547"/>
                </a:cubicBezTo>
                <a:cubicBezTo>
                  <a:pt x="1216435" y="1084110"/>
                  <a:pt x="1275514" y="1642472"/>
                  <a:pt x="1611190" y="2018293"/>
                </a:cubicBezTo>
                <a:cubicBezTo>
                  <a:pt x="1920012" y="2364585"/>
                  <a:pt x="2116047" y="2587393"/>
                  <a:pt x="2239576" y="2933685"/>
                </a:cubicBezTo>
                <a:cubicBezTo>
                  <a:pt x="2239576" y="2933685"/>
                  <a:pt x="2239576" y="2933685"/>
                  <a:pt x="162894" y="2933685"/>
                </a:cubicBezTo>
                <a:lnTo>
                  <a:pt x="0" y="2933685"/>
                </a:lnTo>
                <a:close/>
              </a:path>
            </a:pathLst>
          </a:cu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Freeform 17"/>
          <p:cNvSpPr>
            <a:spLocks noEditPoints="1"/>
          </p:cNvSpPr>
          <p:nvPr/>
        </p:nvSpPr>
        <p:spPr bwMode="auto">
          <a:xfrm>
            <a:off x="4714581" y="3409834"/>
            <a:ext cx="294403" cy="489357"/>
          </a:xfrm>
          <a:custGeom>
            <a:avLst/>
            <a:gdLst>
              <a:gd name="T0" fmla="*/ 46 w 92"/>
              <a:gd name="T1" fmla="*/ 70 h 153"/>
              <a:gd name="T2" fmla="*/ 88 w 92"/>
              <a:gd name="T3" fmla="*/ 111 h 153"/>
              <a:gd name="T4" fmla="*/ 46 w 92"/>
              <a:gd name="T5" fmla="*/ 153 h 153"/>
              <a:gd name="T6" fmla="*/ 4 w 92"/>
              <a:gd name="T7" fmla="*/ 111 h 153"/>
              <a:gd name="T8" fmla="*/ 46 w 92"/>
              <a:gd name="T9" fmla="*/ 70 h 153"/>
              <a:gd name="T10" fmla="*/ 46 w 92"/>
              <a:gd name="T11" fmla="*/ 70 h 153"/>
              <a:gd name="T12" fmla="*/ 46 w 92"/>
              <a:gd name="T13" fmla="*/ 79 h 153"/>
              <a:gd name="T14" fmla="*/ 78 w 92"/>
              <a:gd name="T15" fmla="*/ 111 h 153"/>
              <a:gd name="T16" fmla="*/ 46 w 92"/>
              <a:gd name="T17" fmla="*/ 143 h 153"/>
              <a:gd name="T18" fmla="*/ 14 w 92"/>
              <a:gd name="T19" fmla="*/ 111 h 153"/>
              <a:gd name="T20" fmla="*/ 46 w 92"/>
              <a:gd name="T21" fmla="*/ 79 h 153"/>
              <a:gd name="T22" fmla="*/ 46 w 92"/>
              <a:gd name="T23" fmla="*/ 79 h 153"/>
              <a:gd name="T24" fmla="*/ 46 w 92"/>
              <a:gd name="T25" fmla="*/ 81 h 153"/>
              <a:gd name="T26" fmla="*/ 53 w 92"/>
              <a:gd name="T27" fmla="*/ 102 h 153"/>
              <a:gd name="T28" fmla="*/ 75 w 92"/>
              <a:gd name="T29" fmla="*/ 102 h 153"/>
              <a:gd name="T30" fmla="*/ 57 w 92"/>
              <a:gd name="T31" fmla="*/ 115 h 153"/>
              <a:gd name="T32" fmla="*/ 64 w 92"/>
              <a:gd name="T33" fmla="*/ 136 h 153"/>
              <a:gd name="T34" fmla="*/ 46 w 92"/>
              <a:gd name="T35" fmla="*/ 123 h 153"/>
              <a:gd name="T36" fmla="*/ 28 w 92"/>
              <a:gd name="T37" fmla="*/ 136 h 153"/>
              <a:gd name="T38" fmla="*/ 35 w 92"/>
              <a:gd name="T39" fmla="*/ 115 h 153"/>
              <a:gd name="T40" fmla="*/ 17 w 92"/>
              <a:gd name="T41" fmla="*/ 102 h 153"/>
              <a:gd name="T42" fmla="*/ 39 w 92"/>
              <a:gd name="T43" fmla="*/ 102 h 153"/>
              <a:gd name="T44" fmla="*/ 46 w 92"/>
              <a:gd name="T45" fmla="*/ 81 h 153"/>
              <a:gd name="T46" fmla="*/ 0 w 92"/>
              <a:gd name="T47" fmla="*/ 0 h 153"/>
              <a:gd name="T48" fmla="*/ 15 w 92"/>
              <a:gd name="T49" fmla="*/ 0 h 153"/>
              <a:gd name="T50" fmla="*/ 15 w 92"/>
              <a:gd name="T51" fmla="*/ 45 h 153"/>
              <a:gd name="T52" fmla="*/ 0 w 92"/>
              <a:gd name="T53" fmla="*/ 34 h 153"/>
              <a:gd name="T54" fmla="*/ 0 w 92"/>
              <a:gd name="T55" fmla="*/ 0 h 153"/>
              <a:gd name="T56" fmla="*/ 25 w 92"/>
              <a:gd name="T57" fmla="*/ 0 h 153"/>
              <a:gd name="T58" fmla="*/ 67 w 92"/>
              <a:gd name="T59" fmla="*/ 0 h 153"/>
              <a:gd name="T60" fmla="*/ 67 w 92"/>
              <a:gd name="T61" fmla="*/ 53 h 153"/>
              <a:gd name="T62" fmla="*/ 46 w 92"/>
              <a:gd name="T63" fmla="*/ 70 h 153"/>
              <a:gd name="T64" fmla="*/ 25 w 92"/>
              <a:gd name="T65" fmla="*/ 53 h 153"/>
              <a:gd name="T66" fmla="*/ 25 w 92"/>
              <a:gd name="T67" fmla="*/ 0 h 153"/>
              <a:gd name="T68" fmla="*/ 77 w 92"/>
              <a:gd name="T69" fmla="*/ 0 h 153"/>
              <a:gd name="T70" fmla="*/ 92 w 92"/>
              <a:gd name="T71" fmla="*/ 0 h 153"/>
              <a:gd name="T72" fmla="*/ 92 w 92"/>
              <a:gd name="T73" fmla="*/ 34 h 153"/>
              <a:gd name="T74" fmla="*/ 77 w 92"/>
              <a:gd name="T75" fmla="*/ 45 h 153"/>
              <a:gd name="T76" fmla="*/ 77 w 92"/>
              <a:gd name="T7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 h="153">
                <a:moveTo>
                  <a:pt x="46" y="70"/>
                </a:moveTo>
                <a:cubicBezTo>
                  <a:pt x="69" y="70"/>
                  <a:pt x="88" y="88"/>
                  <a:pt x="88" y="111"/>
                </a:cubicBezTo>
                <a:cubicBezTo>
                  <a:pt x="88" y="134"/>
                  <a:pt x="69" y="153"/>
                  <a:pt x="46" y="153"/>
                </a:cubicBezTo>
                <a:cubicBezTo>
                  <a:pt x="23" y="153"/>
                  <a:pt x="4" y="134"/>
                  <a:pt x="4" y="111"/>
                </a:cubicBezTo>
                <a:cubicBezTo>
                  <a:pt x="4" y="88"/>
                  <a:pt x="23" y="70"/>
                  <a:pt x="46" y="70"/>
                </a:cubicBezTo>
                <a:cubicBezTo>
                  <a:pt x="46" y="70"/>
                  <a:pt x="46" y="70"/>
                  <a:pt x="46" y="70"/>
                </a:cubicBezTo>
                <a:close/>
                <a:moveTo>
                  <a:pt x="46" y="79"/>
                </a:moveTo>
                <a:cubicBezTo>
                  <a:pt x="64" y="79"/>
                  <a:pt x="78" y="94"/>
                  <a:pt x="78" y="111"/>
                </a:cubicBezTo>
                <a:cubicBezTo>
                  <a:pt x="78" y="129"/>
                  <a:pt x="64" y="143"/>
                  <a:pt x="46" y="143"/>
                </a:cubicBezTo>
                <a:cubicBezTo>
                  <a:pt x="29" y="143"/>
                  <a:pt x="14" y="129"/>
                  <a:pt x="14" y="111"/>
                </a:cubicBezTo>
                <a:cubicBezTo>
                  <a:pt x="14" y="94"/>
                  <a:pt x="29" y="79"/>
                  <a:pt x="46" y="79"/>
                </a:cubicBezTo>
                <a:cubicBezTo>
                  <a:pt x="46" y="79"/>
                  <a:pt x="46" y="79"/>
                  <a:pt x="46" y="79"/>
                </a:cubicBezTo>
                <a:close/>
                <a:moveTo>
                  <a:pt x="46" y="81"/>
                </a:moveTo>
                <a:cubicBezTo>
                  <a:pt x="53" y="102"/>
                  <a:pt x="53" y="102"/>
                  <a:pt x="53" y="102"/>
                </a:cubicBezTo>
                <a:cubicBezTo>
                  <a:pt x="75" y="102"/>
                  <a:pt x="75" y="102"/>
                  <a:pt x="75" y="102"/>
                </a:cubicBezTo>
                <a:cubicBezTo>
                  <a:pt x="57" y="115"/>
                  <a:pt x="57" y="115"/>
                  <a:pt x="57" y="115"/>
                </a:cubicBezTo>
                <a:cubicBezTo>
                  <a:pt x="64" y="136"/>
                  <a:pt x="64" y="136"/>
                  <a:pt x="64" y="136"/>
                </a:cubicBezTo>
                <a:cubicBezTo>
                  <a:pt x="46" y="123"/>
                  <a:pt x="46" y="123"/>
                  <a:pt x="46" y="123"/>
                </a:cubicBezTo>
                <a:cubicBezTo>
                  <a:pt x="28" y="136"/>
                  <a:pt x="28" y="136"/>
                  <a:pt x="28" y="136"/>
                </a:cubicBezTo>
                <a:cubicBezTo>
                  <a:pt x="35" y="115"/>
                  <a:pt x="35" y="115"/>
                  <a:pt x="35" y="115"/>
                </a:cubicBezTo>
                <a:cubicBezTo>
                  <a:pt x="17" y="102"/>
                  <a:pt x="17" y="102"/>
                  <a:pt x="17" y="102"/>
                </a:cubicBezTo>
                <a:cubicBezTo>
                  <a:pt x="39" y="102"/>
                  <a:pt x="39" y="102"/>
                  <a:pt x="39" y="102"/>
                </a:cubicBezTo>
                <a:cubicBezTo>
                  <a:pt x="46" y="81"/>
                  <a:pt x="46" y="81"/>
                  <a:pt x="46" y="81"/>
                </a:cubicBezTo>
                <a:close/>
                <a:moveTo>
                  <a:pt x="0" y="0"/>
                </a:moveTo>
                <a:cubicBezTo>
                  <a:pt x="15" y="0"/>
                  <a:pt x="15" y="0"/>
                  <a:pt x="15" y="0"/>
                </a:cubicBezTo>
                <a:cubicBezTo>
                  <a:pt x="15" y="45"/>
                  <a:pt x="15" y="45"/>
                  <a:pt x="15" y="45"/>
                </a:cubicBezTo>
                <a:cubicBezTo>
                  <a:pt x="0" y="34"/>
                  <a:pt x="0" y="34"/>
                  <a:pt x="0" y="34"/>
                </a:cubicBezTo>
                <a:cubicBezTo>
                  <a:pt x="0" y="0"/>
                  <a:pt x="0" y="0"/>
                  <a:pt x="0" y="0"/>
                </a:cubicBezTo>
                <a:close/>
                <a:moveTo>
                  <a:pt x="25" y="0"/>
                </a:moveTo>
                <a:cubicBezTo>
                  <a:pt x="67" y="0"/>
                  <a:pt x="67" y="0"/>
                  <a:pt x="67" y="0"/>
                </a:cubicBezTo>
                <a:cubicBezTo>
                  <a:pt x="67" y="53"/>
                  <a:pt x="67" y="53"/>
                  <a:pt x="67" y="53"/>
                </a:cubicBezTo>
                <a:cubicBezTo>
                  <a:pt x="46" y="70"/>
                  <a:pt x="46" y="70"/>
                  <a:pt x="46" y="70"/>
                </a:cubicBezTo>
                <a:cubicBezTo>
                  <a:pt x="25" y="53"/>
                  <a:pt x="25" y="53"/>
                  <a:pt x="25" y="53"/>
                </a:cubicBezTo>
                <a:cubicBezTo>
                  <a:pt x="25" y="0"/>
                  <a:pt x="25" y="0"/>
                  <a:pt x="25" y="0"/>
                </a:cubicBezTo>
                <a:close/>
                <a:moveTo>
                  <a:pt x="77" y="0"/>
                </a:moveTo>
                <a:cubicBezTo>
                  <a:pt x="92" y="0"/>
                  <a:pt x="92" y="0"/>
                  <a:pt x="92" y="0"/>
                </a:cubicBezTo>
                <a:cubicBezTo>
                  <a:pt x="92" y="34"/>
                  <a:pt x="92" y="34"/>
                  <a:pt x="92" y="34"/>
                </a:cubicBezTo>
                <a:cubicBezTo>
                  <a:pt x="77" y="45"/>
                  <a:pt x="77" y="45"/>
                  <a:pt x="77" y="45"/>
                </a:cubicBezTo>
                <a:cubicBezTo>
                  <a:pt x="77" y="0"/>
                  <a:pt x="77" y="0"/>
                  <a:pt x="77" y="0"/>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69" name="Freeform 14"/>
          <p:cNvSpPr>
            <a:spLocks noEditPoints="1"/>
          </p:cNvSpPr>
          <p:nvPr/>
        </p:nvSpPr>
        <p:spPr bwMode="auto">
          <a:xfrm>
            <a:off x="4669242" y="2617482"/>
            <a:ext cx="400771" cy="462570"/>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4"/>
          <p:cNvGrpSpPr>
            <a:grpSpLocks noChangeAspect="1"/>
          </p:cNvGrpSpPr>
          <p:nvPr/>
        </p:nvGrpSpPr>
        <p:grpSpPr>
          <a:xfrm>
            <a:off x="4030337" y="3451626"/>
            <a:ext cx="391702" cy="403016"/>
            <a:chOff x="7240588" y="6794047"/>
            <a:chExt cx="388938" cy="400050"/>
          </a:xfrm>
          <a:solidFill>
            <a:srgbClr val="9DA8B1"/>
          </a:solidFill>
          <a:effectLst/>
        </p:grpSpPr>
        <p:sp>
          <p:nvSpPr>
            <p:cNvPr id="16"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0"/>
          <p:cNvGrpSpPr>
            <a:grpSpLocks noChangeAspect="1"/>
          </p:cNvGrpSpPr>
          <p:nvPr/>
        </p:nvGrpSpPr>
        <p:grpSpPr>
          <a:xfrm>
            <a:off x="4054493" y="2671840"/>
            <a:ext cx="344884" cy="371418"/>
            <a:chOff x="5661153" y="-446089"/>
            <a:chExt cx="373062" cy="401638"/>
          </a:xfrm>
          <a:solidFill>
            <a:schemeClr val="bg1"/>
          </a:solidFill>
        </p:grpSpPr>
        <p:sp>
          <p:nvSpPr>
            <p:cNvPr id="22" name="Freeform 365"/>
            <p:cNvSpPr>
              <a:spLocks/>
            </p:cNvSpPr>
            <p:nvPr/>
          </p:nvSpPr>
          <p:spPr bwMode="auto">
            <a:xfrm>
              <a:off x="5661153" y="-446089"/>
              <a:ext cx="292100" cy="401638"/>
            </a:xfrm>
            <a:custGeom>
              <a:avLst/>
              <a:gdLst>
                <a:gd name="T0" fmla="*/ 163 w 184"/>
                <a:gd name="T1" fmla="*/ 232 h 253"/>
                <a:gd name="T2" fmla="*/ 21 w 184"/>
                <a:gd name="T3" fmla="*/ 232 h 253"/>
                <a:gd name="T4" fmla="*/ 21 w 184"/>
                <a:gd name="T5" fmla="*/ 74 h 253"/>
                <a:gd name="T6" fmla="*/ 74 w 184"/>
                <a:gd name="T7" fmla="*/ 74 h 253"/>
                <a:gd name="T8" fmla="*/ 74 w 184"/>
                <a:gd name="T9" fmla="*/ 21 h 253"/>
                <a:gd name="T10" fmla="*/ 163 w 184"/>
                <a:gd name="T11" fmla="*/ 21 h 253"/>
                <a:gd name="T12" fmla="*/ 163 w 184"/>
                <a:gd name="T13" fmla="*/ 43 h 253"/>
                <a:gd name="T14" fmla="*/ 182 w 184"/>
                <a:gd name="T15" fmla="*/ 24 h 253"/>
                <a:gd name="T16" fmla="*/ 184 w 184"/>
                <a:gd name="T17" fmla="*/ 22 h 253"/>
                <a:gd name="T18" fmla="*/ 184 w 184"/>
                <a:gd name="T19" fmla="*/ 0 h 253"/>
                <a:gd name="T20" fmla="*/ 53 w 184"/>
                <a:gd name="T21" fmla="*/ 0 h 253"/>
                <a:gd name="T22" fmla="*/ 53 w 184"/>
                <a:gd name="T23" fmla="*/ 0 h 253"/>
                <a:gd name="T24" fmla="*/ 0 w 184"/>
                <a:gd name="T25" fmla="*/ 53 h 253"/>
                <a:gd name="T26" fmla="*/ 0 w 184"/>
                <a:gd name="T27" fmla="*/ 253 h 253"/>
                <a:gd name="T28" fmla="*/ 184 w 184"/>
                <a:gd name="T29" fmla="*/ 253 h 253"/>
                <a:gd name="T30" fmla="*/ 184 w 184"/>
                <a:gd name="T31" fmla="*/ 158 h 253"/>
                <a:gd name="T32" fmla="*/ 163 w 184"/>
                <a:gd name="T33" fmla="*/ 179 h 253"/>
                <a:gd name="T34" fmla="*/ 163 w 184"/>
                <a:gd name="T35" fmla="*/ 2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253">
                  <a:moveTo>
                    <a:pt x="163" y="232"/>
                  </a:moveTo>
                  <a:lnTo>
                    <a:pt x="21" y="232"/>
                  </a:lnTo>
                  <a:lnTo>
                    <a:pt x="21" y="74"/>
                  </a:lnTo>
                  <a:lnTo>
                    <a:pt x="74" y="74"/>
                  </a:lnTo>
                  <a:lnTo>
                    <a:pt x="74" y="21"/>
                  </a:lnTo>
                  <a:lnTo>
                    <a:pt x="163" y="21"/>
                  </a:lnTo>
                  <a:lnTo>
                    <a:pt x="163" y="43"/>
                  </a:lnTo>
                  <a:lnTo>
                    <a:pt x="182" y="24"/>
                  </a:lnTo>
                  <a:lnTo>
                    <a:pt x="184" y="22"/>
                  </a:lnTo>
                  <a:lnTo>
                    <a:pt x="184" y="0"/>
                  </a:lnTo>
                  <a:lnTo>
                    <a:pt x="53" y="0"/>
                  </a:lnTo>
                  <a:lnTo>
                    <a:pt x="53" y="0"/>
                  </a:lnTo>
                  <a:lnTo>
                    <a:pt x="0" y="53"/>
                  </a:lnTo>
                  <a:lnTo>
                    <a:pt x="0" y="253"/>
                  </a:lnTo>
                  <a:lnTo>
                    <a:pt x="184" y="253"/>
                  </a:lnTo>
                  <a:lnTo>
                    <a:pt x="184" y="158"/>
                  </a:lnTo>
                  <a:lnTo>
                    <a:pt x="163" y="179"/>
                  </a:lnTo>
                  <a:lnTo>
                    <a:pt x="163" y="232"/>
                  </a:ln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66"/>
            <p:cNvSpPr>
              <a:spLocks noEditPoints="1"/>
            </p:cNvSpPr>
            <p:nvPr/>
          </p:nvSpPr>
          <p:spPr bwMode="auto">
            <a:xfrm>
              <a:off x="5781802" y="-384177"/>
              <a:ext cx="252413" cy="252413"/>
            </a:xfrm>
            <a:custGeom>
              <a:avLst/>
              <a:gdLst>
                <a:gd name="T0" fmla="*/ 18 w 159"/>
                <a:gd name="T1" fmla="*/ 102 h 159"/>
                <a:gd name="T2" fmla="*/ 18 w 159"/>
                <a:gd name="T3" fmla="*/ 102 h 159"/>
                <a:gd name="T4" fmla="*/ 18 w 159"/>
                <a:gd name="T5" fmla="*/ 102 h 159"/>
                <a:gd name="T6" fmla="*/ 18 w 159"/>
                <a:gd name="T7" fmla="*/ 102 h 159"/>
                <a:gd name="T8" fmla="*/ 0 w 159"/>
                <a:gd name="T9" fmla="*/ 159 h 159"/>
                <a:gd name="T10" fmla="*/ 57 w 159"/>
                <a:gd name="T11" fmla="*/ 140 h 159"/>
                <a:gd name="T12" fmla="*/ 57 w 159"/>
                <a:gd name="T13" fmla="*/ 140 h 159"/>
                <a:gd name="T14" fmla="*/ 57 w 159"/>
                <a:gd name="T15" fmla="*/ 140 h 159"/>
                <a:gd name="T16" fmla="*/ 57 w 159"/>
                <a:gd name="T17" fmla="*/ 140 h 159"/>
                <a:gd name="T18" fmla="*/ 159 w 159"/>
                <a:gd name="T19" fmla="*/ 38 h 159"/>
                <a:gd name="T20" fmla="*/ 121 w 159"/>
                <a:gd name="T21" fmla="*/ 0 h 159"/>
                <a:gd name="T22" fmla="*/ 18 w 159"/>
                <a:gd name="T23" fmla="*/ 102 h 159"/>
                <a:gd name="T24" fmla="*/ 18 w 159"/>
                <a:gd name="T25" fmla="*/ 102 h 159"/>
                <a:gd name="T26" fmla="*/ 52 w 159"/>
                <a:gd name="T27" fmla="*/ 132 h 159"/>
                <a:gd name="T28" fmla="*/ 14 w 159"/>
                <a:gd name="T29" fmla="*/ 145 h 159"/>
                <a:gd name="T30" fmla="*/ 26 w 159"/>
                <a:gd name="T31" fmla="*/ 107 h 159"/>
                <a:gd name="T32" fmla="*/ 52 w 159"/>
                <a:gd name="T33" fmla="*/ 1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59">
                  <a:moveTo>
                    <a:pt x="18" y="102"/>
                  </a:moveTo>
                  <a:lnTo>
                    <a:pt x="18" y="102"/>
                  </a:lnTo>
                  <a:lnTo>
                    <a:pt x="18" y="102"/>
                  </a:lnTo>
                  <a:lnTo>
                    <a:pt x="18" y="102"/>
                  </a:lnTo>
                  <a:lnTo>
                    <a:pt x="0" y="159"/>
                  </a:lnTo>
                  <a:lnTo>
                    <a:pt x="57" y="140"/>
                  </a:lnTo>
                  <a:lnTo>
                    <a:pt x="57" y="140"/>
                  </a:lnTo>
                  <a:lnTo>
                    <a:pt x="57" y="140"/>
                  </a:lnTo>
                  <a:lnTo>
                    <a:pt x="57" y="140"/>
                  </a:lnTo>
                  <a:lnTo>
                    <a:pt x="159" y="38"/>
                  </a:lnTo>
                  <a:lnTo>
                    <a:pt x="121" y="0"/>
                  </a:lnTo>
                  <a:lnTo>
                    <a:pt x="18" y="102"/>
                  </a:lnTo>
                  <a:lnTo>
                    <a:pt x="18" y="102"/>
                  </a:lnTo>
                  <a:close/>
                  <a:moveTo>
                    <a:pt x="52" y="132"/>
                  </a:moveTo>
                  <a:lnTo>
                    <a:pt x="14" y="145"/>
                  </a:lnTo>
                  <a:lnTo>
                    <a:pt x="26" y="107"/>
                  </a:lnTo>
                  <a:lnTo>
                    <a:pt x="52" y="13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TextBox 42"/>
          <p:cNvSpPr txBox="1"/>
          <p:nvPr/>
        </p:nvSpPr>
        <p:spPr>
          <a:xfrm>
            <a:off x="5976156" y="1955435"/>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a:spLocks noChangeArrowheads="1"/>
          </p:cNvSpPr>
          <p:nvPr/>
        </p:nvSpPr>
        <p:spPr bwMode="auto">
          <a:xfrm>
            <a:off x="6044340"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6" name="TextBox 42"/>
          <p:cNvSpPr txBox="1"/>
          <p:nvPr/>
        </p:nvSpPr>
        <p:spPr>
          <a:xfrm>
            <a:off x="910172" y="3725779"/>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a:spLocks noChangeArrowheads="1"/>
          </p:cNvSpPr>
          <p:nvPr/>
        </p:nvSpPr>
        <p:spPr bwMode="auto">
          <a:xfrm>
            <a:off x="1027908"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8" name="TextBox 42"/>
          <p:cNvSpPr txBox="1"/>
          <p:nvPr/>
        </p:nvSpPr>
        <p:spPr>
          <a:xfrm>
            <a:off x="5976156" y="3725779"/>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矩形 28"/>
          <p:cNvSpPr>
            <a:spLocks noChangeArrowheads="1"/>
          </p:cNvSpPr>
          <p:nvPr/>
        </p:nvSpPr>
        <p:spPr bwMode="auto">
          <a:xfrm>
            <a:off x="6044340"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31" name="矩形 47"/>
          <p:cNvSpPr>
            <a:spLocks noChangeArrowheads="1"/>
          </p:cNvSpPr>
          <p:nvPr/>
        </p:nvSpPr>
        <p:spPr bwMode="auto">
          <a:xfrm>
            <a:off x="895408" y="974988"/>
            <a:ext cx="748772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rPr>
              <a:t>本人乐于学习，追求新知，具有创意。当今社会的竞争，与其说是人才的竞争，不如说是人的创造力的竞争。创新自己工作能力，产生新的思路，方法，措施，产生新的工作效果，效益。</a:t>
            </a:r>
            <a:endParaRPr lang="zh-CN"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9662492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 presetClass="entr" presetSubtype="9" accel="3600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0-#ppt_w/2"/>
                                          </p:val>
                                        </p:tav>
                                        <p:tav tm="100000">
                                          <p:val>
                                            <p:strVal val="#ppt_x"/>
                                          </p:val>
                                        </p:tav>
                                      </p:tavLst>
                                    </p:anim>
                                    <p:anim calcmode="lin" valueType="num">
                                      <p:cBhvr additive="base">
                                        <p:cTn id="12" dur="500" fill="hold"/>
                                        <p:tgtEl>
                                          <p:spTgt spid="64"/>
                                        </p:tgtEl>
                                        <p:attrNameLst>
                                          <p:attrName>ppt_y</p:attrName>
                                        </p:attrNameLst>
                                      </p:cBhvr>
                                      <p:tavLst>
                                        <p:tav tm="0">
                                          <p:val>
                                            <p:strVal val="0-#ppt_h/2"/>
                                          </p:val>
                                        </p:tav>
                                        <p:tav tm="100000">
                                          <p:val>
                                            <p:strVal val="#ppt_y"/>
                                          </p:val>
                                        </p:tav>
                                      </p:tavLst>
                                    </p:anim>
                                  </p:childTnLst>
                                </p:cTn>
                              </p:par>
                              <p:par>
                                <p:cTn id="13" presetID="2" presetClass="entr" presetSubtype="3" accel="3600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12" accel="3600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0-#ppt_w/2"/>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par>
                                <p:cTn id="21" presetID="2" presetClass="entr" presetSubtype="6" accel="3600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1+#ppt_w/2"/>
                                          </p:val>
                                        </p:tav>
                                        <p:tav tm="100000">
                                          <p:val>
                                            <p:strVal val="#ppt_x"/>
                                          </p:val>
                                        </p:tav>
                                      </p:tavLst>
                                    </p:anim>
                                    <p:anim calcmode="lin" valueType="num">
                                      <p:cBhvr additive="base">
                                        <p:cTn id="24" dur="500" fill="hold"/>
                                        <p:tgtEl>
                                          <p:spTgt spid="66"/>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3" presetClass="entr" presetSubtype="3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250" fill="hold"/>
                                        <p:tgtEl>
                                          <p:spTgt spid="3"/>
                                        </p:tgtEl>
                                        <p:attrNameLst>
                                          <p:attrName>ppt_w</p:attrName>
                                        </p:attrNameLst>
                                      </p:cBhvr>
                                      <p:tavLst>
                                        <p:tav tm="0">
                                          <p:val>
                                            <p:strVal val="(6*min(max(#ppt_w*#ppt_h,.3),1)-7.4)/-.7*#ppt_w"/>
                                          </p:val>
                                        </p:tav>
                                        <p:tav tm="100000">
                                          <p:val>
                                            <p:strVal val="#ppt_w"/>
                                          </p:val>
                                        </p:tav>
                                      </p:tavLst>
                                    </p:anim>
                                    <p:anim calcmode="lin" valueType="num">
                                      <p:cBhvr>
                                        <p:cTn id="29" dur="250" fill="hold"/>
                                        <p:tgtEl>
                                          <p:spTgt spid="3"/>
                                        </p:tgtEl>
                                        <p:attrNameLst>
                                          <p:attrName>ppt_h</p:attrName>
                                        </p:attrNameLst>
                                      </p:cBhvr>
                                      <p:tavLst>
                                        <p:tav tm="0">
                                          <p:val>
                                            <p:strVal val="(6*min(max(#ppt_w*#ppt_h,.3),1)-7.4)/-.7*#ppt_h"/>
                                          </p:val>
                                        </p:tav>
                                        <p:tav tm="100000">
                                          <p:val>
                                            <p:strVal val="#ppt_h"/>
                                          </p:val>
                                        </p:tav>
                                      </p:tavLst>
                                    </p:anim>
                                    <p:anim calcmode="lin" valueType="num">
                                      <p:cBhvr>
                                        <p:cTn id="30" dur="250" fill="hold"/>
                                        <p:tgtEl>
                                          <p:spTgt spid="3"/>
                                        </p:tgtEl>
                                        <p:attrNameLst>
                                          <p:attrName>ppt_x</p:attrName>
                                        </p:attrNameLst>
                                      </p:cBhvr>
                                      <p:tavLst>
                                        <p:tav tm="0">
                                          <p:val>
                                            <p:fltVal val="0.5"/>
                                          </p:val>
                                        </p:tav>
                                        <p:tav tm="100000">
                                          <p:val>
                                            <p:strVal val="#ppt_x"/>
                                          </p:val>
                                        </p:tav>
                                      </p:tavLst>
                                    </p:anim>
                                    <p:anim calcmode="lin" valueType="num">
                                      <p:cBhvr>
                                        <p:cTn id="31" dur="25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125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400" fill="hold"/>
                                        <p:tgtEl>
                                          <p:spTgt spid="11"/>
                                        </p:tgtEl>
                                        <p:attrNameLst>
                                          <p:attrName>ppt_x</p:attrName>
                                        </p:attrNameLst>
                                      </p:cBhvr>
                                      <p:tavLst>
                                        <p:tav tm="0">
                                          <p:val>
                                            <p:strVal val="0-#ppt_w/2"/>
                                          </p:val>
                                        </p:tav>
                                        <p:tav tm="100000">
                                          <p:val>
                                            <p:strVal val="#ppt_x"/>
                                          </p:val>
                                        </p:tav>
                                      </p:tavLst>
                                    </p:anim>
                                    <p:anim calcmode="lin" valueType="num">
                                      <p:cBhvr additive="base">
                                        <p:cTn id="36" dur="4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400" fill="hold"/>
                                        <p:tgtEl>
                                          <p:spTgt spid="12"/>
                                        </p:tgtEl>
                                        <p:attrNameLst>
                                          <p:attrName>ppt_x</p:attrName>
                                        </p:attrNameLst>
                                      </p:cBhvr>
                                      <p:tavLst>
                                        <p:tav tm="0">
                                          <p:val>
                                            <p:strVal val="0-#ppt_w/2"/>
                                          </p:val>
                                        </p:tav>
                                        <p:tav tm="100000">
                                          <p:val>
                                            <p:strVal val="#ppt_x"/>
                                          </p:val>
                                        </p:tav>
                                      </p:tavLst>
                                    </p:anim>
                                    <p:anim calcmode="lin" valueType="num">
                                      <p:cBhvr additive="base">
                                        <p:cTn id="40" dur="4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1650"/>
                            </p:stCondLst>
                            <p:childTnLst>
                              <p:par>
                                <p:cTn id="42" presetID="23" presetClass="entr" presetSubtype="36"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250" fill="hold"/>
                                        <p:tgtEl>
                                          <p:spTgt spid="69"/>
                                        </p:tgtEl>
                                        <p:attrNameLst>
                                          <p:attrName>ppt_w</p:attrName>
                                        </p:attrNameLst>
                                      </p:cBhvr>
                                      <p:tavLst>
                                        <p:tav tm="0">
                                          <p:val>
                                            <p:strVal val="(6*min(max(#ppt_w*#ppt_h,.3),1)-7.4)/-.7*#ppt_w"/>
                                          </p:val>
                                        </p:tav>
                                        <p:tav tm="100000">
                                          <p:val>
                                            <p:strVal val="#ppt_w"/>
                                          </p:val>
                                        </p:tav>
                                      </p:tavLst>
                                    </p:anim>
                                    <p:anim calcmode="lin" valueType="num">
                                      <p:cBhvr>
                                        <p:cTn id="45" dur="250" fill="hold"/>
                                        <p:tgtEl>
                                          <p:spTgt spid="69"/>
                                        </p:tgtEl>
                                        <p:attrNameLst>
                                          <p:attrName>ppt_h</p:attrName>
                                        </p:attrNameLst>
                                      </p:cBhvr>
                                      <p:tavLst>
                                        <p:tav tm="0">
                                          <p:val>
                                            <p:strVal val="(6*min(max(#ppt_w*#ppt_h,.3),1)-7.4)/-.7*#ppt_h"/>
                                          </p:val>
                                        </p:tav>
                                        <p:tav tm="100000">
                                          <p:val>
                                            <p:strVal val="#ppt_h"/>
                                          </p:val>
                                        </p:tav>
                                      </p:tavLst>
                                    </p:anim>
                                    <p:anim calcmode="lin" valueType="num">
                                      <p:cBhvr>
                                        <p:cTn id="46" dur="250" fill="hold"/>
                                        <p:tgtEl>
                                          <p:spTgt spid="69"/>
                                        </p:tgtEl>
                                        <p:attrNameLst>
                                          <p:attrName>ppt_x</p:attrName>
                                        </p:attrNameLst>
                                      </p:cBhvr>
                                      <p:tavLst>
                                        <p:tav tm="0">
                                          <p:val>
                                            <p:fltVal val="0.5"/>
                                          </p:val>
                                        </p:tav>
                                        <p:tav tm="100000">
                                          <p:val>
                                            <p:strVal val="#ppt_x"/>
                                          </p:val>
                                        </p:tav>
                                      </p:tavLst>
                                    </p:anim>
                                    <p:anim calcmode="lin" valueType="num">
                                      <p:cBhvr>
                                        <p:cTn id="47" dur="250" fill="hold"/>
                                        <p:tgtEl>
                                          <p:spTgt spid="69"/>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1900"/>
                            </p:stCondLst>
                            <p:childTnLst>
                              <p:par>
                                <p:cTn id="49" presetID="2" presetClass="entr" presetSubtype="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400" fill="hold"/>
                                        <p:tgtEl>
                                          <p:spTgt spid="24"/>
                                        </p:tgtEl>
                                        <p:attrNameLst>
                                          <p:attrName>ppt_x</p:attrName>
                                        </p:attrNameLst>
                                      </p:cBhvr>
                                      <p:tavLst>
                                        <p:tav tm="0">
                                          <p:val>
                                            <p:strVal val="1+#ppt_w/2"/>
                                          </p:val>
                                        </p:tav>
                                        <p:tav tm="100000">
                                          <p:val>
                                            <p:strVal val="#ppt_x"/>
                                          </p:val>
                                        </p:tav>
                                      </p:tavLst>
                                    </p:anim>
                                    <p:anim calcmode="lin" valueType="num">
                                      <p:cBhvr additive="base">
                                        <p:cTn id="52" dur="4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400" fill="hold"/>
                                        <p:tgtEl>
                                          <p:spTgt spid="25"/>
                                        </p:tgtEl>
                                        <p:attrNameLst>
                                          <p:attrName>ppt_x</p:attrName>
                                        </p:attrNameLst>
                                      </p:cBhvr>
                                      <p:tavLst>
                                        <p:tav tm="0">
                                          <p:val>
                                            <p:strVal val="1+#ppt_w/2"/>
                                          </p:val>
                                        </p:tav>
                                        <p:tav tm="100000">
                                          <p:val>
                                            <p:strVal val="#ppt_x"/>
                                          </p:val>
                                        </p:tav>
                                      </p:tavLst>
                                    </p:anim>
                                    <p:anim calcmode="lin" valueType="num">
                                      <p:cBhvr additive="base">
                                        <p:cTn id="56" dur="400" fill="hold"/>
                                        <p:tgtEl>
                                          <p:spTgt spid="25"/>
                                        </p:tgtEl>
                                        <p:attrNameLst>
                                          <p:attrName>ppt_y</p:attrName>
                                        </p:attrNameLst>
                                      </p:cBhvr>
                                      <p:tavLst>
                                        <p:tav tm="0">
                                          <p:val>
                                            <p:strVal val="#ppt_y"/>
                                          </p:val>
                                        </p:tav>
                                        <p:tav tm="100000">
                                          <p:val>
                                            <p:strVal val="#ppt_y"/>
                                          </p:val>
                                        </p:tav>
                                      </p:tavLst>
                                    </p:anim>
                                  </p:childTnLst>
                                </p:cTn>
                              </p:par>
                            </p:childTnLst>
                          </p:cTn>
                        </p:par>
                        <p:par>
                          <p:cTn id="57" fill="hold">
                            <p:stCondLst>
                              <p:cond delay="2300"/>
                            </p:stCondLst>
                            <p:childTnLst>
                              <p:par>
                                <p:cTn id="58" presetID="23" presetClass="entr" presetSubtype="36"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p:cTn id="60" dur="250" fill="hold"/>
                                        <p:tgtEl>
                                          <p:spTgt spid="68"/>
                                        </p:tgtEl>
                                        <p:attrNameLst>
                                          <p:attrName>ppt_w</p:attrName>
                                        </p:attrNameLst>
                                      </p:cBhvr>
                                      <p:tavLst>
                                        <p:tav tm="0">
                                          <p:val>
                                            <p:strVal val="(6*min(max(#ppt_w*#ppt_h,.3),1)-7.4)/-.7*#ppt_w"/>
                                          </p:val>
                                        </p:tav>
                                        <p:tav tm="100000">
                                          <p:val>
                                            <p:strVal val="#ppt_w"/>
                                          </p:val>
                                        </p:tav>
                                      </p:tavLst>
                                    </p:anim>
                                    <p:anim calcmode="lin" valueType="num">
                                      <p:cBhvr>
                                        <p:cTn id="61" dur="250" fill="hold"/>
                                        <p:tgtEl>
                                          <p:spTgt spid="68"/>
                                        </p:tgtEl>
                                        <p:attrNameLst>
                                          <p:attrName>ppt_h</p:attrName>
                                        </p:attrNameLst>
                                      </p:cBhvr>
                                      <p:tavLst>
                                        <p:tav tm="0">
                                          <p:val>
                                            <p:strVal val="(6*min(max(#ppt_w*#ppt_h,.3),1)-7.4)/-.7*#ppt_h"/>
                                          </p:val>
                                        </p:tav>
                                        <p:tav tm="100000">
                                          <p:val>
                                            <p:strVal val="#ppt_h"/>
                                          </p:val>
                                        </p:tav>
                                      </p:tavLst>
                                    </p:anim>
                                    <p:anim calcmode="lin" valueType="num">
                                      <p:cBhvr>
                                        <p:cTn id="62" dur="250" fill="hold"/>
                                        <p:tgtEl>
                                          <p:spTgt spid="68"/>
                                        </p:tgtEl>
                                        <p:attrNameLst>
                                          <p:attrName>ppt_x</p:attrName>
                                        </p:attrNameLst>
                                      </p:cBhvr>
                                      <p:tavLst>
                                        <p:tav tm="0">
                                          <p:val>
                                            <p:fltVal val="0.5"/>
                                          </p:val>
                                        </p:tav>
                                        <p:tav tm="100000">
                                          <p:val>
                                            <p:strVal val="#ppt_x"/>
                                          </p:val>
                                        </p:tav>
                                      </p:tavLst>
                                    </p:anim>
                                    <p:anim calcmode="lin" valueType="num">
                                      <p:cBhvr>
                                        <p:cTn id="63" dur="25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2550"/>
                            </p:stCondLst>
                            <p:childTnLst>
                              <p:par>
                                <p:cTn id="65" presetID="2" presetClass="entr" presetSubtype="2"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400" fill="hold"/>
                                        <p:tgtEl>
                                          <p:spTgt spid="28"/>
                                        </p:tgtEl>
                                        <p:attrNameLst>
                                          <p:attrName>ppt_x</p:attrName>
                                        </p:attrNameLst>
                                      </p:cBhvr>
                                      <p:tavLst>
                                        <p:tav tm="0">
                                          <p:val>
                                            <p:strVal val="1+#ppt_w/2"/>
                                          </p:val>
                                        </p:tav>
                                        <p:tav tm="100000">
                                          <p:val>
                                            <p:strVal val="#ppt_x"/>
                                          </p:val>
                                        </p:tav>
                                      </p:tavLst>
                                    </p:anim>
                                    <p:anim calcmode="lin" valueType="num">
                                      <p:cBhvr additive="base">
                                        <p:cTn id="68" dur="400" fill="hold"/>
                                        <p:tgtEl>
                                          <p:spTgt spid="2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additive="base">
                                        <p:cTn id="71" dur="400" fill="hold"/>
                                        <p:tgtEl>
                                          <p:spTgt spid="29"/>
                                        </p:tgtEl>
                                        <p:attrNameLst>
                                          <p:attrName>ppt_x</p:attrName>
                                        </p:attrNameLst>
                                      </p:cBhvr>
                                      <p:tavLst>
                                        <p:tav tm="0">
                                          <p:val>
                                            <p:strVal val="1+#ppt_w/2"/>
                                          </p:val>
                                        </p:tav>
                                        <p:tav tm="100000">
                                          <p:val>
                                            <p:strVal val="#ppt_x"/>
                                          </p:val>
                                        </p:tav>
                                      </p:tavLst>
                                    </p:anim>
                                    <p:anim calcmode="lin" valueType="num">
                                      <p:cBhvr additive="base">
                                        <p:cTn id="72" dur="400" fill="hold"/>
                                        <p:tgtEl>
                                          <p:spTgt spid="29"/>
                                        </p:tgtEl>
                                        <p:attrNameLst>
                                          <p:attrName>ppt_y</p:attrName>
                                        </p:attrNameLst>
                                      </p:cBhvr>
                                      <p:tavLst>
                                        <p:tav tm="0">
                                          <p:val>
                                            <p:strVal val="#ppt_y"/>
                                          </p:val>
                                        </p:tav>
                                        <p:tav tm="100000">
                                          <p:val>
                                            <p:strVal val="#ppt_y"/>
                                          </p:val>
                                        </p:tav>
                                      </p:tavLst>
                                    </p:anim>
                                  </p:childTnLst>
                                </p:cTn>
                              </p:par>
                            </p:childTnLst>
                          </p:cTn>
                        </p:par>
                        <p:par>
                          <p:cTn id="73" fill="hold">
                            <p:stCondLst>
                              <p:cond delay="2950"/>
                            </p:stCondLst>
                            <p:childTnLst>
                              <p:par>
                                <p:cTn id="74" presetID="23" presetClass="entr" presetSubtype="36"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p:cTn id="76" dur="250" fill="hold"/>
                                        <p:tgtEl>
                                          <p:spTgt spid="2"/>
                                        </p:tgtEl>
                                        <p:attrNameLst>
                                          <p:attrName>ppt_w</p:attrName>
                                        </p:attrNameLst>
                                      </p:cBhvr>
                                      <p:tavLst>
                                        <p:tav tm="0">
                                          <p:val>
                                            <p:strVal val="(6*min(max(#ppt_w*#ppt_h,.3),1)-7.4)/-.7*#ppt_w"/>
                                          </p:val>
                                        </p:tav>
                                        <p:tav tm="100000">
                                          <p:val>
                                            <p:strVal val="#ppt_w"/>
                                          </p:val>
                                        </p:tav>
                                      </p:tavLst>
                                    </p:anim>
                                    <p:anim calcmode="lin" valueType="num">
                                      <p:cBhvr>
                                        <p:cTn id="77" dur="250" fill="hold"/>
                                        <p:tgtEl>
                                          <p:spTgt spid="2"/>
                                        </p:tgtEl>
                                        <p:attrNameLst>
                                          <p:attrName>ppt_h</p:attrName>
                                        </p:attrNameLst>
                                      </p:cBhvr>
                                      <p:tavLst>
                                        <p:tav tm="0">
                                          <p:val>
                                            <p:strVal val="(6*min(max(#ppt_w*#ppt_h,.3),1)-7.4)/-.7*#ppt_h"/>
                                          </p:val>
                                        </p:tav>
                                        <p:tav tm="100000">
                                          <p:val>
                                            <p:strVal val="#ppt_h"/>
                                          </p:val>
                                        </p:tav>
                                      </p:tavLst>
                                    </p:anim>
                                    <p:anim calcmode="lin" valueType="num">
                                      <p:cBhvr>
                                        <p:cTn id="78" dur="250" fill="hold"/>
                                        <p:tgtEl>
                                          <p:spTgt spid="2"/>
                                        </p:tgtEl>
                                        <p:attrNameLst>
                                          <p:attrName>ppt_x</p:attrName>
                                        </p:attrNameLst>
                                      </p:cBhvr>
                                      <p:tavLst>
                                        <p:tav tm="0">
                                          <p:val>
                                            <p:fltVal val="0.5"/>
                                          </p:val>
                                        </p:tav>
                                        <p:tav tm="100000">
                                          <p:val>
                                            <p:strVal val="#ppt_x"/>
                                          </p:val>
                                        </p:tav>
                                      </p:tavLst>
                                    </p:anim>
                                    <p:anim calcmode="lin" valueType="num">
                                      <p:cBhvr>
                                        <p:cTn id="79"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3200"/>
                            </p:stCondLst>
                            <p:childTnLst>
                              <p:par>
                                <p:cTn id="81" presetID="2" presetClass="entr" presetSubtype="8"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400" fill="hold"/>
                                        <p:tgtEl>
                                          <p:spTgt spid="26"/>
                                        </p:tgtEl>
                                        <p:attrNameLst>
                                          <p:attrName>ppt_x</p:attrName>
                                        </p:attrNameLst>
                                      </p:cBhvr>
                                      <p:tavLst>
                                        <p:tav tm="0">
                                          <p:val>
                                            <p:strVal val="0-#ppt_w/2"/>
                                          </p:val>
                                        </p:tav>
                                        <p:tav tm="100000">
                                          <p:val>
                                            <p:strVal val="#ppt_x"/>
                                          </p:val>
                                        </p:tav>
                                      </p:tavLst>
                                    </p:anim>
                                    <p:anim calcmode="lin" valueType="num">
                                      <p:cBhvr additive="base">
                                        <p:cTn id="84" dur="400" fill="hold"/>
                                        <p:tgtEl>
                                          <p:spTgt spid="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400" fill="hold"/>
                                        <p:tgtEl>
                                          <p:spTgt spid="27"/>
                                        </p:tgtEl>
                                        <p:attrNameLst>
                                          <p:attrName>ppt_x</p:attrName>
                                        </p:attrNameLst>
                                      </p:cBhvr>
                                      <p:tavLst>
                                        <p:tav tm="0">
                                          <p:val>
                                            <p:strVal val="0-#ppt_w/2"/>
                                          </p:val>
                                        </p:tav>
                                        <p:tav tm="100000">
                                          <p:val>
                                            <p:strVal val="#ppt_x"/>
                                          </p:val>
                                        </p:tav>
                                      </p:tavLst>
                                    </p:anim>
                                    <p:anim calcmode="lin" valueType="num">
                                      <p:cBhvr additive="base">
                                        <p:cTn id="88" dur="4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4" grpId="0" animBg="1"/>
      <p:bldP spid="62" grpId="0" animBg="1"/>
      <p:bldP spid="65" grpId="0" animBg="1"/>
      <p:bldP spid="66" grpId="0" animBg="1"/>
      <p:bldP spid="68" grpId="0" animBg="1"/>
      <p:bldP spid="69" grpId="0" animBg="1"/>
      <p:bldP spid="24" grpId="0"/>
      <p:bldP spid="25" grpId="0"/>
      <p:bldP spid="26" grpId="0"/>
      <p:bldP spid="27" grpId="0"/>
      <p:bldP spid="28" grpId="0"/>
      <p:bldP spid="29"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781381A-28BF-4DFC-A0EA-30FB9179D578}"/>
              </a:ext>
            </a:extLst>
          </p:cNvPr>
          <p:cNvPicPr>
            <a:picLocks noChangeAspect="1"/>
          </p:cNvPicPr>
          <p:nvPr/>
        </p:nvPicPr>
        <p:blipFill>
          <a:blip r:embed="rId3"/>
          <a:stretch>
            <a:fillRect/>
          </a:stretch>
        </p:blipFill>
        <p:spPr>
          <a:xfrm>
            <a:off x="1961" y="1601"/>
            <a:ext cx="9142857" cy="5142857"/>
          </a:xfrm>
          <a:prstGeom prst="rect">
            <a:avLst/>
          </a:prstGeom>
        </p:spPr>
      </p:pic>
      <p:sp>
        <p:nvSpPr>
          <p:cNvPr id="4" name="矩形 259">
            <a:extLst>
              <a:ext uri="{FF2B5EF4-FFF2-40B4-BE49-F238E27FC236}">
                <a16:creationId xmlns:a16="http://schemas.microsoft.com/office/drawing/2014/main" id="{7DFA17FA-3D29-4B64-81C0-362F78C5557D}"/>
              </a:ext>
            </a:extLst>
          </p:cNvPr>
          <p:cNvSpPr>
            <a:spLocks noChangeArrowheads="1"/>
          </p:cNvSpPr>
          <p:nvPr/>
        </p:nvSpPr>
        <p:spPr bwMode="auto">
          <a:xfrm>
            <a:off x="3095836" y="2608548"/>
            <a:ext cx="5220580"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000" b="1" cap="all" dirty="0">
                <a:solidFill>
                  <a:schemeClr val="accent2"/>
                </a:solidFill>
                <a:cs typeface="Arial" panose="020B0604020202020204" pitchFamily="34" charset="0"/>
              </a:rPr>
              <a:t>演讲完毕   谢谢观看</a:t>
            </a:r>
            <a:endParaRPr lang="en-US" altLang="zh-CN" sz="4000" b="1" cap="all" dirty="0">
              <a:solidFill>
                <a:schemeClr val="accent2"/>
              </a:solidFill>
              <a:cs typeface="Arial" panose="020B0604020202020204" pitchFamily="34" charset="0"/>
            </a:endParaRPr>
          </a:p>
        </p:txBody>
      </p:sp>
      <p:sp>
        <p:nvSpPr>
          <p:cNvPr id="5" name="原创设计师QQ598969553                 _16">
            <a:extLst>
              <a:ext uri="{FF2B5EF4-FFF2-40B4-BE49-F238E27FC236}">
                <a16:creationId xmlns:a16="http://schemas.microsoft.com/office/drawing/2014/main" id="{B7414C7D-9768-4326-BC62-D3CF9053F9F5}"/>
              </a:ext>
            </a:extLst>
          </p:cNvPr>
          <p:cNvSpPr txBox="1"/>
          <p:nvPr/>
        </p:nvSpPr>
        <p:spPr>
          <a:xfrm>
            <a:off x="2879812" y="3509724"/>
            <a:ext cx="4848222" cy="416845"/>
          </a:xfrm>
          <a:prstGeom prst="rect">
            <a:avLst/>
          </a:prstGeom>
          <a:noFill/>
          <a:effectLst/>
        </p:spPr>
        <p:txBody>
          <a:bodyPr wrap="square" lIns="68580" tIns="34290" rIns="68580" bIns="34290" rtlCol="0">
            <a:spAutoFit/>
          </a:bodyPr>
          <a:lstStyle/>
          <a:p>
            <a:pPr algn="ctr">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以现代教育教学理论为指导；强调新型教学模式的构建；教学内容具有更强的时代性和丰富性；教学更适合学生的学习需要和特点。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6" name="原创设计师QQ598969553                 _15">
            <a:extLst>
              <a:ext uri="{FF2B5EF4-FFF2-40B4-BE49-F238E27FC236}">
                <a16:creationId xmlns:a16="http://schemas.microsoft.com/office/drawing/2014/main" id="{9574D58F-4B08-455D-8754-10C9A2C0E3AF}"/>
              </a:ext>
            </a:extLst>
          </p:cNvPr>
          <p:cNvSpPr/>
          <p:nvPr/>
        </p:nvSpPr>
        <p:spPr>
          <a:xfrm>
            <a:off x="3892820" y="4184016"/>
            <a:ext cx="2978540" cy="2524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1100" dirty="0">
                <a:solidFill>
                  <a:schemeClr val="bg1"/>
                </a:solidFill>
                <a:latin typeface="微软雅黑" panose="020B0503020204020204" pitchFamily="34" charset="-122"/>
                <a:ea typeface="微软雅黑" panose="020B0503020204020204" pitchFamily="34" charset="-122"/>
              </a:rPr>
              <a:t>汇报人</a:t>
            </a:r>
            <a:r>
              <a:rPr lang="zh-CN" altLang="en-US" sz="1100" dirty="0" smtClean="0">
                <a:solidFill>
                  <a:schemeClr val="bg1"/>
                </a:solidFill>
                <a:latin typeface="微软雅黑" panose="020B0503020204020204" pitchFamily="34" charset="-122"/>
                <a:ea typeface="微软雅黑" panose="020B0503020204020204" pitchFamily="34" charset="-122"/>
              </a:rPr>
              <a:t>：       </a:t>
            </a:r>
            <a:r>
              <a:rPr lang="zh-CN" altLang="en-US" sz="1100" dirty="0">
                <a:solidFill>
                  <a:schemeClr val="bg1"/>
                </a:solidFill>
                <a:latin typeface="微软雅黑" panose="020B0503020204020204" pitchFamily="34" charset="-122"/>
                <a:ea typeface="微软雅黑" panose="020B0503020204020204" pitchFamily="34" charset="-122"/>
              </a:rPr>
              <a:t>日期：</a:t>
            </a:r>
            <a:r>
              <a:rPr lang="en-US" altLang="zh-CN" sz="1100" dirty="0">
                <a:solidFill>
                  <a:schemeClr val="bg1"/>
                </a:solidFill>
                <a:latin typeface="微软雅黑" panose="020B0503020204020204" pitchFamily="34" charset="-122"/>
                <a:ea typeface="微软雅黑" panose="020B0503020204020204" pitchFamily="34" charset="-122"/>
              </a:rPr>
              <a:t>2019</a:t>
            </a:r>
            <a:r>
              <a:rPr lang="zh-CN" altLang="en-US" sz="1100" dirty="0">
                <a:solidFill>
                  <a:schemeClr val="bg1"/>
                </a:solidFill>
                <a:latin typeface="微软雅黑" panose="020B0503020204020204" pitchFamily="34" charset="-122"/>
                <a:ea typeface="微软雅黑" panose="020B0503020204020204" pitchFamily="34" charset="-122"/>
              </a:rPr>
              <a:t>年</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月</a:t>
            </a:r>
            <a:r>
              <a:rPr lang="en-US" altLang="zh-CN" sz="1100" dirty="0">
                <a:solidFill>
                  <a:schemeClr val="bg1"/>
                </a:solidFill>
                <a:latin typeface="微软雅黑" panose="020B0503020204020204" pitchFamily="34" charset="-122"/>
                <a:ea typeface="微软雅黑" panose="020B0503020204020204" pitchFamily="34" charset="-122"/>
              </a:rPr>
              <a:t>x</a:t>
            </a:r>
            <a:r>
              <a:rPr lang="zh-CN" altLang="en-US" sz="1100" dirty="0">
                <a:solidFill>
                  <a:schemeClr val="bg1"/>
                </a:solidFill>
                <a:latin typeface="微软雅黑" panose="020B0503020204020204" pitchFamily="34" charset="-122"/>
                <a:ea typeface="微软雅黑" panose="020B0503020204020204" pitchFamily="34" charset="-122"/>
              </a:rPr>
              <a:t>日</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20" name="矩形 259">
            <a:extLst>
              <a:ext uri="{FF2B5EF4-FFF2-40B4-BE49-F238E27FC236}">
                <a16:creationId xmlns:a16="http://schemas.microsoft.com/office/drawing/2014/main" id="{E59AFA6E-1C20-43D0-AAB9-4CF4C97BC890}"/>
              </a:ext>
            </a:extLst>
          </p:cNvPr>
          <p:cNvSpPr>
            <a:spLocks noChangeArrowheads="1"/>
          </p:cNvSpPr>
          <p:nvPr/>
        </p:nvSpPr>
        <p:spPr bwMode="auto">
          <a:xfrm>
            <a:off x="4252860" y="1377442"/>
            <a:ext cx="2551388" cy="12311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en-US" altLang="zh-CN" sz="8000" b="1" cap="all" smtClean="0">
                <a:solidFill>
                  <a:schemeClr val="bg1"/>
                </a:solidFill>
                <a:latin typeface="华文彩云" panose="02010800040101010101" pitchFamily="2" charset="-122"/>
                <a:ea typeface="华文彩云" panose="02010800040101010101" pitchFamily="2" charset="-122"/>
                <a:cs typeface="Arial" panose="020B0604020202020204" pitchFamily="34" charset="0"/>
              </a:rPr>
              <a:t>2018</a:t>
            </a:r>
            <a:endParaRPr lang="en-US" altLang="zh-CN" sz="8000" b="1" cap="all" dirty="0">
              <a:solidFill>
                <a:schemeClr val="bg1"/>
              </a:solidFill>
              <a:latin typeface="华文彩云" panose="02010800040101010101" pitchFamily="2" charset="-122"/>
              <a:ea typeface="华文彩云" panose="02010800040101010101" pitchFamily="2" charset="-122"/>
              <a:cs typeface="Arial" panose="020B0604020202020204" pitchFamily="34" charset="0"/>
            </a:endParaRPr>
          </a:p>
        </p:txBody>
      </p:sp>
    </p:spTree>
    <p:extLst>
      <p:ext uri="{BB962C8B-B14F-4D97-AF65-F5344CB8AC3E}">
        <p14:creationId xmlns:p14="http://schemas.microsoft.com/office/powerpoint/2010/main" val="3953786195"/>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4"/>
                                        </p:tgtEl>
                                      </p:cBhvr>
                                    </p:animEffect>
                                    <p:animScale>
                                      <p:cBhvr>
                                        <p:cTn id="15" dur="250" autoRev="1" fill="hold"/>
                                        <p:tgtEl>
                                          <p:spTgt spid="4"/>
                                        </p:tgtEl>
                                      </p:cBhvr>
                                      <p:by x="105000" y="105000"/>
                                    </p:animScale>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1850"/>
                            </p:stCondLst>
                            <p:childTnLst>
                              <p:par>
                                <p:cTn id="21" presetID="12" presetClass="entr" presetSubtype="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ppt_y</p:attrName>
                                        </p:attrNameLst>
                                      </p:cBhvr>
                                      <p:tavLst>
                                        <p:tav tm="0">
                                          <p:val>
                                            <p:strVal val="#ppt_y-#ppt_h*1.125000"/>
                                          </p:val>
                                        </p:tav>
                                        <p:tav tm="100000">
                                          <p:val>
                                            <p:strVal val="#ppt_y"/>
                                          </p:val>
                                        </p:tav>
                                      </p:tavLst>
                                    </p:anim>
                                    <p:animEffect transition="in" filter="wipe(dow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Lst>
  </p:timing>
</p:sld>
</file>

<file path=ppt/theme/theme1.xml><?xml version="1.0" encoding="utf-8"?>
<a:theme xmlns:a="http://schemas.openxmlformats.org/drawingml/2006/main" name="Office 主题">
  <a:themeElements>
    <a:clrScheme name="自定义 311">
      <a:dk1>
        <a:sysClr val="windowText" lastClr="000000"/>
      </a:dk1>
      <a:lt1>
        <a:sysClr val="window" lastClr="FFFFFF"/>
      </a:lt1>
      <a:dk2>
        <a:srgbClr val="1F497D"/>
      </a:dk2>
      <a:lt2>
        <a:srgbClr val="EEECE1"/>
      </a:lt2>
      <a:accent1>
        <a:srgbClr val="FF0000"/>
      </a:accent1>
      <a:accent2>
        <a:srgbClr val="F5AE07"/>
      </a:accent2>
      <a:accent3>
        <a:srgbClr val="FF0000"/>
      </a:accent3>
      <a:accent4>
        <a:srgbClr val="FFC000"/>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3436</Words>
  <Application>Microsoft Office PowerPoint</Application>
  <PresentationFormat>自定义</PresentationFormat>
  <Paragraphs>213</Paragraphs>
  <Slides>24</Slides>
  <Notes>8</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Arial Unicode MS</vt:lpstr>
      <vt:lpstr>Century Gothic</vt:lpstr>
      <vt:lpstr>Gill Sans</vt:lpstr>
      <vt:lpstr>굴림</vt:lpstr>
      <vt:lpstr>Lato Light</vt:lpstr>
      <vt:lpstr>Open Sans</vt:lpstr>
      <vt:lpstr>SimSun-ExtB</vt:lpstr>
      <vt:lpstr>方正兰亭黑_GBK</vt:lpstr>
      <vt:lpstr>华文彩云</vt:lpstr>
      <vt:lpstr>宋体</vt:lpstr>
      <vt:lpstr>微软雅黑</vt:lpstr>
      <vt:lpstr>微软雅黑 Light</vt:lpstr>
      <vt:lpstr>幼圆</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143</cp:revision>
  <dcterms:created xsi:type="dcterms:W3CDTF">2017-06-17T13:16:52Z</dcterms:created>
  <dcterms:modified xsi:type="dcterms:W3CDTF">2018-03-01T01:47:30Z</dcterms:modified>
</cp:coreProperties>
</file>