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0" r:id="rId2"/>
  </p:sldMasterIdLst>
  <p:notesMasterIdLst>
    <p:notesMasterId r:id="rId29"/>
  </p:notesMasterIdLst>
  <p:sldIdLst>
    <p:sldId id="257" r:id="rId3"/>
    <p:sldId id="258" r:id="rId4"/>
    <p:sldId id="259" r:id="rId5"/>
    <p:sldId id="268" r:id="rId6"/>
    <p:sldId id="269" r:id="rId7"/>
    <p:sldId id="270" r:id="rId8"/>
    <p:sldId id="271" r:id="rId9"/>
    <p:sldId id="260" r:id="rId10"/>
    <p:sldId id="273" r:id="rId11"/>
    <p:sldId id="274" r:id="rId12"/>
    <p:sldId id="275" r:id="rId13"/>
    <p:sldId id="276" r:id="rId14"/>
    <p:sldId id="285" r:id="rId15"/>
    <p:sldId id="277" r:id="rId16"/>
    <p:sldId id="261" r:id="rId17"/>
    <p:sldId id="278" r:id="rId18"/>
    <p:sldId id="279" r:id="rId19"/>
    <p:sldId id="280" r:id="rId20"/>
    <p:sldId id="281" r:id="rId21"/>
    <p:sldId id="283" r:id="rId22"/>
    <p:sldId id="262" r:id="rId23"/>
    <p:sldId id="284" r:id="rId24"/>
    <p:sldId id="282" r:id="rId25"/>
    <p:sldId id="272" r:id="rId26"/>
    <p:sldId id="287" r:id="rId27"/>
    <p:sldId id="267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6968"/>
    <a:srgbClr val="01CDCB"/>
    <a:srgbClr val="FDBE5D"/>
    <a:srgbClr val="D09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4F0034-CF82-4541-AF1E-65E2DD45BF4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3070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377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83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186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631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580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456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269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825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702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260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166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639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256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3449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483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6349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3193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19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131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757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4517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7261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5224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4271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9591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319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F61AF2E-780D-4CA8-BAAA-5A9513A964D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2019/1/19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F61AF2E-780D-4CA8-BAAA-5A9513A964D9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2019/1/19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409F92-F4B3-4392-AC98-9B901EB447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2000">
    <p:randomBar dir="vert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0D631E1-1D6A-4B8E-9C3F-89A95B28CC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2000">
    <p:randomBar dir="vert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4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00" name="组合 11"/>
          <p:cNvGrpSpPr/>
          <p:nvPr/>
        </p:nvGrpSpPr>
        <p:grpSpPr>
          <a:xfrm>
            <a:off x="7312025" y="-6350"/>
            <a:ext cx="3565525" cy="892175"/>
            <a:chOff x="6587774" y="-5644"/>
            <a:chExt cx="4289776" cy="1072444"/>
          </a:xfrm>
        </p:grpSpPr>
        <p:sp>
          <p:nvSpPr>
            <p:cNvPr id="6" name="矩形 5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689100" y="-6350"/>
            <a:ext cx="2035175" cy="892175"/>
          </a:xfrm>
          <a:prstGeom prst="rect">
            <a:avLst/>
          </a:prstGeom>
          <a:solidFill>
            <a:srgbClr val="01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02" name="Freeform 105"/>
          <p:cNvSpPr/>
          <p:nvPr/>
        </p:nvSpPr>
        <p:spPr>
          <a:xfrm>
            <a:off x="7586663" y="314325"/>
            <a:ext cx="341312" cy="250825"/>
          </a:xfrm>
          <a:custGeom>
            <a:avLst/>
            <a:gdLst/>
            <a:ahLst/>
            <a:cxnLst>
              <a:cxn ang="0">
                <a:pos x="4708" y="154589"/>
              </a:cxn>
              <a:cxn ang="0">
                <a:pos x="4708" y="135708"/>
              </a:cxn>
              <a:cxn ang="0">
                <a:pos x="38839" y="101486"/>
              </a:cxn>
              <a:cxn ang="0">
                <a:pos x="57670" y="101486"/>
              </a:cxn>
              <a:cxn ang="0">
                <a:pos x="112986" y="156949"/>
              </a:cxn>
              <a:cxn ang="0">
                <a:pos x="132994" y="156949"/>
              </a:cxn>
              <a:cxn ang="0">
                <a:pos x="283642" y="4720"/>
              </a:cxn>
              <a:cxn ang="0">
                <a:pos x="302473" y="4720"/>
              </a:cxn>
              <a:cxn ang="0">
                <a:pos x="336604" y="38942"/>
              </a:cxn>
              <a:cxn ang="0">
                <a:pos x="336604" y="57823"/>
              </a:cxn>
              <a:cxn ang="0">
                <a:pos x="153002" y="241913"/>
              </a:cxn>
              <a:cxn ang="0">
                <a:pos x="130640" y="251354"/>
              </a:cxn>
              <a:cxn ang="0">
                <a:pos x="114163" y="251354"/>
              </a:cxn>
              <a:cxn ang="0">
                <a:pos x="91801" y="241913"/>
              </a:cxn>
              <a:cxn ang="0">
                <a:pos x="4708" y="154589"/>
              </a:cxn>
            </a:cxnLst>
            <a:rect l="0" t="0" r="0" b="0"/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3" name="Freeform 188"/>
          <p:cNvSpPr/>
          <p:nvPr/>
        </p:nvSpPr>
        <p:spPr>
          <a:xfrm>
            <a:off x="9371013" y="314325"/>
            <a:ext cx="338137" cy="296863"/>
          </a:xfrm>
          <a:custGeom>
            <a:avLst/>
            <a:gdLst/>
            <a:ahLst/>
            <a:cxnLst>
              <a:cxn ang="0">
                <a:pos x="255176" y="0"/>
              </a:cxn>
              <a:cxn ang="0">
                <a:pos x="169334" y="51741"/>
              </a:cxn>
              <a:cxn ang="0">
                <a:pos x="84667" y="0"/>
              </a:cxn>
              <a:cxn ang="0">
                <a:pos x="0" y="84667"/>
              </a:cxn>
              <a:cxn ang="0">
                <a:pos x="42333" y="169334"/>
              </a:cxn>
              <a:cxn ang="0">
                <a:pos x="169334" y="296334"/>
              </a:cxn>
              <a:cxn ang="0">
                <a:pos x="296334" y="169334"/>
              </a:cxn>
              <a:cxn ang="0">
                <a:pos x="338667" y="84667"/>
              </a:cxn>
              <a:cxn ang="0">
                <a:pos x="255176" y="0"/>
              </a:cxn>
            </a:cxnLst>
            <a:rect l="0" t="0" r="0" b="0"/>
            <a:pathLst>
              <a:path w="288" h="252">
                <a:moveTo>
                  <a:pt x="217" y="0"/>
                </a:moveTo>
                <a:cubicBezTo>
                  <a:pt x="180" y="0"/>
                  <a:pt x="144" y="44"/>
                  <a:pt x="144" y="44"/>
                </a:cubicBezTo>
                <a:cubicBezTo>
                  <a:pt x="144" y="44"/>
                  <a:pt x="108" y="0"/>
                  <a:pt x="72" y="0"/>
                </a:cubicBezTo>
                <a:cubicBezTo>
                  <a:pt x="35" y="0"/>
                  <a:pt x="0" y="18"/>
                  <a:pt x="0" y="72"/>
                </a:cubicBezTo>
                <a:cubicBezTo>
                  <a:pt x="0" y="111"/>
                  <a:pt x="36" y="144"/>
                  <a:pt x="36" y="144"/>
                </a:cubicBezTo>
                <a:cubicBezTo>
                  <a:pt x="144" y="252"/>
                  <a:pt x="144" y="252"/>
                  <a:pt x="144" y="252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44"/>
                  <a:pt x="288" y="111"/>
                  <a:pt x="288" y="72"/>
                </a:cubicBezTo>
                <a:cubicBezTo>
                  <a:pt x="288" y="18"/>
                  <a:pt x="253" y="0"/>
                  <a:pt x="217" y="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4" name="Freeform 248"/>
          <p:cNvSpPr/>
          <p:nvPr/>
        </p:nvSpPr>
        <p:spPr>
          <a:xfrm>
            <a:off x="8594725" y="269875"/>
            <a:ext cx="153988" cy="341313"/>
          </a:xfrm>
          <a:custGeom>
            <a:avLst/>
            <a:gdLst/>
            <a:ahLst/>
            <a:cxnLst>
              <a:cxn ang="0">
                <a:pos x="133390" y="263366"/>
              </a:cxn>
              <a:cxn ang="0">
                <a:pos x="133390" y="264547"/>
              </a:cxn>
              <a:cxn ang="0">
                <a:pos x="76729" y="321236"/>
              </a:cxn>
              <a:cxn ang="0">
                <a:pos x="18887" y="265728"/>
              </a:cxn>
              <a:cxn ang="0">
                <a:pos x="18887" y="264547"/>
              </a:cxn>
              <a:cxn ang="0">
                <a:pos x="18887" y="263366"/>
              </a:cxn>
              <a:cxn ang="0">
                <a:pos x="18887" y="56689"/>
              </a:cxn>
              <a:cxn ang="0">
                <a:pos x="18887" y="56689"/>
              </a:cxn>
              <a:cxn ang="0">
                <a:pos x="18887" y="56689"/>
              </a:cxn>
              <a:cxn ang="0">
                <a:pos x="18887" y="54327"/>
              </a:cxn>
              <a:cxn ang="0">
                <a:pos x="54301" y="20077"/>
              </a:cxn>
              <a:cxn ang="0">
                <a:pos x="88533" y="54327"/>
              </a:cxn>
              <a:cxn ang="0">
                <a:pos x="88533" y="56689"/>
              </a:cxn>
              <a:cxn ang="0">
                <a:pos x="88533" y="75585"/>
              </a:cxn>
              <a:cxn ang="0">
                <a:pos x="88533" y="93300"/>
              </a:cxn>
              <a:cxn ang="0">
                <a:pos x="88533" y="245651"/>
              </a:cxn>
              <a:cxn ang="0">
                <a:pos x="88533" y="245651"/>
              </a:cxn>
              <a:cxn ang="0">
                <a:pos x="88533" y="263366"/>
              </a:cxn>
              <a:cxn ang="0">
                <a:pos x="88533" y="263366"/>
              </a:cxn>
              <a:cxn ang="0">
                <a:pos x="88533" y="264547"/>
              </a:cxn>
              <a:cxn ang="0">
                <a:pos x="88533" y="265728"/>
              </a:cxn>
              <a:cxn ang="0">
                <a:pos x="88533" y="265728"/>
              </a:cxn>
              <a:cxn ang="0">
                <a:pos x="75549" y="277538"/>
              </a:cxn>
              <a:cxn ang="0">
                <a:pos x="63744" y="265728"/>
              </a:cxn>
              <a:cxn ang="0">
                <a:pos x="63744" y="264547"/>
              </a:cxn>
              <a:cxn ang="0">
                <a:pos x="63744" y="245651"/>
              </a:cxn>
              <a:cxn ang="0">
                <a:pos x="63744" y="106291"/>
              </a:cxn>
              <a:cxn ang="0">
                <a:pos x="43677" y="106291"/>
              </a:cxn>
              <a:cxn ang="0">
                <a:pos x="43677" y="245651"/>
              </a:cxn>
              <a:cxn ang="0">
                <a:pos x="43677" y="264547"/>
              </a:cxn>
              <a:cxn ang="0">
                <a:pos x="43677" y="264547"/>
              </a:cxn>
              <a:cxn ang="0">
                <a:pos x="43677" y="264547"/>
              </a:cxn>
              <a:cxn ang="0">
                <a:pos x="43677" y="265728"/>
              </a:cxn>
              <a:cxn ang="0">
                <a:pos x="75549" y="297615"/>
              </a:cxn>
              <a:cxn ang="0">
                <a:pos x="108601" y="265728"/>
              </a:cxn>
              <a:cxn ang="0">
                <a:pos x="108601" y="265728"/>
              </a:cxn>
              <a:cxn ang="0">
                <a:pos x="108601" y="264547"/>
              </a:cxn>
              <a:cxn ang="0">
                <a:pos x="108601" y="264547"/>
              </a:cxn>
              <a:cxn ang="0">
                <a:pos x="108601" y="264547"/>
              </a:cxn>
              <a:cxn ang="0">
                <a:pos x="108601" y="75585"/>
              </a:cxn>
              <a:cxn ang="0">
                <a:pos x="108601" y="56689"/>
              </a:cxn>
              <a:cxn ang="0">
                <a:pos x="108601" y="54327"/>
              </a:cxn>
              <a:cxn ang="0">
                <a:pos x="108601" y="54327"/>
              </a:cxn>
              <a:cxn ang="0">
                <a:pos x="54301" y="0"/>
              </a:cxn>
              <a:cxn ang="0">
                <a:pos x="0" y="54327"/>
              </a:cxn>
              <a:cxn ang="0">
                <a:pos x="0" y="56689"/>
              </a:cxn>
              <a:cxn ang="0">
                <a:pos x="0" y="56689"/>
              </a:cxn>
              <a:cxn ang="0">
                <a:pos x="0" y="263366"/>
              </a:cxn>
              <a:cxn ang="0">
                <a:pos x="0" y="263366"/>
              </a:cxn>
              <a:cxn ang="0">
                <a:pos x="0" y="264547"/>
              </a:cxn>
              <a:cxn ang="0">
                <a:pos x="0" y="264547"/>
              </a:cxn>
              <a:cxn ang="0">
                <a:pos x="0" y="265728"/>
              </a:cxn>
              <a:cxn ang="0">
                <a:pos x="0" y="265728"/>
              </a:cxn>
              <a:cxn ang="0">
                <a:pos x="76729" y="341313"/>
              </a:cxn>
              <a:cxn ang="0">
                <a:pos x="152278" y="264547"/>
              </a:cxn>
              <a:cxn ang="0">
                <a:pos x="152278" y="263366"/>
              </a:cxn>
              <a:cxn ang="0">
                <a:pos x="153458" y="263366"/>
              </a:cxn>
              <a:cxn ang="0">
                <a:pos x="153458" y="43698"/>
              </a:cxn>
              <a:cxn ang="0">
                <a:pos x="133390" y="43698"/>
              </a:cxn>
              <a:cxn ang="0">
                <a:pos x="133390" y="263366"/>
              </a:cxn>
            </a:cxnLst>
            <a:rect l="0" t="0" r="0" b="0"/>
            <a:pathLst>
              <a:path w="130" h="289">
                <a:moveTo>
                  <a:pt x="113" y="223"/>
                </a:moveTo>
                <a:cubicBezTo>
                  <a:pt x="113" y="224"/>
                  <a:pt x="113" y="224"/>
                  <a:pt x="113" y="224"/>
                </a:cubicBezTo>
                <a:cubicBezTo>
                  <a:pt x="113" y="251"/>
                  <a:pt x="91" y="272"/>
                  <a:pt x="65" y="272"/>
                </a:cubicBezTo>
                <a:cubicBezTo>
                  <a:pt x="38" y="272"/>
                  <a:pt x="17" y="251"/>
                  <a:pt x="16" y="225"/>
                </a:cubicBezTo>
                <a:cubicBezTo>
                  <a:pt x="16" y="224"/>
                  <a:pt x="16" y="224"/>
                  <a:pt x="16" y="224"/>
                </a:cubicBezTo>
                <a:cubicBezTo>
                  <a:pt x="16" y="224"/>
                  <a:pt x="16" y="224"/>
                  <a:pt x="16" y="223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6"/>
                  <a:pt x="16" y="46"/>
                  <a:pt x="16" y="46"/>
                </a:cubicBezTo>
                <a:cubicBezTo>
                  <a:pt x="16" y="30"/>
                  <a:pt x="30" y="17"/>
                  <a:pt x="46" y="17"/>
                </a:cubicBezTo>
                <a:cubicBezTo>
                  <a:pt x="62" y="17"/>
                  <a:pt x="75" y="30"/>
                  <a:pt x="75" y="46"/>
                </a:cubicBezTo>
                <a:cubicBezTo>
                  <a:pt x="75" y="48"/>
                  <a:pt x="75" y="48"/>
                  <a:pt x="75" y="48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8"/>
                  <a:pt x="75" y="208"/>
                </a:cubicBezTo>
                <a:cubicBezTo>
                  <a:pt x="75" y="223"/>
                  <a:pt x="75" y="223"/>
                  <a:pt x="75" y="223"/>
                </a:cubicBezTo>
                <a:cubicBezTo>
                  <a:pt x="75" y="223"/>
                  <a:pt x="75" y="223"/>
                  <a:pt x="75" y="223"/>
                </a:cubicBezTo>
                <a:cubicBezTo>
                  <a:pt x="75" y="224"/>
                  <a:pt x="75" y="224"/>
                  <a:pt x="75" y="224"/>
                </a:cubicBezTo>
                <a:cubicBezTo>
                  <a:pt x="75" y="225"/>
                  <a:pt x="75" y="225"/>
                  <a:pt x="75" y="225"/>
                </a:cubicBezTo>
                <a:cubicBezTo>
                  <a:pt x="75" y="225"/>
                  <a:pt x="75" y="225"/>
                  <a:pt x="75" y="225"/>
                </a:cubicBezTo>
                <a:cubicBezTo>
                  <a:pt x="75" y="230"/>
                  <a:pt x="70" y="235"/>
                  <a:pt x="64" y="235"/>
                </a:cubicBezTo>
                <a:cubicBezTo>
                  <a:pt x="59" y="235"/>
                  <a:pt x="54" y="230"/>
                  <a:pt x="54" y="225"/>
                </a:cubicBezTo>
                <a:cubicBezTo>
                  <a:pt x="54" y="225"/>
                  <a:pt x="54" y="224"/>
                  <a:pt x="54" y="224"/>
                </a:cubicBezTo>
                <a:cubicBezTo>
                  <a:pt x="54" y="208"/>
                  <a:pt x="54" y="208"/>
                  <a:pt x="54" y="208"/>
                </a:cubicBezTo>
                <a:cubicBezTo>
                  <a:pt x="54" y="90"/>
                  <a:pt x="54" y="90"/>
                  <a:pt x="54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24"/>
                  <a:pt x="37" y="224"/>
                  <a:pt x="37" y="224"/>
                </a:cubicBezTo>
                <a:cubicBezTo>
                  <a:pt x="37" y="224"/>
                  <a:pt x="37" y="224"/>
                  <a:pt x="37" y="224"/>
                </a:cubicBezTo>
                <a:cubicBezTo>
                  <a:pt x="37" y="224"/>
                  <a:pt x="37" y="224"/>
                  <a:pt x="37" y="224"/>
                </a:cubicBezTo>
                <a:cubicBezTo>
                  <a:pt x="37" y="224"/>
                  <a:pt x="37" y="225"/>
                  <a:pt x="37" y="225"/>
                </a:cubicBezTo>
                <a:cubicBezTo>
                  <a:pt x="37" y="240"/>
                  <a:pt x="49" y="252"/>
                  <a:pt x="64" y="252"/>
                </a:cubicBezTo>
                <a:cubicBezTo>
                  <a:pt x="79" y="252"/>
                  <a:pt x="91" y="240"/>
                  <a:pt x="92" y="225"/>
                </a:cubicBezTo>
                <a:cubicBezTo>
                  <a:pt x="92" y="225"/>
                  <a:pt x="92" y="225"/>
                  <a:pt x="92" y="225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2" y="64"/>
                  <a:pt x="92" y="64"/>
                  <a:pt x="92" y="64"/>
                </a:cubicBezTo>
                <a:cubicBezTo>
                  <a:pt x="92" y="48"/>
                  <a:pt x="92" y="48"/>
                  <a:pt x="92" y="48"/>
                </a:cubicBezTo>
                <a:cubicBezTo>
                  <a:pt x="92" y="46"/>
                  <a:pt x="92" y="46"/>
                  <a:pt x="92" y="46"/>
                </a:cubicBezTo>
                <a:cubicBezTo>
                  <a:pt x="92" y="46"/>
                  <a:pt x="92" y="46"/>
                  <a:pt x="92" y="46"/>
                </a:cubicBezTo>
                <a:cubicBezTo>
                  <a:pt x="91" y="21"/>
                  <a:pt x="71" y="0"/>
                  <a:pt x="46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47"/>
                  <a:pt x="0" y="47"/>
                  <a:pt x="0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4"/>
                  <a:pt x="0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60"/>
                  <a:pt x="29" y="289"/>
                  <a:pt x="65" y="289"/>
                </a:cubicBezTo>
                <a:cubicBezTo>
                  <a:pt x="100" y="289"/>
                  <a:pt x="129" y="260"/>
                  <a:pt x="129" y="224"/>
                </a:cubicBezTo>
                <a:cubicBezTo>
                  <a:pt x="129" y="224"/>
                  <a:pt x="129" y="223"/>
                  <a:pt x="129" y="223"/>
                </a:cubicBezTo>
                <a:cubicBezTo>
                  <a:pt x="130" y="223"/>
                  <a:pt x="130" y="223"/>
                  <a:pt x="130" y="223"/>
                </a:cubicBezTo>
                <a:cubicBezTo>
                  <a:pt x="130" y="37"/>
                  <a:pt x="130" y="37"/>
                  <a:pt x="130" y="37"/>
                </a:cubicBezTo>
                <a:cubicBezTo>
                  <a:pt x="113" y="37"/>
                  <a:pt x="113" y="37"/>
                  <a:pt x="113" y="37"/>
                </a:cubicBezTo>
                <a:lnTo>
                  <a:pt x="113" y="223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5" name="Freeform 411"/>
          <p:cNvSpPr>
            <a:spLocks noEditPoints="1"/>
          </p:cNvSpPr>
          <p:nvPr/>
        </p:nvSpPr>
        <p:spPr>
          <a:xfrm>
            <a:off x="10263188" y="269875"/>
            <a:ext cx="338137" cy="341313"/>
          </a:xfrm>
          <a:custGeom>
            <a:avLst/>
            <a:gdLst/>
            <a:ahLst/>
            <a:cxnLst>
              <a:cxn ang="0">
                <a:pos x="329260" y="139844"/>
              </a:cxn>
              <a:cxn ang="0">
                <a:pos x="278695" y="130363"/>
              </a:cxn>
              <a:cxn ang="0">
                <a:pos x="275167" y="120882"/>
              </a:cxn>
              <a:cxn ang="0">
                <a:pos x="304565" y="78218"/>
              </a:cxn>
              <a:cxn ang="0">
                <a:pos x="303389" y="63996"/>
              </a:cxn>
              <a:cxn ang="0">
                <a:pos x="275167" y="35554"/>
              </a:cxn>
              <a:cxn ang="0">
                <a:pos x="261056" y="34368"/>
              </a:cxn>
              <a:cxn ang="0">
                <a:pos x="218722" y="63996"/>
              </a:cxn>
              <a:cxn ang="0">
                <a:pos x="209315" y="60441"/>
              </a:cxn>
              <a:cxn ang="0">
                <a:pos x="199908" y="9481"/>
              </a:cxn>
              <a:cxn ang="0">
                <a:pos x="189324" y="0"/>
              </a:cxn>
              <a:cxn ang="0">
                <a:pos x="149343" y="0"/>
              </a:cxn>
              <a:cxn ang="0">
                <a:pos x="138759" y="9481"/>
              </a:cxn>
              <a:cxn ang="0">
                <a:pos x="129352" y="60441"/>
              </a:cxn>
              <a:cxn ang="0">
                <a:pos x="121120" y="63996"/>
              </a:cxn>
              <a:cxn ang="0">
                <a:pos x="77611" y="34368"/>
              </a:cxn>
              <a:cxn ang="0">
                <a:pos x="63500" y="35554"/>
              </a:cxn>
              <a:cxn ang="0">
                <a:pos x="36454" y="63996"/>
              </a:cxn>
              <a:cxn ang="0">
                <a:pos x="34102" y="78218"/>
              </a:cxn>
              <a:cxn ang="0">
                <a:pos x="63500" y="120882"/>
              </a:cxn>
              <a:cxn ang="0">
                <a:pos x="59972" y="130363"/>
              </a:cxn>
              <a:cxn ang="0">
                <a:pos x="9407" y="139844"/>
              </a:cxn>
              <a:cxn ang="0">
                <a:pos x="0" y="150510"/>
              </a:cxn>
              <a:cxn ang="0">
                <a:pos x="0" y="190804"/>
              </a:cxn>
              <a:cxn ang="0">
                <a:pos x="9407" y="201470"/>
              </a:cxn>
              <a:cxn ang="0">
                <a:pos x="59972" y="210951"/>
              </a:cxn>
              <a:cxn ang="0">
                <a:pos x="63500" y="220432"/>
              </a:cxn>
              <a:cxn ang="0">
                <a:pos x="34102" y="263096"/>
              </a:cxn>
              <a:cxn ang="0">
                <a:pos x="36454" y="277318"/>
              </a:cxn>
              <a:cxn ang="0">
                <a:pos x="63500" y="305760"/>
              </a:cxn>
              <a:cxn ang="0">
                <a:pos x="77611" y="306946"/>
              </a:cxn>
              <a:cxn ang="0">
                <a:pos x="121120" y="277318"/>
              </a:cxn>
              <a:cxn ang="0">
                <a:pos x="129352" y="280873"/>
              </a:cxn>
              <a:cxn ang="0">
                <a:pos x="138759" y="331833"/>
              </a:cxn>
              <a:cxn ang="0">
                <a:pos x="149343" y="341314"/>
              </a:cxn>
              <a:cxn ang="0">
                <a:pos x="189324" y="341314"/>
              </a:cxn>
              <a:cxn ang="0">
                <a:pos x="199908" y="331833"/>
              </a:cxn>
              <a:cxn ang="0">
                <a:pos x="209315" y="280873"/>
              </a:cxn>
              <a:cxn ang="0">
                <a:pos x="218722" y="277318"/>
              </a:cxn>
              <a:cxn ang="0">
                <a:pos x="261056" y="306946"/>
              </a:cxn>
              <a:cxn ang="0">
                <a:pos x="275167" y="305760"/>
              </a:cxn>
              <a:cxn ang="0">
                <a:pos x="303389" y="277318"/>
              </a:cxn>
              <a:cxn ang="0">
                <a:pos x="304565" y="263096"/>
              </a:cxn>
              <a:cxn ang="0">
                <a:pos x="275167" y="220432"/>
              </a:cxn>
              <a:cxn ang="0">
                <a:pos x="278695" y="210951"/>
              </a:cxn>
              <a:cxn ang="0">
                <a:pos x="329260" y="201470"/>
              </a:cxn>
              <a:cxn ang="0">
                <a:pos x="338667" y="190804"/>
              </a:cxn>
              <a:cxn ang="0">
                <a:pos x="338667" y="150510"/>
              </a:cxn>
              <a:cxn ang="0">
                <a:pos x="329260" y="139844"/>
              </a:cxn>
              <a:cxn ang="0">
                <a:pos x="169334" y="232283"/>
              </a:cxn>
              <a:cxn ang="0">
                <a:pos x="108185" y="170657"/>
              </a:cxn>
              <a:cxn ang="0">
                <a:pos x="169334" y="109031"/>
              </a:cxn>
              <a:cxn ang="0">
                <a:pos x="230482" y="170657"/>
              </a:cxn>
              <a:cxn ang="0">
                <a:pos x="169334" y="232283"/>
              </a:cxn>
            </a:cxnLst>
            <a:rect l="0" t="0" r="0" b="0"/>
            <a:pathLst>
              <a:path w="288" h="288">
                <a:moveTo>
                  <a:pt x="280" y="118"/>
                </a:moveTo>
                <a:cubicBezTo>
                  <a:pt x="237" y="110"/>
                  <a:pt x="237" y="110"/>
                  <a:pt x="237" y="110"/>
                </a:cubicBezTo>
                <a:cubicBezTo>
                  <a:pt x="233" y="109"/>
                  <a:pt x="232" y="106"/>
                  <a:pt x="234" y="102"/>
                </a:cubicBezTo>
                <a:cubicBezTo>
                  <a:pt x="259" y="66"/>
                  <a:pt x="259" y="66"/>
                  <a:pt x="259" y="66"/>
                </a:cubicBezTo>
                <a:cubicBezTo>
                  <a:pt x="261" y="62"/>
                  <a:pt x="261" y="57"/>
                  <a:pt x="258" y="54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1" y="27"/>
                  <a:pt x="226" y="27"/>
                  <a:pt x="222" y="29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82" y="56"/>
                  <a:pt x="179" y="55"/>
                  <a:pt x="178" y="51"/>
                </a:cubicBezTo>
                <a:cubicBezTo>
                  <a:pt x="170" y="8"/>
                  <a:pt x="170" y="8"/>
                  <a:pt x="170" y="8"/>
                </a:cubicBezTo>
                <a:cubicBezTo>
                  <a:pt x="169" y="4"/>
                  <a:pt x="165" y="0"/>
                  <a:pt x="161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3" y="0"/>
                  <a:pt x="119" y="4"/>
                  <a:pt x="118" y="8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5"/>
                  <a:pt x="106" y="56"/>
                  <a:pt x="103" y="54"/>
                </a:cubicBezTo>
                <a:cubicBezTo>
                  <a:pt x="66" y="29"/>
                  <a:pt x="66" y="29"/>
                  <a:pt x="66" y="29"/>
                </a:cubicBezTo>
                <a:cubicBezTo>
                  <a:pt x="63" y="27"/>
                  <a:pt x="57" y="27"/>
                  <a:pt x="54" y="30"/>
                </a:cubicBezTo>
                <a:cubicBezTo>
                  <a:pt x="31" y="54"/>
                  <a:pt x="31" y="54"/>
                  <a:pt x="31" y="54"/>
                </a:cubicBezTo>
                <a:cubicBezTo>
                  <a:pt x="28" y="57"/>
                  <a:pt x="27" y="62"/>
                  <a:pt x="29" y="66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6" y="106"/>
                  <a:pt x="55" y="109"/>
                  <a:pt x="51" y="110"/>
                </a:cubicBezTo>
                <a:cubicBezTo>
                  <a:pt x="8" y="118"/>
                  <a:pt x="8" y="118"/>
                  <a:pt x="8" y="118"/>
                </a:cubicBezTo>
                <a:cubicBezTo>
                  <a:pt x="4" y="119"/>
                  <a:pt x="0" y="123"/>
                  <a:pt x="0" y="127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65"/>
                  <a:pt x="4" y="169"/>
                  <a:pt x="8" y="170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55" y="179"/>
                  <a:pt x="56" y="182"/>
                  <a:pt x="54" y="186"/>
                </a:cubicBezTo>
                <a:cubicBezTo>
                  <a:pt x="29" y="222"/>
                  <a:pt x="29" y="222"/>
                  <a:pt x="29" y="222"/>
                </a:cubicBezTo>
                <a:cubicBezTo>
                  <a:pt x="27" y="226"/>
                  <a:pt x="28" y="231"/>
                  <a:pt x="31" y="234"/>
                </a:cubicBezTo>
                <a:cubicBezTo>
                  <a:pt x="54" y="258"/>
                  <a:pt x="54" y="258"/>
                  <a:pt x="54" y="258"/>
                </a:cubicBezTo>
                <a:cubicBezTo>
                  <a:pt x="57" y="261"/>
                  <a:pt x="63" y="261"/>
                  <a:pt x="66" y="259"/>
                </a:cubicBezTo>
                <a:cubicBezTo>
                  <a:pt x="103" y="234"/>
                  <a:pt x="103" y="234"/>
                  <a:pt x="103" y="234"/>
                </a:cubicBezTo>
                <a:cubicBezTo>
                  <a:pt x="106" y="232"/>
                  <a:pt x="110" y="233"/>
                  <a:pt x="110" y="237"/>
                </a:cubicBezTo>
                <a:cubicBezTo>
                  <a:pt x="118" y="280"/>
                  <a:pt x="118" y="280"/>
                  <a:pt x="118" y="280"/>
                </a:cubicBezTo>
                <a:cubicBezTo>
                  <a:pt x="119" y="285"/>
                  <a:pt x="123" y="288"/>
                  <a:pt x="127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5" y="288"/>
                  <a:pt x="169" y="285"/>
                  <a:pt x="170" y="280"/>
                </a:cubicBezTo>
                <a:cubicBezTo>
                  <a:pt x="178" y="237"/>
                  <a:pt x="178" y="237"/>
                  <a:pt x="178" y="237"/>
                </a:cubicBezTo>
                <a:cubicBezTo>
                  <a:pt x="179" y="233"/>
                  <a:pt x="182" y="232"/>
                  <a:pt x="186" y="234"/>
                </a:cubicBezTo>
                <a:cubicBezTo>
                  <a:pt x="222" y="259"/>
                  <a:pt x="222" y="259"/>
                  <a:pt x="222" y="259"/>
                </a:cubicBezTo>
                <a:cubicBezTo>
                  <a:pt x="226" y="261"/>
                  <a:pt x="231" y="261"/>
                  <a:pt x="234" y="258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61" y="231"/>
                  <a:pt x="261" y="226"/>
                  <a:pt x="259" y="222"/>
                </a:cubicBezTo>
                <a:cubicBezTo>
                  <a:pt x="234" y="186"/>
                  <a:pt x="234" y="186"/>
                  <a:pt x="234" y="186"/>
                </a:cubicBezTo>
                <a:cubicBezTo>
                  <a:pt x="232" y="182"/>
                  <a:pt x="233" y="179"/>
                  <a:pt x="237" y="178"/>
                </a:cubicBezTo>
                <a:cubicBezTo>
                  <a:pt x="280" y="170"/>
                  <a:pt x="280" y="170"/>
                  <a:pt x="280" y="170"/>
                </a:cubicBezTo>
                <a:cubicBezTo>
                  <a:pt x="285" y="169"/>
                  <a:pt x="288" y="165"/>
                  <a:pt x="288" y="161"/>
                </a:cubicBezTo>
                <a:cubicBezTo>
                  <a:pt x="288" y="127"/>
                  <a:pt x="288" y="127"/>
                  <a:pt x="288" y="127"/>
                </a:cubicBezTo>
                <a:cubicBezTo>
                  <a:pt x="288" y="123"/>
                  <a:pt x="285" y="119"/>
                  <a:pt x="280" y="118"/>
                </a:cubicBezTo>
                <a:close/>
                <a:moveTo>
                  <a:pt x="144" y="196"/>
                </a:moveTo>
                <a:cubicBezTo>
                  <a:pt x="115" y="196"/>
                  <a:pt x="92" y="173"/>
                  <a:pt x="92" y="144"/>
                </a:cubicBezTo>
                <a:cubicBezTo>
                  <a:pt x="92" y="115"/>
                  <a:pt x="115" y="92"/>
                  <a:pt x="144" y="92"/>
                </a:cubicBezTo>
                <a:cubicBezTo>
                  <a:pt x="173" y="92"/>
                  <a:pt x="196" y="115"/>
                  <a:pt x="196" y="144"/>
                </a:cubicBezTo>
                <a:cubicBezTo>
                  <a:pt x="196" y="173"/>
                  <a:pt x="173" y="196"/>
                  <a:pt x="144" y="196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6" name="文本框 16"/>
          <p:cNvSpPr txBox="1"/>
          <p:nvPr/>
        </p:nvSpPr>
        <p:spPr>
          <a:xfrm>
            <a:off x="2073275" y="117475"/>
            <a:ext cx="12668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36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LOGO</a:t>
            </a:r>
            <a:endParaRPr lang="zh-CN" altLang="en-US" sz="36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107" name="文本框 17"/>
          <p:cNvSpPr txBox="1"/>
          <p:nvPr/>
        </p:nvSpPr>
        <p:spPr>
          <a:xfrm>
            <a:off x="1577975" y="2734515"/>
            <a:ext cx="5734050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机械毕业设计开题报告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8" name="文本框 18"/>
          <p:cNvSpPr txBox="1"/>
          <p:nvPr/>
        </p:nvSpPr>
        <p:spPr>
          <a:xfrm>
            <a:off x="1568450" y="3863975"/>
            <a:ext cx="3543300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9" name="文本框 19"/>
          <p:cNvSpPr txBox="1"/>
          <p:nvPr/>
        </p:nvSpPr>
        <p:spPr>
          <a:xfrm>
            <a:off x="1584325" y="3525838"/>
            <a:ext cx="5149850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dist" eaLnBrk="1" hangingPunct="1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373188" y="2309813"/>
            <a:ext cx="2022475" cy="20240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123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18075" y="742950"/>
            <a:ext cx="2463800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\ Contents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04925" y="4813300"/>
            <a:ext cx="2154238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选题背景与意义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38900" y="4813300"/>
            <a:ext cx="215582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研究方法及过程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31288" y="4813300"/>
            <a:ext cx="2049463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论文总结及致谢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30688" y="4813300"/>
            <a:ext cx="131762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论文综述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906838" y="2309813"/>
            <a:ext cx="2022475" cy="20240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438900" y="2309813"/>
            <a:ext cx="2024063" cy="20240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972550" y="2309813"/>
            <a:ext cx="2024063" cy="20240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Freeform 13"/>
          <p:cNvSpPr/>
          <p:nvPr/>
        </p:nvSpPr>
        <p:spPr bwMode="auto">
          <a:xfrm>
            <a:off x="1998663" y="3043238"/>
            <a:ext cx="766763" cy="636588"/>
          </a:xfrm>
          <a:custGeom>
            <a:avLst/>
            <a:gdLst>
              <a:gd name="T0" fmla="*/ 793 w 830"/>
              <a:gd name="T1" fmla="*/ 116 h 690"/>
              <a:gd name="T2" fmla="*/ 804 w 830"/>
              <a:gd name="T3" fmla="*/ 13 h 690"/>
              <a:gd name="T4" fmla="*/ 805 w 830"/>
              <a:gd name="T5" fmla="*/ 0 h 690"/>
              <a:gd name="T6" fmla="*/ 678 w 830"/>
              <a:gd name="T7" fmla="*/ 48 h 690"/>
              <a:gd name="T8" fmla="*/ 674 w 830"/>
              <a:gd name="T9" fmla="*/ 35 h 690"/>
              <a:gd name="T10" fmla="*/ 672 w 830"/>
              <a:gd name="T11" fmla="*/ 26 h 690"/>
              <a:gd name="T12" fmla="*/ 134 w 830"/>
              <a:gd name="T13" fmla="*/ 238 h 690"/>
              <a:gd name="T14" fmla="*/ 159 w 830"/>
              <a:gd name="T15" fmla="*/ 269 h 690"/>
              <a:gd name="T16" fmla="*/ 44 w 830"/>
              <a:gd name="T17" fmla="*/ 314 h 690"/>
              <a:gd name="T18" fmla="*/ 92 w 830"/>
              <a:gd name="T19" fmla="*/ 366 h 690"/>
              <a:gd name="T20" fmla="*/ 0 w 830"/>
              <a:gd name="T21" fmla="*/ 403 h 690"/>
              <a:gd name="T22" fmla="*/ 51 w 830"/>
              <a:gd name="T23" fmla="*/ 452 h 690"/>
              <a:gd name="T24" fmla="*/ 16 w 830"/>
              <a:gd name="T25" fmla="*/ 466 h 690"/>
              <a:gd name="T26" fmla="*/ 260 w 830"/>
              <a:gd name="T27" fmla="*/ 690 h 690"/>
              <a:gd name="T28" fmla="*/ 774 w 830"/>
              <a:gd name="T29" fmla="*/ 488 h 690"/>
              <a:gd name="T30" fmla="*/ 530 w 830"/>
              <a:gd name="T31" fmla="*/ 263 h 690"/>
              <a:gd name="T32" fmla="*/ 70 w 830"/>
              <a:gd name="T33" fmla="*/ 444 h 690"/>
              <a:gd name="T34" fmla="*/ 32 w 830"/>
              <a:gd name="T35" fmla="*/ 409 h 690"/>
              <a:gd name="T36" fmla="*/ 528 w 830"/>
              <a:gd name="T37" fmla="*/ 213 h 690"/>
              <a:gd name="T38" fmla="*/ 563 w 830"/>
              <a:gd name="T39" fmla="*/ 248 h 690"/>
              <a:gd name="T40" fmla="*/ 603 w 830"/>
              <a:gd name="T41" fmla="*/ 286 h 690"/>
              <a:gd name="T42" fmla="*/ 643 w 830"/>
              <a:gd name="T43" fmla="*/ 325 h 690"/>
              <a:gd name="T44" fmla="*/ 684 w 830"/>
              <a:gd name="T45" fmla="*/ 362 h 690"/>
              <a:gd name="T46" fmla="*/ 648 w 830"/>
              <a:gd name="T47" fmla="*/ 320 h 690"/>
              <a:gd name="T48" fmla="*/ 611 w 830"/>
              <a:gd name="T49" fmla="*/ 279 h 690"/>
              <a:gd name="T50" fmla="*/ 574 w 830"/>
              <a:gd name="T51" fmla="*/ 237 h 690"/>
              <a:gd name="T52" fmla="*/ 537 w 830"/>
              <a:gd name="T53" fmla="*/ 197 h 690"/>
              <a:gd name="T54" fmla="*/ 533 w 830"/>
              <a:gd name="T55" fmla="*/ 192 h 690"/>
              <a:gd name="T56" fmla="*/ 111 w 830"/>
              <a:gd name="T57" fmla="*/ 359 h 690"/>
              <a:gd name="T58" fmla="*/ 77 w 830"/>
              <a:gd name="T59" fmla="*/ 320 h 690"/>
              <a:gd name="T60" fmla="*/ 572 w 830"/>
              <a:gd name="T61" fmla="*/ 125 h 690"/>
              <a:gd name="T62" fmla="*/ 596 w 830"/>
              <a:gd name="T63" fmla="*/ 160 h 690"/>
              <a:gd name="T64" fmla="*/ 625 w 830"/>
              <a:gd name="T65" fmla="*/ 202 h 690"/>
              <a:gd name="T66" fmla="*/ 654 w 830"/>
              <a:gd name="T67" fmla="*/ 243 h 690"/>
              <a:gd name="T68" fmla="*/ 684 w 830"/>
              <a:gd name="T69" fmla="*/ 283 h 690"/>
              <a:gd name="T70" fmla="*/ 659 w 830"/>
              <a:gd name="T71" fmla="*/ 239 h 690"/>
              <a:gd name="T72" fmla="*/ 634 w 830"/>
              <a:gd name="T73" fmla="*/ 196 h 690"/>
              <a:gd name="T74" fmla="*/ 609 w 830"/>
              <a:gd name="T75" fmla="*/ 152 h 690"/>
              <a:gd name="T76" fmla="*/ 583 w 830"/>
              <a:gd name="T77" fmla="*/ 109 h 690"/>
              <a:gd name="T78" fmla="*/ 579 w 830"/>
              <a:gd name="T79" fmla="*/ 103 h 690"/>
              <a:gd name="T80" fmla="*/ 179 w 830"/>
              <a:gd name="T81" fmla="*/ 261 h 690"/>
              <a:gd name="T82" fmla="*/ 166 w 830"/>
              <a:gd name="T83" fmla="*/ 244 h 690"/>
              <a:gd name="T84" fmla="*/ 660 w 830"/>
              <a:gd name="T85" fmla="*/ 49 h 690"/>
              <a:gd name="T86" fmla="*/ 674 w 830"/>
              <a:gd name="T87" fmla="*/ 96 h 690"/>
              <a:gd name="T88" fmla="*/ 692 w 830"/>
              <a:gd name="T89" fmla="*/ 152 h 690"/>
              <a:gd name="T90" fmla="*/ 709 w 830"/>
              <a:gd name="T91" fmla="*/ 207 h 690"/>
              <a:gd name="T92" fmla="*/ 728 w 830"/>
              <a:gd name="T93" fmla="*/ 263 h 690"/>
              <a:gd name="T94" fmla="*/ 716 w 830"/>
              <a:gd name="T95" fmla="*/ 206 h 690"/>
              <a:gd name="T96" fmla="*/ 702 w 830"/>
              <a:gd name="T97" fmla="*/ 149 h 690"/>
              <a:gd name="T98" fmla="*/ 689 w 830"/>
              <a:gd name="T99" fmla="*/ 92 h 690"/>
              <a:gd name="T100" fmla="*/ 683 w 830"/>
              <a:gd name="T101" fmla="*/ 68 h 690"/>
              <a:gd name="T102" fmla="*/ 786 w 830"/>
              <a:gd name="T103" fmla="*/ 26 h 690"/>
              <a:gd name="T104" fmla="*/ 759 w 830"/>
              <a:gd name="T105" fmla="*/ 398 h 690"/>
              <a:gd name="T106" fmla="*/ 753 w 830"/>
              <a:gd name="T107" fmla="*/ 467 h 690"/>
              <a:gd name="T108" fmla="*/ 774 w 830"/>
              <a:gd name="T109" fmla="*/ 488 h 690"/>
              <a:gd name="T110" fmla="*/ 830 w 830"/>
              <a:gd name="T111" fmla="*/ 97 h 690"/>
              <a:gd name="T112" fmla="*/ 793 w 830"/>
              <a:gd name="T113" fmla="*/ 11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30" h="690">
                <a:moveTo>
                  <a:pt x="793" y="116"/>
                </a:moveTo>
                <a:lnTo>
                  <a:pt x="804" y="13"/>
                </a:lnTo>
                <a:lnTo>
                  <a:pt x="805" y="0"/>
                </a:lnTo>
                <a:lnTo>
                  <a:pt x="678" y="48"/>
                </a:lnTo>
                <a:lnTo>
                  <a:pt x="674" y="35"/>
                </a:lnTo>
                <a:lnTo>
                  <a:pt x="672" y="26"/>
                </a:lnTo>
                <a:lnTo>
                  <a:pt x="134" y="238"/>
                </a:lnTo>
                <a:lnTo>
                  <a:pt x="159" y="269"/>
                </a:lnTo>
                <a:lnTo>
                  <a:pt x="44" y="314"/>
                </a:lnTo>
                <a:lnTo>
                  <a:pt x="92" y="366"/>
                </a:lnTo>
                <a:lnTo>
                  <a:pt x="0" y="403"/>
                </a:lnTo>
                <a:lnTo>
                  <a:pt x="51" y="452"/>
                </a:lnTo>
                <a:lnTo>
                  <a:pt x="16" y="466"/>
                </a:lnTo>
                <a:lnTo>
                  <a:pt x="260" y="690"/>
                </a:lnTo>
                <a:lnTo>
                  <a:pt x="774" y="488"/>
                </a:lnTo>
                <a:lnTo>
                  <a:pt x="530" y="263"/>
                </a:lnTo>
                <a:lnTo>
                  <a:pt x="70" y="444"/>
                </a:lnTo>
                <a:lnTo>
                  <a:pt x="32" y="409"/>
                </a:lnTo>
                <a:lnTo>
                  <a:pt x="528" y="213"/>
                </a:lnTo>
                <a:lnTo>
                  <a:pt x="563" y="248"/>
                </a:lnTo>
                <a:lnTo>
                  <a:pt x="603" y="286"/>
                </a:lnTo>
                <a:lnTo>
                  <a:pt x="643" y="325"/>
                </a:lnTo>
                <a:cubicBezTo>
                  <a:pt x="657" y="337"/>
                  <a:pt x="670" y="350"/>
                  <a:pt x="684" y="362"/>
                </a:cubicBezTo>
                <a:cubicBezTo>
                  <a:pt x="672" y="348"/>
                  <a:pt x="660" y="334"/>
                  <a:pt x="648" y="320"/>
                </a:cubicBezTo>
                <a:lnTo>
                  <a:pt x="611" y="279"/>
                </a:lnTo>
                <a:lnTo>
                  <a:pt x="574" y="237"/>
                </a:lnTo>
                <a:lnTo>
                  <a:pt x="537" y="197"/>
                </a:lnTo>
                <a:lnTo>
                  <a:pt x="533" y="192"/>
                </a:lnTo>
                <a:lnTo>
                  <a:pt x="111" y="359"/>
                </a:lnTo>
                <a:lnTo>
                  <a:pt x="77" y="320"/>
                </a:lnTo>
                <a:lnTo>
                  <a:pt x="572" y="125"/>
                </a:lnTo>
                <a:lnTo>
                  <a:pt x="596" y="160"/>
                </a:lnTo>
                <a:lnTo>
                  <a:pt x="625" y="202"/>
                </a:lnTo>
                <a:lnTo>
                  <a:pt x="654" y="243"/>
                </a:lnTo>
                <a:cubicBezTo>
                  <a:pt x="664" y="256"/>
                  <a:pt x="674" y="270"/>
                  <a:pt x="684" y="283"/>
                </a:cubicBezTo>
                <a:cubicBezTo>
                  <a:pt x="676" y="269"/>
                  <a:pt x="668" y="254"/>
                  <a:pt x="659" y="239"/>
                </a:cubicBezTo>
                <a:lnTo>
                  <a:pt x="634" y="196"/>
                </a:lnTo>
                <a:lnTo>
                  <a:pt x="609" y="152"/>
                </a:lnTo>
                <a:lnTo>
                  <a:pt x="583" y="109"/>
                </a:lnTo>
                <a:lnTo>
                  <a:pt x="579" y="103"/>
                </a:lnTo>
                <a:lnTo>
                  <a:pt x="179" y="261"/>
                </a:lnTo>
                <a:lnTo>
                  <a:pt x="166" y="244"/>
                </a:lnTo>
                <a:lnTo>
                  <a:pt x="660" y="49"/>
                </a:lnTo>
                <a:lnTo>
                  <a:pt x="674" y="96"/>
                </a:lnTo>
                <a:lnTo>
                  <a:pt x="692" y="152"/>
                </a:lnTo>
                <a:lnTo>
                  <a:pt x="709" y="207"/>
                </a:lnTo>
                <a:cubicBezTo>
                  <a:pt x="716" y="226"/>
                  <a:pt x="722" y="244"/>
                  <a:pt x="728" y="263"/>
                </a:cubicBezTo>
                <a:cubicBezTo>
                  <a:pt x="724" y="244"/>
                  <a:pt x="720" y="225"/>
                  <a:pt x="716" y="206"/>
                </a:cubicBezTo>
                <a:lnTo>
                  <a:pt x="702" y="149"/>
                </a:lnTo>
                <a:lnTo>
                  <a:pt x="689" y="92"/>
                </a:lnTo>
                <a:lnTo>
                  <a:pt x="683" y="68"/>
                </a:lnTo>
                <a:cubicBezTo>
                  <a:pt x="717" y="54"/>
                  <a:pt x="752" y="40"/>
                  <a:pt x="786" y="26"/>
                </a:cubicBezTo>
                <a:lnTo>
                  <a:pt x="759" y="398"/>
                </a:lnTo>
                <a:lnTo>
                  <a:pt x="753" y="467"/>
                </a:lnTo>
                <a:lnTo>
                  <a:pt x="774" y="488"/>
                </a:lnTo>
                <a:lnTo>
                  <a:pt x="830" y="97"/>
                </a:lnTo>
                <a:lnTo>
                  <a:pt x="793" y="116"/>
                </a:lnTo>
                <a:close/>
              </a:path>
            </a:pathLst>
          </a:custGeom>
          <a:solidFill>
            <a:srgbClr val="D096ED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5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Freeform 14"/>
          <p:cNvSpPr>
            <a:spLocks noEditPoints="1"/>
          </p:cNvSpPr>
          <p:nvPr/>
        </p:nvSpPr>
        <p:spPr bwMode="auto">
          <a:xfrm>
            <a:off x="4541838" y="3019425"/>
            <a:ext cx="777875" cy="663575"/>
          </a:xfrm>
          <a:custGeom>
            <a:avLst/>
            <a:gdLst>
              <a:gd name="T0" fmla="*/ 400 w 844"/>
              <a:gd name="T1" fmla="*/ 140 h 717"/>
              <a:gd name="T2" fmla="*/ 74 w 844"/>
              <a:gd name="T3" fmla="*/ 0 h 717"/>
              <a:gd name="T4" fmla="*/ 74 w 844"/>
              <a:gd name="T5" fmla="*/ 72 h 717"/>
              <a:gd name="T6" fmla="*/ 400 w 844"/>
              <a:gd name="T7" fmla="*/ 140 h 717"/>
              <a:gd name="T8" fmla="*/ 765 w 844"/>
              <a:gd name="T9" fmla="*/ 0 h 717"/>
              <a:gd name="T10" fmla="*/ 439 w 844"/>
              <a:gd name="T11" fmla="*/ 140 h 717"/>
              <a:gd name="T12" fmla="*/ 439 w 844"/>
              <a:gd name="T13" fmla="*/ 140 h 717"/>
              <a:gd name="T14" fmla="*/ 765 w 844"/>
              <a:gd name="T15" fmla="*/ 72 h 717"/>
              <a:gd name="T16" fmla="*/ 765 w 844"/>
              <a:gd name="T17" fmla="*/ 0 h 717"/>
              <a:gd name="T18" fmla="*/ 0 w 844"/>
              <a:gd name="T19" fmla="*/ 632 h 717"/>
              <a:gd name="T20" fmla="*/ 405 w 844"/>
              <a:gd name="T21" fmla="*/ 717 h 717"/>
              <a:gd name="T22" fmla="*/ 405 w 844"/>
              <a:gd name="T23" fmla="*/ 162 h 717"/>
              <a:gd name="T24" fmla="*/ 0 w 844"/>
              <a:gd name="T25" fmla="*/ 77 h 717"/>
              <a:gd name="T26" fmla="*/ 0 w 844"/>
              <a:gd name="T27" fmla="*/ 632 h 717"/>
              <a:gd name="T28" fmla="*/ 439 w 844"/>
              <a:gd name="T29" fmla="*/ 162 h 717"/>
              <a:gd name="T30" fmla="*/ 439 w 844"/>
              <a:gd name="T31" fmla="*/ 717 h 717"/>
              <a:gd name="T32" fmla="*/ 844 w 844"/>
              <a:gd name="T33" fmla="*/ 632 h 717"/>
              <a:gd name="T34" fmla="*/ 844 w 844"/>
              <a:gd name="T35" fmla="*/ 77 h 717"/>
              <a:gd name="T36" fmla="*/ 439 w 844"/>
              <a:gd name="T37" fmla="*/ 162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44" h="717">
                <a:moveTo>
                  <a:pt x="400" y="140"/>
                </a:moveTo>
                <a:lnTo>
                  <a:pt x="74" y="0"/>
                </a:lnTo>
                <a:lnTo>
                  <a:pt x="74" y="72"/>
                </a:lnTo>
                <a:lnTo>
                  <a:pt x="400" y="140"/>
                </a:lnTo>
                <a:close/>
                <a:moveTo>
                  <a:pt x="765" y="0"/>
                </a:moveTo>
                <a:lnTo>
                  <a:pt x="439" y="140"/>
                </a:lnTo>
                <a:lnTo>
                  <a:pt x="765" y="72"/>
                </a:lnTo>
                <a:lnTo>
                  <a:pt x="765" y="0"/>
                </a:lnTo>
                <a:close/>
                <a:moveTo>
                  <a:pt x="0" y="632"/>
                </a:moveTo>
                <a:lnTo>
                  <a:pt x="405" y="717"/>
                </a:lnTo>
                <a:lnTo>
                  <a:pt x="405" y="162"/>
                </a:lnTo>
                <a:lnTo>
                  <a:pt x="0" y="77"/>
                </a:lnTo>
                <a:lnTo>
                  <a:pt x="0" y="632"/>
                </a:lnTo>
                <a:close/>
                <a:moveTo>
                  <a:pt x="439" y="162"/>
                </a:moveTo>
                <a:lnTo>
                  <a:pt x="439" y="717"/>
                </a:lnTo>
                <a:lnTo>
                  <a:pt x="844" y="632"/>
                </a:lnTo>
                <a:lnTo>
                  <a:pt x="844" y="77"/>
                </a:lnTo>
                <a:lnTo>
                  <a:pt x="439" y="162"/>
                </a:lnTo>
                <a:close/>
              </a:path>
            </a:pathLst>
          </a:custGeom>
          <a:solidFill>
            <a:srgbClr val="FD6968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5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Freeform 15"/>
          <p:cNvSpPr>
            <a:spLocks noEditPoints="1"/>
          </p:cNvSpPr>
          <p:nvPr/>
        </p:nvSpPr>
        <p:spPr bwMode="auto">
          <a:xfrm>
            <a:off x="7194550" y="3019425"/>
            <a:ext cx="547688" cy="652463"/>
          </a:xfrm>
          <a:custGeom>
            <a:avLst/>
            <a:gdLst>
              <a:gd name="T0" fmla="*/ 323 w 671"/>
              <a:gd name="T1" fmla="*/ 326 h 798"/>
              <a:gd name="T2" fmla="*/ 323 w 671"/>
              <a:gd name="T3" fmla="*/ 798 h 798"/>
              <a:gd name="T4" fmla="*/ 671 w 671"/>
              <a:gd name="T5" fmla="*/ 675 h 798"/>
              <a:gd name="T6" fmla="*/ 671 w 671"/>
              <a:gd name="T7" fmla="*/ 203 h 798"/>
              <a:gd name="T8" fmla="*/ 323 w 671"/>
              <a:gd name="T9" fmla="*/ 326 h 798"/>
              <a:gd name="T10" fmla="*/ 292 w 671"/>
              <a:gd name="T11" fmla="*/ 356 h 798"/>
              <a:gd name="T12" fmla="*/ 292 w 671"/>
              <a:gd name="T13" fmla="*/ 422 h 798"/>
              <a:gd name="T14" fmla="*/ 228 w 671"/>
              <a:gd name="T15" fmla="*/ 391 h 798"/>
              <a:gd name="T16" fmla="*/ 228 w 671"/>
              <a:gd name="T17" fmla="*/ 320 h 798"/>
              <a:gd name="T18" fmla="*/ 292 w 671"/>
              <a:gd name="T19" fmla="*/ 356 h 798"/>
              <a:gd name="T20" fmla="*/ 577 w 671"/>
              <a:gd name="T21" fmla="*/ 152 h 798"/>
              <a:gd name="T22" fmla="*/ 559 w 671"/>
              <a:gd name="T23" fmla="*/ 143 h 798"/>
              <a:gd name="T24" fmla="*/ 224 w 671"/>
              <a:gd name="T25" fmla="*/ 260 h 798"/>
              <a:gd name="T26" fmla="*/ 214 w 671"/>
              <a:gd name="T27" fmla="*/ 269 h 798"/>
              <a:gd name="T28" fmla="*/ 214 w 671"/>
              <a:gd name="T29" fmla="*/ 748 h 798"/>
              <a:gd name="T30" fmla="*/ 305 w 671"/>
              <a:gd name="T31" fmla="*/ 797 h 798"/>
              <a:gd name="T32" fmla="*/ 305 w 671"/>
              <a:gd name="T33" fmla="*/ 326 h 798"/>
              <a:gd name="T34" fmla="*/ 231 w 671"/>
              <a:gd name="T35" fmla="*/ 287 h 798"/>
              <a:gd name="T36" fmla="*/ 232 w 671"/>
              <a:gd name="T37" fmla="*/ 286 h 798"/>
              <a:gd name="T38" fmla="*/ 568 w 671"/>
              <a:gd name="T39" fmla="*/ 170 h 798"/>
              <a:gd name="T40" fmla="*/ 577 w 671"/>
              <a:gd name="T41" fmla="*/ 152 h 798"/>
              <a:gd name="T42" fmla="*/ 78 w 671"/>
              <a:gd name="T43" fmla="*/ 216 h 798"/>
              <a:gd name="T44" fmla="*/ 78 w 671"/>
              <a:gd name="T45" fmla="*/ 281 h 798"/>
              <a:gd name="T46" fmla="*/ 14 w 671"/>
              <a:gd name="T47" fmla="*/ 250 h 798"/>
              <a:gd name="T48" fmla="*/ 14 w 671"/>
              <a:gd name="T49" fmla="*/ 180 h 798"/>
              <a:gd name="T50" fmla="*/ 78 w 671"/>
              <a:gd name="T51" fmla="*/ 216 h 798"/>
              <a:gd name="T52" fmla="*/ 363 w 671"/>
              <a:gd name="T53" fmla="*/ 11 h 798"/>
              <a:gd name="T54" fmla="*/ 346 w 671"/>
              <a:gd name="T55" fmla="*/ 2 h 798"/>
              <a:gd name="T56" fmla="*/ 10 w 671"/>
              <a:gd name="T57" fmla="*/ 119 h 798"/>
              <a:gd name="T58" fmla="*/ 0 w 671"/>
              <a:gd name="T59" fmla="*/ 128 h 798"/>
              <a:gd name="T60" fmla="*/ 0 w 671"/>
              <a:gd name="T61" fmla="*/ 608 h 798"/>
              <a:gd name="T62" fmla="*/ 92 w 671"/>
              <a:gd name="T63" fmla="*/ 656 h 798"/>
              <a:gd name="T64" fmla="*/ 92 w 671"/>
              <a:gd name="T65" fmla="*/ 186 h 798"/>
              <a:gd name="T66" fmla="*/ 17 w 671"/>
              <a:gd name="T67" fmla="*/ 146 h 798"/>
              <a:gd name="T68" fmla="*/ 18 w 671"/>
              <a:gd name="T69" fmla="*/ 146 h 798"/>
              <a:gd name="T70" fmla="*/ 354 w 671"/>
              <a:gd name="T71" fmla="*/ 29 h 798"/>
              <a:gd name="T72" fmla="*/ 363 w 671"/>
              <a:gd name="T73" fmla="*/ 11 h 798"/>
              <a:gd name="T74" fmla="*/ 185 w 671"/>
              <a:gd name="T75" fmla="*/ 290 h 798"/>
              <a:gd name="T76" fmla="*/ 185 w 671"/>
              <a:gd name="T77" fmla="*/ 355 h 798"/>
              <a:gd name="T78" fmla="*/ 121 w 671"/>
              <a:gd name="T79" fmla="*/ 324 h 798"/>
              <a:gd name="T80" fmla="*/ 121 w 671"/>
              <a:gd name="T81" fmla="*/ 254 h 798"/>
              <a:gd name="T82" fmla="*/ 185 w 671"/>
              <a:gd name="T83" fmla="*/ 290 h 798"/>
              <a:gd name="T84" fmla="*/ 470 w 671"/>
              <a:gd name="T85" fmla="*/ 85 h 798"/>
              <a:gd name="T86" fmla="*/ 453 w 671"/>
              <a:gd name="T87" fmla="*/ 76 h 798"/>
              <a:gd name="T88" fmla="*/ 117 w 671"/>
              <a:gd name="T89" fmla="*/ 193 h 798"/>
              <a:gd name="T90" fmla="*/ 107 w 671"/>
              <a:gd name="T91" fmla="*/ 202 h 798"/>
              <a:gd name="T92" fmla="*/ 107 w 671"/>
              <a:gd name="T93" fmla="*/ 682 h 798"/>
              <a:gd name="T94" fmla="*/ 199 w 671"/>
              <a:gd name="T95" fmla="*/ 730 h 798"/>
              <a:gd name="T96" fmla="*/ 199 w 671"/>
              <a:gd name="T97" fmla="*/ 260 h 798"/>
              <a:gd name="T98" fmla="*/ 124 w 671"/>
              <a:gd name="T99" fmla="*/ 220 h 798"/>
              <a:gd name="T100" fmla="*/ 125 w 671"/>
              <a:gd name="T101" fmla="*/ 219 h 798"/>
              <a:gd name="T102" fmla="*/ 461 w 671"/>
              <a:gd name="T103" fmla="*/ 103 h 798"/>
              <a:gd name="T104" fmla="*/ 470 w 671"/>
              <a:gd name="T105" fmla="*/ 85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71" h="798">
                <a:moveTo>
                  <a:pt x="323" y="326"/>
                </a:moveTo>
                <a:lnTo>
                  <a:pt x="323" y="798"/>
                </a:lnTo>
                <a:lnTo>
                  <a:pt x="671" y="675"/>
                </a:lnTo>
                <a:lnTo>
                  <a:pt x="671" y="203"/>
                </a:lnTo>
                <a:lnTo>
                  <a:pt x="323" y="326"/>
                </a:lnTo>
                <a:close/>
                <a:moveTo>
                  <a:pt x="292" y="356"/>
                </a:moveTo>
                <a:lnTo>
                  <a:pt x="292" y="422"/>
                </a:lnTo>
                <a:cubicBezTo>
                  <a:pt x="260" y="416"/>
                  <a:pt x="228" y="391"/>
                  <a:pt x="228" y="391"/>
                </a:cubicBezTo>
                <a:lnTo>
                  <a:pt x="228" y="320"/>
                </a:lnTo>
                <a:cubicBezTo>
                  <a:pt x="267" y="352"/>
                  <a:pt x="292" y="356"/>
                  <a:pt x="292" y="356"/>
                </a:cubicBezTo>
                <a:close/>
                <a:moveTo>
                  <a:pt x="577" y="152"/>
                </a:moveTo>
                <a:cubicBezTo>
                  <a:pt x="575" y="145"/>
                  <a:pt x="567" y="141"/>
                  <a:pt x="559" y="143"/>
                </a:cubicBezTo>
                <a:lnTo>
                  <a:pt x="224" y="260"/>
                </a:lnTo>
                <a:cubicBezTo>
                  <a:pt x="219" y="261"/>
                  <a:pt x="215" y="265"/>
                  <a:pt x="214" y="269"/>
                </a:cubicBezTo>
                <a:lnTo>
                  <a:pt x="214" y="748"/>
                </a:lnTo>
                <a:cubicBezTo>
                  <a:pt x="226" y="772"/>
                  <a:pt x="275" y="797"/>
                  <a:pt x="305" y="797"/>
                </a:cubicBezTo>
                <a:lnTo>
                  <a:pt x="305" y="326"/>
                </a:lnTo>
                <a:cubicBezTo>
                  <a:pt x="289" y="324"/>
                  <a:pt x="253" y="305"/>
                  <a:pt x="231" y="287"/>
                </a:cubicBezTo>
                <a:cubicBezTo>
                  <a:pt x="231" y="286"/>
                  <a:pt x="232" y="286"/>
                  <a:pt x="232" y="286"/>
                </a:cubicBezTo>
                <a:lnTo>
                  <a:pt x="568" y="170"/>
                </a:lnTo>
                <a:cubicBezTo>
                  <a:pt x="575" y="167"/>
                  <a:pt x="579" y="159"/>
                  <a:pt x="577" y="152"/>
                </a:cubicBezTo>
                <a:close/>
                <a:moveTo>
                  <a:pt x="78" y="216"/>
                </a:moveTo>
                <a:lnTo>
                  <a:pt x="78" y="281"/>
                </a:lnTo>
                <a:cubicBezTo>
                  <a:pt x="46" y="275"/>
                  <a:pt x="14" y="250"/>
                  <a:pt x="14" y="250"/>
                </a:cubicBezTo>
                <a:lnTo>
                  <a:pt x="14" y="180"/>
                </a:lnTo>
                <a:cubicBezTo>
                  <a:pt x="53" y="212"/>
                  <a:pt x="78" y="216"/>
                  <a:pt x="78" y="216"/>
                </a:cubicBezTo>
                <a:close/>
                <a:moveTo>
                  <a:pt x="363" y="11"/>
                </a:moveTo>
                <a:cubicBezTo>
                  <a:pt x="361" y="4"/>
                  <a:pt x="353" y="0"/>
                  <a:pt x="346" y="2"/>
                </a:cubicBezTo>
                <a:lnTo>
                  <a:pt x="10" y="119"/>
                </a:lnTo>
                <a:cubicBezTo>
                  <a:pt x="5" y="121"/>
                  <a:pt x="2" y="124"/>
                  <a:pt x="0" y="128"/>
                </a:cubicBezTo>
                <a:lnTo>
                  <a:pt x="0" y="608"/>
                </a:lnTo>
                <a:cubicBezTo>
                  <a:pt x="12" y="631"/>
                  <a:pt x="61" y="656"/>
                  <a:pt x="92" y="656"/>
                </a:cubicBezTo>
                <a:lnTo>
                  <a:pt x="92" y="186"/>
                </a:lnTo>
                <a:cubicBezTo>
                  <a:pt x="76" y="183"/>
                  <a:pt x="40" y="164"/>
                  <a:pt x="17" y="146"/>
                </a:cubicBezTo>
                <a:cubicBezTo>
                  <a:pt x="18" y="146"/>
                  <a:pt x="18" y="146"/>
                  <a:pt x="18" y="146"/>
                </a:cubicBezTo>
                <a:lnTo>
                  <a:pt x="354" y="29"/>
                </a:lnTo>
                <a:cubicBezTo>
                  <a:pt x="362" y="26"/>
                  <a:pt x="366" y="19"/>
                  <a:pt x="363" y="11"/>
                </a:cubicBezTo>
                <a:close/>
                <a:moveTo>
                  <a:pt x="185" y="290"/>
                </a:moveTo>
                <a:lnTo>
                  <a:pt x="185" y="355"/>
                </a:lnTo>
                <a:cubicBezTo>
                  <a:pt x="153" y="349"/>
                  <a:pt x="121" y="324"/>
                  <a:pt x="121" y="324"/>
                </a:cubicBezTo>
                <a:lnTo>
                  <a:pt x="121" y="254"/>
                </a:lnTo>
                <a:cubicBezTo>
                  <a:pt x="160" y="286"/>
                  <a:pt x="185" y="290"/>
                  <a:pt x="185" y="290"/>
                </a:cubicBezTo>
                <a:close/>
                <a:moveTo>
                  <a:pt x="470" y="85"/>
                </a:moveTo>
                <a:cubicBezTo>
                  <a:pt x="468" y="78"/>
                  <a:pt x="460" y="74"/>
                  <a:pt x="453" y="76"/>
                </a:cubicBezTo>
                <a:lnTo>
                  <a:pt x="117" y="193"/>
                </a:lnTo>
                <a:cubicBezTo>
                  <a:pt x="112" y="195"/>
                  <a:pt x="108" y="198"/>
                  <a:pt x="107" y="202"/>
                </a:cubicBezTo>
                <a:lnTo>
                  <a:pt x="107" y="682"/>
                </a:lnTo>
                <a:cubicBezTo>
                  <a:pt x="119" y="705"/>
                  <a:pt x="168" y="730"/>
                  <a:pt x="199" y="730"/>
                </a:cubicBezTo>
                <a:lnTo>
                  <a:pt x="199" y="260"/>
                </a:lnTo>
                <a:cubicBezTo>
                  <a:pt x="183" y="257"/>
                  <a:pt x="146" y="238"/>
                  <a:pt x="124" y="220"/>
                </a:cubicBezTo>
                <a:cubicBezTo>
                  <a:pt x="125" y="220"/>
                  <a:pt x="125" y="220"/>
                  <a:pt x="125" y="219"/>
                </a:cubicBezTo>
                <a:lnTo>
                  <a:pt x="461" y="103"/>
                </a:lnTo>
                <a:cubicBezTo>
                  <a:pt x="469" y="100"/>
                  <a:pt x="473" y="93"/>
                  <a:pt x="470" y="85"/>
                </a:cubicBezTo>
                <a:close/>
              </a:path>
            </a:pathLst>
          </a:custGeom>
          <a:solidFill>
            <a:srgbClr val="FDBE5D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5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Freeform 25"/>
          <p:cNvSpPr>
            <a:spLocks noEditPoints="1"/>
          </p:cNvSpPr>
          <p:nvPr/>
        </p:nvSpPr>
        <p:spPr bwMode="auto">
          <a:xfrm>
            <a:off x="9645650" y="3121025"/>
            <a:ext cx="677863" cy="558800"/>
          </a:xfrm>
          <a:custGeom>
            <a:avLst/>
            <a:gdLst>
              <a:gd name="T0" fmla="*/ 571 w 1073"/>
              <a:gd name="T1" fmla="*/ 667 h 884"/>
              <a:gd name="T2" fmla="*/ 41 w 1073"/>
              <a:gd name="T3" fmla="*/ 596 h 884"/>
              <a:gd name="T4" fmla="*/ 912 w 1073"/>
              <a:gd name="T5" fmla="*/ 619 h 884"/>
              <a:gd name="T6" fmla="*/ 899 w 1073"/>
              <a:gd name="T7" fmla="*/ 602 h 884"/>
              <a:gd name="T8" fmla="*/ 566 w 1073"/>
              <a:gd name="T9" fmla="*/ 634 h 884"/>
              <a:gd name="T10" fmla="*/ 45 w 1073"/>
              <a:gd name="T11" fmla="*/ 382 h 884"/>
              <a:gd name="T12" fmla="*/ 577 w 1073"/>
              <a:gd name="T13" fmla="*/ 651 h 884"/>
              <a:gd name="T14" fmla="*/ 911 w 1073"/>
              <a:gd name="T15" fmla="*/ 489 h 884"/>
              <a:gd name="T16" fmla="*/ 566 w 1073"/>
              <a:gd name="T17" fmla="*/ 634 h 884"/>
              <a:gd name="T18" fmla="*/ 788 w 1073"/>
              <a:gd name="T19" fmla="*/ 456 h 884"/>
              <a:gd name="T20" fmla="*/ 779 w 1073"/>
              <a:gd name="T21" fmla="*/ 348 h 884"/>
              <a:gd name="T22" fmla="*/ 224 w 1073"/>
              <a:gd name="T23" fmla="*/ 340 h 884"/>
              <a:gd name="T24" fmla="*/ 56 w 1073"/>
              <a:gd name="T25" fmla="*/ 377 h 884"/>
              <a:gd name="T26" fmla="*/ 566 w 1073"/>
              <a:gd name="T27" fmla="*/ 867 h 884"/>
              <a:gd name="T28" fmla="*/ 45 w 1073"/>
              <a:gd name="T29" fmla="*/ 614 h 884"/>
              <a:gd name="T30" fmla="*/ 577 w 1073"/>
              <a:gd name="T31" fmla="*/ 884 h 884"/>
              <a:gd name="T32" fmla="*/ 911 w 1073"/>
              <a:gd name="T33" fmla="*/ 722 h 884"/>
              <a:gd name="T34" fmla="*/ 566 w 1073"/>
              <a:gd name="T35" fmla="*/ 867 h 884"/>
              <a:gd name="T36" fmla="*/ 839 w 1073"/>
              <a:gd name="T37" fmla="*/ 271 h 884"/>
              <a:gd name="T38" fmla="*/ 831 w 1073"/>
              <a:gd name="T39" fmla="*/ 290 h 884"/>
              <a:gd name="T40" fmla="*/ 836 w 1073"/>
              <a:gd name="T41" fmla="*/ 318 h 884"/>
              <a:gd name="T42" fmla="*/ 814 w 1073"/>
              <a:gd name="T43" fmla="*/ 443 h 884"/>
              <a:gd name="T44" fmla="*/ 877 w 1073"/>
              <a:gd name="T45" fmla="*/ 333 h 884"/>
              <a:gd name="T46" fmla="*/ 870 w 1073"/>
              <a:gd name="T47" fmla="*/ 306 h 884"/>
              <a:gd name="T48" fmla="*/ 876 w 1073"/>
              <a:gd name="T49" fmla="*/ 277 h 884"/>
              <a:gd name="T50" fmla="*/ 869 w 1073"/>
              <a:gd name="T51" fmla="*/ 179 h 884"/>
              <a:gd name="T52" fmla="*/ 1067 w 1073"/>
              <a:gd name="T53" fmla="*/ 137 h 884"/>
              <a:gd name="T54" fmla="*/ 608 w 1073"/>
              <a:gd name="T55" fmla="*/ 4 h 884"/>
              <a:gd name="T56" fmla="*/ 325 w 1073"/>
              <a:gd name="T57" fmla="*/ 23 h 884"/>
              <a:gd name="T58" fmla="*/ 9 w 1073"/>
              <a:gd name="T59" fmla="*/ 61 h 884"/>
              <a:gd name="T60" fmla="*/ 377 w 1073"/>
              <a:gd name="T61" fmla="*/ 255 h 884"/>
              <a:gd name="T62" fmla="*/ 817 w 1073"/>
              <a:gd name="T63" fmla="*/ 188 h 884"/>
              <a:gd name="T64" fmla="*/ 494 w 1073"/>
              <a:gd name="T65" fmla="*/ 127 h 884"/>
              <a:gd name="T66" fmla="*/ 829 w 1073"/>
              <a:gd name="T67" fmla="*/ 161 h 884"/>
              <a:gd name="T68" fmla="*/ 756 w 1073"/>
              <a:gd name="T69" fmla="*/ 222 h 884"/>
              <a:gd name="T70" fmla="*/ 248 w 1073"/>
              <a:gd name="T71" fmla="*/ 340 h 884"/>
              <a:gd name="T72" fmla="*/ 367 w 1073"/>
              <a:gd name="T73" fmla="*/ 276 h 884"/>
              <a:gd name="T74" fmla="*/ 756 w 1073"/>
              <a:gd name="T75" fmla="*/ 222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73" h="884">
                <a:moveTo>
                  <a:pt x="564" y="750"/>
                </a:moveTo>
                <a:cubicBezTo>
                  <a:pt x="557" y="722"/>
                  <a:pt x="556" y="694"/>
                  <a:pt x="571" y="667"/>
                </a:cubicBezTo>
                <a:lnTo>
                  <a:pt x="42" y="497"/>
                </a:lnTo>
                <a:cubicBezTo>
                  <a:pt x="22" y="524"/>
                  <a:pt x="17" y="559"/>
                  <a:pt x="41" y="596"/>
                </a:cubicBezTo>
                <a:lnTo>
                  <a:pt x="575" y="767"/>
                </a:lnTo>
                <a:lnTo>
                  <a:pt x="912" y="619"/>
                </a:lnTo>
                <a:cubicBezTo>
                  <a:pt x="921" y="615"/>
                  <a:pt x="919" y="608"/>
                  <a:pt x="908" y="605"/>
                </a:cubicBezTo>
                <a:lnTo>
                  <a:pt x="899" y="602"/>
                </a:lnTo>
                <a:lnTo>
                  <a:pt x="564" y="750"/>
                </a:lnTo>
                <a:close/>
                <a:moveTo>
                  <a:pt x="566" y="634"/>
                </a:moveTo>
                <a:cubicBezTo>
                  <a:pt x="559" y="606"/>
                  <a:pt x="558" y="578"/>
                  <a:pt x="573" y="551"/>
                </a:cubicBezTo>
                <a:lnTo>
                  <a:pt x="45" y="382"/>
                </a:lnTo>
                <a:cubicBezTo>
                  <a:pt x="24" y="408"/>
                  <a:pt x="19" y="443"/>
                  <a:pt x="43" y="480"/>
                </a:cubicBezTo>
                <a:lnTo>
                  <a:pt x="577" y="651"/>
                </a:lnTo>
                <a:lnTo>
                  <a:pt x="914" y="503"/>
                </a:lnTo>
                <a:cubicBezTo>
                  <a:pt x="923" y="499"/>
                  <a:pt x="922" y="493"/>
                  <a:pt x="911" y="489"/>
                </a:cubicBezTo>
                <a:lnTo>
                  <a:pt x="902" y="486"/>
                </a:lnTo>
                <a:lnTo>
                  <a:pt x="566" y="634"/>
                </a:lnTo>
                <a:close/>
                <a:moveTo>
                  <a:pt x="584" y="546"/>
                </a:moveTo>
                <a:lnTo>
                  <a:pt x="788" y="456"/>
                </a:lnTo>
                <a:lnTo>
                  <a:pt x="803" y="355"/>
                </a:lnTo>
                <a:lnTo>
                  <a:pt x="779" y="348"/>
                </a:lnTo>
                <a:cubicBezTo>
                  <a:pt x="768" y="432"/>
                  <a:pt x="560" y="438"/>
                  <a:pt x="502" y="438"/>
                </a:cubicBezTo>
                <a:cubicBezTo>
                  <a:pt x="442" y="438"/>
                  <a:pt x="224" y="431"/>
                  <a:pt x="224" y="340"/>
                </a:cubicBezTo>
                <a:lnTo>
                  <a:pt x="224" y="303"/>
                </a:lnTo>
                <a:lnTo>
                  <a:pt x="56" y="377"/>
                </a:lnTo>
                <a:lnTo>
                  <a:pt x="584" y="546"/>
                </a:lnTo>
                <a:close/>
                <a:moveTo>
                  <a:pt x="566" y="867"/>
                </a:moveTo>
                <a:cubicBezTo>
                  <a:pt x="559" y="839"/>
                  <a:pt x="558" y="810"/>
                  <a:pt x="573" y="783"/>
                </a:cubicBezTo>
                <a:lnTo>
                  <a:pt x="45" y="614"/>
                </a:lnTo>
                <a:cubicBezTo>
                  <a:pt x="24" y="641"/>
                  <a:pt x="19" y="676"/>
                  <a:pt x="43" y="713"/>
                </a:cubicBezTo>
                <a:lnTo>
                  <a:pt x="577" y="884"/>
                </a:lnTo>
                <a:lnTo>
                  <a:pt x="914" y="735"/>
                </a:lnTo>
                <a:cubicBezTo>
                  <a:pt x="923" y="731"/>
                  <a:pt x="922" y="725"/>
                  <a:pt x="911" y="722"/>
                </a:cubicBezTo>
                <a:lnTo>
                  <a:pt x="902" y="719"/>
                </a:lnTo>
                <a:lnTo>
                  <a:pt x="566" y="867"/>
                </a:lnTo>
                <a:close/>
                <a:moveTo>
                  <a:pt x="839" y="173"/>
                </a:moveTo>
                <a:lnTo>
                  <a:pt x="839" y="271"/>
                </a:lnTo>
                <a:cubicBezTo>
                  <a:pt x="836" y="272"/>
                  <a:pt x="832" y="274"/>
                  <a:pt x="832" y="277"/>
                </a:cubicBezTo>
                <a:lnTo>
                  <a:pt x="831" y="290"/>
                </a:lnTo>
                <a:cubicBezTo>
                  <a:pt x="831" y="298"/>
                  <a:pt x="838" y="301"/>
                  <a:pt x="837" y="307"/>
                </a:cubicBezTo>
                <a:lnTo>
                  <a:pt x="836" y="318"/>
                </a:lnTo>
                <a:cubicBezTo>
                  <a:pt x="836" y="323"/>
                  <a:pt x="831" y="327"/>
                  <a:pt x="831" y="333"/>
                </a:cubicBezTo>
                <a:lnTo>
                  <a:pt x="814" y="443"/>
                </a:lnTo>
                <a:cubicBezTo>
                  <a:pt x="821" y="456"/>
                  <a:pt x="886" y="456"/>
                  <a:pt x="894" y="443"/>
                </a:cubicBezTo>
                <a:lnTo>
                  <a:pt x="877" y="333"/>
                </a:lnTo>
                <a:cubicBezTo>
                  <a:pt x="877" y="327"/>
                  <a:pt x="872" y="323"/>
                  <a:pt x="871" y="318"/>
                </a:cubicBezTo>
                <a:lnTo>
                  <a:pt x="870" y="306"/>
                </a:lnTo>
                <a:cubicBezTo>
                  <a:pt x="870" y="300"/>
                  <a:pt x="877" y="299"/>
                  <a:pt x="877" y="291"/>
                </a:cubicBezTo>
                <a:lnTo>
                  <a:pt x="876" y="277"/>
                </a:lnTo>
                <a:cubicBezTo>
                  <a:pt x="876" y="274"/>
                  <a:pt x="872" y="272"/>
                  <a:pt x="869" y="271"/>
                </a:cubicBezTo>
                <a:cubicBezTo>
                  <a:pt x="869" y="172"/>
                  <a:pt x="869" y="285"/>
                  <a:pt x="869" y="179"/>
                </a:cubicBezTo>
                <a:lnTo>
                  <a:pt x="1066" y="144"/>
                </a:lnTo>
                <a:cubicBezTo>
                  <a:pt x="1072" y="143"/>
                  <a:pt x="1073" y="140"/>
                  <a:pt x="1067" y="137"/>
                </a:cubicBezTo>
                <a:cubicBezTo>
                  <a:pt x="972" y="110"/>
                  <a:pt x="885" y="84"/>
                  <a:pt x="806" y="61"/>
                </a:cubicBezTo>
                <a:cubicBezTo>
                  <a:pt x="735" y="41"/>
                  <a:pt x="669" y="21"/>
                  <a:pt x="608" y="4"/>
                </a:cubicBezTo>
                <a:cubicBezTo>
                  <a:pt x="597" y="0"/>
                  <a:pt x="590" y="0"/>
                  <a:pt x="579" y="1"/>
                </a:cubicBezTo>
                <a:cubicBezTo>
                  <a:pt x="499" y="8"/>
                  <a:pt x="415" y="15"/>
                  <a:pt x="325" y="23"/>
                </a:cubicBezTo>
                <a:cubicBezTo>
                  <a:pt x="227" y="31"/>
                  <a:pt x="122" y="40"/>
                  <a:pt x="10" y="49"/>
                </a:cubicBezTo>
                <a:cubicBezTo>
                  <a:pt x="0" y="51"/>
                  <a:pt x="2" y="58"/>
                  <a:pt x="9" y="61"/>
                </a:cubicBezTo>
                <a:cubicBezTo>
                  <a:pt x="53" y="84"/>
                  <a:pt x="102" y="110"/>
                  <a:pt x="156" y="138"/>
                </a:cubicBezTo>
                <a:cubicBezTo>
                  <a:pt x="222" y="173"/>
                  <a:pt x="295" y="211"/>
                  <a:pt x="377" y="255"/>
                </a:cubicBezTo>
                <a:cubicBezTo>
                  <a:pt x="385" y="259"/>
                  <a:pt x="400" y="260"/>
                  <a:pt x="412" y="258"/>
                </a:cubicBezTo>
                <a:cubicBezTo>
                  <a:pt x="547" y="235"/>
                  <a:pt x="682" y="211"/>
                  <a:pt x="817" y="188"/>
                </a:cubicBezTo>
                <a:cubicBezTo>
                  <a:pt x="817" y="183"/>
                  <a:pt x="815" y="180"/>
                  <a:pt x="809" y="179"/>
                </a:cubicBezTo>
                <a:lnTo>
                  <a:pt x="494" y="127"/>
                </a:lnTo>
                <a:cubicBezTo>
                  <a:pt x="466" y="123"/>
                  <a:pt x="471" y="103"/>
                  <a:pt x="487" y="106"/>
                </a:cubicBezTo>
                <a:lnTo>
                  <a:pt x="829" y="161"/>
                </a:lnTo>
                <a:cubicBezTo>
                  <a:pt x="835" y="162"/>
                  <a:pt x="839" y="167"/>
                  <a:pt x="839" y="173"/>
                </a:cubicBezTo>
                <a:close/>
                <a:moveTo>
                  <a:pt x="756" y="222"/>
                </a:moveTo>
                <a:lnTo>
                  <a:pt x="756" y="340"/>
                </a:lnTo>
                <a:cubicBezTo>
                  <a:pt x="756" y="439"/>
                  <a:pt x="248" y="439"/>
                  <a:pt x="248" y="340"/>
                </a:cubicBezTo>
                <a:lnTo>
                  <a:pt x="248" y="213"/>
                </a:lnTo>
                <a:cubicBezTo>
                  <a:pt x="287" y="234"/>
                  <a:pt x="327" y="255"/>
                  <a:pt x="367" y="276"/>
                </a:cubicBezTo>
                <a:cubicBezTo>
                  <a:pt x="380" y="283"/>
                  <a:pt x="401" y="284"/>
                  <a:pt x="416" y="281"/>
                </a:cubicBezTo>
                <a:cubicBezTo>
                  <a:pt x="529" y="261"/>
                  <a:pt x="642" y="242"/>
                  <a:pt x="756" y="222"/>
                </a:cubicBezTo>
                <a:close/>
              </a:path>
            </a:pathLst>
          </a:custGeom>
          <a:solidFill>
            <a:srgbClr val="01CDCB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5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916363" y="5046663"/>
            <a:ext cx="4529138" cy="831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选题背景与意义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219" name="组合 1"/>
          <p:cNvGrpSpPr/>
          <p:nvPr/>
        </p:nvGrpSpPr>
        <p:grpSpPr>
          <a:xfrm>
            <a:off x="4852988" y="1125538"/>
            <a:ext cx="2657475" cy="2655887"/>
            <a:chOff x="1372580" y="2310313"/>
            <a:chExt cx="2023563" cy="2023563"/>
          </a:xfrm>
        </p:grpSpPr>
        <p:sp>
          <p:nvSpPr>
            <p:cNvPr id="6" name="椭圆 5"/>
            <p:cNvSpPr/>
            <p:nvPr/>
          </p:nvSpPr>
          <p:spPr>
            <a:xfrm>
              <a:off x="1372580" y="2310313"/>
              <a:ext cx="2023563" cy="202356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1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838528" y="2940802"/>
              <a:ext cx="960974" cy="797673"/>
            </a:xfrm>
            <a:custGeom>
              <a:avLst/>
              <a:gdLst>
                <a:gd name="T0" fmla="*/ 793 w 830"/>
                <a:gd name="T1" fmla="*/ 116 h 690"/>
                <a:gd name="T2" fmla="*/ 804 w 830"/>
                <a:gd name="T3" fmla="*/ 13 h 690"/>
                <a:gd name="T4" fmla="*/ 805 w 830"/>
                <a:gd name="T5" fmla="*/ 0 h 690"/>
                <a:gd name="T6" fmla="*/ 678 w 830"/>
                <a:gd name="T7" fmla="*/ 48 h 690"/>
                <a:gd name="T8" fmla="*/ 674 w 830"/>
                <a:gd name="T9" fmla="*/ 35 h 690"/>
                <a:gd name="T10" fmla="*/ 672 w 830"/>
                <a:gd name="T11" fmla="*/ 26 h 690"/>
                <a:gd name="T12" fmla="*/ 134 w 830"/>
                <a:gd name="T13" fmla="*/ 238 h 690"/>
                <a:gd name="T14" fmla="*/ 159 w 830"/>
                <a:gd name="T15" fmla="*/ 269 h 690"/>
                <a:gd name="T16" fmla="*/ 44 w 830"/>
                <a:gd name="T17" fmla="*/ 314 h 690"/>
                <a:gd name="T18" fmla="*/ 92 w 830"/>
                <a:gd name="T19" fmla="*/ 366 h 690"/>
                <a:gd name="T20" fmla="*/ 0 w 830"/>
                <a:gd name="T21" fmla="*/ 403 h 690"/>
                <a:gd name="T22" fmla="*/ 51 w 830"/>
                <a:gd name="T23" fmla="*/ 452 h 690"/>
                <a:gd name="T24" fmla="*/ 16 w 830"/>
                <a:gd name="T25" fmla="*/ 466 h 690"/>
                <a:gd name="T26" fmla="*/ 260 w 830"/>
                <a:gd name="T27" fmla="*/ 690 h 690"/>
                <a:gd name="T28" fmla="*/ 774 w 830"/>
                <a:gd name="T29" fmla="*/ 488 h 690"/>
                <a:gd name="T30" fmla="*/ 530 w 830"/>
                <a:gd name="T31" fmla="*/ 263 h 690"/>
                <a:gd name="T32" fmla="*/ 70 w 830"/>
                <a:gd name="T33" fmla="*/ 444 h 690"/>
                <a:gd name="T34" fmla="*/ 32 w 830"/>
                <a:gd name="T35" fmla="*/ 409 h 690"/>
                <a:gd name="T36" fmla="*/ 528 w 830"/>
                <a:gd name="T37" fmla="*/ 213 h 690"/>
                <a:gd name="T38" fmla="*/ 563 w 830"/>
                <a:gd name="T39" fmla="*/ 248 h 690"/>
                <a:gd name="T40" fmla="*/ 603 w 830"/>
                <a:gd name="T41" fmla="*/ 286 h 690"/>
                <a:gd name="T42" fmla="*/ 643 w 830"/>
                <a:gd name="T43" fmla="*/ 325 h 690"/>
                <a:gd name="T44" fmla="*/ 684 w 830"/>
                <a:gd name="T45" fmla="*/ 362 h 690"/>
                <a:gd name="T46" fmla="*/ 648 w 830"/>
                <a:gd name="T47" fmla="*/ 320 h 690"/>
                <a:gd name="T48" fmla="*/ 611 w 830"/>
                <a:gd name="T49" fmla="*/ 279 h 690"/>
                <a:gd name="T50" fmla="*/ 574 w 830"/>
                <a:gd name="T51" fmla="*/ 237 h 690"/>
                <a:gd name="T52" fmla="*/ 537 w 830"/>
                <a:gd name="T53" fmla="*/ 197 h 690"/>
                <a:gd name="T54" fmla="*/ 533 w 830"/>
                <a:gd name="T55" fmla="*/ 192 h 690"/>
                <a:gd name="T56" fmla="*/ 111 w 830"/>
                <a:gd name="T57" fmla="*/ 359 h 690"/>
                <a:gd name="T58" fmla="*/ 77 w 830"/>
                <a:gd name="T59" fmla="*/ 320 h 690"/>
                <a:gd name="T60" fmla="*/ 572 w 830"/>
                <a:gd name="T61" fmla="*/ 125 h 690"/>
                <a:gd name="T62" fmla="*/ 596 w 830"/>
                <a:gd name="T63" fmla="*/ 160 h 690"/>
                <a:gd name="T64" fmla="*/ 625 w 830"/>
                <a:gd name="T65" fmla="*/ 202 h 690"/>
                <a:gd name="T66" fmla="*/ 654 w 830"/>
                <a:gd name="T67" fmla="*/ 243 h 690"/>
                <a:gd name="T68" fmla="*/ 684 w 830"/>
                <a:gd name="T69" fmla="*/ 283 h 690"/>
                <a:gd name="T70" fmla="*/ 659 w 830"/>
                <a:gd name="T71" fmla="*/ 239 h 690"/>
                <a:gd name="T72" fmla="*/ 634 w 830"/>
                <a:gd name="T73" fmla="*/ 196 h 690"/>
                <a:gd name="T74" fmla="*/ 609 w 830"/>
                <a:gd name="T75" fmla="*/ 152 h 690"/>
                <a:gd name="T76" fmla="*/ 583 w 830"/>
                <a:gd name="T77" fmla="*/ 109 h 690"/>
                <a:gd name="T78" fmla="*/ 579 w 830"/>
                <a:gd name="T79" fmla="*/ 103 h 690"/>
                <a:gd name="T80" fmla="*/ 179 w 830"/>
                <a:gd name="T81" fmla="*/ 261 h 690"/>
                <a:gd name="T82" fmla="*/ 166 w 830"/>
                <a:gd name="T83" fmla="*/ 244 h 690"/>
                <a:gd name="T84" fmla="*/ 660 w 830"/>
                <a:gd name="T85" fmla="*/ 49 h 690"/>
                <a:gd name="T86" fmla="*/ 674 w 830"/>
                <a:gd name="T87" fmla="*/ 96 h 690"/>
                <a:gd name="T88" fmla="*/ 692 w 830"/>
                <a:gd name="T89" fmla="*/ 152 h 690"/>
                <a:gd name="T90" fmla="*/ 709 w 830"/>
                <a:gd name="T91" fmla="*/ 207 h 690"/>
                <a:gd name="T92" fmla="*/ 728 w 830"/>
                <a:gd name="T93" fmla="*/ 263 h 690"/>
                <a:gd name="T94" fmla="*/ 716 w 830"/>
                <a:gd name="T95" fmla="*/ 206 h 690"/>
                <a:gd name="T96" fmla="*/ 702 w 830"/>
                <a:gd name="T97" fmla="*/ 149 h 690"/>
                <a:gd name="T98" fmla="*/ 689 w 830"/>
                <a:gd name="T99" fmla="*/ 92 h 690"/>
                <a:gd name="T100" fmla="*/ 683 w 830"/>
                <a:gd name="T101" fmla="*/ 68 h 690"/>
                <a:gd name="T102" fmla="*/ 786 w 830"/>
                <a:gd name="T103" fmla="*/ 26 h 690"/>
                <a:gd name="T104" fmla="*/ 759 w 830"/>
                <a:gd name="T105" fmla="*/ 398 h 690"/>
                <a:gd name="T106" fmla="*/ 753 w 830"/>
                <a:gd name="T107" fmla="*/ 467 h 690"/>
                <a:gd name="T108" fmla="*/ 774 w 830"/>
                <a:gd name="T109" fmla="*/ 488 h 690"/>
                <a:gd name="T110" fmla="*/ 830 w 830"/>
                <a:gd name="T111" fmla="*/ 97 h 690"/>
                <a:gd name="T112" fmla="*/ 793 w 830"/>
                <a:gd name="T113" fmla="*/ 116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30" h="690">
                  <a:moveTo>
                    <a:pt x="793" y="116"/>
                  </a:moveTo>
                  <a:lnTo>
                    <a:pt x="804" y="13"/>
                  </a:lnTo>
                  <a:lnTo>
                    <a:pt x="805" y="0"/>
                  </a:lnTo>
                  <a:lnTo>
                    <a:pt x="678" y="48"/>
                  </a:lnTo>
                  <a:lnTo>
                    <a:pt x="674" y="35"/>
                  </a:lnTo>
                  <a:lnTo>
                    <a:pt x="672" y="26"/>
                  </a:lnTo>
                  <a:lnTo>
                    <a:pt x="134" y="238"/>
                  </a:lnTo>
                  <a:lnTo>
                    <a:pt x="159" y="269"/>
                  </a:lnTo>
                  <a:lnTo>
                    <a:pt x="44" y="314"/>
                  </a:lnTo>
                  <a:lnTo>
                    <a:pt x="92" y="366"/>
                  </a:lnTo>
                  <a:lnTo>
                    <a:pt x="0" y="403"/>
                  </a:lnTo>
                  <a:lnTo>
                    <a:pt x="51" y="452"/>
                  </a:lnTo>
                  <a:lnTo>
                    <a:pt x="16" y="466"/>
                  </a:lnTo>
                  <a:lnTo>
                    <a:pt x="260" y="690"/>
                  </a:lnTo>
                  <a:lnTo>
                    <a:pt x="774" y="488"/>
                  </a:lnTo>
                  <a:lnTo>
                    <a:pt x="530" y="263"/>
                  </a:lnTo>
                  <a:lnTo>
                    <a:pt x="70" y="444"/>
                  </a:lnTo>
                  <a:lnTo>
                    <a:pt x="32" y="409"/>
                  </a:lnTo>
                  <a:lnTo>
                    <a:pt x="528" y="213"/>
                  </a:lnTo>
                  <a:lnTo>
                    <a:pt x="563" y="248"/>
                  </a:lnTo>
                  <a:lnTo>
                    <a:pt x="603" y="286"/>
                  </a:lnTo>
                  <a:lnTo>
                    <a:pt x="643" y="325"/>
                  </a:lnTo>
                  <a:cubicBezTo>
                    <a:pt x="657" y="337"/>
                    <a:pt x="670" y="350"/>
                    <a:pt x="684" y="362"/>
                  </a:cubicBezTo>
                  <a:cubicBezTo>
                    <a:pt x="672" y="348"/>
                    <a:pt x="660" y="334"/>
                    <a:pt x="648" y="320"/>
                  </a:cubicBezTo>
                  <a:lnTo>
                    <a:pt x="611" y="279"/>
                  </a:lnTo>
                  <a:lnTo>
                    <a:pt x="574" y="237"/>
                  </a:lnTo>
                  <a:lnTo>
                    <a:pt x="537" y="197"/>
                  </a:lnTo>
                  <a:lnTo>
                    <a:pt x="533" y="192"/>
                  </a:lnTo>
                  <a:lnTo>
                    <a:pt x="111" y="359"/>
                  </a:lnTo>
                  <a:lnTo>
                    <a:pt x="77" y="320"/>
                  </a:lnTo>
                  <a:lnTo>
                    <a:pt x="572" y="125"/>
                  </a:lnTo>
                  <a:lnTo>
                    <a:pt x="596" y="160"/>
                  </a:lnTo>
                  <a:lnTo>
                    <a:pt x="625" y="202"/>
                  </a:lnTo>
                  <a:lnTo>
                    <a:pt x="654" y="243"/>
                  </a:lnTo>
                  <a:cubicBezTo>
                    <a:pt x="664" y="256"/>
                    <a:pt x="674" y="270"/>
                    <a:pt x="684" y="283"/>
                  </a:cubicBezTo>
                  <a:cubicBezTo>
                    <a:pt x="676" y="269"/>
                    <a:pt x="668" y="254"/>
                    <a:pt x="659" y="239"/>
                  </a:cubicBezTo>
                  <a:lnTo>
                    <a:pt x="634" y="196"/>
                  </a:lnTo>
                  <a:lnTo>
                    <a:pt x="609" y="152"/>
                  </a:lnTo>
                  <a:lnTo>
                    <a:pt x="583" y="109"/>
                  </a:lnTo>
                  <a:lnTo>
                    <a:pt x="579" y="103"/>
                  </a:lnTo>
                  <a:lnTo>
                    <a:pt x="179" y="261"/>
                  </a:lnTo>
                  <a:lnTo>
                    <a:pt x="166" y="244"/>
                  </a:lnTo>
                  <a:lnTo>
                    <a:pt x="660" y="49"/>
                  </a:lnTo>
                  <a:lnTo>
                    <a:pt x="674" y="96"/>
                  </a:lnTo>
                  <a:lnTo>
                    <a:pt x="692" y="152"/>
                  </a:lnTo>
                  <a:lnTo>
                    <a:pt x="709" y="207"/>
                  </a:lnTo>
                  <a:cubicBezTo>
                    <a:pt x="716" y="226"/>
                    <a:pt x="722" y="244"/>
                    <a:pt x="728" y="263"/>
                  </a:cubicBezTo>
                  <a:cubicBezTo>
                    <a:pt x="724" y="244"/>
                    <a:pt x="720" y="225"/>
                    <a:pt x="716" y="206"/>
                  </a:cubicBezTo>
                  <a:lnTo>
                    <a:pt x="702" y="149"/>
                  </a:lnTo>
                  <a:lnTo>
                    <a:pt x="689" y="92"/>
                  </a:lnTo>
                  <a:lnTo>
                    <a:pt x="683" y="68"/>
                  </a:lnTo>
                  <a:cubicBezTo>
                    <a:pt x="717" y="54"/>
                    <a:pt x="752" y="40"/>
                    <a:pt x="786" y="26"/>
                  </a:cubicBezTo>
                  <a:lnTo>
                    <a:pt x="759" y="398"/>
                  </a:lnTo>
                  <a:lnTo>
                    <a:pt x="753" y="467"/>
                  </a:lnTo>
                  <a:lnTo>
                    <a:pt x="774" y="488"/>
                  </a:lnTo>
                  <a:lnTo>
                    <a:pt x="830" y="97"/>
                  </a:lnTo>
                  <a:lnTo>
                    <a:pt x="793" y="116"/>
                  </a:lnTo>
                  <a:close/>
                </a:path>
              </a:pathLst>
            </a:custGeom>
            <a:solidFill>
              <a:srgbClr val="D096ED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5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4029075" y="4951413"/>
            <a:ext cx="41719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029075" y="5961063"/>
            <a:ext cx="41719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202238" y="4170363"/>
            <a:ext cx="2598738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01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30775" y="663575"/>
            <a:ext cx="2465388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选题背景与意义</a:t>
            </a:r>
          </a:p>
        </p:txBody>
      </p:sp>
      <p:pic>
        <p:nvPicPr>
          <p:cNvPr id="10244" name="图片 23"/>
          <p:cNvPicPr>
            <a:picLocks noChangeAspect="1"/>
          </p:cNvPicPr>
          <p:nvPr/>
        </p:nvPicPr>
        <p:blipFill>
          <a:blip r:embed="rId4"/>
          <a:srcRect t="10794" b="15788"/>
          <a:stretch>
            <a:fillRect/>
          </a:stretch>
        </p:blipFill>
        <p:spPr>
          <a:xfrm>
            <a:off x="454025" y="2289175"/>
            <a:ext cx="7161213" cy="3257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矩形 24"/>
          <p:cNvSpPr/>
          <p:nvPr/>
        </p:nvSpPr>
        <p:spPr>
          <a:xfrm>
            <a:off x="7832725" y="2289175"/>
            <a:ext cx="3929063" cy="325755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288338" y="3271838"/>
            <a:ext cx="3017838" cy="12922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30775" y="663575"/>
            <a:ext cx="2465388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选题背景与意义</a:t>
            </a:r>
          </a:p>
        </p:txBody>
      </p:sp>
      <p:pic>
        <p:nvPicPr>
          <p:cNvPr id="11268" name="图片 12"/>
          <p:cNvPicPr>
            <a:picLocks noChangeAspect="1"/>
          </p:cNvPicPr>
          <p:nvPr/>
        </p:nvPicPr>
        <p:blipFill>
          <a:blip r:embed="rId4"/>
          <a:srcRect r="11804"/>
          <a:stretch>
            <a:fillRect/>
          </a:stretch>
        </p:blipFill>
        <p:spPr>
          <a:xfrm>
            <a:off x="5459413" y="2209800"/>
            <a:ext cx="5181600" cy="387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4563" y="4208463"/>
            <a:ext cx="1879600" cy="187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0825" y="2209800"/>
            <a:ext cx="1868488" cy="1879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矩形 15"/>
          <p:cNvSpPr/>
          <p:nvPr/>
        </p:nvSpPr>
        <p:spPr>
          <a:xfrm>
            <a:off x="3484563" y="2209800"/>
            <a:ext cx="1879600" cy="1879600"/>
          </a:xfrm>
          <a:prstGeom prst="rect">
            <a:avLst/>
          </a:prstGeom>
          <a:solidFill>
            <a:srgbClr val="FDBE5D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72" name="Freeform 252"/>
          <p:cNvSpPr>
            <a:spLocks noEditPoints="1"/>
          </p:cNvSpPr>
          <p:nvPr/>
        </p:nvSpPr>
        <p:spPr>
          <a:xfrm>
            <a:off x="4100513" y="2843213"/>
            <a:ext cx="646112" cy="612775"/>
          </a:xfrm>
          <a:custGeom>
            <a:avLst/>
            <a:gdLst/>
            <a:ahLst/>
            <a:cxnLst>
              <a:cxn ang="0">
                <a:pos x="631340" y="229997"/>
              </a:cxn>
              <a:cxn ang="0">
                <a:pos x="294196" y="19346"/>
              </a:cxn>
              <a:cxn ang="0">
                <a:pos x="15032" y="298781"/>
              </a:cxn>
              <a:cxn ang="0">
                <a:pos x="137435" y="468591"/>
              </a:cxn>
              <a:cxn ang="0">
                <a:pos x="77307" y="576066"/>
              </a:cxn>
              <a:cxn ang="0">
                <a:pos x="261985" y="509432"/>
              </a:cxn>
              <a:cxn ang="0">
                <a:pos x="352176" y="509432"/>
              </a:cxn>
              <a:cxn ang="0">
                <a:pos x="631340" y="229997"/>
              </a:cxn>
              <a:cxn ang="0">
                <a:pos x="171793" y="307379"/>
              </a:cxn>
              <a:cxn ang="0">
                <a:pos x="128845" y="264389"/>
              </a:cxn>
              <a:cxn ang="0">
                <a:pos x="171793" y="221399"/>
              </a:cxn>
              <a:cxn ang="0">
                <a:pos x="214742" y="264389"/>
              </a:cxn>
              <a:cxn ang="0">
                <a:pos x="171793" y="307379"/>
              </a:cxn>
              <a:cxn ang="0">
                <a:pos x="324260" y="307379"/>
              </a:cxn>
              <a:cxn ang="0">
                <a:pos x="281311" y="264389"/>
              </a:cxn>
              <a:cxn ang="0">
                <a:pos x="324260" y="221399"/>
              </a:cxn>
              <a:cxn ang="0">
                <a:pos x="369355" y="264389"/>
              </a:cxn>
              <a:cxn ang="0">
                <a:pos x="324260" y="307379"/>
              </a:cxn>
              <a:cxn ang="0">
                <a:pos x="478874" y="307379"/>
              </a:cxn>
              <a:cxn ang="0">
                <a:pos x="435925" y="264389"/>
              </a:cxn>
              <a:cxn ang="0">
                <a:pos x="478874" y="221399"/>
              </a:cxn>
              <a:cxn ang="0">
                <a:pos x="521822" y="264389"/>
              </a:cxn>
              <a:cxn ang="0">
                <a:pos x="478874" y="307379"/>
              </a:cxn>
            </a:cxnLst>
            <a:rect l="0" t="0" r="0" b="0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520825" y="4208463"/>
            <a:ext cx="1879600" cy="1879600"/>
          </a:xfrm>
          <a:prstGeom prst="rect">
            <a:avLst/>
          </a:prstGeom>
          <a:solidFill>
            <a:srgbClr val="01CDCB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74" name="Freeform 337"/>
          <p:cNvSpPr>
            <a:spLocks noEditPoints="1"/>
          </p:cNvSpPr>
          <p:nvPr/>
        </p:nvSpPr>
        <p:spPr>
          <a:xfrm>
            <a:off x="2146300" y="4835525"/>
            <a:ext cx="617538" cy="617538"/>
          </a:xfrm>
          <a:custGeom>
            <a:avLst/>
            <a:gdLst/>
            <a:ahLst/>
            <a:cxnLst>
              <a:cxn ang="0">
                <a:pos x="308715" y="0"/>
              </a:cxn>
              <a:cxn ang="0">
                <a:pos x="0" y="308715"/>
              </a:cxn>
              <a:cxn ang="0">
                <a:pos x="308715" y="617430"/>
              </a:cxn>
              <a:cxn ang="0">
                <a:pos x="617430" y="308715"/>
              </a:cxn>
              <a:cxn ang="0">
                <a:pos x="308715" y="0"/>
              </a:cxn>
              <a:cxn ang="0">
                <a:pos x="328010" y="448066"/>
              </a:cxn>
              <a:cxn ang="0">
                <a:pos x="272269" y="448066"/>
              </a:cxn>
              <a:cxn ang="0">
                <a:pos x="154358" y="490943"/>
              </a:cxn>
              <a:cxn ang="0">
                <a:pos x="192947" y="422339"/>
              </a:cxn>
              <a:cxn ang="0">
                <a:pos x="115768" y="315147"/>
              </a:cxn>
              <a:cxn ang="0">
                <a:pos x="291564" y="139351"/>
              </a:cxn>
              <a:cxn ang="0">
                <a:pos x="503806" y="272269"/>
              </a:cxn>
              <a:cxn ang="0">
                <a:pos x="328010" y="448066"/>
              </a:cxn>
            </a:cxnLst>
            <a:rect l="0" t="0" r="0" b="0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2000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30775" y="663575"/>
            <a:ext cx="2465388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选题背景与意义</a:t>
            </a:r>
          </a:p>
        </p:txBody>
      </p:sp>
      <p:sp>
        <p:nvSpPr>
          <p:cNvPr id="13" name="Block Arc 38"/>
          <p:cNvSpPr/>
          <p:nvPr/>
        </p:nvSpPr>
        <p:spPr>
          <a:xfrm rot="2990966">
            <a:off x="4351338" y="2601913"/>
            <a:ext cx="3157538" cy="3157538"/>
          </a:xfrm>
          <a:prstGeom prst="blockArc">
            <a:avLst>
              <a:gd name="adj1" fmla="val 10800000"/>
              <a:gd name="adj2" fmla="val 16298175"/>
              <a:gd name="adj3" fmla="val 16327"/>
            </a:avLst>
          </a:prstGeom>
          <a:solidFill>
            <a:srgbClr val="FD6968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任意多边形 13"/>
          <p:cNvSpPr/>
          <p:nvPr/>
        </p:nvSpPr>
        <p:spPr>
          <a:xfrm rot="19115698">
            <a:off x="3903663" y="3122613"/>
            <a:ext cx="1889125" cy="1597025"/>
          </a:xfrm>
          <a:custGeom>
            <a:avLst/>
            <a:gdLst>
              <a:gd name="connsiteX0" fmla="*/ 1596799 w 1890087"/>
              <a:gd name="connsiteY0" fmla="*/ 0 h 1596739"/>
              <a:gd name="connsiteX1" fmla="*/ 1890087 w 1890087"/>
              <a:gd name="connsiteY1" fmla="*/ 380370 h 1596739"/>
              <a:gd name="connsiteX2" fmla="*/ 1591772 w 1890087"/>
              <a:gd name="connsiteY2" fmla="*/ 756810 h 1596739"/>
              <a:gd name="connsiteX3" fmla="*/ 1592532 w 1890087"/>
              <a:gd name="connsiteY3" fmla="*/ 642288 h 1596739"/>
              <a:gd name="connsiteX4" fmla="*/ 1497755 w 1890087"/>
              <a:gd name="connsiteY4" fmla="*/ 644133 h 1596739"/>
              <a:gd name="connsiteX5" fmla="*/ 512910 w 1890087"/>
              <a:gd name="connsiteY5" fmla="*/ 1596739 h 1596739"/>
              <a:gd name="connsiteX6" fmla="*/ 0 w 1890087"/>
              <a:gd name="connsiteY6" fmla="*/ 1544223 h 1596739"/>
              <a:gd name="connsiteX7" fmla="*/ 1462366 w 1890087"/>
              <a:gd name="connsiteY7" fmla="*/ 129728 h 1596739"/>
              <a:gd name="connsiteX8" fmla="*/ 1595954 w 1890087"/>
              <a:gd name="connsiteY8" fmla="*/ 127127 h 1596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0087" h="1596739">
                <a:moveTo>
                  <a:pt x="1596799" y="0"/>
                </a:moveTo>
                <a:lnTo>
                  <a:pt x="1890087" y="380370"/>
                </a:lnTo>
                <a:lnTo>
                  <a:pt x="1591772" y="756810"/>
                </a:lnTo>
                <a:lnTo>
                  <a:pt x="1592532" y="642288"/>
                </a:lnTo>
                <a:lnTo>
                  <a:pt x="1497755" y="644133"/>
                </a:lnTo>
                <a:cubicBezTo>
                  <a:pt x="986635" y="678808"/>
                  <a:pt x="566098" y="1077273"/>
                  <a:pt x="512910" y="1596739"/>
                </a:cubicBezTo>
                <a:lnTo>
                  <a:pt x="0" y="1544223"/>
                </a:lnTo>
                <a:cubicBezTo>
                  <a:pt x="78978" y="772885"/>
                  <a:pt x="703419" y="181215"/>
                  <a:pt x="1462366" y="129728"/>
                </a:cubicBezTo>
                <a:lnTo>
                  <a:pt x="1595954" y="127127"/>
                </a:lnTo>
                <a:close/>
              </a:path>
            </a:pathLst>
          </a:custGeom>
          <a:solidFill>
            <a:srgbClr val="D096ED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 rot="13947231">
            <a:off x="4687888" y="4371975"/>
            <a:ext cx="1890713" cy="1709738"/>
          </a:xfrm>
          <a:custGeom>
            <a:avLst/>
            <a:gdLst>
              <a:gd name="connsiteX0" fmla="*/ 1890520 w 1890520"/>
              <a:gd name="connsiteY0" fmla="*/ 387898 h 1710473"/>
              <a:gd name="connsiteX1" fmla="*/ 1580973 w 1890520"/>
              <a:gd name="connsiteY1" fmla="*/ 756426 h 1710473"/>
              <a:gd name="connsiteX2" fmla="*/ 1584503 w 1890520"/>
              <a:gd name="connsiteY2" fmla="*/ 648085 h 1710473"/>
              <a:gd name="connsiteX3" fmla="*/ 1502170 w 1890520"/>
              <a:gd name="connsiteY3" fmla="*/ 649881 h 1710473"/>
              <a:gd name="connsiteX4" fmla="*/ 837856 w 1890520"/>
              <a:gd name="connsiteY4" fmla="*/ 947902 h 1710473"/>
              <a:gd name="connsiteX5" fmla="*/ 515591 w 1890520"/>
              <a:gd name="connsiteY5" fmla="*/ 1710473 h 1710473"/>
              <a:gd name="connsiteX6" fmla="*/ 0 w 1890520"/>
              <a:gd name="connsiteY6" fmla="*/ 1710472 h 1710473"/>
              <a:gd name="connsiteX7" fmla="*/ 478521 w 1890520"/>
              <a:gd name="connsiteY7" fmla="*/ 578154 h 1710473"/>
              <a:gd name="connsiteX8" fmla="*/ 1464941 w 1890520"/>
              <a:gd name="connsiteY8" fmla="*/ 135634 h 1710473"/>
              <a:gd name="connsiteX9" fmla="*/ 1601297 w 1890520"/>
              <a:gd name="connsiteY9" fmla="*/ 132657 h 1710473"/>
              <a:gd name="connsiteX10" fmla="*/ 1605620 w 1890520"/>
              <a:gd name="connsiteY10" fmla="*/ 0 h 171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0520" h="1710473">
                <a:moveTo>
                  <a:pt x="1890520" y="387898"/>
                </a:moveTo>
                <a:lnTo>
                  <a:pt x="1580973" y="756426"/>
                </a:lnTo>
                <a:lnTo>
                  <a:pt x="1584503" y="648085"/>
                </a:lnTo>
                <a:lnTo>
                  <a:pt x="1502170" y="649881"/>
                </a:lnTo>
                <a:cubicBezTo>
                  <a:pt x="1253710" y="667861"/>
                  <a:pt x="1018126" y="772709"/>
                  <a:pt x="837856" y="947902"/>
                </a:cubicBezTo>
                <a:cubicBezTo>
                  <a:pt x="631834" y="1148123"/>
                  <a:pt x="515591" y="1423186"/>
                  <a:pt x="515591" y="1710473"/>
                </a:cubicBezTo>
                <a:lnTo>
                  <a:pt x="0" y="1710472"/>
                </a:lnTo>
                <a:cubicBezTo>
                  <a:pt x="0" y="1283889"/>
                  <a:pt x="172605" y="875456"/>
                  <a:pt x="478521" y="578154"/>
                </a:cubicBezTo>
                <a:cubicBezTo>
                  <a:pt x="746198" y="318015"/>
                  <a:pt x="1096009" y="162330"/>
                  <a:pt x="1464941" y="135634"/>
                </a:cubicBezTo>
                <a:lnTo>
                  <a:pt x="1601297" y="132657"/>
                </a:lnTo>
                <a:lnTo>
                  <a:pt x="1605620" y="0"/>
                </a:lnTo>
                <a:close/>
              </a:path>
            </a:pathLst>
          </a:custGeom>
          <a:solidFill>
            <a:srgbClr val="01CDCB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>
          <a:xfrm rot="14072155">
            <a:off x="6063456" y="3542506"/>
            <a:ext cx="1771650" cy="1804988"/>
          </a:xfrm>
          <a:custGeom>
            <a:avLst/>
            <a:gdLst>
              <a:gd name="connsiteX0" fmla="*/ 1770388 w 1770388"/>
              <a:gd name="connsiteY0" fmla="*/ 1800863 h 1803571"/>
              <a:gd name="connsiteX1" fmla="*/ 612009 w 1770388"/>
              <a:gd name="connsiteY1" fmla="*/ 1389422 h 1803571"/>
              <a:gd name="connsiteX2" fmla="*/ 112524 w 1770388"/>
              <a:gd name="connsiteY2" fmla="*/ 430588 h 1803571"/>
              <a:gd name="connsiteX3" fmla="*/ 101668 w 1770388"/>
              <a:gd name="connsiteY3" fmla="*/ 295808 h 1803571"/>
              <a:gd name="connsiteX4" fmla="*/ 0 w 1770388"/>
              <a:gd name="connsiteY4" fmla="*/ 295808 h 1803571"/>
              <a:gd name="connsiteX5" fmla="*/ 378414 w 1770388"/>
              <a:gd name="connsiteY5" fmla="*/ 0 h 1803571"/>
              <a:gd name="connsiteX6" fmla="*/ 756827 w 1770388"/>
              <a:gd name="connsiteY6" fmla="*/ 295808 h 1803571"/>
              <a:gd name="connsiteX7" fmla="*/ 618274 w 1770388"/>
              <a:gd name="connsiteY7" fmla="*/ 295808 h 1803571"/>
              <a:gd name="connsiteX8" fmla="*/ 623712 w 1770388"/>
              <a:gd name="connsiteY8" fmla="*/ 363329 h 1803571"/>
              <a:gd name="connsiteX9" fmla="*/ 960095 w 1770388"/>
              <a:gd name="connsiteY9" fmla="*/ 1009065 h 1803571"/>
              <a:gd name="connsiteX10" fmla="*/ 1740216 w 1770388"/>
              <a:gd name="connsiteY10" fmla="*/ 1286154 h 180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0388" h="1803571">
                <a:moveTo>
                  <a:pt x="1770388" y="1800863"/>
                </a:moveTo>
                <a:cubicBezTo>
                  <a:pt x="1344536" y="1825825"/>
                  <a:pt x="926703" y="1677417"/>
                  <a:pt x="612009" y="1389422"/>
                </a:cubicBezTo>
                <a:cubicBezTo>
                  <a:pt x="336652" y="1137427"/>
                  <a:pt x="160764" y="797324"/>
                  <a:pt x="112524" y="430588"/>
                </a:cubicBezTo>
                <a:lnTo>
                  <a:pt x="101668" y="295808"/>
                </a:lnTo>
                <a:lnTo>
                  <a:pt x="0" y="295808"/>
                </a:lnTo>
                <a:lnTo>
                  <a:pt x="378414" y="0"/>
                </a:lnTo>
                <a:lnTo>
                  <a:pt x="756827" y="295808"/>
                </a:lnTo>
                <a:lnTo>
                  <a:pt x="618274" y="295808"/>
                </a:lnTo>
                <a:lnTo>
                  <a:pt x="623712" y="363329"/>
                </a:lnTo>
                <a:cubicBezTo>
                  <a:pt x="656200" y="610312"/>
                  <a:pt x="774653" y="839357"/>
                  <a:pt x="960095" y="1009065"/>
                </a:cubicBezTo>
                <a:cubicBezTo>
                  <a:pt x="1172029" y="1203017"/>
                  <a:pt x="1453422" y="1302965"/>
                  <a:pt x="1740216" y="1286154"/>
                </a:cubicBezTo>
                <a:close/>
              </a:path>
            </a:pathLst>
          </a:cu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TextBox 61"/>
          <p:cNvSpPr txBox="1">
            <a:spLocks noChangeArrowheads="1"/>
          </p:cNvSpPr>
          <p:nvPr/>
        </p:nvSpPr>
        <p:spPr bwMode="auto">
          <a:xfrm>
            <a:off x="5932488" y="2747963"/>
            <a:ext cx="357188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TextBox 62"/>
          <p:cNvSpPr txBox="1">
            <a:spLocks noChangeArrowheads="1"/>
          </p:cNvSpPr>
          <p:nvPr/>
        </p:nvSpPr>
        <p:spPr bwMode="auto">
          <a:xfrm>
            <a:off x="5559425" y="5364163"/>
            <a:ext cx="3508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19" name="TextBox 63"/>
          <p:cNvSpPr txBox="1">
            <a:spLocks noChangeArrowheads="1"/>
          </p:cNvSpPr>
          <p:nvPr/>
        </p:nvSpPr>
        <p:spPr bwMode="auto">
          <a:xfrm>
            <a:off x="4470400" y="3859213"/>
            <a:ext cx="350838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20" name="TextBox 64"/>
          <p:cNvSpPr txBox="1">
            <a:spLocks noChangeArrowheads="1"/>
          </p:cNvSpPr>
          <p:nvPr/>
        </p:nvSpPr>
        <p:spPr bwMode="auto">
          <a:xfrm>
            <a:off x="7065963" y="4300538"/>
            <a:ext cx="350838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B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300" name="TextBox 13"/>
          <p:cNvSpPr txBox="1"/>
          <p:nvPr/>
        </p:nvSpPr>
        <p:spPr>
          <a:xfrm>
            <a:off x="1466850" y="3052763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1" name="TextBox 13"/>
          <p:cNvSpPr txBox="1"/>
          <p:nvPr/>
        </p:nvSpPr>
        <p:spPr>
          <a:xfrm>
            <a:off x="1470025" y="3338513"/>
            <a:ext cx="23352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2" name="TextBox 13"/>
          <p:cNvSpPr txBox="1"/>
          <p:nvPr/>
        </p:nvSpPr>
        <p:spPr>
          <a:xfrm>
            <a:off x="8043863" y="2309813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3" name="TextBox 13"/>
          <p:cNvSpPr txBox="1"/>
          <p:nvPr/>
        </p:nvSpPr>
        <p:spPr>
          <a:xfrm>
            <a:off x="8048625" y="2595563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4" name="TextBox 13"/>
          <p:cNvSpPr txBox="1"/>
          <p:nvPr/>
        </p:nvSpPr>
        <p:spPr>
          <a:xfrm>
            <a:off x="7943850" y="4297363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5" name="TextBox 13"/>
          <p:cNvSpPr txBox="1"/>
          <p:nvPr/>
        </p:nvSpPr>
        <p:spPr>
          <a:xfrm>
            <a:off x="7948613" y="4583113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6" name="TextBox 13"/>
          <p:cNvSpPr txBox="1"/>
          <p:nvPr/>
        </p:nvSpPr>
        <p:spPr>
          <a:xfrm>
            <a:off x="1466850" y="5053013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7" name="TextBox 13"/>
          <p:cNvSpPr txBox="1"/>
          <p:nvPr/>
        </p:nvSpPr>
        <p:spPr>
          <a:xfrm>
            <a:off x="1470025" y="5338763"/>
            <a:ext cx="23352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Isosceles Triangle 42"/>
          <p:cNvSpPr/>
          <p:nvPr/>
        </p:nvSpPr>
        <p:spPr>
          <a:xfrm rot="8461846">
            <a:off x="6654800" y="3324225"/>
            <a:ext cx="757238" cy="295275"/>
          </a:xfrm>
          <a:prstGeom prst="triangle">
            <a:avLst/>
          </a:prstGeom>
          <a:solidFill>
            <a:srgbClr val="FD6968"/>
          </a:solidFill>
          <a:ln w="28575">
            <a:noFill/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30775" y="663575"/>
            <a:ext cx="2465388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选题背景与意义</a:t>
            </a:r>
          </a:p>
        </p:txBody>
      </p:sp>
      <p:sp>
        <p:nvSpPr>
          <p:cNvPr id="13" name="Oval 6"/>
          <p:cNvSpPr/>
          <p:nvPr/>
        </p:nvSpPr>
        <p:spPr bwMode="auto">
          <a:xfrm>
            <a:off x="1804988" y="2411413"/>
            <a:ext cx="1377950" cy="1379538"/>
          </a:xfrm>
          <a:prstGeom prst="ellipse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Oval 30"/>
          <p:cNvSpPr/>
          <p:nvPr/>
        </p:nvSpPr>
        <p:spPr bwMode="auto">
          <a:xfrm>
            <a:off x="1812925" y="4670425"/>
            <a:ext cx="1374775" cy="1376363"/>
          </a:xfrm>
          <a:prstGeom prst="ellipse">
            <a:avLst/>
          </a:pr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032000" y="2640013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032000" y="4897438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7" name="Straight Connector 38"/>
          <p:cNvCxnSpPr/>
          <p:nvPr/>
        </p:nvCxnSpPr>
        <p:spPr bwMode="auto">
          <a:xfrm>
            <a:off x="1812925" y="4206875"/>
            <a:ext cx="8829675" cy="0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21" name="Freeform 171"/>
          <p:cNvSpPr/>
          <p:nvPr/>
        </p:nvSpPr>
        <p:spPr>
          <a:xfrm>
            <a:off x="2244725" y="2854325"/>
            <a:ext cx="498475" cy="477838"/>
          </a:xfrm>
          <a:custGeom>
            <a:avLst/>
            <a:gdLst/>
            <a:ahLst/>
            <a:cxnLst>
              <a:cxn ang="0">
                <a:pos x="368593" y="352045"/>
              </a:cxn>
              <a:cxn ang="0">
                <a:pos x="362127" y="347200"/>
              </a:cxn>
              <a:cxn ang="0">
                <a:pos x="368593" y="342356"/>
              </a:cxn>
              <a:cxn ang="0">
                <a:pos x="371826" y="342356"/>
              </a:cxn>
              <a:cxn ang="0">
                <a:pos x="449425" y="337511"/>
              </a:cxn>
              <a:cxn ang="0">
                <a:pos x="465591" y="284220"/>
              </a:cxn>
              <a:cxn ang="0">
                <a:pos x="459125" y="284220"/>
              </a:cxn>
              <a:cxn ang="0">
                <a:pos x="457508" y="284220"/>
              </a:cxn>
              <a:cxn ang="0">
                <a:pos x="457508" y="284220"/>
              </a:cxn>
              <a:cxn ang="0">
                <a:pos x="370210" y="280990"/>
              </a:cxn>
              <a:cxn ang="0">
                <a:pos x="365360" y="280990"/>
              </a:cxn>
              <a:cxn ang="0">
                <a:pos x="358893" y="276145"/>
              </a:cxn>
              <a:cxn ang="0">
                <a:pos x="365360" y="271301"/>
              </a:cxn>
              <a:cxn ang="0">
                <a:pos x="368593" y="271301"/>
              </a:cxn>
              <a:cxn ang="0">
                <a:pos x="459125" y="264841"/>
              </a:cxn>
              <a:cxn ang="0">
                <a:pos x="472058" y="264841"/>
              </a:cxn>
              <a:cxn ang="0">
                <a:pos x="472058" y="264841"/>
              </a:cxn>
              <a:cxn ang="0">
                <a:pos x="478524" y="214780"/>
              </a:cxn>
              <a:cxn ang="0">
                <a:pos x="345960" y="200246"/>
              </a:cxn>
              <a:cxn ang="0">
                <a:pos x="344344" y="200246"/>
              </a:cxn>
              <a:cxn ang="0">
                <a:pos x="342727" y="200246"/>
              </a:cxn>
              <a:cxn ang="0">
                <a:pos x="350810" y="200246"/>
              </a:cxn>
              <a:cxn ang="0">
                <a:pos x="333027" y="200246"/>
              </a:cxn>
              <a:cxn ang="0">
                <a:pos x="266745" y="198631"/>
              </a:cxn>
              <a:cxn ang="0">
                <a:pos x="266745" y="198631"/>
              </a:cxn>
              <a:cxn ang="0">
                <a:pos x="258662" y="195401"/>
              </a:cxn>
              <a:cxn ang="0">
                <a:pos x="266745" y="193786"/>
              </a:cxn>
              <a:cxn ang="0">
                <a:pos x="266745" y="193786"/>
              </a:cxn>
              <a:cxn ang="0">
                <a:pos x="289378" y="192171"/>
              </a:cxn>
              <a:cxn ang="0">
                <a:pos x="310394" y="93663"/>
              </a:cxn>
              <a:cxn ang="0">
                <a:pos x="287761" y="0"/>
              </a:cxn>
              <a:cxn ang="0">
                <a:pos x="163280" y="203476"/>
              </a:cxn>
              <a:cxn ang="0">
                <a:pos x="93765" y="235773"/>
              </a:cxn>
              <a:cxn ang="0">
                <a:pos x="85682" y="444093"/>
              </a:cxn>
              <a:cxn ang="0">
                <a:pos x="160047" y="444093"/>
              </a:cxn>
              <a:cxn ang="0">
                <a:pos x="375060" y="461857"/>
              </a:cxn>
              <a:cxn ang="0">
                <a:pos x="412242" y="413411"/>
              </a:cxn>
              <a:cxn ang="0">
                <a:pos x="366976" y="411796"/>
              </a:cxn>
              <a:cxn ang="0">
                <a:pos x="363743" y="411796"/>
              </a:cxn>
              <a:cxn ang="0">
                <a:pos x="357277" y="406951"/>
              </a:cxn>
              <a:cxn ang="0">
                <a:pos x="363743" y="402106"/>
              </a:cxn>
              <a:cxn ang="0">
                <a:pos x="366976" y="402106"/>
              </a:cxn>
              <a:cxn ang="0">
                <a:pos x="423559" y="398877"/>
              </a:cxn>
              <a:cxn ang="0">
                <a:pos x="434875" y="355275"/>
              </a:cxn>
              <a:cxn ang="0">
                <a:pos x="371826" y="352045"/>
              </a:cxn>
              <a:cxn ang="0">
                <a:pos x="368593" y="352045"/>
              </a:cxn>
            </a:cxnLst>
            <a:rect l="0" t="0" r="0" b="0"/>
            <a:pathLst>
              <a:path w="308" h="296">
                <a:moveTo>
                  <a:pt x="228" y="218"/>
                </a:moveTo>
                <a:cubicBezTo>
                  <a:pt x="224" y="215"/>
                  <a:pt x="224" y="215"/>
                  <a:pt x="224" y="215"/>
                </a:cubicBezTo>
                <a:cubicBezTo>
                  <a:pt x="228" y="212"/>
                  <a:pt x="228" y="212"/>
                  <a:pt x="228" y="212"/>
                </a:cubicBezTo>
                <a:cubicBezTo>
                  <a:pt x="230" y="212"/>
                  <a:pt x="230" y="212"/>
                  <a:pt x="230" y="212"/>
                </a:cubicBezTo>
                <a:cubicBezTo>
                  <a:pt x="232" y="212"/>
                  <a:pt x="263" y="210"/>
                  <a:pt x="278" y="209"/>
                </a:cubicBezTo>
                <a:cubicBezTo>
                  <a:pt x="295" y="197"/>
                  <a:pt x="292" y="183"/>
                  <a:pt x="288" y="176"/>
                </a:cubicBezTo>
                <a:cubicBezTo>
                  <a:pt x="287" y="176"/>
                  <a:pt x="285" y="176"/>
                  <a:pt x="284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78" y="176"/>
                  <a:pt x="231" y="174"/>
                  <a:pt x="229" y="174"/>
                </a:cubicBezTo>
                <a:cubicBezTo>
                  <a:pt x="226" y="174"/>
                  <a:pt x="226" y="174"/>
                  <a:pt x="226" y="174"/>
                </a:cubicBezTo>
                <a:cubicBezTo>
                  <a:pt x="222" y="171"/>
                  <a:pt x="222" y="171"/>
                  <a:pt x="222" y="171"/>
                </a:cubicBezTo>
                <a:cubicBezTo>
                  <a:pt x="226" y="168"/>
                  <a:pt x="226" y="168"/>
                  <a:pt x="226" y="168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31" y="168"/>
                  <a:pt x="280" y="164"/>
                  <a:pt x="284" y="164"/>
                </a:cubicBezTo>
                <a:cubicBezTo>
                  <a:pt x="290" y="164"/>
                  <a:pt x="292" y="164"/>
                  <a:pt x="292" y="164"/>
                </a:cubicBezTo>
                <a:cubicBezTo>
                  <a:pt x="292" y="164"/>
                  <a:pt x="292" y="164"/>
                  <a:pt x="292" y="164"/>
                </a:cubicBezTo>
                <a:cubicBezTo>
                  <a:pt x="302" y="155"/>
                  <a:pt x="308" y="144"/>
                  <a:pt x="296" y="133"/>
                </a:cubicBezTo>
                <a:cubicBezTo>
                  <a:pt x="285" y="123"/>
                  <a:pt x="243" y="125"/>
                  <a:pt x="214" y="124"/>
                </a:cubicBezTo>
                <a:cubicBezTo>
                  <a:pt x="213" y="124"/>
                  <a:pt x="213" y="124"/>
                  <a:pt x="213" y="124"/>
                </a:cubicBezTo>
                <a:cubicBezTo>
                  <a:pt x="212" y="124"/>
                  <a:pt x="212" y="124"/>
                  <a:pt x="212" y="124"/>
                </a:cubicBezTo>
                <a:cubicBezTo>
                  <a:pt x="212" y="124"/>
                  <a:pt x="219" y="124"/>
                  <a:pt x="217" y="124"/>
                </a:cubicBezTo>
                <a:cubicBezTo>
                  <a:pt x="213" y="124"/>
                  <a:pt x="209" y="124"/>
                  <a:pt x="206" y="124"/>
                </a:cubicBezTo>
                <a:cubicBezTo>
                  <a:pt x="192" y="123"/>
                  <a:pt x="167" y="123"/>
                  <a:pt x="165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0" y="121"/>
                  <a:pt x="160" y="121"/>
                  <a:pt x="160" y="121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6" y="120"/>
                  <a:pt x="169" y="120"/>
                  <a:pt x="179" y="119"/>
                </a:cubicBezTo>
                <a:cubicBezTo>
                  <a:pt x="165" y="90"/>
                  <a:pt x="188" y="73"/>
                  <a:pt x="192" y="58"/>
                </a:cubicBezTo>
                <a:cubicBezTo>
                  <a:pt x="206" y="5"/>
                  <a:pt x="178" y="0"/>
                  <a:pt x="178" y="0"/>
                </a:cubicBezTo>
                <a:cubicBezTo>
                  <a:pt x="178" y="0"/>
                  <a:pt x="108" y="96"/>
                  <a:pt x="101" y="126"/>
                </a:cubicBezTo>
                <a:cubicBezTo>
                  <a:pt x="96" y="148"/>
                  <a:pt x="67" y="146"/>
                  <a:pt x="58" y="146"/>
                </a:cubicBezTo>
                <a:cubicBezTo>
                  <a:pt x="10" y="144"/>
                  <a:pt x="0" y="264"/>
                  <a:pt x="53" y="275"/>
                </a:cubicBezTo>
                <a:cubicBezTo>
                  <a:pt x="64" y="277"/>
                  <a:pt x="76" y="265"/>
                  <a:pt x="99" y="275"/>
                </a:cubicBezTo>
                <a:cubicBezTo>
                  <a:pt x="149" y="296"/>
                  <a:pt x="192" y="287"/>
                  <a:pt x="232" y="286"/>
                </a:cubicBezTo>
                <a:cubicBezTo>
                  <a:pt x="259" y="285"/>
                  <a:pt x="257" y="266"/>
                  <a:pt x="255" y="256"/>
                </a:cubicBezTo>
                <a:cubicBezTo>
                  <a:pt x="242" y="256"/>
                  <a:pt x="229" y="255"/>
                  <a:pt x="227" y="255"/>
                </a:cubicBezTo>
                <a:cubicBezTo>
                  <a:pt x="225" y="255"/>
                  <a:pt x="225" y="255"/>
                  <a:pt x="225" y="255"/>
                </a:cubicBezTo>
                <a:cubicBezTo>
                  <a:pt x="221" y="252"/>
                  <a:pt x="221" y="252"/>
                  <a:pt x="221" y="252"/>
                </a:cubicBezTo>
                <a:cubicBezTo>
                  <a:pt x="225" y="249"/>
                  <a:pt x="225" y="249"/>
                  <a:pt x="225" y="249"/>
                </a:cubicBezTo>
                <a:cubicBezTo>
                  <a:pt x="227" y="249"/>
                  <a:pt x="227" y="249"/>
                  <a:pt x="227" y="249"/>
                </a:cubicBezTo>
                <a:cubicBezTo>
                  <a:pt x="229" y="249"/>
                  <a:pt x="247" y="248"/>
                  <a:pt x="262" y="247"/>
                </a:cubicBezTo>
                <a:cubicBezTo>
                  <a:pt x="275" y="237"/>
                  <a:pt x="272" y="227"/>
                  <a:pt x="269" y="220"/>
                </a:cubicBezTo>
                <a:cubicBezTo>
                  <a:pt x="253" y="219"/>
                  <a:pt x="232" y="218"/>
                  <a:pt x="230" y="218"/>
                </a:cubicBezTo>
                <a:lnTo>
                  <a:pt x="228" y="218"/>
                </a:lnTo>
                <a:close/>
              </a:path>
            </a:pathLst>
          </a:custGeom>
          <a:solidFill>
            <a:srgbClr val="F07474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2" name="Freeform 173"/>
          <p:cNvSpPr/>
          <p:nvPr/>
        </p:nvSpPr>
        <p:spPr>
          <a:xfrm>
            <a:off x="2252663" y="5119688"/>
            <a:ext cx="496887" cy="477837"/>
          </a:xfrm>
          <a:custGeom>
            <a:avLst/>
            <a:gdLst/>
            <a:ahLst/>
            <a:cxnLst>
              <a:cxn ang="0">
                <a:pos x="129331" y="125961"/>
              </a:cxn>
              <a:cxn ang="0">
                <a:pos x="135797" y="130806"/>
              </a:cxn>
              <a:cxn ang="0">
                <a:pos x="129331" y="135650"/>
              </a:cxn>
              <a:cxn ang="0">
                <a:pos x="126098" y="135650"/>
              </a:cxn>
              <a:cxn ang="0">
                <a:pos x="48499" y="140495"/>
              </a:cxn>
              <a:cxn ang="0">
                <a:pos x="32333" y="193786"/>
              </a:cxn>
              <a:cxn ang="0">
                <a:pos x="38799" y="193786"/>
              </a:cxn>
              <a:cxn ang="0">
                <a:pos x="38799" y="193786"/>
              </a:cxn>
              <a:cxn ang="0">
                <a:pos x="38799" y="193786"/>
              </a:cxn>
              <a:cxn ang="0">
                <a:pos x="127714" y="197016"/>
              </a:cxn>
              <a:cxn ang="0">
                <a:pos x="130948" y="197016"/>
              </a:cxn>
              <a:cxn ang="0">
                <a:pos x="139031" y="201861"/>
              </a:cxn>
              <a:cxn ang="0">
                <a:pos x="132564" y="206705"/>
              </a:cxn>
              <a:cxn ang="0">
                <a:pos x="127714" y="206705"/>
              </a:cxn>
              <a:cxn ang="0">
                <a:pos x="38799" y="213165"/>
              </a:cxn>
              <a:cxn ang="0">
                <a:pos x="24250" y="213165"/>
              </a:cxn>
              <a:cxn ang="0">
                <a:pos x="24250" y="213165"/>
              </a:cxn>
              <a:cxn ang="0">
                <a:pos x="19400" y="263226"/>
              </a:cxn>
              <a:cxn ang="0">
                <a:pos x="151964" y="277760"/>
              </a:cxn>
              <a:cxn ang="0">
                <a:pos x="153580" y="277760"/>
              </a:cxn>
              <a:cxn ang="0">
                <a:pos x="153580" y="277760"/>
              </a:cxn>
              <a:cxn ang="0">
                <a:pos x="147114" y="277760"/>
              </a:cxn>
              <a:cxn ang="0">
                <a:pos x="164897" y="277760"/>
              </a:cxn>
              <a:cxn ang="0">
                <a:pos x="229562" y="279375"/>
              </a:cxn>
              <a:cxn ang="0">
                <a:pos x="231179" y="279375"/>
              </a:cxn>
              <a:cxn ang="0">
                <a:pos x="239262" y="282605"/>
              </a:cxn>
              <a:cxn ang="0">
                <a:pos x="231179" y="284220"/>
              </a:cxn>
              <a:cxn ang="0">
                <a:pos x="229562" y="284220"/>
              </a:cxn>
              <a:cxn ang="0">
                <a:pos x="208546" y="285835"/>
              </a:cxn>
              <a:cxn ang="0">
                <a:pos x="185913" y="384343"/>
              </a:cxn>
              <a:cxn ang="0">
                <a:pos x="208546" y="478006"/>
              </a:cxn>
              <a:cxn ang="0">
                <a:pos x="334644" y="272916"/>
              </a:cxn>
              <a:cxn ang="0">
                <a:pos x="404159" y="242233"/>
              </a:cxn>
              <a:cxn ang="0">
                <a:pos x="412242" y="33913"/>
              </a:cxn>
              <a:cxn ang="0">
                <a:pos x="337877" y="33913"/>
              </a:cxn>
              <a:cxn ang="0">
                <a:pos x="122864" y="16149"/>
              </a:cxn>
              <a:cxn ang="0">
                <a:pos x="85682" y="64595"/>
              </a:cxn>
              <a:cxn ang="0">
                <a:pos x="129331" y="66210"/>
              </a:cxn>
              <a:cxn ang="0">
                <a:pos x="134181" y="66210"/>
              </a:cxn>
              <a:cxn ang="0">
                <a:pos x="140647" y="71055"/>
              </a:cxn>
              <a:cxn ang="0">
                <a:pos x="134181" y="75900"/>
              </a:cxn>
              <a:cxn ang="0">
                <a:pos x="130948" y="75900"/>
              </a:cxn>
              <a:cxn ang="0">
                <a:pos x="74365" y="79129"/>
              </a:cxn>
              <a:cxn ang="0">
                <a:pos x="63049" y="122731"/>
              </a:cxn>
              <a:cxn ang="0">
                <a:pos x="124481" y="125961"/>
              </a:cxn>
              <a:cxn ang="0">
                <a:pos x="129331" y="125961"/>
              </a:cxn>
            </a:cxnLst>
            <a:rect l="0" t="0" r="0" b="0"/>
            <a:pathLst>
              <a:path w="308" h="296">
                <a:moveTo>
                  <a:pt x="80" y="78"/>
                </a:moveTo>
                <a:cubicBezTo>
                  <a:pt x="84" y="81"/>
                  <a:pt x="84" y="81"/>
                  <a:pt x="84" y="81"/>
                </a:cubicBezTo>
                <a:cubicBezTo>
                  <a:pt x="80" y="84"/>
                  <a:pt x="80" y="84"/>
                  <a:pt x="80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6" y="84"/>
                  <a:pt x="45" y="86"/>
                  <a:pt x="30" y="87"/>
                </a:cubicBezTo>
                <a:cubicBezTo>
                  <a:pt x="12" y="99"/>
                  <a:pt x="16" y="112"/>
                  <a:pt x="20" y="120"/>
                </a:cubicBezTo>
                <a:cubicBezTo>
                  <a:pt x="21" y="120"/>
                  <a:pt x="23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30" y="120"/>
                  <a:pt x="77" y="122"/>
                  <a:pt x="79" y="122"/>
                </a:cubicBezTo>
                <a:cubicBezTo>
                  <a:pt x="81" y="122"/>
                  <a:pt x="81" y="122"/>
                  <a:pt x="81" y="122"/>
                </a:cubicBezTo>
                <a:cubicBezTo>
                  <a:pt x="86" y="125"/>
                  <a:pt x="86" y="125"/>
                  <a:pt x="86" y="125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7" y="128"/>
                  <a:pt x="28" y="132"/>
                  <a:pt x="24" y="132"/>
                </a:cubicBezTo>
                <a:cubicBezTo>
                  <a:pt x="18" y="132"/>
                  <a:pt x="16" y="132"/>
                  <a:pt x="15" y="132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6" y="141"/>
                  <a:pt x="0" y="152"/>
                  <a:pt x="12" y="163"/>
                </a:cubicBezTo>
                <a:cubicBezTo>
                  <a:pt x="23" y="173"/>
                  <a:pt x="65" y="171"/>
                  <a:pt x="94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6" y="172"/>
                  <a:pt x="89" y="172"/>
                  <a:pt x="91" y="172"/>
                </a:cubicBezTo>
                <a:cubicBezTo>
                  <a:pt x="95" y="172"/>
                  <a:pt x="99" y="172"/>
                  <a:pt x="102" y="172"/>
                </a:cubicBezTo>
                <a:cubicBezTo>
                  <a:pt x="116" y="173"/>
                  <a:pt x="141" y="173"/>
                  <a:pt x="142" y="173"/>
                </a:cubicBezTo>
                <a:cubicBezTo>
                  <a:pt x="143" y="173"/>
                  <a:pt x="143" y="173"/>
                  <a:pt x="143" y="173"/>
                </a:cubicBezTo>
                <a:cubicBezTo>
                  <a:pt x="148" y="175"/>
                  <a:pt x="148" y="175"/>
                  <a:pt x="148" y="175"/>
                </a:cubicBezTo>
                <a:cubicBezTo>
                  <a:pt x="143" y="176"/>
                  <a:pt x="143" y="176"/>
                  <a:pt x="143" y="176"/>
                </a:cubicBezTo>
                <a:cubicBezTo>
                  <a:pt x="142" y="176"/>
                  <a:pt x="142" y="176"/>
                  <a:pt x="142" y="176"/>
                </a:cubicBezTo>
                <a:cubicBezTo>
                  <a:pt x="142" y="176"/>
                  <a:pt x="139" y="176"/>
                  <a:pt x="129" y="177"/>
                </a:cubicBezTo>
                <a:cubicBezTo>
                  <a:pt x="143" y="206"/>
                  <a:pt x="119" y="223"/>
                  <a:pt x="115" y="238"/>
                </a:cubicBezTo>
                <a:cubicBezTo>
                  <a:pt x="101" y="291"/>
                  <a:pt x="129" y="296"/>
                  <a:pt x="129" y="296"/>
                </a:cubicBezTo>
                <a:cubicBezTo>
                  <a:pt x="129" y="296"/>
                  <a:pt x="200" y="200"/>
                  <a:pt x="207" y="169"/>
                </a:cubicBezTo>
                <a:cubicBezTo>
                  <a:pt x="212" y="148"/>
                  <a:pt x="240" y="150"/>
                  <a:pt x="250" y="150"/>
                </a:cubicBezTo>
                <a:cubicBezTo>
                  <a:pt x="298" y="152"/>
                  <a:pt x="308" y="31"/>
                  <a:pt x="255" y="21"/>
                </a:cubicBezTo>
                <a:cubicBezTo>
                  <a:pt x="244" y="19"/>
                  <a:pt x="232" y="31"/>
                  <a:pt x="209" y="21"/>
                </a:cubicBezTo>
                <a:cubicBezTo>
                  <a:pt x="159" y="0"/>
                  <a:pt x="116" y="9"/>
                  <a:pt x="76" y="10"/>
                </a:cubicBezTo>
                <a:cubicBezTo>
                  <a:pt x="49" y="11"/>
                  <a:pt x="51" y="30"/>
                  <a:pt x="53" y="40"/>
                </a:cubicBezTo>
                <a:cubicBezTo>
                  <a:pt x="66" y="40"/>
                  <a:pt x="79" y="41"/>
                  <a:pt x="80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7" y="44"/>
                  <a:pt x="87" y="44"/>
                  <a:pt x="87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81" y="47"/>
                  <a:pt x="81" y="47"/>
                  <a:pt x="81" y="47"/>
                </a:cubicBezTo>
                <a:cubicBezTo>
                  <a:pt x="79" y="47"/>
                  <a:pt x="61" y="48"/>
                  <a:pt x="46" y="49"/>
                </a:cubicBezTo>
                <a:cubicBezTo>
                  <a:pt x="32" y="59"/>
                  <a:pt x="36" y="69"/>
                  <a:pt x="39" y="76"/>
                </a:cubicBezTo>
                <a:cubicBezTo>
                  <a:pt x="55" y="77"/>
                  <a:pt x="76" y="78"/>
                  <a:pt x="77" y="78"/>
                </a:cubicBezTo>
                <a:lnTo>
                  <a:pt x="80" y="78"/>
                </a:lnTo>
                <a:close/>
              </a:path>
            </a:pathLst>
          </a:custGeom>
          <a:solidFill>
            <a:srgbClr val="FCC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3" name="矩形 19"/>
          <p:cNvSpPr/>
          <p:nvPr/>
        </p:nvSpPr>
        <p:spPr>
          <a:xfrm>
            <a:off x="3492500" y="2943225"/>
            <a:ext cx="7391400" cy="495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4" name="TextBox 13"/>
          <p:cNvSpPr txBox="1"/>
          <p:nvPr/>
        </p:nvSpPr>
        <p:spPr>
          <a:xfrm>
            <a:off x="3492500" y="2663825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5" name="矩形 21"/>
          <p:cNvSpPr/>
          <p:nvPr/>
        </p:nvSpPr>
        <p:spPr>
          <a:xfrm>
            <a:off x="3492500" y="5232400"/>
            <a:ext cx="7391400" cy="495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6" name="TextBox 13"/>
          <p:cNvSpPr txBox="1"/>
          <p:nvPr/>
        </p:nvSpPr>
        <p:spPr>
          <a:xfrm>
            <a:off x="3492500" y="4953000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973638" y="5046663"/>
            <a:ext cx="2827338" cy="831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论文综述</a:t>
            </a:r>
          </a:p>
        </p:txBody>
      </p:sp>
      <p:sp>
        <p:nvSpPr>
          <p:cNvPr id="6" name="椭圆 5"/>
          <p:cNvSpPr/>
          <p:nvPr/>
        </p:nvSpPr>
        <p:spPr>
          <a:xfrm>
            <a:off x="4852988" y="1125538"/>
            <a:ext cx="2657475" cy="265588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029075" y="4951413"/>
            <a:ext cx="41719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029075" y="5961063"/>
            <a:ext cx="41719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202238" y="4170363"/>
            <a:ext cx="2598738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Freeform 14"/>
          <p:cNvSpPr>
            <a:spLocks noEditPoints="1"/>
          </p:cNvSpPr>
          <p:nvPr/>
        </p:nvSpPr>
        <p:spPr bwMode="auto">
          <a:xfrm>
            <a:off x="5667375" y="2014538"/>
            <a:ext cx="1028700" cy="876300"/>
          </a:xfrm>
          <a:custGeom>
            <a:avLst/>
            <a:gdLst>
              <a:gd name="T0" fmla="*/ 400 w 844"/>
              <a:gd name="T1" fmla="*/ 140 h 717"/>
              <a:gd name="T2" fmla="*/ 74 w 844"/>
              <a:gd name="T3" fmla="*/ 0 h 717"/>
              <a:gd name="T4" fmla="*/ 74 w 844"/>
              <a:gd name="T5" fmla="*/ 72 h 717"/>
              <a:gd name="T6" fmla="*/ 400 w 844"/>
              <a:gd name="T7" fmla="*/ 140 h 717"/>
              <a:gd name="T8" fmla="*/ 765 w 844"/>
              <a:gd name="T9" fmla="*/ 0 h 717"/>
              <a:gd name="T10" fmla="*/ 439 w 844"/>
              <a:gd name="T11" fmla="*/ 140 h 717"/>
              <a:gd name="T12" fmla="*/ 439 w 844"/>
              <a:gd name="T13" fmla="*/ 140 h 717"/>
              <a:gd name="T14" fmla="*/ 765 w 844"/>
              <a:gd name="T15" fmla="*/ 72 h 717"/>
              <a:gd name="T16" fmla="*/ 765 w 844"/>
              <a:gd name="T17" fmla="*/ 0 h 717"/>
              <a:gd name="T18" fmla="*/ 0 w 844"/>
              <a:gd name="T19" fmla="*/ 632 h 717"/>
              <a:gd name="T20" fmla="*/ 405 w 844"/>
              <a:gd name="T21" fmla="*/ 717 h 717"/>
              <a:gd name="T22" fmla="*/ 405 w 844"/>
              <a:gd name="T23" fmla="*/ 162 h 717"/>
              <a:gd name="T24" fmla="*/ 0 w 844"/>
              <a:gd name="T25" fmla="*/ 77 h 717"/>
              <a:gd name="T26" fmla="*/ 0 w 844"/>
              <a:gd name="T27" fmla="*/ 632 h 717"/>
              <a:gd name="T28" fmla="*/ 439 w 844"/>
              <a:gd name="T29" fmla="*/ 162 h 717"/>
              <a:gd name="T30" fmla="*/ 439 w 844"/>
              <a:gd name="T31" fmla="*/ 717 h 717"/>
              <a:gd name="T32" fmla="*/ 844 w 844"/>
              <a:gd name="T33" fmla="*/ 632 h 717"/>
              <a:gd name="T34" fmla="*/ 844 w 844"/>
              <a:gd name="T35" fmla="*/ 77 h 717"/>
              <a:gd name="T36" fmla="*/ 439 w 844"/>
              <a:gd name="T37" fmla="*/ 162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44" h="717">
                <a:moveTo>
                  <a:pt x="400" y="140"/>
                </a:moveTo>
                <a:lnTo>
                  <a:pt x="74" y="0"/>
                </a:lnTo>
                <a:lnTo>
                  <a:pt x="74" y="72"/>
                </a:lnTo>
                <a:lnTo>
                  <a:pt x="400" y="140"/>
                </a:lnTo>
                <a:close/>
                <a:moveTo>
                  <a:pt x="765" y="0"/>
                </a:moveTo>
                <a:lnTo>
                  <a:pt x="439" y="140"/>
                </a:lnTo>
                <a:lnTo>
                  <a:pt x="765" y="72"/>
                </a:lnTo>
                <a:lnTo>
                  <a:pt x="765" y="0"/>
                </a:lnTo>
                <a:close/>
                <a:moveTo>
                  <a:pt x="0" y="632"/>
                </a:moveTo>
                <a:lnTo>
                  <a:pt x="405" y="717"/>
                </a:lnTo>
                <a:lnTo>
                  <a:pt x="405" y="162"/>
                </a:lnTo>
                <a:lnTo>
                  <a:pt x="0" y="77"/>
                </a:lnTo>
                <a:lnTo>
                  <a:pt x="0" y="632"/>
                </a:lnTo>
                <a:close/>
                <a:moveTo>
                  <a:pt x="439" y="162"/>
                </a:moveTo>
                <a:lnTo>
                  <a:pt x="439" y="717"/>
                </a:lnTo>
                <a:lnTo>
                  <a:pt x="844" y="632"/>
                </a:lnTo>
                <a:lnTo>
                  <a:pt x="844" y="77"/>
                </a:lnTo>
                <a:lnTo>
                  <a:pt x="439" y="162"/>
                </a:lnTo>
                <a:close/>
              </a:path>
            </a:pathLst>
          </a:custGeom>
          <a:solidFill>
            <a:srgbClr val="FD6968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5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346700" y="663575"/>
            <a:ext cx="1498600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论文综述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5364" name="图片 12"/>
          <p:cNvPicPr>
            <a:picLocks noChangeAspect="1"/>
          </p:cNvPicPr>
          <p:nvPr/>
        </p:nvPicPr>
        <p:blipFill>
          <a:blip r:embed="rId4"/>
          <a:srcRect r="6017"/>
          <a:stretch>
            <a:fillRect/>
          </a:stretch>
        </p:blipFill>
        <p:spPr>
          <a:xfrm>
            <a:off x="8664575" y="2346325"/>
            <a:ext cx="2343150" cy="1646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图片 13"/>
          <p:cNvPicPr>
            <a:picLocks noChangeAspect="1"/>
          </p:cNvPicPr>
          <p:nvPr/>
        </p:nvPicPr>
        <p:blipFill>
          <a:blip r:embed="rId5"/>
          <a:srcRect r="6216"/>
          <a:stretch>
            <a:fillRect/>
          </a:stretch>
        </p:blipFill>
        <p:spPr>
          <a:xfrm>
            <a:off x="6234113" y="2346325"/>
            <a:ext cx="2333625" cy="1646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图片 14"/>
          <p:cNvPicPr>
            <a:picLocks noChangeAspect="1"/>
          </p:cNvPicPr>
          <p:nvPr/>
        </p:nvPicPr>
        <p:blipFill>
          <a:blip r:embed="rId6"/>
          <a:srcRect r="5856"/>
          <a:stretch>
            <a:fillRect/>
          </a:stretch>
        </p:blipFill>
        <p:spPr>
          <a:xfrm>
            <a:off x="3792538" y="2347913"/>
            <a:ext cx="2349500" cy="1644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7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0963" y="2349500"/>
            <a:ext cx="2344737" cy="1643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圆角矩形 16"/>
          <p:cNvSpPr/>
          <p:nvPr/>
        </p:nvSpPr>
        <p:spPr>
          <a:xfrm>
            <a:off x="1350963" y="4259263"/>
            <a:ext cx="2349500" cy="438150"/>
          </a:xfrm>
          <a:prstGeom prst="roundRect">
            <a:avLst/>
          </a:pr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9" name="文本框 17"/>
          <p:cNvSpPr txBox="1"/>
          <p:nvPr/>
        </p:nvSpPr>
        <p:spPr>
          <a:xfrm>
            <a:off x="1830388" y="4311650"/>
            <a:ext cx="1589087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3798888" y="4259263"/>
            <a:ext cx="2349500" cy="438150"/>
          </a:xfrm>
          <a:prstGeom prst="roundRect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240463" y="4259263"/>
            <a:ext cx="2349500" cy="438150"/>
          </a:xfrm>
          <a:prstGeom prst="roundRect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8682038" y="4252913"/>
            <a:ext cx="2349500" cy="438150"/>
          </a:xfrm>
          <a:prstGeom prst="roundRect">
            <a:avLst/>
          </a:prstGeom>
          <a:solidFill>
            <a:srgbClr val="6A3C7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73" name="文本框 21"/>
          <p:cNvSpPr txBox="1"/>
          <p:nvPr/>
        </p:nvSpPr>
        <p:spPr>
          <a:xfrm>
            <a:off x="4194175" y="4303713"/>
            <a:ext cx="1589088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5374" name="文本框 22"/>
          <p:cNvSpPr txBox="1"/>
          <p:nvPr/>
        </p:nvSpPr>
        <p:spPr>
          <a:xfrm>
            <a:off x="6727825" y="4303713"/>
            <a:ext cx="1589088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5375" name="文本框 23"/>
          <p:cNvSpPr txBox="1"/>
          <p:nvPr/>
        </p:nvSpPr>
        <p:spPr>
          <a:xfrm>
            <a:off x="9158288" y="4303713"/>
            <a:ext cx="1589087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5376" name="矩形 24"/>
          <p:cNvSpPr/>
          <p:nvPr/>
        </p:nvSpPr>
        <p:spPr>
          <a:xfrm>
            <a:off x="1489075" y="4962525"/>
            <a:ext cx="2068513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7" name="矩形 25"/>
          <p:cNvSpPr/>
          <p:nvPr/>
        </p:nvSpPr>
        <p:spPr>
          <a:xfrm>
            <a:off x="3933825" y="4962525"/>
            <a:ext cx="2068513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8" name="矩形 26"/>
          <p:cNvSpPr/>
          <p:nvPr/>
        </p:nvSpPr>
        <p:spPr>
          <a:xfrm>
            <a:off x="6378575" y="4962525"/>
            <a:ext cx="2066925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9" name="矩形 27"/>
          <p:cNvSpPr/>
          <p:nvPr/>
        </p:nvSpPr>
        <p:spPr>
          <a:xfrm>
            <a:off x="8821738" y="4962525"/>
            <a:ext cx="2068512" cy="8874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346700" y="663575"/>
            <a:ext cx="1498600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论文综述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803775" y="2027238"/>
            <a:ext cx="2624138" cy="26241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154988" y="2027238"/>
            <a:ext cx="2624138" cy="26241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416050" y="2027238"/>
            <a:ext cx="2622550" cy="26241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Oval 6"/>
          <p:cNvSpPr/>
          <p:nvPr/>
        </p:nvSpPr>
        <p:spPr>
          <a:xfrm>
            <a:off x="5078413" y="2306638"/>
            <a:ext cx="2054225" cy="2054225"/>
          </a:xfrm>
          <a:prstGeom prst="ellipse">
            <a:avLst/>
          </a:prstGeom>
          <a:solidFill>
            <a:srgbClr val="FD6968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Oval 10"/>
          <p:cNvSpPr/>
          <p:nvPr/>
        </p:nvSpPr>
        <p:spPr>
          <a:xfrm>
            <a:off x="1717675" y="2306638"/>
            <a:ext cx="2052638" cy="2054225"/>
          </a:xfrm>
          <a:prstGeom prst="ellipse">
            <a:avLst/>
          </a:prstGeom>
          <a:solidFill>
            <a:srgbClr val="FDBE5D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Oval 13"/>
          <p:cNvSpPr/>
          <p:nvPr/>
        </p:nvSpPr>
        <p:spPr>
          <a:xfrm>
            <a:off x="8440738" y="2306638"/>
            <a:ext cx="2052638" cy="2054225"/>
          </a:xfrm>
          <a:prstGeom prst="ellipse">
            <a:avLst/>
          </a:prstGeom>
          <a:solidFill>
            <a:srgbClr val="01CDCB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394" name="Freeform 283"/>
          <p:cNvSpPr>
            <a:spLocks noEditPoints="1"/>
          </p:cNvSpPr>
          <p:nvPr/>
        </p:nvSpPr>
        <p:spPr>
          <a:xfrm>
            <a:off x="2422525" y="2544763"/>
            <a:ext cx="617538" cy="617537"/>
          </a:xfrm>
          <a:custGeom>
            <a:avLst/>
            <a:gdLst/>
            <a:ahLst/>
            <a:cxnLst>
              <a:cxn ang="0">
                <a:pos x="308767" y="0"/>
              </a:cxn>
              <a:cxn ang="0">
                <a:pos x="0" y="308767"/>
              </a:cxn>
              <a:cxn ang="0">
                <a:pos x="36452" y="454574"/>
              </a:cxn>
              <a:cxn ang="0">
                <a:pos x="165105" y="583227"/>
              </a:cxn>
              <a:cxn ang="0">
                <a:pos x="308767" y="617534"/>
              </a:cxn>
              <a:cxn ang="0">
                <a:pos x="456718" y="581082"/>
              </a:cxn>
              <a:cxn ang="0">
                <a:pos x="583227" y="450285"/>
              </a:cxn>
              <a:cxn ang="0">
                <a:pos x="617534" y="308767"/>
              </a:cxn>
              <a:cxn ang="0">
                <a:pos x="308767" y="0"/>
              </a:cxn>
              <a:cxn ang="0">
                <a:pos x="531765" y="295902"/>
              </a:cxn>
              <a:cxn ang="0">
                <a:pos x="461006" y="295902"/>
              </a:cxn>
              <a:cxn ang="0">
                <a:pos x="461006" y="268027"/>
              </a:cxn>
              <a:cxn ang="0">
                <a:pos x="531765" y="268027"/>
              </a:cxn>
              <a:cxn ang="0">
                <a:pos x="531765" y="295902"/>
              </a:cxn>
              <a:cxn ang="0">
                <a:pos x="454574" y="139374"/>
              </a:cxn>
              <a:cxn ang="0">
                <a:pos x="473872" y="158672"/>
              </a:cxn>
              <a:cxn ang="0">
                <a:pos x="424555" y="207989"/>
              </a:cxn>
              <a:cxn ang="0">
                <a:pos x="405257" y="188691"/>
              </a:cxn>
              <a:cxn ang="0">
                <a:pos x="454574" y="139374"/>
              </a:cxn>
              <a:cxn ang="0">
                <a:pos x="293757" y="75048"/>
              </a:cxn>
              <a:cxn ang="0">
                <a:pos x="323777" y="75048"/>
              </a:cxn>
              <a:cxn ang="0">
                <a:pos x="323777" y="77192"/>
              </a:cxn>
              <a:cxn ang="0">
                <a:pos x="323777" y="145807"/>
              </a:cxn>
              <a:cxn ang="0">
                <a:pos x="293757" y="145807"/>
              </a:cxn>
              <a:cxn ang="0">
                <a:pos x="293757" y="77192"/>
              </a:cxn>
              <a:cxn ang="0">
                <a:pos x="293757" y="75048"/>
              </a:cxn>
              <a:cxn ang="0">
                <a:pos x="85769" y="268027"/>
              </a:cxn>
              <a:cxn ang="0">
                <a:pos x="156528" y="268027"/>
              </a:cxn>
              <a:cxn ang="0">
                <a:pos x="156528" y="295902"/>
              </a:cxn>
              <a:cxn ang="0">
                <a:pos x="85769" y="295902"/>
              </a:cxn>
              <a:cxn ang="0">
                <a:pos x="85769" y="268027"/>
              </a:cxn>
              <a:cxn ang="0">
                <a:pos x="192979" y="207989"/>
              </a:cxn>
              <a:cxn ang="0">
                <a:pos x="141518" y="158672"/>
              </a:cxn>
              <a:cxn ang="0">
                <a:pos x="162960" y="139374"/>
              </a:cxn>
              <a:cxn ang="0">
                <a:pos x="212277" y="188691"/>
              </a:cxn>
              <a:cxn ang="0">
                <a:pos x="192979" y="207989"/>
              </a:cxn>
              <a:cxn ang="0">
                <a:pos x="300190" y="540342"/>
              </a:cxn>
              <a:cxn ang="0">
                <a:pos x="283036" y="531765"/>
              </a:cxn>
              <a:cxn ang="0">
                <a:pos x="278748" y="482448"/>
              </a:cxn>
              <a:cxn ang="0">
                <a:pos x="300190" y="229431"/>
              </a:cxn>
              <a:cxn ang="0">
                <a:pos x="321632" y="229431"/>
              </a:cxn>
              <a:cxn ang="0">
                <a:pos x="343074" y="484593"/>
              </a:cxn>
              <a:cxn ang="0">
                <a:pos x="336642" y="531765"/>
              </a:cxn>
              <a:cxn ang="0">
                <a:pos x="323777" y="540342"/>
              </a:cxn>
              <a:cxn ang="0">
                <a:pos x="300190" y="540342"/>
              </a:cxn>
            </a:cxnLst>
            <a:rect l="0" t="0" r="0" b="0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169"/>
                  <a:pt x="6" y="192"/>
                  <a:pt x="17" y="212"/>
                </a:cubicBezTo>
                <a:cubicBezTo>
                  <a:pt x="31" y="237"/>
                  <a:pt x="52" y="258"/>
                  <a:pt x="77" y="272"/>
                </a:cubicBezTo>
                <a:cubicBezTo>
                  <a:pt x="97" y="282"/>
                  <a:pt x="120" y="288"/>
                  <a:pt x="144" y="288"/>
                </a:cubicBezTo>
                <a:cubicBezTo>
                  <a:pt x="169" y="288"/>
                  <a:pt x="192" y="282"/>
                  <a:pt x="213" y="271"/>
                </a:cubicBezTo>
                <a:cubicBezTo>
                  <a:pt x="238" y="257"/>
                  <a:pt x="259" y="236"/>
                  <a:pt x="272" y="210"/>
                </a:cubicBezTo>
                <a:cubicBezTo>
                  <a:pt x="282" y="190"/>
                  <a:pt x="288" y="168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48" y="138"/>
                </a:moveTo>
                <a:cubicBezTo>
                  <a:pt x="215" y="138"/>
                  <a:pt x="215" y="138"/>
                  <a:pt x="215" y="138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48" y="125"/>
                  <a:pt x="248" y="125"/>
                  <a:pt x="248" y="125"/>
                </a:cubicBezTo>
                <a:lnTo>
                  <a:pt x="248" y="138"/>
                </a:lnTo>
                <a:close/>
                <a:moveTo>
                  <a:pt x="212" y="65"/>
                </a:moveTo>
                <a:cubicBezTo>
                  <a:pt x="221" y="74"/>
                  <a:pt x="221" y="74"/>
                  <a:pt x="221" y="74"/>
                </a:cubicBezTo>
                <a:cubicBezTo>
                  <a:pt x="198" y="97"/>
                  <a:pt x="198" y="97"/>
                  <a:pt x="198" y="97"/>
                </a:cubicBezTo>
                <a:cubicBezTo>
                  <a:pt x="189" y="88"/>
                  <a:pt x="189" y="88"/>
                  <a:pt x="189" y="88"/>
                </a:cubicBezTo>
                <a:lnTo>
                  <a:pt x="212" y="65"/>
                </a:lnTo>
                <a:close/>
                <a:moveTo>
                  <a:pt x="137" y="35"/>
                </a:moveTo>
                <a:cubicBezTo>
                  <a:pt x="151" y="35"/>
                  <a:pt x="151" y="35"/>
                  <a:pt x="151" y="35"/>
                </a:cubicBezTo>
                <a:cubicBezTo>
                  <a:pt x="151" y="36"/>
                  <a:pt x="151" y="36"/>
                  <a:pt x="151" y="36"/>
                </a:cubicBezTo>
                <a:cubicBezTo>
                  <a:pt x="151" y="68"/>
                  <a:pt x="151" y="68"/>
                  <a:pt x="151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36"/>
                  <a:pt x="137" y="36"/>
                  <a:pt x="137" y="36"/>
                </a:cubicBezTo>
                <a:lnTo>
                  <a:pt x="137" y="35"/>
                </a:lnTo>
                <a:close/>
                <a:moveTo>
                  <a:pt x="40" y="125"/>
                </a:moveTo>
                <a:cubicBezTo>
                  <a:pt x="73" y="125"/>
                  <a:pt x="73" y="125"/>
                  <a:pt x="73" y="125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40" y="138"/>
                  <a:pt x="40" y="138"/>
                  <a:pt x="40" y="138"/>
                </a:cubicBezTo>
                <a:lnTo>
                  <a:pt x="40" y="125"/>
                </a:lnTo>
                <a:close/>
                <a:moveTo>
                  <a:pt x="90" y="97"/>
                </a:moveTo>
                <a:cubicBezTo>
                  <a:pt x="66" y="74"/>
                  <a:pt x="66" y="74"/>
                  <a:pt x="66" y="74"/>
                </a:cubicBezTo>
                <a:cubicBezTo>
                  <a:pt x="76" y="65"/>
                  <a:pt x="76" y="65"/>
                  <a:pt x="76" y="65"/>
                </a:cubicBezTo>
                <a:cubicBezTo>
                  <a:pt x="99" y="88"/>
                  <a:pt x="99" y="88"/>
                  <a:pt x="99" y="88"/>
                </a:cubicBezTo>
                <a:lnTo>
                  <a:pt x="90" y="97"/>
                </a:lnTo>
                <a:close/>
                <a:moveTo>
                  <a:pt x="140" y="252"/>
                </a:moveTo>
                <a:cubicBezTo>
                  <a:pt x="137" y="251"/>
                  <a:pt x="135" y="250"/>
                  <a:pt x="132" y="248"/>
                </a:cubicBezTo>
                <a:cubicBezTo>
                  <a:pt x="126" y="242"/>
                  <a:pt x="126" y="232"/>
                  <a:pt x="130" y="225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50" y="107"/>
                  <a:pt x="150" y="107"/>
                  <a:pt x="150" y="107"/>
                </a:cubicBezTo>
                <a:cubicBezTo>
                  <a:pt x="160" y="226"/>
                  <a:pt x="160" y="226"/>
                  <a:pt x="160" y="226"/>
                </a:cubicBezTo>
                <a:cubicBezTo>
                  <a:pt x="164" y="233"/>
                  <a:pt x="164" y="242"/>
                  <a:pt x="157" y="248"/>
                </a:cubicBezTo>
                <a:cubicBezTo>
                  <a:pt x="156" y="250"/>
                  <a:pt x="153" y="251"/>
                  <a:pt x="151" y="252"/>
                </a:cubicBezTo>
                <a:cubicBezTo>
                  <a:pt x="147" y="253"/>
                  <a:pt x="143" y="253"/>
                  <a:pt x="140" y="25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5" name="Freeform 362"/>
          <p:cNvSpPr>
            <a:spLocks noEditPoints="1"/>
          </p:cNvSpPr>
          <p:nvPr/>
        </p:nvSpPr>
        <p:spPr>
          <a:xfrm>
            <a:off x="5791200" y="2565400"/>
            <a:ext cx="617538" cy="439738"/>
          </a:xfrm>
          <a:custGeom>
            <a:avLst/>
            <a:gdLst/>
            <a:ahLst/>
            <a:cxnLst>
              <a:cxn ang="0">
                <a:pos x="598236" y="51651"/>
              </a:cxn>
              <a:cxn ang="0">
                <a:pos x="469583" y="51651"/>
              </a:cxn>
              <a:cxn ang="0">
                <a:pos x="469583" y="51651"/>
              </a:cxn>
              <a:cxn ang="0">
                <a:pos x="452429" y="17217"/>
              </a:cxn>
              <a:cxn ang="0">
                <a:pos x="426699" y="0"/>
              </a:cxn>
              <a:cxn ang="0">
                <a:pos x="190835" y="0"/>
              </a:cxn>
              <a:cxn ang="0">
                <a:pos x="165105" y="17217"/>
              </a:cxn>
              <a:cxn ang="0">
                <a:pos x="145807" y="51651"/>
              </a:cxn>
              <a:cxn ang="0">
                <a:pos x="145807" y="51651"/>
              </a:cxn>
              <a:cxn ang="0">
                <a:pos x="19298" y="51651"/>
              </a:cxn>
              <a:cxn ang="0">
                <a:pos x="0" y="71020"/>
              </a:cxn>
              <a:cxn ang="0">
                <a:pos x="0" y="419663"/>
              </a:cxn>
              <a:cxn ang="0">
                <a:pos x="19298" y="439032"/>
              </a:cxn>
              <a:cxn ang="0">
                <a:pos x="598236" y="439032"/>
              </a:cxn>
              <a:cxn ang="0">
                <a:pos x="617534" y="419663"/>
              </a:cxn>
              <a:cxn ang="0">
                <a:pos x="617534" y="71020"/>
              </a:cxn>
              <a:cxn ang="0">
                <a:pos x="598236" y="51651"/>
              </a:cxn>
              <a:cxn ang="0">
                <a:pos x="308767" y="376621"/>
              </a:cxn>
              <a:cxn ang="0">
                <a:pos x="175826" y="243189"/>
              </a:cxn>
              <a:cxn ang="0">
                <a:pos x="308767" y="109758"/>
              </a:cxn>
              <a:cxn ang="0">
                <a:pos x="441708" y="243189"/>
              </a:cxn>
              <a:cxn ang="0">
                <a:pos x="308767" y="376621"/>
              </a:cxn>
            </a:cxnLst>
            <a:rect l="0" t="0" r="0" b="0"/>
            <a:pathLst>
              <a:path w="288" h="204">
                <a:moveTo>
                  <a:pt x="279" y="24"/>
                </a:moveTo>
                <a:cubicBezTo>
                  <a:pt x="219" y="24"/>
                  <a:pt x="219" y="24"/>
                  <a:pt x="219" y="24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11" y="8"/>
                  <a:pt x="211" y="8"/>
                  <a:pt x="211" y="8"/>
                </a:cubicBezTo>
                <a:cubicBezTo>
                  <a:pt x="209" y="3"/>
                  <a:pt x="204" y="0"/>
                  <a:pt x="19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4" y="0"/>
                  <a:pt x="79" y="3"/>
                  <a:pt x="77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200"/>
                  <a:pt x="4" y="204"/>
                  <a:pt x="9" y="204"/>
                </a:cubicBezTo>
                <a:cubicBezTo>
                  <a:pt x="279" y="204"/>
                  <a:pt x="279" y="204"/>
                  <a:pt x="279" y="204"/>
                </a:cubicBezTo>
                <a:cubicBezTo>
                  <a:pt x="284" y="204"/>
                  <a:pt x="288" y="200"/>
                  <a:pt x="288" y="195"/>
                </a:cubicBezTo>
                <a:cubicBezTo>
                  <a:pt x="288" y="33"/>
                  <a:pt x="288" y="33"/>
                  <a:pt x="288" y="33"/>
                </a:cubicBezTo>
                <a:cubicBezTo>
                  <a:pt x="288" y="28"/>
                  <a:pt x="284" y="24"/>
                  <a:pt x="279" y="24"/>
                </a:cubicBezTo>
                <a:close/>
                <a:moveTo>
                  <a:pt x="144" y="175"/>
                </a:moveTo>
                <a:cubicBezTo>
                  <a:pt x="109" y="175"/>
                  <a:pt x="82" y="147"/>
                  <a:pt x="82" y="113"/>
                </a:cubicBezTo>
                <a:cubicBezTo>
                  <a:pt x="82" y="78"/>
                  <a:pt x="109" y="51"/>
                  <a:pt x="144" y="51"/>
                </a:cubicBezTo>
                <a:cubicBezTo>
                  <a:pt x="178" y="51"/>
                  <a:pt x="206" y="78"/>
                  <a:pt x="206" y="113"/>
                </a:cubicBezTo>
                <a:cubicBezTo>
                  <a:pt x="206" y="147"/>
                  <a:pt x="178" y="175"/>
                  <a:pt x="144" y="175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6" name="Freeform 382"/>
          <p:cNvSpPr>
            <a:spLocks noEditPoints="1"/>
          </p:cNvSpPr>
          <p:nvPr/>
        </p:nvSpPr>
        <p:spPr>
          <a:xfrm>
            <a:off x="9158288" y="2613025"/>
            <a:ext cx="617537" cy="309563"/>
          </a:xfrm>
          <a:custGeom>
            <a:avLst/>
            <a:gdLst/>
            <a:ahLst/>
            <a:cxnLst>
              <a:cxn ang="0">
                <a:pos x="308767" y="218711"/>
              </a:cxn>
              <a:cxn ang="0">
                <a:pos x="154384" y="308768"/>
              </a:cxn>
              <a:cxn ang="0">
                <a:pos x="42884" y="265884"/>
              </a:cxn>
              <a:cxn ang="0">
                <a:pos x="0" y="154384"/>
              </a:cxn>
              <a:cxn ang="0">
                <a:pos x="42884" y="42884"/>
              </a:cxn>
              <a:cxn ang="0">
                <a:pos x="154384" y="0"/>
              </a:cxn>
              <a:cxn ang="0">
                <a:pos x="308767" y="90057"/>
              </a:cxn>
              <a:cxn ang="0">
                <a:pos x="463151" y="0"/>
              </a:cxn>
              <a:cxn ang="0">
                <a:pos x="574650" y="42884"/>
              </a:cxn>
              <a:cxn ang="0">
                <a:pos x="617534" y="154384"/>
              </a:cxn>
              <a:cxn ang="0">
                <a:pos x="574650" y="265884"/>
              </a:cxn>
              <a:cxn ang="0">
                <a:pos x="465295" y="308768"/>
              </a:cxn>
              <a:cxn ang="0">
                <a:pos x="308767" y="218711"/>
              </a:cxn>
              <a:cxn ang="0">
                <a:pos x="259450" y="154384"/>
              </a:cxn>
              <a:cxn ang="0">
                <a:pos x="156528" y="83625"/>
              </a:cxn>
              <a:cxn ang="0">
                <a:pos x="107211" y="105067"/>
              </a:cxn>
              <a:cxn ang="0">
                <a:pos x="85769" y="154384"/>
              </a:cxn>
              <a:cxn ang="0">
                <a:pos x="107211" y="205845"/>
              </a:cxn>
              <a:cxn ang="0">
                <a:pos x="156528" y="225143"/>
              </a:cxn>
              <a:cxn ang="0">
                <a:pos x="259450" y="154384"/>
              </a:cxn>
              <a:cxn ang="0">
                <a:pos x="358084" y="154384"/>
              </a:cxn>
              <a:cxn ang="0">
                <a:pos x="461006" y="225143"/>
              </a:cxn>
              <a:cxn ang="0">
                <a:pos x="510323" y="205845"/>
              </a:cxn>
              <a:cxn ang="0">
                <a:pos x="529621" y="154384"/>
              </a:cxn>
              <a:cxn ang="0">
                <a:pos x="510323" y="105067"/>
              </a:cxn>
              <a:cxn ang="0">
                <a:pos x="461006" y="83625"/>
              </a:cxn>
              <a:cxn ang="0">
                <a:pos x="358084" y="154384"/>
              </a:cxn>
            </a:cxnLst>
            <a:rect l="0" t="0" r="0" b="0"/>
            <a:pathLst>
              <a:path w="288" h="144">
                <a:moveTo>
                  <a:pt x="144" y="102"/>
                </a:moveTo>
                <a:cubicBezTo>
                  <a:pt x="122" y="130"/>
                  <a:pt x="99" y="144"/>
                  <a:pt x="72" y="144"/>
                </a:cubicBezTo>
                <a:cubicBezTo>
                  <a:pt x="51" y="144"/>
                  <a:pt x="33" y="137"/>
                  <a:pt x="20" y="124"/>
                </a:cubicBezTo>
                <a:cubicBezTo>
                  <a:pt x="6" y="110"/>
                  <a:pt x="0" y="93"/>
                  <a:pt x="0" y="72"/>
                </a:cubicBezTo>
                <a:cubicBezTo>
                  <a:pt x="0" y="51"/>
                  <a:pt x="7" y="34"/>
                  <a:pt x="20" y="20"/>
                </a:cubicBezTo>
                <a:cubicBezTo>
                  <a:pt x="34" y="7"/>
                  <a:pt x="51" y="0"/>
                  <a:pt x="72" y="0"/>
                </a:cubicBezTo>
                <a:cubicBezTo>
                  <a:pt x="98" y="0"/>
                  <a:pt x="123" y="14"/>
                  <a:pt x="144" y="42"/>
                </a:cubicBezTo>
                <a:cubicBezTo>
                  <a:pt x="164" y="14"/>
                  <a:pt x="188" y="0"/>
                  <a:pt x="216" y="0"/>
                </a:cubicBezTo>
                <a:cubicBezTo>
                  <a:pt x="238" y="0"/>
                  <a:pt x="255" y="7"/>
                  <a:pt x="268" y="20"/>
                </a:cubicBezTo>
                <a:cubicBezTo>
                  <a:pt x="281" y="34"/>
                  <a:pt x="288" y="51"/>
                  <a:pt x="288" y="72"/>
                </a:cubicBezTo>
                <a:cubicBezTo>
                  <a:pt x="288" y="93"/>
                  <a:pt x="281" y="110"/>
                  <a:pt x="268" y="124"/>
                </a:cubicBezTo>
                <a:cubicBezTo>
                  <a:pt x="255" y="137"/>
                  <a:pt x="238" y="144"/>
                  <a:pt x="217" y="144"/>
                </a:cubicBezTo>
                <a:cubicBezTo>
                  <a:pt x="189" y="144"/>
                  <a:pt x="164" y="130"/>
                  <a:pt x="144" y="102"/>
                </a:cubicBezTo>
                <a:close/>
                <a:moveTo>
                  <a:pt x="121" y="72"/>
                </a:moveTo>
                <a:cubicBezTo>
                  <a:pt x="106" y="50"/>
                  <a:pt x="88" y="39"/>
                  <a:pt x="73" y="39"/>
                </a:cubicBezTo>
                <a:cubicBezTo>
                  <a:pt x="63" y="39"/>
                  <a:pt x="56" y="42"/>
                  <a:pt x="50" y="49"/>
                </a:cubicBezTo>
                <a:cubicBezTo>
                  <a:pt x="44" y="55"/>
                  <a:pt x="40" y="63"/>
                  <a:pt x="40" y="72"/>
                </a:cubicBezTo>
                <a:cubicBezTo>
                  <a:pt x="40" y="81"/>
                  <a:pt x="44" y="89"/>
                  <a:pt x="50" y="96"/>
                </a:cubicBezTo>
                <a:cubicBezTo>
                  <a:pt x="56" y="102"/>
                  <a:pt x="64" y="105"/>
                  <a:pt x="73" y="105"/>
                </a:cubicBezTo>
                <a:cubicBezTo>
                  <a:pt x="88" y="105"/>
                  <a:pt x="106" y="94"/>
                  <a:pt x="121" y="72"/>
                </a:cubicBezTo>
                <a:close/>
                <a:moveTo>
                  <a:pt x="167" y="72"/>
                </a:moveTo>
                <a:cubicBezTo>
                  <a:pt x="182" y="94"/>
                  <a:pt x="200" y="105"/>
                  <a:pt x="215" y="105"/>
                </a:cubicBezTo>
                <a:cubicBezTo>
                  <a:pt x="224" y="105"/>
                  <a:pt x="232" y="102"/>
                  <a:pt x="238" y="96"/>
                </a:cubicBezTo>
                <a:cubicBezTo>
                  <a:pt x="244" y="89"/>
                  <a:pt x="247" y="82"/>
                  <a:pt x="247" y="72"/>
                </a:cubicBezTo>
                <a:cubicBezTo>
                  <a:pt x="247" y="63"/>
                  <a:pt x="244" y="55"/>
                  <a:pt x="238" y="49"/>
                </a:cubicBezTo>
                <a:cubicBezTo>
                  <a:pt x="232" y="42"/>
                  <a:pt x="224" y="39"/>
                  <a:pt x="215" y="39"/>
                </a:cubicBezTo>
                <a:cubicBezTo>
                  <a:pt x="200" y="39"/>
                  <a:pt x="182" y="50"/>
                  <a:pt x="167" y="7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7" name="TextBox 13"/>
          <p:cNvSpPr txBox="1"/>
          <p:nvPr/>
        </p:nvSpPr>
        <p:spPr>
          <a:xfrm>
            <a:off x="2063750" y="3338513"/>
            <a:ext cx="137636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8" name="TextBox 13"/>
          <p:cNvSpPr txBox="1"/>
          <p:nvPr/>
        </p:nvSpPr>
        <p:spPr>
          <a:xfrm>
            <a:off x="2066925" y="3624263"/>
            <a:ext cx="1552575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9" name="TextBox 13"/>
          <p:cNvSpPr txBox="1"/>
          <p:nvPr/>
        </p:nvSpPr>
        <p:spPr>
          <a:xfrm>
            <a:off x="5427663" y="3338513"/>
            <a:ext cx="13763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Box 13"/>
          <p:cNvSpPr txBox="1"/>
          <p:nvPr/>
        </p:nvSpPr>
        <p:spPr>
          <a:xfrm>
            <a:off x="5430838" y="3624263"/>
            <a:ext cx="1552575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TextBox 13"/>
          <p:cNvSpPr txBox="1"/>
          <p:nvPr/>
        </p:nvSpPr>
        <p:spPr>
          <a:xfrm>
            <a:off x="8770938" y="3338513"/>
            <a:ext cx="13763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Box 13"/>
          <p:cNvSpPr txBox="1"/>
          <p:nvPr/>
        </p:nvSpPr>
        <p:spPr>
          <a:xfrm>
            <a:off x="8774113" y="3624263"/>
            <a:ext cx="1552575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矩形 27"/>
          <p:cNvSpPr/>
          <p:nvPr/>
        </p:nvSpPr>
        <p:spPr>
          <a:xfrm>
            <a:off x="1717675" y="5081588"/>
            <a:ext cx="2068513" cy="8874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4" name="矩形 28"/>
          <p:cNvSpPr/>
          <p:nvPr/>
        </p:nvSpPr>
        <p:spPr>
          <a:xfrm>
            <a:off x="5062538" y="5081588"/>
            <a:ext cx="2066925" cy="8874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5" name="矩形 29"/>
          <p:cNvSpPr/>
          <p:nvPr/>
        </p:nvSpPr>
        <p:spPr>
          <a:xfrm>
            <a:off x="8440738" y="5081588"/>
            <a:ext cx="2068512" cy="8874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346700" y="663575"/>
            <a:ext cx="1498600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论文综述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770063" y="3589338"/>
            <a:ext cx="842963" cy="842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770063" y="4968875"/>
            <a:ext cx="842963" cy="842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500813" y="2197100"/>
            <a:ext cx="842963" cy="8413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500813" y="3619500"/>
            <a:ext cx="842963" cy="8413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500813" y="4997450"/>
            <a:ext cx="842963" cy="842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770063" y="2197100"/>
            <a:ext cx="842963" cy="8413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Oval 80"/>
          <p:cNvSpPr/>
          <p:nvPr/>
        </p:nvSpPr>
        <p:spPr>
          <a:xfrm>
            <a:off x="1838325" y="2270125"/>
            <a:ext cx="698500" cy="700088"/>
          </a:xfrm>
          <a:prstGeom prst="ellipse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0" name="Oval 92"/>
          <p:cNvSpPr/>
          <p:nvPr/>
        </p:nvSpPr>
        <p:spPr>
          <a:xfrm>
            <a:off x="1838325" y="3657600"/>
            <a:ext cx="698500" cy="698500"/>
          </a:xfrm>
          <a:prstGeom prst="ellipse">
            <a:avLst/>
          </a:pr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1" name="Oval 97"/>
          <p:cNvSpPr/>
          <p:nvPr/>
        </p:nvSpPr>
        <p:spPr>
          <a:xfrm>
            <a:off x="6586538" y="2270125"/>
            <a:ext cx="700088" cy="700088"/>
          </a:xfrm>
          <a:prstGeom prst="ellipse">
            <a:avLst/>
          </a:pr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2" name="Oval 102"/>
          <p:cNvSpPr/>
          <p:nvPr/>
        </p:nvSpPr>
        <p:spPr>
          <a:xfrm>
            <a:off x="6586538" y="3668713"/>
            <a:ext cx="700088" cy="698500"/>
          </a:xfrm>
          <a:prstGeom prst="ellipse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3" name="Oval 106"/>
          <p:cNvSpPr/>
          <p:nvPr/>
        </p:nvSpPr>
        <p:spPr>
          <a:xfrm>
            <a:off x="1838325" y="5043488"/>
            <a:ext cx="698500" cy="698500"/>
          </a:xfrm>
          <a:prstGeom prst="ellipse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24" name="Oval 110"/>
          <p:cNvSpPr/>
          <p:nvPr/>
        </p:nvSpPr>
        <p:spPr>
          <a:xfrm>
            <a:off x="6586538" y="5065713"/>
            <a:ext cx="700088" cy="700088"/>
          </a:xfrm>
          <a:prstGeom prst="ellipse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17424" name="TextBox 13@|17FFC:16777215|FBC:16777215|LFC:16777215|LBC:16777215"/>
          <p:cNvSpPr txBox="1"/>
          <p:nvPr/>
        </p:nvSpPr>
        <p:spPr>
          <a:xfrm>
            <a:off x="2746375" y="2270125"/>
            <a:ext cx="12954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5" name="TextBox 13@|17FFC:16777215|FBC:16777215|LFC:16777215|LBC:16777215"/>
          <p:cNvSpPr txBox="1"/>
          <p:nvPr/>
        </p:nvSpPr>
        <p:spPr>
          <a:xfrm>
            <a:off x="2751138" y="2592388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426" name="组合 26"/>
          <p:cNvGrpSpPr/>
          <p:nvPr/>
        </p:nvGrpSpPr>
        <p:grpSpPr>
          <a:xfrm>
            <a:off x="7419975" y="2270125"/>
            <a:ext cx="2338388" cy="692150"/>
            <a:chOff x="2746511" y="1860957"/>
            <a:chExt cx="2338080" cy="691333"/>
          </a:xfrm>
        </p:grpSpPr>
        <p:sp>
          <p:nvSpPr>
            <p:cNvPr id="17439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40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427" name="组合 29"/>
          <p:cNvGrpSpPr/>
          <p:nvPr/>
        </p:nvGrpSpPr>
        <p:grpSpPr>
          <a:xfrm>
            <a:off x="2746375" y="3687763"/>
            <a:ext cx="2338388" cy="690562"/>
            <a:chOff x="2746511" y="1860957"/>
            <a:chExt cx="2338080" cy="691333"/>
          </a:xfrm>
        </p:grpSpPr>
        <p:sp>
          <p:nvSpPr>
            <p:cNvPr id="17437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38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428" name="组合 32"/>
          <p:cNvGrpSpPr/>
          <p:nvPr/>
        </p:nvGrpSpPr>
        <p:grpSpPr>
          <a:xfrm>
            <a:off x="7419975" y="3687763"/>
            <a:ext cx="2338388" cy="690562"/>
            <a:chOff x="2746511" y="1860957"/>
            <a:chExt cx="2338080" cy="691333"/>
          </a:xfrm>
        </p:grpSpPr>
        <p:sp>
          <p:nvSpPr>
            <p:cNvPr id="17435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36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429" name="组合 35"/>
          <p:cNvGrpSpPr/>
          <p:nvPr/>
        </p:nvGrpSpPr>
        <p:grpSpPr>
          <a:xfrm>
            <a:off x="2746375" y="5043488"/>
            <a:ext cx="2338388" cy="690562"/>
            <a:chOff x="2746511" y="1860957"/>
            <a:chExt cx="2338080" cy="691333"/>
          </a:xfrm>
        </p:grpSpPr>
        <p:sp>
          <p:nvSpPr>
            <p:cNvPr id="17433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34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430" name="组合 38"/>
          <p:cNvGrpSpPr/>
          <p:nvPr/>
        </p:nvGrpSpPr>
        <p:grpSpPr>
          <a:xfrm>
            <a:off x="7419975" y="5043488"/>
            <a:ext cx="2338388" cy="690562"/>
            <a:chOff x="2746511" y="1860957"/>
            <a:chExt cx="2338080" cy="691333"/>
          </a:xfrm>
        </p:grpSpPr>
        <p:sp>
          <p:nvSpPr>
            <p:cNvPr id="17431" name="TextBox 13@|17FFC:16777215|FBC:16777215|LFC:16777215|LBC:16777215"/>
            <p:cNvSpPr txBox="1"/>
            <p:nvPr/>
          </p:nvSpPr>
          <p:spPr>
            <a:xfrm>
              <a:off x="2746511" y="1860957"/>
              <a:ext cx="1295287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432" name="TextBox 13@|17FFC:16777215|FBC:16777215|LFC:16777215|LBC:16777215"/>
            <p:cNvSpPr txBox="1"/>
            <p:nvPr/>
          </p:nvSpPr>
          <p:spPr>
            <a:xfrm>
              <a:off x="2750592" y="2182958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Tm="2000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346700" y="663575"/>
            <a:ext cx="1498600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论文综述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3" name="Straight Connector 8"/>
          <p:cNvCxnSpPr/>
          <p:nvPr/>
        </p:nvCxnSpPr>
        <p:spPr>
          <a:xfrm rot="5400000">
            <a:off x="2805113" y="3978275"/>
            <a:ext cx="3852863" cy="1588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346575" y="3592513"/>
            <a:ext cx="747713" cy="7477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346575" y="5319713"/>
            <a:ext cx="747713" cy="74612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346575" y="1968500"/>
            <a:ext cx="747713" cy="7477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395413" y="3062288"/>
            <a:ext cx="1852613" cy="18526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Oval 4"/>
          <p:cNvSpPr/>
          <p:nvPr/>
        </p:nvSpPr>
        <p:spPr>
          <a:xfrm>
            <a:off x="1484313" y="3165475"/>
            <a:ext cx="1684338" cy="1685925"/>
          </a:xfrm>
          <a:prstGeom prst="ellipse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42" name="TextBox 25"/>
          <p:cNvSpPr txBox="1"/>
          <p:nvPr/>
        </p:nvSpPr>
        <p:spPr>
          <a:xfrm>
            <a:off x="1787525" y="5041900"/>
            <a:ext cx="954088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1217930" eaLnBrk="1" hangingPunct="1"/>
            <a:r>
              <a:rPr lang="zh-CN" altLang="en-US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grpSp>
        <p:nvGrpSpPr>
          <p:cNvPr id="20" name="Group 27"/>
          <p:cNvGrpSpPr/>
          <p:nvPr/>
        </p:nvGrpSpPr>
        <p:grpSpPr>
          <a:xfrm>
            <a:off x="1961915" y="3648056"/>
            <a:ext cx="747934" cy="726203"/>
            <a:chOff x="6265334" y="3507513"/>
            <a:chExt cx="366050" cy="355413"/>
          </a:xfrm>
          <a:solidFill>
            <a:schemeClr val="bg1"/>
          </a:solidFill>
        </p:grpSpPr>
        <p:sp>
          <p:nvSpPr>
            <p:cNvPr id="21" name="AutoShape 16"/>
            <p:cNvSpPr/>
            <p:nvPr/>
          </p:nvSpPr>
          <p:spPr bwMode="auto">
            <a:xfrm>
              <a:off x="6448672" y="3702115"/>
              <a:ext cx="45678" cy="463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AutoShape 17"/>
            <p:cNvSpPr/>
            <p:nvPr/>
          </p:nvSpPr>
          <p:spPr bwMode="auto">
            <a:xfrm>
              <a:off x="6265334" y="3507513"/>
              <a:ext cx="366050" cy="355413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3" name="Oval 9"/>
          <p:cNvSpPr/>
          <p:nvPr/>
        </p:nvSpPr>
        <p:spPr>
          <a:xfrm>
            <a:off x="4424363" y="2051050"/>
            <a:ext cx="592138" cy="590550"/>
          </a:xfrm>
          <a:prstGeom prst="ellipse">
            <a:avLst/>
          </a:pr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4" name="Straight Connector 22"/>
          <p:cNvCxnSpPr/>
          <p:nvPr/>
        </p:nvCxnSpPr>
        <p:spPr>
          <a:xfrm>
            <a:off x="6718300" y="2405063"/>
            <a:ext cx="912813" cy="3175"/>
          </a:xfrm>
          <a:prstGeom prst="line">
            <a:avLst/>
          </a:prstGeom>
          <a:ln>
            <a:solidFill>
              <a:srgbClr val="ADBAC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35"/>
          <p:cNvSpPr>
            <a:spLocks noEditPoints="1"/>
          </p:cNvSpPr>
          <p:nvPr/>
        </p:nvSpPr>
        <p:spPr bwMode="auto">
          <a:xfrm>
            <a:off x="4598988" y="2209800"/>
            <a:ext cx="242888" cy="274638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Oval 10"/>
          <p:cNvSpPr/>
          <p:nvPr/>
        </p:nvSpPr>
        <p:spPr>
          <a:xfrm>
            <a:off x="4424363" y="5397500"/>
            <a:ext cx="592138" cy="590550"/>
          </a:xfrm>
          <a:prstGeom prst="ellipse">
            <a:avLst/>
          </a:prstGeom>
          <a:solidFill>
            <a:srgbClr val="6A3C7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7" name="Straight Connector 24"/>
          <p:cNvCxnSpPr/>
          <p:nvPr/>
        </p:nvCxnSpPr>
        <p:spPr>
          <a:xfrm>
            <a:off x="6718300" y="5700713"/>
            <a:ext cx="912813" cy="3175"/>
          </a:xfrm>
          <a:prstGeom prst="line">
            <a:avLst/>
          </a:prstGeom>
          <a:ln>
            <a:solidFill>
              <a:srgbClr val="ADBAC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5"/>
          <p:cNvGrpSpPr/>
          <p:nvPr/>
        </p:nvGrpSpPr>
        <p:grpSpPr>
          <a:xfrm>
            <a:off x="4584276" y="5544459"/>
            <a:ext cx="296593" cy="296595"/>
            <a:chOff x="6284122" y="998657"/>
            <a:chExt cx="366050" cy="366051"/>
          </a:xfrm>
          <a:solidFill>
            <a:schemeClr val="bg1"/>
          </a:solidFill>
        </p:grpSpPr>
        <p:sp>
          <p:nvSpPr>
            <p:cNvPr id="29" name="AutoShape 81"/>
            <p:cNvSpPr/>
            <p:nvPr/>
          </p:nvSpPr>
          <p:spPr bwMode="auto">
            <a:xfrm>
              <a:off x="6284122" y="998657"/>
              <a:ext cx="366050" cy="3660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AutoShape 82"/>
            <p:cNvSpPr/>
            <p:nvPr/>
          </p:nvSpPr>
          <p:spPr bwMode="auto">
            <a:xfrm>
              <a:off x="6318536" y="1295878"/>
              <a:ext cx="34415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1" name="Oval 11"/>
          <p:cNvSpPr/>
          <p:nvPr/>
        </p:nvSpPr>
        <p:spPr>
          <a:xfrm>
            <a:off x="4424363" y="3670300"/>
            <a:ext cx="592138" cy="592138"/>
          </a:xfrm>
          <a:prstGeom prst="ellipse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2" name="Straight Connector 23"/>
          <p:cNvCxnSpPr/>
          <p:nvPr/>
        </p:nvCxnSpPr>
        <p:spPr>
          <a:xfrm>
            <a:off x="6718300" y="4052888"/>
            <a:ext cx="912813" cy="3175"/>
          </a:xfrm>
          <a:prstGeom prst="line">
            <a:avLst/>
          </a:prstGeom>
          <a:ln>
            <a:solidFill>
              <a:srgbClr val="ADBAC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utoShape 130"/>
          <p:cNvSpPr/>
          <p:nvPr/>
        </p:nvSpPr>
        <p:spPr bwMode="auto">
          <a:xfrm>
            <a:off x="4581525" y="3817938"/>
            <a:ext cx="296863" cy="296863"/>
          </a:xfrm>
          <a:custGeom>
            <a:avLst/>
            <a:gdLst>
              <a:gd name="T0" fmla="+- 0 10799 113"/>
              <a:gd name="T1" fmla="*/ T0 w 21373"/>
              <a:gd name="T2" fmla="*/ 10800 h 21600"/>
              <a:gd name="T3" fmla="+- 0 10799 113"/>
              <a:gd name="T4" fmla="*/ T3 w 21373"/>
              <a:gd name="T5" fmla="*/ 10800 h 21600"/>
              <a:gd name="T6" fmla="+- 0 10799 113"/>
              <a:gd name="T7" fmla="*/ T6 w 21373"/>
              <a:gd name="T8" fmla="*/ 10800 h 21600"/>
              <a:gd name="T9" fmla="+- 0 10799 113"/>
              <a:gd name="T10" fmla="*/ T9 w 2137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453" name="TextBox 25"/>
          <p:cNvSpPr txBox="1"/>
          <p:nvPr/>
        </p:nvSpPr>
        <p:spPr>
          <a:xfrm>
            <a:off x="5456238" y="2209800"/>
            <a:ext cx="95408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1217930" eaLnBrk="1" hangingPunct="1"/>
            <a:r>
              <a:rPr lang="zh-CN" altLang="en-US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18454" name="TextBox 25"/>
          <p:cNvSpPr txBox="1"/>
          <p:nvPr/>
        </p:nvSpPr>
        <p:spPr>
          <a:xfrm>
            <a:off x="5456238" y="3854450"/>
            <a:ext cx="95408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1217930" eaLnBrk="1" hangingPunct="1"/>
            <a:r>
              <a:rPr lang="zh-CN" altLang="en-US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18455" name="TextBox 25"/>
          <p:cNvSpPr txBox="1"/>
          <p:nvPr/>
        </p:nvSpPr>
        <p:spPr>
          <a:xfrm>
            <a:off x="5456238" y="5499100"/>
            <a:ext cx="95408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defTabSz="1217930" eaLnBrk="1" hangingPunct="1"/>
            <a:r>
              <a:rPr lang="zh-CN" altLang="en-US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18456" name="TextBox 13"/>
          <p:cNvSpPr txBox="1"/>
          <p:nvPr/>
        </p:nvSpPr>
        <p:spPr>
          <a:xfrm>
            <a:off x="8034338" y="2162175"/>
            <a:ext cx="14954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7" name="TextBox 13"/>
          <p:cNvSpPr txBox="1"/>
          <p:nvPr/>
        </p:nvSpPr>
        <p:spPr>
          <a:xfrm>
            <a:off x="8034338" y="2484438"/>
            <a:ext cx="200977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8" name="TextBox 13"/>
          <p:cNvSpPr txBox="1"/>
          <p:nvPr/>
        </p:nvSpPr>
        <p:spPr>
          <a:xfrm>
            <a:off x="8034338" y="3867150"/>
            <a:ext cx="149542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9" name="TextBox 13"/>
          <p:cNvSpPr txBox="1"/>
          <p:nvPr/>
        </p:nvSpPr>
        <p:spPr>
          <a:xfrm>
            <a:off x="8034338" y="4189413"/>
            <a:ext cx="200977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0" name="TextBox 13"/>
          <p:cNvSpPr txBox="1"/>
          <p:nvPr/>
        </p:nvSpPr>
        <p:spPr>
          <a:xfrm>
            <a:off x="8034338" y="5464175"/>
            <a:ext cx="14954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1" name="TextBox 13"/>
          <p:cNvSpPr txBox="1"/>
          <p:nvPr/>
        </p:nvSpPr>
        <p:spPr>
          <a:xfrm>
            <a:off x="8034338" y="5784850"/>
            <a:ext cx="200977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2"/>
          <p:cNvPicPr>
            <a:picLocks noChangeAspect="1"/>
          </p:cNvPicPr>
          <p:nvPr/>
        </p:nvPicPr>
        <p:blipFill>
          <a:blip r:embed="rId4"/>
          <a:srcRect l="18623"/>
          <a:stretch>
            <a:fillRect/>
          </a:stretch>
        </p:blipFill>
        <p:spPr>
          <a:xfrm>
            <a:off x="6350" y="1104900"/>
            <a:ext cx="2936875" cy="23955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AutoShape 3"/>
          <p:cNvSpPr/>
          <p:nvPr/>
        </p:nvSpPr>
        <p:spPr bwMode="auto">
          <a:xfrm>
            <a:off x="14288" y="3497263"/>
            <a:ext cx="2452688" cy="2393950"/>
          </a:xfrm>
          <a:custGeom>
            <a:avLst/>
            <a:gdLst>
              <a:gd name="T0" fmla="*/ 914531 w 21600"/>
              <a:gd name="T1" fmla="*/ 899097 h 21600"/>
              <a:gd name="T2" fmla="*/ 914531 w 21600"/>
              <a:gd name="T3" fmla="*/ 899097 h 21600"/>
              <a:gd name="T4" fmla="*/ 914531 w 21600"/>
              <a:gd name="T5" fmla="*/ 899097 h 21600"/>
              <a:gd name="T6" fmla="*/ 914531 w 21600"/>
              <a:gd name="T7" fmla="*/ 89909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7" descr="pic10.jpg"/>
          <p:cNvPicPr>
            <a:picLocks noChangeAspect="1"/>
          </p:cNvPicPr>
          <p:nvPr/>
        </p:nvPicPr>
        <p:blipFill>
          <a:blip r:embed="rId5"/>
          <a:srcRect l="18637" t="7484" r="36090" b="25761"/>
          <a:stretch>
            <a:fillRect/>
          </a:stretch>
        </p:blipFill>
        <p:spPr bwMode="auto">
          <a:xfrm>
            <a:off x="4884738" y="1106488"/>
            <a:ext cx="2433638" cy="239395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</p:pic>
      <p:sp>
        <p:nvSpPr>
          <p:cNvPr id="16" name="AutoShape 8"/>
          <p:cNvSpPr/>
          <p:nvPr/>
        </p:nvSpPr>
        <p:spPr bwMode="auto">
          <a:xfrm>
            <a:off x="4886325" y="3500438"/>
            <a:ext cx="2433638" cy="2392363"/>
          </a:xfrm>
          <a:custGeom>
            <a:avLst/>
            <a:gdLst>
              <a:gd name="T0" fmla="*/ 914530 w 21600"/>
              <a:gd name="T1" fmla="*/ 899097 h 21600"/>
              <a:gd name="T2" fmla="*/ 914530 w 21600"/>
              <a:gd name="T3" fmla="*/ 899097 h 21600"/>
              <a:gd name="T4" fmla="*/ 914530 w 21600"/>
              <a:gd name="T5" fmla="*/ 899097 h 21600"/>
              <a:gd name="T6" fmla="*/ 914530 w 21600"/>
              <a:gd name="T7" fmla="*/ 89909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AutoShape 12"/>
          <p:cNvSpPr/>
          <p:nvPr/>
        </p:nvSpPr>
        <p:spPr bwMode="auto">
          <a:xfrm>
            <a:off x="7318375" y="1106488"/>
            <a:ext cx="2433638" cy="2393950"/>
          </a:xfrm>
          <a:custGeom>
            <a:avLst/>
            <a:gdLst>
              <a:gd name="T0" fmla="*/ 914531 w 21600"/>
              <a:gd name="T1" fmla="*/ 899097 h 21600"/>
              <a:gd name="T2" fmla="*/ 914531 w 21600"/>
              <a:gd name="T3" fmla="*/ 899097 h 21600"/>
              <a:gd name="T4" fmla="*/ 914531 w 21600"/>
              <a:gd name="T5" fmla="*/ 899097 h 21600"/>
              <a:gd name="T6" fmla="*/ 914531 w 21600"/>
              <a:gd name="T7" fmla="*/ 89909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" name="Picture 13" descr="pic9.jpg"/>
          <p:cNvPicPr>
            <a:picLocks noChangeAspect="1"/>
          </p:cNvPicPr>
          <p:nvPr/>
        </p:nvPicPr>
        <p:blipFill>
          <a:blip r:embed="rId6"/>
          <a:srcRect l="41269" t="12399" r="21796" b="5965"/>
          <a:stretch>
            <a:fillRect/>
          </a:stretch>
        </p:blipFill>
        <p:spPr bwMode="auto">
          <a:xfrm>
            <a:off x="7318375" y="3500438"/>
            <a:ext cx="2433638" cy="239236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</p:pic>
      <p:pic>
        <p:nvPicPr>
          <p:cNvPr id="19" name="Picture 17" descr="pic7.jpg"/>
          <p:cNvPicPr>
            <a:picLocks noChangeAspect="1"/>
          </p:cNvPicPr>
          <p:nvPr/>
        </p:nvPicPr>
        <p:blipFill>
          <a:blip r:embed="rId7"/>
          <a:srcRect l="50308" t="7481" r="4227" b="21002"/>
          <a:stretch>
            <a:fillRect/>
          </a:stretch>
        </p:blipFill>
        <p:spPr bwMode="auto">
          <a:xfrm>
            <a:off x="9752013" y="1106488"/>
            <a:ext cx="2433638" cy="239395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</p:pic>
      <p:sp>
        <p:nvSpPr>
          <p:cNvPr id="20" name="AutoShape 18"/>
          <p:cNvSpPr/>
          <p:nvPr/>
        </p:nvSpPr>
        <p:spPr bwMode="auto">
          <a:xfrm>
            <a:off x="9752013" y="3500438"/>
            <a:ext cx="2433638" cy="2392363"/>
          </a:xfrm>
          <a:custGeom>
            <a:avLst/>
            <a:gdLst>
              <a:gd name="T0" fmla="*/ 914531 w 21600"/>
              <a:gd name="T1" fmla="*/ 899097 h 21600"/>
              <a:gd name="T2" fmla="*/ 914531 w 21600"/>
              <a:gd name="T3" fmla="*/ 899097 h 21600"/>
              <a:gd name="T4" fmla="*/ 914531 w 21600"/>
              <a:gd name="T5" fmla="*/ 899097 h 21600"/>
              <a:gd name="T6" fmla="*/ 914531 w 21600"/>
              <a:gd name="T7" fmla="*/ 89909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AutoShape 22"/>
          <p:cNvSpPr/>
          <p:nvPr/>
        </p:nvSpPr>
        <p:spPr bwMode="auto">
          <a:xfrm>
            <a:off x="2446338" y="1106488"/>
            <a:ext cx="2435225" cy="2392363"/>
          </a:xfrm>
          <a:custGeom>
            <a:avLst/>
            <a:gdLst>
              <a:gd name="T0" fmla="*/ 914531 w 21600"/>
              <a:gd name="T1" fmla="*/ 899097 h 21600"/>
              <a:gd name="T2" fmla="*/ 914531 w 21600"/>
              <a:gd name="T3" fmla="*/ 899097 h 21600"/>
              <a:gd name="T4" fmla="*/ 914531 w 21600"/>
              <a:gd name="T5" fmla="*/ 899097 h 21600"/>
              <a:gd name="T6" fmla="*/ 914531 w 21600"/>
              <a:gd name="T7" fmla="*/ 89909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67" name="Picture 23" descr="pic13.jpg"/>
          <p:cNvPicPr>
            <a:picLocks noChangeAspect="1"/>
          </p:cNvPicPr>
          <p:nvPr/>
        </p:nvPicPr>
        <p:blipFill>
          <a:blip r:embed="rId8"/>
          <a:srcRect l="43446" t="11853" r="6775" b="14751"/>
          <a:stretch>
            <a:fillRect/>
          </a:stretch>
        </p:blipFill>
        <p:spPr>
          <a:xfrm>
            <a:off x="2446338" y="3497263"/>
            <a:ext cx="2435225" cy="2393950"/>
          </a:xfrm>
          <a:prstGeom prst="rect">
            <a:avLst/>
          </a:prstGeom>
          <a:solidFill>
            <a:srgbClr val="FCC725"/>
          </a:solidFill>
          <a:ln w="9525">
            <a:noFill/>
          </a:ln>
        </p:spPr>
      </p:pic>
      <p:sp>
        <p:nvSpPr>
          <p:cNvPr id="19468" name="TextBox 13"/>
          <p:cNvSpPr txBox="1"/>
          <p:nvPr/>
        </p:nvSpPr>
        <p:spPr>
          <a:xfrm>
            <a:off x="53975" y="4273550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9" name="TextBox 13"/>
          <p:cNvSpPr txBox="1"/>
          <p:nvPr/>
        </p:nvSpPr>
        <p:spPr>
          <a:xfrm>
            <a:off x="387350" y="4564063"/>
            <a:ext cx="16716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0" name="TextBox 13"/>
          <p:cNvSpPr txBox="1"/>
          <p:nvPr/>
        </p:nvSpPr>
        <p:spPr>
          <a:xfrm>
            <a:off x="4922838" y="4273550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1" name="TextBox 13"/>
          <p:cNvSpPr txBox="1"/>
          <p:nvPr/>
        </p:nvSpPr>
        <p:spPr>
          <a:xfrm>
            <a:off x="5254625" y="4564063"/>
            <a:ext cx="16732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2" name="TextBox 13"/>
          <p:cNvSpPr txBox="1"/>
          <p:nvPr/>
        </p:nvSpPr>
        <p:spPr>
          <a:xfrm>
            <a:off x="9799638" y="4273550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3" name="TextBox 13"/>
          <p:cNvSpPr txBox="1"/>
          <p:nvPr/>
        </p:nvSpPr>
        <p:spPr>
          <a:xfrm>
            <a:off x="10133013" y="4564063"/>
            <a:ext cx="1671637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4" name="TextBox 13"/>
          <p:cNvSpPr txBox="1"/>
          <p:nvPr/>
        </p:nvSpPr>
        <p:spPr>
          <a:xfrm>
            <a:off x="2460625" y="190182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5" name="TextBox 13"/>
          <p:cNvSpPr txBox="1"/>
          <p:nvPr/>
        </p:nvSpPr>
        <p:spPr>
          <a:xfrm>
            <a:off x="2794000" y="2192338"/>
            <a:ext cx="16716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6" name="TextBox 13"/>
          <p:cNvSpPr txBox="1"/>
          <p:nvPr/>
        </p:nvSpPr>
        <p:spPr>
          <a:xfrm>
            <a:off x="7364413" y="19018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7" name="TextBox 13"/>
          <p:cNvSpPr txBox="1"/>
          <p:nvPr/>
        </p:nvSpPr>
        <p:spPr>
          <a:xfrm>
            <a:off x="7697788" y="2192338"/>
            <a:ext cx="1671637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346700" y="663575"/>
            <a:ext cx="1498600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论文综述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0484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2159000"/>
            <a:ext cx="1884363" cy="1889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5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5100" y="2149475"/>
            <a:ext cx="1924050" cy="19256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Oval 21"/>
          <p:cNvSpPr/>
          <p:nvPr/>
        </p:nvSpPr>
        <p:spPr>
          <a:xfrm>
            <a:off x="3905250" y="2166938"/>
            <a:ext cx="1881188" cy="1881188"/>
          </a:xfrm>
          <a:prstGeom prst="ellipse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Oval 25"/>
          <p:cNvSpPr/>
          <p:nvPr/>
        </p:nvSpPr>
        <p:spPr>
          <a:xfrm>
            <a:off x="8840788" y="2149475"/>
            <a:ext cx="1882775" cy="1882775"/>
          </a:xfrm>
          <a:prstGeom prst="ellipse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Oval 22"/>
          <p:cNvSpPr/>
          <p:nvPr/>
        </p:nvSpPr>
        <p:spPr>
          <a:xfrm>
            <a:off x="2903538" y="2286000"/>
            <a:ext cx="471488" cy="473075"/>
          </a:xfrm>
          <a:prstGeom prst="ellipse">
            <a:avLst/>
          </a:prstGeom>
          <a:solidFill>
            <a:srgbClr val="E71F3C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</a:p>
        </p:txBody>
      </p:sp>
      <p:sp>
        <p:nvSpPr>
          <p:cNvPr id="18" name="Oval 26"/>
          <p:cNvSpPr/>
          <p:nvPr/>
        </p:nvSpPr>
        <p:spPr>
          <a:xfrm>
            <a:off x="7839075" y="2286000"/>
            <a:ext cx="473075" cy="473075"/>
          </a:xfrm>
          <a:prstGeom prst="ellipse">
            <a:avLst/>
          </a:prstGeom>
          <a:solidFill>
            <a:srgbClr val="FCC72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</a:p>
        </p:txBody>
      </p:sp>
      <p:sp>
        <p:nvSpPr>
          <p:cNvPr id="19" name="AutoShape 38"/>
          <p:cNvSpPr/>
          <p:nvPr/>
        </p:nvSpPr>
        <p:spPr bwMode="auto">
          <a:xfrm>
            <a:off x="4551363" y="2759075"/>
            <a:ext cx="588963" cy="587375"/>
          </a:xfrm>
          <a:custGeom>
            <a:avLst/>
            <a:gdLst>
              <a:gd name="T0" fmla="*/ 5617457 w 21600"/>
              <a:gd name="T1" fmla="*/ 2327875 h 21600"/>
              <a:gd name="T2" fmla="*/ 1829135 w 21600"/>
              <a:gd name="T3" fmla="*/ 6120871 h 21600"/>
              <a:gd name="T4" fmla="*/ 0 w 21600"/>
              <a:gd name="T5" fmla="*/ 6720417 h 21600"/>
              <a:gd name="T6" fmla="*/ 600163 w 21600"/>
              <a:gd name="T7" fmla="*/ 4891599 h 21600"/>
              <a:gd name="T8" fmla="*/ 4392224 w 21600"/>
              <a:gd name="T9" fmla="*/ 1102342 h 21600"/>
              <a:gd name="T10" fmla="*/ 5617457 w 21600"/>
              <a:gd name="T11" fmla="*/ 2327875 h 21600"/>
              <a:gd name="T12" fmla="*/ 4506419 w 21600"/>
              <a:gd name="T13" fmla="*/ 2017060 h 21600"/>
              <a:gd name="T14" fmla="*/ 4506419 w 21600"/>
              <a:gd name="T15" fmla="*/ 1828818 h 21600"/>
              <a:gd name="T16" fmla="*/ 4408717 w 21600"/>
              <a:gd name="T17" fmla="*/ 1784950 h 21600"/>
              <a:gd name="T18" fmla="*/ 4319111 w 21600"/>
              <a:gd name="T19" fmla="*/ 1828818 h 21600"/>
              <a:gd name="T20" fmla="*/ 1300215 w 21600"/>
              <a:gd name="T21" fmla="*/ 4839635 h 21600"/>
              <a:gd name="T22" fmla="*/ 1255413 w 21600"/>
              <a:gd name="T23" fmla="*/ 4937337 h 21600"/>
              <a:gd name="T24" fmla="*/ 1300215 w 21600"/>
              <a:gd name="T25" fmla="*/ 5035956 h 21600"/>
              <a:gd name="T26" fmla="*/ 1396048 w 21600"/>
              <a:gd name="T27" fmla="*/ 5070810 h 21600"/>
              <a:gd name="T28" fmla="*/ 1488440 w 21600"/>
              <a:gd name="T29" fmla="*/ 5035956 h 21600"/>
              <a:gd name="T30" fmla="*/ 4506419 w 21600"/>
              <a:gd name="T31" fmla="*/ 2017060 h 21600"/>
              <a:gd name="T32" fmla="*/ 6567029 w 21600"/>
              <a:gd name="T33" fmla="*/ 643414 h 21600"/>
              <a:gd name="T34" fmla="*/ 6720417 w 21600"/>
              <a:gd name="T35" fmla="*/ 1012737 h 21600"/>
              <a:gd name="T36" fmla="*/ 6567029 w 21600"/>
              <a:gd name="T37" fmla="*/ 1378303 h 21600"/>
              <a:gd name="T38" fmla="*/ 6047123 w 21600"/>
              <a:gd name="T39" fmla="*/ 1898209 h 21600"/>
              <a:gd name="T40" fmla="*/ 4821590 w 21600"/>
              <a:gd name="T41" fmla="*/ 673594 h 21600"/>
              <a:gd name="T42" fmla="*/ 5342414 w 21600"/>
              <a:gd name="T43" fmla="*/ 152770 h 21600"/>
              <a:gd name="T44" fmla="*/ 5708932 w 21600"/>
              <a:gd name="T45" fmla="*/ 0 h 21600"/>
              <a:gd name="T46" fmla="*/ 6076386 w 21600"/>
              <a:gd name="T47" fmla="*/ 152770 h 21600"/>
              <a:gd name="T48" fmla="*/ 6325588 w 21600"/>
              <a:gd name="T49" fmla="*/ 393894 h 21600"/>
              <a:gd name="T50" fmla="*/ 6567029 w 21600"/>
              <a:gd name="T51" fmla="*/ 643414 h 21600"/>
              <a:gd name="T52" fmla="*/ 6567029 w 21600"/>
              <a:gd name="T53" fmla="*/ 643414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600" h="21600">
                <a:moveTo>
                  <a:pt x="18055" y="7482"/>
                </a:moveTo>
                <a:lnTo>
                  <a:pt x="5879" y="19673"/>
                </a:lnTo>
                <a:lnTo>
                  <a:pt x="0" y="21600"/>
                </a:lnTo>
                <a:lnTo>
                  <a:pt x="1929" y="15722"/>
                </a:lnTo>
                <a:lnTo>
                  <a:pt x="14117" y="3543"/>
                </a:lnTo>
                <a:lnTo>
                  <a:pt x="18055" y="7482"/>
                </a:lnTo>
                <a:close/>
                <a:moveTo>
                  <a:pt x="14484" y="6483"/>
                </a:moveTo>
                <a:cubicBezTo>
                  <a:pt x="14672" y="6295"/>
                  <a:pt x="14672" y="6093"/>
                  <a:pt x="14484" y="5878"/>
                </a:cubicBezTo>
                <a:cubicBezTo>
                  <a:pt x="14393" y="5784"/>
                  <a:pt x="14287" y="5737"/>
                  <a:pt x="14170" y="5737"/>
                </a:cubicBezTo>
                <a:cubicBezTo>
                  <a:pt x="14052" y="5737"/>
                  <a:pt x="13958" y="5784"/>
                  <a:pt x="13882" y="5878"/>
                </a:cubicBezTo>
                <a:lnTo>
                  <a:pt x="4179" y="15555"/>
                </a:lnTo>
                <a:cubicBezTo>
                  <a:pt x="4085" y="15649"/>
                  <a:pt x="4035" y="15751"/>
                  <a:pt x="4035" y="15869"/>
                </a:cubicBezTo>
                <a:cubicBezTo>
                  <a:pt x="4035" y="15986"/>
                  <a:pt x="4085" y="16092"/>
                  <a:pt x="4179" y="16186"/>
                </a:cubicBezTo>
                <a:cubicBezTo>
                  <a:pt x="4252" y="16262"/>
                  <a:pt x="4358" y="16298"/>
                  <a:pt x="4487" y="16298"/>
                </a:cubicBezTo>
                <a:cubicBezTo>
                  <a:pt x="4599" y="16298"/>
                  <a:pt x="4696" y="16262"/>
                  <a:pt x="4784" y="16186"/>
                </a:cubicBezTo>
                <a:lnTo>
                  <a:pt x="14484" y="6483"/>
                </a:lnTo>
                <a:close/>
                <a:moveTo>
                  <a:pt x="21107" y="2068"/>
                </a:moveTo>
                <a:cubicBezTo>
                  <a:pt x="21436" y="2394"/>
                  <a:pt x="21600" y="2791"/>
                  <a:pt x="21600" y="3255"/>
                </a:cubicBezTo>
                <a:cubicBezTo>
                  <a:pt x="21600" y="3722"/>
                  <a:pt x="21436" y="4110"/>
                  <a:pt x="21107" y="4430"/>
                </a:cubicBezTo>
                <a:lnTo>
                  <a:pt x="19436" y="6101"/>
                </a:lnTo>
                <a:lnTo>
                  <a:pt x="15497" y="2165"/>
                </a:lnTo>
                <a:lnTo>
                  <a:pt x="17171" y="491"/>
                </a:lnTo>
                <a:cubicBezTo>
                  <a:pt x="17494" y="165"/>
                  <a:pt x="17891" y="0"/>
                  <a:pt x="18349" y="0"/>
                </a:cubicBezTo>
                <a:cubicBezTo>
                  <a:pt x="18807" y="0"/>
                  <a:pt x="19204" y="165"/>
                  <a:pt x="19530" y="491"/>
                </a:cubicBezTo>
                <a:lnTo>
                  <a:pt x="20331" y="1266"/>
                </a:lnTo>
                <a:lnTo>
                  <a:pt x="21107" y="2068"/>
                </a:lnTo>
                <a:close/>
                <a:moveTo>
                  <a:pt x="21107" y="2068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AutoShape 39"/>
          <p:cNvSpPr/>
          <p:nvPr/>
        </p:nvSpPr>
        <p:spPr bwMode="auto">
          <a:xfrm>
            <a:off x="9488488" y="2797175"/>
            <a:ext cx="587375" cy="587375"/>
          </a:xfrm>
          <a:custGeom>
            <a:avLst/>
            <a:gdLst>
              <a:gd name="T0" fmla="*/ 6304439 w 21600"/>
              <a:gd name="T1" fmla="*/ 0 h 21600"/>
              <a:gd name="T2" fmla="*/ 6598461 w 21600"/>
              <a:gd name="T3" fmla="*/ 149031 h 21600"/>
              <a:gd name="T4" fmla="*/ 6720417 w 21600"/>
              <a:gd name="T5" fmla="*/ 502779 h 21600"/>
              <a:gd name="T6" fmla="*/ 6720417 w 21600"/>
              <a:gd name="T7" fmla="*/ 6217638 h 21600"/>
              <a:gd name="T8" fmla="*/ 6598461 w 21600"/>
              <a:gd name="T9" fmla="*/ 6572321 h 21600"/>
              <a:gd name="T10" fmla="*/ 6304439 w 21600"/>
              <a:gd name="T11" fmla="*/ 6720417 h 21600"/>
              <a:gd name="T12" fmla="*/ 418783 w 21600"/>
              <a:gd name="T13" fmla="*/ 6720417 h 21600"/>
              <a:gd name="T14" fmla="*/ 123525 w 21600"/>
              <a:gd name="T15" fmla="*/ 6572321 h 21600"/>
              <a:gd name="T16" fmla="*/ 0 w 21600"/>
              <a:gd name="T17" fmla="*/ 6217638 h 21600"/>
              <a:gd name="T18" fmla="*/ 0 w 21600"/>
              <a:gd name="T19" fmla="*/ 502779 h 21600"/>
              <a:gd name="T20" fmla="*/ 123525 w 21600"/>
              <a:gd name="T21" fmla="*/ 149031 h 21600"/>
              <a:gd name="T22" fmla="*/ 418783 w 21600"/>
              <a:gd name="T23" fmla="*/ 0 h 21600"/>
              <a:gd name="T24" fmla="*/ 6304439 w 21600"/>
              <a:gd name="T25" fmla="*/ 0 h 21600"/>
              <a:gd name="T26" fmla="*/ 6161934 w 21600"/>
              <a:gd name="T27" fmla="*/ 675464 h 21600"/>
              <a:gd name="T28" fmla="*/ 560652 w 21600"/>
              <a:gd name="T29" fmla="*/ 675464 h 21600"/>
              <a:gd name="T30" fmla="*/ 560652 w 21600"/>
              <a:gd name="T31" fmla="*/ 6048693 h 21600"/>
              <a:gd name="T32" fmla="*/ 6161934 w 21600"/>
              <a:gd name="T33" fmla="*/ 6048693 h 21600"/>
              <a:gd name="T34" fmla="*/ 6161934 w 21600"/>
              <a:gd name="T35" fmla="*/ 675464 h 21600"/>
              <a:gd name="T36" fmla="*/ 1687883 w 21600"/>
              <a:gd name="T37" fmla="*/ 2695328 h 21600"/>
              <a:gd name="T38" fmla="*/ 1283406 w 21600"/>
              <a:gd name="T39" fmla="*/ 2499625 h 21600"/>
              <a:gd name="T40" fmla="*/ 1119752 w 21600"/>
              <a:gd name="T41" fmla="*/ 2026391 h 21600"/>
              <a:gd name="T42" fmla="*/ 1283406 w 21600"/>
              <a:gd name="T43" fmla="*/ 1541022 h 21600"/>
              <a:gd name="T44" fmla="*/ 1687883 w 21600"/>
              <a:gd name="T45" fmla="*/ 1344401 h 21600"/>
              <a:gd name="T46" fmla="*/ 2082394 w 21600"/>
              <a:gd name="T47" fmla="*/ 1541022 h 21600"/>
              <a:gd name="T48" fmla="*/ 2246365 w 21600"/>
              <a:gd name="T49" fmla="*/ 2026391 h 21600"/>
              <a:gd name="T50" fmla="*/ 2082394 w 21600"/>
              <a:gd name="T51" fmla="*/ 2499625 h 21600"/>
              <a:gd name="T52" fmla="*/ 1687883 w 21600"/>
              <a:gd name="T53" fmla="*/ 2695328 h 21600"/>
              <a:gd name="T54" fmla="*/ 5600665 w 21600"/>
              <a:gd name="T55" fmla="*/ 5378820 h 21600"/>
              <a:gd name="T56" fmla="*/ 1119752 w 21600"/>
              <a:gd name="T57" fmla="*/ 5378820 h 21600"/>
              <a:gd name="T58" fmla="*/ 1119752 w 21600"/>
              <a:gd name="T59" fmla="*/ 4918975 h 21600"/>
              <a:gd name="T60" fmla="*/ 2129684 w 21600"/>
              <a:gd name="T61" fmla="*/ 3343416 h 21600"/>
              <a:gd name="T62" fmla="*/ 2814479 w 21600"/>
              <a:gd name="T63" fmla="*/ 4026958 h 21600"/>
              <a:gd name="T64" fmla="*/ 4104746 w 21600"/>
              <a:gd name="T65" fmla="*/ 1676365 h 21600"/>
              <a:gd name="T66" fmla="*/ 5600030 w 21600"/>
              <a:gd name="T67" fmla="*/ 3531641 h 21600"/>
              <a:gd name="T68" fmla="*/ 5600030 w 21600"/>
              <a:gd name="T69" fmla="*/ 5378820 h 21600"/>
              <a:gd name="T70" fmla="*/ 5600665 w 21600"/>
              <a:gd name="T71" fmla="*/ 5378820 h 21600"/>
              <a:gd name="T72" fmla="*/ 5600665 w 21600"/>
              <a:gd name="T73" fmla="*/ 5378820 h 216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6" y="159"/>
                  <a:pt x="21208" y="479"/>
                </a:cubicBezTo>
                <a:cubicBezTo>
                  <a:pt x="21470" y="799"/>
                  <a:pt x="21600" y="1178"/>
                  <a:pt x="21600" y="1616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4"/>
                </a:cubicBezTo>
                <a:cubicBezTo>
                  <a:pt x="20949" y="21441"/>
                  <a:pt x="20633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41"/>
                  <a:pt x="397" y="21124"/>
                </a:cubicBezTo>
                <a:cubicBezTo>
                  <a:pt x="132" y="20804"/>
                  <a:pt x="0" y="20422"/>
                  <a:pt x="0" y="19984"/>
                </a:cubicBezTo>
                <a:lnTo>
                  <a:pt x="0" y="1616"/>
                </a:lnTo>
                <a:cubicBezTo>
                  <a:pt x="0" y="1178"/>
                  <a:pt x="132" y="799"/>
                  <a:pt x="397" y="479"/>
                </a:cubicBezTo>
                <a:cubicBezTo>
                  <a:pt x="661" y="159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1"/>
                </a:moveTo>
                <a:lnTo>
                  <a:pt x="1802" y="2171"/>
                </a:lnTo>
                <a:lnTo>
                  <a:pt x="1802" y="19441"/>
                </a:lnTo>
                <a:lnTo>
                  <a:pt x="19805" y="19441"/>
                </a:lnTo>
                <a:lnTo>
                  <a:pt x="19805" y="2171"/>
                </a:lnTo>
                <a:close/>
                <a:moveTo>
                  <a:pt x="5425" y="8663"/>
                </a:moveTo>
                <a:cubicBezTo>
                  <a:pt x="4911" y="8663"/>
                  <a:pt x="4475" y="8454"/>
                  <a:pt x="4125" y="8034"/>
                </a:cubicBezTo>
                <a:cubicBezTo>
                  <a:pt x="3770" y="7611"/>
                  <a:pt x="3599" y="7103"/>
                  <a:pt x="3599" y="6513"/>
                </a:cubicBezTo>
                <a:cubicBezTo>
                  <a:pt x="3599" y="5896"/>
                  <a:pt x="3770" y="5373"/>
                  <a:pt x="4125" y="4953"/>
                </a:cubicBezTo>
                <a:cubicBezTo>
                  <a:pt x="4478" y="4527"/>
                  <a:pt x="4911" y="4321"/>
                  <a:pt x="5425" y="4321"/>
                </a:cubicBezTo>
                <a:cubicBezTo>
                  <a:pt x="5915" y="4321"/>
                  <a:pt x="6341" y="4530"/>
                  <a:pt x="6693" y="4953"/>
                </a:cubicBezTo>
                <a:cubicBezTo>
                  <a:pt x="7046" y="5373"/>
                  <a:pt x="7220" y="5896"/>
                  <a:pt x="7220" y="6513"/>
                </a:cubicBezTo>
                <a:cubicBezTo>
                  <a:pt x="7220" y="7103"/>
                  <a:pt x="7046" y="7611"/>
                  <a:pt x="6693" y="8034"/>
                </a:cubicBezTo>
                <a:cubicBezTo>
                  <a:pt x="6341" y="8454"/>
                  <a:pt x="5915" y="8663"/>
                  <a:pt x="5425" y="8663"/>
                </a:cubicBezTo>
                <a:moveTo>
                  <a:pt x="18001" y="17288"/>
                </a:moveTo>
                <a:lnTo>
                  <a:pt x="3599" y="17288"/>
                </a:lnTo>
                <a:lnTo>
                  <a:pt x="3599" y="15810"/>
                </a:lnTo>
                <a:lnTo>
                  <a:pt x="6845" y="10746"/>
                </a:lnTo>
                <a:lnTo>
                  <a:pt x="9046" y="12943"/>
                </a:lnTo>
                <a:lnTo>
                  <a:pt x="13193" y="5388"/>
                </a:lnTo>
                <a:lnTo>
                  <a:pt x="17999" y="11351"/>
                </a:lnTo>
                <a:lnTo>
                  <a:pt x="17999" y="17288"/>
                </a:lnTo>
                <a:lnTo>
                  <a:pt x="18001" y="17288"/>
                </a:lnTo>
                <a:close/>
                <a:moveTo>
                  <a:pt x="18001" y="17288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492" name="矩形 20"/>
          <p:cNvSpPr/>
          <p:nvPr/>
        </p:nvSpPr>
        <p:spPr>
          <a:xfrm>
            <a:off x="1489075" y="4802188"/>
            <a:ext cx="2068513" cy="1108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E6C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5E6C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3" name="矩形 21"/>
          <p:cNvSpPr/>
          <p:nvPr/>
        </p:nvSpPr>
        <p:spPr>
          <a:xfrm>
            <a:off x="3933825" y="4802188"/>
            <a:ext cx="2068513" cy="1108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E6C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5E6C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4" name="矩形 22"/>
          <p:cNvSpPr/>
          <p:nvPr/>
        </p:nvSpPr>
        <p:spPr>
          <a:xfrm>
            <a:off x="6378575" y="4802188"/>
            <a:ext cx="2066925" cy="1108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E6C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5E6C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5" name="矩形 23"/>
          <p:cNvSpPr/>
          <p:nvPr/>
        </p:nvSpPr>
        <p:spPr>
          <a:xfrm>
            <a:off x="8821738" y="4802188"/>
            <a:ext cx="2068512" cy="1108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E6C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5E6C7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/>
          <p:nvPr/>
        </p:nvSpPr>
        <p:spPr>
          <a:xfrm>
            <a:off x="1357313" y="4413250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E6C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5E6C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/>
          <p:nvPr/>
        </p:nvSpPr>
        <p:spPr>
          <a:xfrm>
            <a:off x="3814763" y="4413250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E6C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5E6C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/>
          <p:nvPr/>
        </p:nvSpPr>
        <p:spPr>
          <a:xfrm>
            <a:off x="6246813" y="4413250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E6C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5E6C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/>
          <p:nvPr/>
        </p:nvSpPr>
        <p:spPr>
          <a:xfrm>
            <a:off x="8637588" y="4413250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E6C7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5E6C7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029075" y="5046663"/>
            <a:ext cx="4684713" cy="831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研究方法及过程</a:t>
            </a:r>
          </a:p>
        </p:txBody>
      </p:sp>
      <p:sp>
        <p:nvSpPr>
          <p:cNvPr id="6" name="椭圆 5"/>
          <p:cNvSpPr/>
          <p:nvPr/>
        </p:nvSpPr>
        <p:spPr>
          <a:xfrm>
            <a:off x="4852988" y="1125538"/>
            <a:ext cx="2657475" cy="265588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029075" y="4951413"/>
            <a:ext cx="41719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029075" y="5961063"/>
            <a:ext cx="41719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202238" y="4170363"/>
            <a:ext cx="2598738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Freeform 15"/>
          <p:cNvSpPr>
            <a:spLocks noEditPoints="1"/>
          </p:cNvSpPr>
          <p:nvPr/>
        </p:nvSpPr>
        <p:spPr bwMode="auto">
          <a:xfrm>
            <a:off x="5745163" y="1933575"/>
            <a:ext cx="873125" cy="1039813"/>
          </a:xfrm>
          <a:custGeom>
            <a:avLst/>
            <a:gdLst>
              <a:gd name="T0" fmla="*/ 323 w 671"/>
              <a:gd name="T1" fmla="*/ 326 h 798"/>
              <a:gd name="T2" fmla="*/ 323 w 671"/>
              <a:gd name="T3" fmla="*/ 798 h 798"/>
              <a:gd name="T4" fmla="*/ 671 w 671"/>
              <a:gd name="T5" fmla="*/ 675 h 798"/>
              <a:gd name="T6" fmla="*/ 671 w 671"/>
              <a:gd name="T7" fmla="*/ 203 h 798"/>
              <a:gd name="T8" fmla="*/ 323 w 671"/>
              <a:gd name="T9" fmla="*/ 326 h 798"/>
              <a:gd name="T10" fmla="*/ 292 w 671"/>
              <a:gd name="T11" fmla="*/ 356 h 798"/>
              <a:gd name="T12" fmla="*/ 292 w 671"/>
              <a:gd name="T13" fmla="*/ 422 h 798"/>
              <a:gd name="T14" fmla="*/ 228 w 671"/>
              <a:gd name="T15" fmla="*/ 391 h 798"/>
              <a:gd name="T16" fmla="*/ 228 w 671"/>
              <a:gd name="T17" fmla="*/ 320 h 798"/>
              <a:gd name="T18" fmla="*/ 292 w 671"/>
              <a:gd name="T19" fmla="*/ 356 h 798"/>
              <a:gd name="T20" fmla="*/ 577 w 671"/>
              <a:gd name="T21" fmla="*/ 152 h 798"/>
              <a:gd name="T22" fmla="*/ 559 w 671"/>
              <a:gd name="T23" fmla="*/ 143 h 798"/>
              <a:gd name="T24" fmla="*/ 224 w 671"/>
              <a:gd name="T25" fmla="*/ 260 h 798"/>
              <a:gd name="T26" fmla="*/ 214 w 671"/>
              <a:gd name="T27" fmla="*/ 269 h 798"/>
              <a:gd name="T28" fmla="*/ 214 w 671"/>
              <a:gd name="T29" fmla="*/ 748 h 798"/>
              <a:gd name="T30" fmla="*/ 305 w 671"/>
              <a:gd name="T31" fmla="*/ 797 h 798"/>
              <a:gd name="T32" fmla="*/ 305 w 671"/>
              <a:gd name="T33" fmla="*/ 326 h 798"/>
              <a:gd name="T34" fmla="*/ 231 w 671"/>
              <a:gd name="T35" fmla="*/ 287 h 798"/>
              <a:gd name="T36" fmla="*/ 232 w 671"/>
              <a:gd name="T37" fmla="*/ 286 h 798"/>
              <a:gd name="T38" fmla="*/ 568 w 671"/>
              <a:gd name="T39" fmla="*/ 170 h 798"/>
              <a:gd name="T40" fmla="*/ 577 w 671"/>
              <a:gd name="T41" fmla="*/ 152 h 798"/>
              <a:gd name="T42" fmla="*/ 78 w 671"/>
              <a:gd name="T43" fmla="*/ 216 h 798"/>
              <a:gd name="T44" fmla="*/ 78 w 671"/>
              <a:gd name="T45" fmla="*/ 281 h 798"/>
              <a:gd name="T46" fmla="*/ 14 w 671"/>
              <a:gd name="T47" fmla="*/ 250 h 798"/>
              <a:gd name="T48" fmla="*/ 14 w 671"/>
              <a:gd name="T49" fmla="*/ 180 h 798"/>
              <a:gd name="T50" fmla="*/ 78 w 671"/>
              <a:gd name="T51" fmla="*/ 216 h 798"/>
              <a:gd name="T52" fmla="*/ 363 w 671"/>
              <a:gd name="T53" fmla="*/ 11 h 798"/>
              <a:gd name="T54" fmla="*/ 346 w 671"/>
              <a:gd name="T55" fmla="*/ 2 h 798"/>
              <a:gd name="T56" fmla="*/ 10 w 671"/>
              <a:gd name="T57" fmla="*/ 119 h 798"/>
              <a:gd name="T58" fmla="*/ 0 w 671"/>
              <a:gd name="T59" fmla="*/ 128 h 798"/>
              <a:gd name="T60" fmla="*/ 0 w 671"/>
              <a:gd name="T61" fmla="*/ 608 h 798"/>
              <a:gd name="T62" fmla="*/ 92 w 671"/>
              <a:gd name="T63" fmla="*/ 656 h 798"/>
              <a:gd name="T64" fmla="*/ 92 w 671"/>
              <a:gd name="T65" fmla="*/ 186 h 798"/>
              <a:gd name="T66" fmla="*/ 17 w 671"/>
              <a:gd name="T67" fmla="*/ 146 h 798"/>
              <a:gd name="T68" fmla="*/ 18 w 671"/>
              <a:gd name="T69" fmla="*/ 146 h 798"/>
              <a:gd name="T70" fmla="*/ 354 w 671"/>
              <a:gd name="T71" fmla="*/ 29 h 798"/>
              <a:gd name="T72" fmla="*/ 363 w 671"/>
              <a:gd name="T73" fmla="*/ 11 h 798"/>
              <a:gd name="T74" fmla="*/ 185 w 671"/>
              <a:gd name="T75" fmla="*/ 290 h 798"/>
              <a:gd name="T76" fmla="*/ 185 w 671"/>
              <a:gd name="T77" fmla="*/ 355 h 798"/>
              <a:gd name="T78" fmla="*/ 121 w 671"/>
              <a:gd name="T79" fmla="*/ 324 h 798"/>
              <a:gd name="T80" fmla="*/ 121 w 671"/>
              <a:gd name="T81" fmla="*/ 254 h 798"/>
              <a:gd name="T82" fmla="*/ 185 w 671"/>
              <a:gd name="T83" fmla="*/ 290 h 798"/>
              <a:gd name="T84" fmla="*/ 470 w 671"/>
              <a:gd name="T85" fmla="*/ 85 h 798"/>
              <a:gd name="T86" fmla="*/ 453 w 671"/>
              <a:gd name="T87" fmla="*/ 76 h 798"/>
              <a:gd name="T88" fmla="*/ 117 w 671"/>
              <a:gd name="T89" fmla="*/ 193 h 798"/>
              <a:gd name="T90" fmla="*/ 107 w 671"/>
              <a:gd name="T91" fmla="*/ 202 h 798"/>
              <a:gd name="T92" fmla="*/ 107 w 671"/>
              <a:gd name="T93" fmla="*/ 682 h 798"/>
              <a:gd name="T94" fmla="*/ 199 w 671"/>
              <a:gd name="T95" fmla="*/ 730 h 798"/>
              <a:gd name="T96" fmla="*/ 199 w 671"/>
              <a:gd name="T97" fmla="*/ 260 h 798"/>
              <a:gd name="T98" fmla="*/ 124 w 671"/>
              <a:gd name="T99" fmla="*/ 220 h 798"/>
              <a:gd name="T100" fmla="*/ 125 w 671"/>
              <a:gd name="T101" fmla="*/ 219 h 798"/>
              <a:gd name="T102" fmla="*/ 461 w 671"/>
              <a:gd name="T103" fmla="*/ 103 h 798"/>
              <a:gd name="T104" fmla="*/ 470 w 671"/>
              <a:gd name="T105" fmla="*/ 85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71" h="798">
                <a:moveTo>
                  <a:pt x="323" y="326"/>
                </a:moveTo>
                <a:lnTo>
                  <a:pt x="323" y="798"/>
                </a:lnTo>
                <a:lnTo>
                  <a:pt x="671" y="675"/>
                </a:lnTo>
                <a:lnTo>
                  <a:pt x="671" y="203"/>
                </a:lnTo>
                <a:lnTo>
                  <a:pt x="323" y="326"/>
                </a:lnTo>
                <a:close/>
                <a:moveTo>
                  <a:pt x="292" y="356"/>
                </a:moveTo>
                <a:lnTo>
                  <a:pt x="292" y="422"/>
                </a:lnTo>
                <a:cubicBezTo>
                  <a:pt x="260" y="416"/>
                  <a:pt x="228" y="391"/>
                  <a:pt x="228" y="391"/>
                </a:cubicBezTo>
                <a:lnTo>
                  <a:pt x="228" y="320"/>
                </a:lnTo>
                <a:cubicBezTo>
                  <a:pt x="267" y="352"/>
                  <a:pt x="292" y="356"/>
                  <a:pt x="292" y="356"/>
                </a:cubicBezTo>
                <a:close/>
                <a:moveTo>
                  <a:pt x="577" y="152"/>
                </a:moveTo>
                <a:cubicBezTo>
                  <a:pt x="575" y="145"/>
                  <a:pt x="567" y="141"/>
                  <a:pt x="559" y="143"/>
                </a:cubicBezTo>
                <a:lnTo>
                  <a:pt x="224" y="260"/>
                </a:lnTo>
                <a:cubicBezTo>
                  <a:pt x="219" y="261"/>
                  <a:pt x="215" y="265"/>
                  <a:pt x="214" y="269"/>
                </a:cubicBezTo>
                <a:lnTo>
                  <a:pt x="214" y="748"/>
                </a:lnTo>
                <a:cubicBezTo>
                  <a:pt x="226" y="772"/>
                  <a:pt x="275" y="797"/>
                  <a:pt x="305" y="797"/>
                </a:cubicBezTo>
                <a:lnTo>
                  <a:pt x="305" y="326"/>
                </a:lnTo>
                <a:cubicBezTo>
                  <a:pt x="289" y="324"/>
                  <a:pt x="253" y="305"/>
                  <a:pt x="231" y="287"/>
                </a:cubicBezTo>
                <a:cubicBezTo>
                  <a:pt x="231" y="286"/>
                  <a:pt x="232" y="286"/>
                  <a:pt x="232" y="286"/>
                </a:cubicBezTo>
                <a:lnTo>
                  <a:pt x="568" y="170"/>
                </a:lnTo>
                <a:cubicBezTo>
                  <a:pt x="575" y="167"/>
                  <a:pt x="579" y="159"/>
                  <a:pt x="577" y="152"/>
                </a:cubicBezTo>
                <a:close/>
                <a:moveTo>
                  <a:pt x="78" y="216"/>
                </a:moveTo>
                <a:lnTo>
                  <a:pt x="78" y="281"/>
                </a:lnTo>
                <a:cubicBezTo>
                  <a:pt x="46" y="275"/>
                  <a:pt x="14" y="250"/>
                  <a:pt x="14" y="250"/>
                </a:cubicBezTo>
                <a:lnTo>
                  <a:pt x="14" y="180"/>
                </a:lnTo>
                <a:cubicBezTo>
                  <a:pt x="53" y="212"/>
                  <a:pt x="78" y="216"/>
                  <a:pt x="78" y="216"/>
                </a:cubicBezTo>
                <a:close/>
                <a:moveTo>
                  <a:pt x="363" y="11"/>
                </a:moveTo>
                <a:cubicBezTo>
                  <a:pt x="361" y="4"/>
                  <a:pt x="353" y="0"/>
                  <a:pt x="346" y="2"/>
                </a:cubicBezTo>
                <a:lnTo>
                  <a:pt x="10" y="119"/>
                </a:lnTo>
                <a:cubicBezTo>
                  <a:pt x="5" y="121"/>
                  <a:pt x="2" y="124"/>
                  <a:pt x="0" y="128"/>
                </a:cubicBezTo>
                <a:lnTo>
                  <a:pt x="0" y="608"/>
                </a:lnTo>
                <a:cubicBezTo>
                  <a:pt x="12" y="631"/>
                  <a:pt x="61" y="656"/>
                  <a:pt x="92" y="656"/>
                </a:cubicBezTo>
                <a:lnTo>
                  <a:pt x="92" y="186"/>
                </a:lnTo>
                <a:cubicBezTo>
                  <a:pt x="76" y="183"/>
                  <a:pt x="40" y="164"/>
                  <a:pt x="17" y="146"/>
                </a:cubicBezTo>
                <a:cubicBezTo>
                  <a:pt x="18" y="146"/>
                  <a:pt x="18" y="146"/>
                  <a:pt x="18" y="146"/>
                </a:cubicBezTo>
                <a:lnTo>
                  <a:pt x="354" y="29"/>
                </a:lnTo>
                <a:cubicBezTo>
                  <a:pt x="362" y="26"/>
                  <a:pt x="366" y="19"/>
                  <a:pt x="363" y="11"/>
                </a:cubicBezTo>
                <a:close/>
                <a:moveTo>
                  <a:pt x="185" y="290"/>
                </a:moveTo>
                <a:lnTo>
                  <a:pt x="185" y="355"/>
                </a:lnTo>
                <a:cubicBezTo>
                  <a:pt x="153" y="349"/>
                  <a:pt x="121" y="324"/>
                  <a:pt x="121" y="324"/>
                </a:cubicBezTo>
                <a:lnTo>
                  <a:pt x="121" y="254"/>
                </a:lnTo>
                <a:cubicBezTo>
                  <a:pt x="160" y="286"/>
                  <a:pt x="185" y="290"/>
                  <a:pt x="185" y="290"/>
                </a:cubicBezTo>
                <a:close/>
                <a:moveTo>
                  <a:pt x="470" y="85"/>
                </a:moveTo>
                <a:cubicBezTo>
                  <a:pt x="468" y="78"/>
                  <a:pt x="460" y="74"/>
                  <a:pt x="453" y="76"/>
                </a:cubicBezTo>
                <a:lnTo>
                  <a:pt x="117" y="193"/>
                </a:lnTo>
                <a:cubicBezTo>
                  <a:pt x="112" y="195"/>
                  <a:pt x="108" y="198"/>
                  <a:pt x="107" y="202"/>
                </a:cubicBezTo>
                <a:lnTo>
                  <a:pt x="107" y="682"/>
                </a:lnTo>
                <a:cubicBezTo>
                  <a:pt x="119" y="705"/>
                  <a:pt x="168" y="730"/>
                  <a:pt x="199" y="730"/>
                </a:cubicBezTo>
                <a:lnTo>
                  <a:pt x="199" y="260"/>
                </a:lnTo>
                <a:cubicBezTo>
                  <a:pt x="183" y="257"/>
                  <a:pt x="146" y="238"/>
                  <a:pt x="124" y="220"/>
                </a:cubicBezTo>
                <a:cubicBezTo>
                  <a:pt x="125" y="220"/>
                  <a:pt x="125" y="220"/>
                  <a:pt x="125" y="219"/>
                </a:cubicBezTo>
                <a:lnTo>
                  <a:pt x="461" y="103"/>
                </a:lnTo>
                <a:cubicBezTo>
                  <a:pt x="469" y="100"/>
                  <a:pt x="473" y="93"/>
                  <a:pt x="470" y="85"/>
                </a:cubicBezTo>
                <a:close/>
              </a:path>
            </a:pathLst>
          </a:custGeom>
          <a:solidFill>
            <a:srgbClr val="FDBE5D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5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87925" y="663575"/>
            <a:ext cx="2384425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研究方法及过程</a:t>
            </a:r>
          </a:p>
        </p:txBody>
      </p:sp>
      <p:sp>
        <p:nvSpPr>
          <p:cNvPr id="13" name="椭圆 12"/>
          <p:cNvSpPr/>
          <p:nvPr/>
        </p:nvSpPr>
        <p:spPr>
          <a:xfrm>
            <a:off x="4217988" y="2590800"/>
            <a:ext cx="1054100" cy="1054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932613" y="2590800"/>
            <a:ext cx="1054100" cy="1054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626600" y="2590800"/>
            <a:ext cx="1052513" cy="1054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522413" y="2590800"/>
            <a:ext cx="1052513" cy="1054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Arc 2"/>
          <p:cNvSpPr/>
          <p:nvPr/>
        </p:nvSpPr>
        <p:spPr>
          <a:xfrm flipV="1">
            <a:off x="1217613" y="2320925"/>
            <a:ext cx="1695450" cy="1695450"/>
          </a:xfrm>
          <a:prstGeom prst="arc">
            <a:avLst>
              <a:gd name="adj1" fmla="val 17688587"/>
              <a:gd name="adj2" fmla="val 14471894"/>
            </a:avLst>
          </a:prstGeom>
          <a:ln w="63500">
            <a:solidFill>
              <a:srgbClr val="E71F3C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37" name="TextBox 4"/>
          <p:cNvSpPr txBox="1"/>
          <p:nvPr/>
        </p:nvSpPr>
        <p:spPr>
          <a:xfrm>
            <a:off x="1709738" y="3779838"/>
            <a:ext cx="70802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135%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730906" y="2798428"/>
            <a:ext cx="676531" cy="709804"/>
            <a:chOff x="2124593" y="5014340"/>
            <a:chExt cx="676531" cy="709803"/>
          </a:xfrm>
          <a:solidFill>
            <a:srgbClr val="E71F3C"/>
          </a:solidFill>
        </p:grpSpPr>
        <p:sp>
          <p:nvSpPr>
            <p:cNvPr id="20" name="Freeform 169@|5FFC:0|FBC:0|LFC:0|LBC:16777215"/>
            <p:cNvSpPr/>
            <p:nvPr/>
          </p:nvSpPr>
          <p:spPr bwMode="auto">
            <a:xfrm>
              <a:off x="2124593" y="5097522"/>
              <a:ext cx="271720" cy="543443"/>
            </a:xfrm>
            <a:custGeom>
              <a:avLst/>
              <a:gdLst>
                <a:gd name="T0" fmla="*/ 17 w 49"/>
                <a:gd name="T1" fmla="*/ 33 h 98"/>
                <a:gd name="T2" fmla="*/ 0 w 49"/>
                <a:gd name="T3" fmla="*/ 33 h 98"/>
                <a:gd name="T4" fmla="*/ 0 w 49"/>
                <a:gd name="T5" fmla="*/ 65 h 98"/>
                <a:gd name="T6" fmla="*/ 17 w 49"/>
                <a:gd name="T7" fmla="*/ 65 h 98"/>
                <a:gd name="T8" fmla="*/ 49 w 49"/>
                <a:gd name="T9" fmla="*/ 98 h 98"/>
                <a:gd name="T10" fmla="*/ 49 w 49"/>
                <a:gd name="T11" fmla="*/ 0 h 98"/>
                <a:gd name="T12" fmla="*/ 17 w 49"/>
                <a:gd name="T13" fmla="*/ 33 h 98"/>
                <a:gd name="T14" fmla="*/ 17 w 49"/>
                <a:gd name="T15" fmla="*/ 3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98">
                  <a:moveTo>
                    <a:pt x="17" y="33"/>
                  </a:moveTo>
                  <a:lnTo>
                    <a:pt x="0" y="33"/>
                  </a:lnTo>
                  <a:lnTo>
                    <a:pt x="0" y="65"/>
                  </a:lnTo>
                  <a:lnTo>
                    <a:pt x="17" y="65"/>
                  </a:lnTo>
                  <a:lnTo>
                    <a:pt x="49" y="98"/>
                  </a:lnTo>
                  <a:lnTo>
                    <a:pt x="49" y="0"/>
                  </a:lnTo>
                  <a:lnTo>
                    <a:pt x="17" y="33"/>
                  </a:lnTo>
                  <a:lnTo>
                    <a:pt x="17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Freeform 170@|5FFC:0|FBC:0|LFC:0|LBC:16777215"/>
            <p:cNvSpPr/>
            <p:nvPr/>
          </p:nvSpPr>
          <p:spPr bwMode="auto">
            <a:xfrm>
              <a:off x="2440679" y="5252791"/>
              <a:ext cx="83178" cy="227357"/>
            </a:xfrm>
            <a:custGeom>
              <a:avLst/>
              <a:gdLst>
                <a:gd name="T0" fmla="*/ 11 w 35"/>
                <a:gd name="T1" fmla="*/ 0 h 92"/>
                <a:gd name="T2" fmla="*/ 0 w 35"/>
                <a:gd name="T3" fmla="*/ 22 h 92"/>
                <a:gd name="T4" fmla="*/ 0 w 35"/>
                <a:gd name="T5" fmla="*/ 22 h 92"/>
                <a:gd name="T6" fmla="*/ 11 w 35"/>
                <a:gd name="T7" fmla="*/ 46 h 92"/>
                <a:gd name="T8" fmla="*/ 0 w 35"/>
                <a:gd name="T9" fmla="*/ 70 h 92"/>
                <a:gd name="T10" fmla="*/ 0 w 35"/>
                <a:gd name="T11" fmla="*/ 70 h 92"/>
                <a:gd name="T12" fmla="*/ 11 w 35"/>
                <a:gd name="T13" fmla="*/ 92 h 92"/>
                <a:gd name="T14" fmla="*/ 35 w 35"/>
                <a:gd name="T15" fmla="*/ 46 h 92"/>
                <a:gd name="T16" fmla="*/ 11 w 35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92">
                  <a:moveTo>
                    <a:pt x="11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8"/>
                    <a:pt x="11" y="37"/>
                    <a:pt x="11" y="46"/>
                  </a:cubicBezTo>
                  <a:cubicBezTo>
                    <a:pt x="11" y="56"/>
                    <a:pt x="7" y="64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6" y="82"/>
                    <a:pt x="35" y="65"/>
                    <a:pt x="35" y="46"/>
                  </a:cubicBezTo>
                  <a:cubicBezTo>
                    <a:pt x="35" y="27"/>
                    <a:pt x="26" y="1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171@|5FFC:0|FBC:0|LFC:0|LBC:16777215"/>
            <p:cNvSpPr/>
            <p:nvPr/>
          </p:nvSpPr>
          <p:spPr bwMode="auto">
            <a:xfrm>
              <a:off x="2501676" y="5130794"/>
              <a:ext cx="160813" cy="471352"/>
            </a:xfrm>
            <a:custGeom>
              <a:avLst/>
              <a:gdLst>
                <a:gd name="T0" fmla="*/ 66 w 66"/>
                <a:gd name="T1" fmla="*/ 95 h 190"/>
                <a:gd name="T2" fmla="*/ 11 w 66"/>
                <a:gd name="T3" fmla="*/ 0 h 190"/>
                <a:gd name="T4" fmla="*/ 0 w 66"/>
                <a:gd name="T5" fmla="*/ 22 h 190"/>
                <a:gd name="T6" fmla="*/ 0 w 66"/>
                <a:gd name="T7" fmla="*/ 22 h 190"/>
                <a:gd name="T8" fmla="*/ 42 w 66"/>
                <a:gd name="T9" fmla="*/ 95 h 190"/>
                <a:gd name="T10" fmla="*/ 0 w 66"/>
                <a:gd name="T11" fmla="*/ 168 h 190"/>
                <a:gd name="T12" fmla="*/ 0 w 66"/>
                <a:gd name="T13" fmla="*/ 168 h 190"/>
                <a:gd name="T14" fmla="*/ 11 w 66"/>
                <a:gd name="T15" fmla="*/ 190 h 190"/>
                <a:gd name="T16" fmla="*/ 66 w 66"/>
                <a:gd name="T17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90">
                  <a:moveTo>
                    <a:pt x="66" y="95"/>
                  </a:moveTo>
                  <a:cubicBezTo>
                    <a:pt x="66" y="54"/>
                    <a:pt x="44" y="19"/>
                    <a:pt x="11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5" y="37"/>
                    <a:pt x="42" y="64"/>
                    <a:pt x="42" y="95"/>
                  </a:cubicBezTo>
                  <a:cubicBezTo>
                    <a:pt x="42" y="126"/>
                    <a:pt x="25" y="154"/>
                    <a:pt x="0" y="16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44" y="171"/>
                    <a:pt x="66" y="136"/>
                    <a:pt x="66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Freeform 172@|5FFC:0|FBC:0|LFC:0|LBC:16777215"/>
            <p:cNvSpPr/>
            <p:nvPr/>
          </p:nvSpPr>
          <p:spPr bwMode="auto">
            <a:xfrm>
              <a:off x="2562676" y="5014340"/>
              <a:ext cx="238448" cy="709803"/>
            </a:xfrm>
            <a:custGeom>
              <a:avLst/>
              <a:gdLst>
                <a:gd name="T0" fmla="*/ 11 w 96"/>
                <a:gd name="T1" fmla="*/ 0 h 288"/>
                <a:gd name="T2" fmla="*/ 0 w 96"/>
                <a:gd name="T3" fmla="*/ 22 h 288"/>
                <a:gd name="T4" fmla="*/ 72 w 96"/>
                <a:gd name="T5" fmla="*/ 144 h 288"/>
                <a:gd name="T6" fmla="*/ 0 w 96"/>
                <a:gd name="T7" fmla="*/ 266 h 288"/>
                <a:gd name="T8" fmla="*/ 11 w 96"/>
                <a:gd name="T9" fmla="*/ 288 h 288"/>
                <a:gd name="T10" fmla="*/ 96 w 96"/>
                <a:gd name="T11" fmla="*/ 144 h 288"/>
                <a:gd name="T12" fmla="*/ 11 w 96"/>
                <a:gd name="T1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288">
                  <a:moveTo>
                    <a:pt x="11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2" y="46"/>
                    <a:pt x="72" y="92"/>
                    <a:pt x="72" y="144"/>
                  </a:cubicBezTo>
                  <a:cubicBezTo>
                    <a:pt x="72" y="197"/>
                    <a:pt x="43" y="242"/>
                    <a:pt x="0" y="266"/>
                  </a:cubicBezTo>
                  <a:cubicBezTo>
                    <a:pt x="11" y="288"/>
                    <a:pt x="11" y="288"/>
                    <a:pt x="11" y="288"/>
                  </a:cubicBezTo>
                  <a:cubicBezTo>
                    <a:pt x="62" y="260"/>
                    <a:pt x="96" y="206"/>
                    <a:pt x="96" y="144"/>
                  </a:cubicBezTo>
                  <a:cubicBezTo>
                    <a:pt x="96" y="82"/>
                    <a:pt x="61" y="28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4" name="Arc 20"/>
          <p:cNvSpPr/>
          <p:nvPr/>
        </p:nvSpPr>
        <p:spPr>
          <a:xfrm flipV="1">
            <a:off x="3916363" y="2320925"/>
            <a:ext cx="1695450" cy="1695450"/>
          </a:xfrm>
          <a:prstGeom prst="arc">
            <a:avLst>
              <a:gd name="adj1" fmla="val 17688587"/>
              <a:gd name="adj2" fmla="val 14471894"/>
            </a:avLst>
          </a:prstGeom>
          <a:noFill/>
          <a:ln w="63500">
            <a:solidFill>
              <a:srgbClr val="FCC725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40" name="TextBox 21"/>
          <p:cNvSpPr txBox="1"/>
          <p:nvPr/>
        </p:nvSpPr>
        <p:spPr>
          <a:xfrm>
            <a:off x="4408488" y="3779838"/>
            <a:ext cx="70802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174%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462912" y="2869558"/>
            <a:ext cx="632159" cy="638674"/>
            <a:chOff x="3632924" y="5091975"/>
            <a:chExt cx="537900" cy="543443"/>
          </a:xfrm>
          <a:solidFill>
            <a:srgbClr val="FCC725"/>
          </a:solidFill>
        </p:grpSpPr>
        <p:sp>
          <p:nvSpPr>
            <p:cNvPr id="27" name="Freeform 705@|5FFC:0|FBC:0|LFC:0|LBC:16777215"/>
            <p:cNvSpPr/>
            <p:nvPr/>
          </p:nvSpPr>
          <p:spPr bwMode="auto">
            <a:xfrm>
              <a:off x="3632924" y="5091975"/>
              <a:ext cx="271720" cy="543443"/>
            </a:xfrm>
            <a:custGeom>
              <a:avLst/>
              <a:gdLst>
                <a:gd name="T0" fmla="*/ 16 w 49"/>
                <a:gd name="T1" fmla="*/ 33 h 98"/>
                <a:gd name="T2" fmla="*/ 0 w 49"/>
                <a:gd name="T3" fmla="*/ 33 h 98"/>
                <a:gd name="T4" fmla="*/ 0 w 49"/>
                <a:gd name="T5" fmla="*/ 65 h 98"/>
                <a:gd name="T6" fmla="*/ 16 w 49"/>
                <a:gd name="T7" fmla="*/ 65 h 98"/>
                <a:gd name="T8" fmla="*/ 49 w 49"/>
                <a:gd name="T9" fmla="*/ 98 h 98"/>
                <a:gd name="T10" fmla="*/ 49 w 49"/>
                <a:gd name="T11" fmla="*/ 0 h 98"/>
                <a:gd name="T12" fmla="*/ 16 w 49"/>
                <a:gd name="T13" fmla="*/ 33 h 98"/>
                <a:gd name="T14" fmla="*/ 16 w 49"/>
                <a:gd name="T15" fmla="*/ 3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98">
                  <a:moveTo>
                    <a:pt x="16" y="33"/>
                  </a:moveTo>
                  <a:lnTo>
                    <a:pt x="0" y="33"/>
                  </a:lnTo>
                  <a:lnTo>
                    <a:pt x="0" y="65"/>
                  </a:lnTo>
                  <a:lnTo>
                    <a:pt x="16" y="65"/>
                  </a:lnTo>
                  <a:lnTo>
                    <a:pt x="49" y="98"/>
                  </a:lnTo>
                  <a:lnTo>
                    <a:pt x="49" y="0"/>
                  </a:lnTo>
                  <a:lnTo>
                    <a:pt x="16" y="33"/>
                  </a:lnTo>
                  <a:lnTo>
                    <a:pt x="16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Freeform 706@|5FFC:0|FBC:0|LFC:0|LBC:16777215"/>
            <p:cNvSpPr/>
            <p:nvPr/>
          </p:nvSpPr>
          <p:spPr bwMode="auto">
            <a:xfrm>
              <a:off x="3943463" y="5247244"/>
              <a:ext cx="88725" cy="227357"/>
            </a:xfrm>
            <a:custGeom>
              <a:avLst/>
              <a:gdLst>
                <a:gd name="T0" fmla="*/ 11 w 36"/>
                <a:gd name="T1" fmla="*/ 0 h 92"/>
                <a:gd name="T2" fmla="*/ 0 w 36"/>
                <a:gd name="T3" fmla="*/ 22 h 92"/>
                <a:gd name="T4" fmla="*/ 0 w 36"/>
                <a:gd name="T5" fmla="*/ 23 h 92"/>
                <a:gd name="T6" fmla="*/ 12 w 36"/>
                <a:gd name="T7" fmla="*/ 46 h 92"/>
                <a:gd name="T8" fmla="*/ 0 w 36"/>
                <a:gd name="T9" fmla="*/ 70 h 92"/>
                <a:gd name="T10" fmla="*/ 0 w 36"/>
                <a:gd name="T11" fmla="*/ 70 h 92"/>
                <a:gd name="T12" fmla="*/ 11 w 36"/>
                <a:gd name="T13" fmla="*/ 92 h 92"/>
                <a:gd name="T14" fmla="*/ 36 w 36"/>
                <a:gd name="T15" fmla="*/ 46 h 92"/>
                <a:gd name="T16" fmla="*/ 11 w 36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92">
                  <a:moveTo>
                    <a:pt x="11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7" y="28"/>
                    <a:pt x="12" y="37"/>
                    <a:pt x="12" y="46"/>
                  </a:cubicBezTo>
                  <a:cubicBezTo>
                    <a:pt x="12" y="56"/>
                    <a:pt x="7" y="64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6" y="82"/>
                    <a:pt x="36" y="65"/>
                    <a:pt x="36" y="46"/>
                  </a:cubicBezTo>
                  <a:cubicBezTo>
                    <a:pt x="36" y="27"/>
                    <a:pt x="26" y="1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Freeform 707@|5FFC:0|FBC:0|LFC:0|LBC:16777215"/>
            <p:cNvSpPr/>
            <p:nvPr/>
          </p:nvSpPr>
          <p:spPr bwMode="auto">
            <a:xfrm>
              <a:off x="4004464" y="5130794"/>
              <a:ext cx="166360" cy="465808"/>
            </a:xfrm>
            <a:custGeom>
              <a:avLst/>
              <a:gdLst>
                <a:gd name="T0" fmla="*/ 67 w 67"/>
                <a:gd name="T1" fmla="*/ 95 h 190"/>
                <a:gd name="T2" fmla="*/ 11 w 67"/>
                <a:gd name="T3" fmla="*/ 0 h 190"/>
                <a:gd name="T4" fmla="*/ 0 w 67"/>
                <a:gd name="T5" fmla="*/ 22 h 190"/>
                <a:gd name="T6" fmla="*/ 0 w 67"/>
                <a:gd name="T7" fmla="*/ 22 h 190"/>
                <a:gd name="T8" fmla="*/ 42 w 67"/>
                <a:gd name="T9" fmla="*/ 95 h 190"/>
                <a:gd name="T10" fmla="*/ 0 w 67"/>
                <a:gd name="T11" fmla="*/ 168 h 190"/>
                <a:gd name="T12" fmla="*/ 0 w 67"/>
                <a:gd name="T13" fmla="*/ 168 h 190"/>
                <a:gd name="T14" fmla="*/ 11 w 67"/>
                <a:gd name="T15" fmla="*/ 190 h 190"/>
                <a:gd name="T16" fmla="*/ 67 w 67"/>
                <a:gd name="T17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90">
                  <a:moveTo>
                    <a:pt x="67" y="95"/>
                  </a:moveTo>
                  <a:cubicBezTo>
                    <a:pt x="67" y="54"/>
                    <a:pt x="44" y="19"/>
                    <a:pt x="11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5" y="37"/>
                    <a:pt x="42" y="64"/>
                    <a:pt x="42" y="95"/>
                  </a:cubicBezTo>
                  <a:cubicBezTo>
                    <a:pt x="42" y="126"/>
                    <a:pt x="25" y="154"/>
                    <a:pt x="0" y="16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1" y="190"/>
                    <a:pt x="11" y="190"/>
                    <a:pt x="11" y="190"/>
                  </a:cubicBezTo>
                  <a:cubicBezTo>
                    <a:pt x="44" y="171"/>
                    <a:pt x="67" y="136"/>
                    <a:pt x="6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0" name="Arc 16"/>
          <p:cNvSpPr/>
          <p:nvPr/>
        </p:nvSpPr>
        <p:spPr>
          <a:xfrm flipV="1">
            <a:off x="6610350" y="2320925"/>
            <a:ext cx="1695450" cy="1695450"/>
          </a:xfrm>
          <a:prstGeom prst="arc">
            <a:avLst>
              <a:gd name="adj1" fmla="val 17688587"/>
              <a:gd name="adj2" fmla="val 14471894"/>
            </a:avLst>
          </a:prstGeom>
          <a:ln w="63500">
            <a:solidFill>
              <a:srgbClr val="02B3C5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43" name="TextBox 17"/>
          <p:cNvSpPr txBox="1"/>
          <p:nvPr/>
        </p:nvSpPr>
        <p:spPr>
          <a:xfrm>
            <a:off x="7102475" y="3779838"/>
            <a:ext cx="70802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105%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7231995" y="2828735"/>
            <a:ext cx="524424" cy="713799"/>
            <a:chOff x="5135712" y="5091975"/>
            <a:chExt cx="399264" cy="543443"/>
          </a:xfrm>
          <a:solidFill>
            <a:srgbClr val="02B3C5"/>
          </a:solidFill>
        </p:grpSpPr>
        <p:sp>
          <p:nvSpPr>
            <p:cNvPr id="33" name="Freeform 708@|5FFC:0|FBC:0|LFC:0|LBC:16777215"/>
            <p:cNvSpPr/>
            <p:nvPr/>
          </p:nvSpPr>
          <p:spPr bwMode="auto">
            <a:xfrm>
              <a:off x="5135712" y="5091975"/>
              <a:ext cx="266176" cy="543443"/>
            </a:xfrm>
            <a:custGeom>
              <a:avLst/>
              <a:gdLst>
                <a:gd name="T0" fmla="*/ 16 w 48"/>
                <a:gd name="T1" fmla="*/ 33 h 98"/>
                <a:gd name="T2" fmla="*/ 0 w 48"/>
                <a:gd name="T3" fmla="*/ 33 h 98"/>
                <a:gd name="T4" fmla="*/ 0 w 48"/>
                <a:gd name="T5" fmla="*/ 65 h 98"/>
                <a:gd name="T6" fmla="*/ 16 w 48"/>
                <a:gd name="T7" fmla="*/ 65 h 98"/>
                <a:gd name="T8" fmla="*/ 48 w 48"/>
                <a:gd name="T9" fmla="*/ 98 h 98"/>
                <a:gd name="T10" fmla="*/ 48 w 48"/>
                <a:gd name="T11" fmla="*/ 0 h 98"/>
                <a:gd name="T12" fmla="*/ 16 w 48"/>
                <a:gd name="T13" fmla="*/ 33 h 98"/>
                <a:gd name="T14" fmla="*/ 16 w 48"/>
                <a:gd name="T15" fmla="*/ 3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98">
                  <a:moveTo>
                    <a:pt x="16" y="33"/>
                  </a:moveTo>
                  <a:lnTo>
                    <a:pt x="0" y="33"/>
                  </a:lnTo>
                  <a:lnTo>
                    <a:pt x="0" y="65"/>
                  </a:lnTo>
                  <a:lnTo>
                    <a:pt x="16" y="65"/>
                  </a:lnTo>
                  <a:lnTo>
                    <a:pt x="48" y="98"/>
                  </a:lnTo>
                  <a:lnTo>
                    <a:pt x="48" y="0"/>
                  </a:lnTo>
                  <a:lnTo>
                    <a:pt x="16" y="33"/>
                  </a:lnTo>
                  <a:lnTo>
                    <a:pt x="16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4" name="Freeform 709@|5FFC:0|FBC:0|LFC:0|LBC:16777215"/>
            <p:cNvSpPr/>
            <p:nvPr/>
          </p:nvSpPr>
          <p:spPr bwMode="auto">
            <a:xfrm>
              <a:off x="5446251" y="5247244"/>
              <a:ext cx="88725" cy="227357"/>
            </a:xfrm>
            <a:custGeom>
              <a:avLst/>
              <a:gdLst>
                <a:gd name="T0" fmla="*/ 11 w 36"/>
                <a:gd name="T1" fmla="*/ 0 h 92"/>
                <a:gd name="T2" fmla="*/ 0 w 36"/>
                <a:gd name="T3" fmla="*/ 22 h 92"/>
                <a:gd name="T4" fmla="*/ 0 w 36"/>
                <a:gd name="T5" fmla="*/ 23 h 92"/>
                <a:gd name="T6" fmla="*/ 12 w 36"/>
                <a:gd name="T7" fmla="*/ 46 h 92"/>
                <a:gd name="T8" fmla="*/ 0 w 36"/>
                <a:gd name="T9" fmla="*/ 70 h 92"/>
                <a:gd name="T10" fmla="*/ 0 w 36"/>
                <a:gd name="T11" fmla="*/ 70 h 92"/>
                <a:gd name="T12" fmla="*/ 11 w 36"/>
                <a:gd name="T13" fmla="*/ 92 h 92"/>
                <a:gd name="T14" fmla="*/ 36 w 36"/>
                <a:gd name="T15" fmla="*/ 46 h 92"/>
                <a:gd name="T16" fmla="*/ 11 w 36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92">
                  <a:moveTo>
                    <a:pt x="11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7" y="28"/>
                    <a:pt x="12" y="37"/>
                    <a:pt x="12" y="46"/>
                  </a:cubicBezTo>
                  <a:cubicBezTo>
                    <a:pt x="12" y="56"/>
                    <a:pt x="7" y="64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6" y="82"/>
                    <a:pt x="36" y="65"/>
                    <a:pt x="36" y="46"/>
                  </a:cubicBezTo>
                  <a:cubicBezTo>
                    <a:pt x="36" y="27"/>
                    <a:pt x="26" y="1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5" name="Arc 12"/>
          <p:cNvSpPr/>
          <p:nvPr/>
        </p:nvSpPr>
        <p:spPr>
          <a:xfrm flipV="1">
            <a:off x="9305925" y="2305050"/>
            <a:ext cx="1695450" cy="1695450"/>
          </a:xfrm>
          <a:prstGeom prst="arc">
            <a:avLst>
              <a:gd name="adj1" fmla="val 17688587"/>
              <a:gd name="adj2" fmla="val 14471894"/>
            </a:avLst>
          </a:prstGeom>
          <a:ln w="63500">
            <a:solidFill>
              <a:srgbClr val="73446C"/>
            </a:solidFill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/>
          <p:nvPr/>
        </p:nvSpPr>
        <p:spPr>
          <a:xfrm>
            <a:off x="9798050" y="3765550"/>
            <a:ext cx="709613" cy="3381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188%</a:t>
            </a:r>
          </a:p>
        </p:txBody>
      </p:sp>
      <p:sp>
        <p:nvSpPr>
          <p:cNvPr id="22547" name="Freeform 710"/>
          <p:cNvSpPr/>
          <p:nvPr/>
        </p:nvSpPr>
        <p:spPr>
          <a:xfrm>
            <a:off x="9980613" y="2800350"/>
            <a:ext cx="344487" cy="682625"/>
          </a:xfrm>
          <a:custGeom>
            <a:avLst/>
            <a:gdLst/>
            <a:ahLst/>
            <a:cxnLst>
              <a:cxn ang="0">
                <a:pos x="112563" y="225126"/>
              </a:cxn>
              <a:cxn ang="0">
                <a:pos x="0" y="225126"/>
              </a:cxn>
              <a:cxn ang="0">
                <a:pos x="0" y="457288"/>
              </a:cxn>
              <a:cxn ang="0">
                <a:pos x="112563" y="457288"/>
              </a:cxn>
              <a:cxn ang="0">
                <a:pos x="344724" y="682414"/>
              </a:cxn>
              <a:cxn ang="0">
                <a:pos x="344724" y="0"/>
              </a:cxn>
              <a:cxn ang="0">
                <a:pos x="112563" y="225126"/>
              </a:cxn>
              <a:cxn ang="0">
                <a:pos x="112563" y="225126"/>
              </a:cxn>
            </a:cxnLst>
            <a:rect l="0" t="0" r="0" b="0"/>
            <a:pathLst>
              <a:path w="49" h="97">
                <a:moveTo>
                  <a:pt x="16" y="32"/>
                </a:moveTo>
                <a:lnTo>
                  <a:pt x="0" y="32"/>
                </a:lnTo>
                <a:lnTo>
                  <a:pt x="0" y="65"/>
                </a:lnTo>
                <a:lnTo>
                  <a:pt x="16" y="65"/>
                </a:lnTo>
                <a:lnTo>
                  <a:pt x="49" y="97"/>
                </a:lnTo>
                <a:lnTo>
                  <a:pt x="49" y="0"/>
                </a:lnTo>
                <a:lnTo>
                  <a:pt x="16" y="32"/>
                </a:lnTo>
                <a:lnTo>
                  <a:pt x="16" y="32"/>
                </a:lnTo>
                <a:close/>
              </a:path>
            </a:pathLst>
          </a:custGeom>
          <a:solidFill>
            <a:srgbClr val="73446C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8" name="矩形 37"/>
          <p:cNvSpPr/>
          <p:nvPr/>
        </p:nvSpPr>
        <p:spPr>
          <a:xfrm>
            <a:off x="1130300" y="4822825"/>
            <a:ext cx="2078038" cy="12938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9" name="TextBox 13"/>
          <p:cNvSpPr txBox="1"/>
          <p:nvPr/>
        </p:nvSpPr>
        <p:spPr>
          <a:xfrm>
            <a:off x="1522413" y="4441825"/>
            <a:ext cx="129381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0" name="矩形 39"/>
          <p:cNvSpPr/>
          <p:nvPr/>
        </p:nvSpPr>
        <p:spPr>
          <a:xfrm>
            <a:off x="3743325" y="4822825"/>
            <a:ext cx="2078038" cy="12938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1" name="TextBox 13"/>
          <p:cNvSpPr txBox="1"/>
          <p:nvPr/>
        </p:nvSpPr>
        <p:spPr>
          <a:xfrm>
            <a:off x="4135438" y="4441825"/>
            <a:ext cx="129381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2" name="矩形 41"/>
          <p:cNvSpPr/>
          <p:nvPr/>
        </p:nvSpPr>
        <p:spPr>
          <a:xfrm>
            <a:off x="6448425" y="4822825"/>
            <a:ext cx="2078038" cy="12938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3" name="TextBox 13"/>
          <p:cNvSpPr txBox="1"/>
          <p:nvPr/>
        </p:nvSpPr>
        <p:spPr>
          <a:xfrm>
            <a:off x="6840538" y="4441825"/>
            <a:ext cx="129381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4" name="矩形 43"/>
          <p:cNvSpPr/>
          <p:nvPr/>
        </p:nvSpPr>
        <p:spPr>
          <a:xfrm>
            <a:off x="9153525" y="4822825"/>
            <a:ext cx="2078038" cy="12938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5" name="TextBox 13"/>
          <p:cNvSpPr txBox="1"/>
          <p:nvPr/>
        </p:nvSpPr>
        <p:spPr>
          <a:xfrm>
            <a:off x="9545638" y="4441825"/>
            <a:ext cx="129381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87925" y="663575"/>
            <a:ext cx="2384425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研究方法及过程</a:t>
            </a:r>
          </a:p>
        </p:txBody>
      </p:sp>
      <p:cxnSp>
        <p:nvCxnSpPr>
          <p:cNvPr id="22" name="Straight Connector 20"/>
          <p:cNvCxnSpPr/>
          <p:nvPr/>
        </p:nvCxnSpPr>
        <p:spPr>
          <a:xfrm>
            <a:off x="17463" y="4995863"/>
            <a:ext cx="9578975" cy="0"/>
          </a:xfrm>
          <a:prstGeom prst="line">
            <a:avLst/>
          </a:prstGeom>
          <a:ln w="50800" cap="rnd">
            <a:solidFill>
              <a:srgbClr val="ADBAC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1"/>
          <p:cNvSpPr/>
          <p:nvPr/>
        </p:nvSpPr>
        <p:spPr>
          <a:xfrm>
            <a:off x="9513888" y="4175125"/>
            <a:ext cx="1639888" cy="1639888"/>
          </a:xfrm>
          <a:prstGeom prst="ellipse">
            <a:avLst/>
          </a:prstGeom>
          <a:solidFill>
            <a:srgbClr val="6A3C7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D</a:t>
            </a:r>
            <a:endParaRPr kumimoji="0" lang="ru-RU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Teardrop 77"/>
          <p:cNvSpPr/>
          <p:nvPr/>
        </p:nvSpPr>
        <p:spPr>
          <a:xfrm rot="18900000">
            <a:off x="4435475" y="4913313"/>
            <a:ext cx="163513" cy="163513"/>
          </a:xfrm>
          <a:prstGeom prst="teardrop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5" name="Straight Connector 10"/>
          <p:cNvCxnSpPr/>
          <p:nvPr/>
        </p:nvCxnSpPr>
        <p:spPr>
          <a:xfrm flipV="1">
            <a:off x="4502150" y="4138613"/>
            <a:ext cx="0" cy="739775"/>
          </a:xfrm>
          <a:prstGeom prst="line">
            <a:avLst/>
          </a:prstGeom>
          <a:ln w="38100" cap="rnd">
            <a:solidFill>
              <a:srgbClr val="ADBA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11"/>
          <p:cNvSpPr/>
          <p:nvPr/>
        </p:nvSpPr>
        <p:spPr>
          <a:xfrm>
            <a:off x="3819525" y="2811463"/>
            <a:ext cx="1365250" cy="1363663"/>
          </a:xfrm>
          <a:prstGeom prst="ellipse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B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Teardrop 21"/>
          <p:cNvSpPr/>
          <p:nvPr/>
        </p:nvSpPr>
        <p:spPr>
          <a:xfrm rot="18900000">
            <a:off x="1696244" y="4912519"/>
            <a:ext cx="163513" cy="165100"/>
          </a:xfrm>
          <a:prstGeom prst="teardrop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28" name="Straight Connector 22"/>
          <p:cNvCxnSpPr/>
          <p:nvPr/>
        </p:nvCxnSpPr>
        <p:spPr>
          <a:xfrm flipV="1">
            <a:off x="1763713" y="3422650"/>
            <a:ext cx="0" cy="1455738"/>
          </a:xfrm>
          <a:prstGeom prst="line">
            <a:avLst/>
          </a:prstGeom>
          <a:ln w="38100" cap="rnd">
            <a:solidFill>
              <a:srgbClr val="ADBA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3"/>
          <p:cNvSpPr/>
          <p:nvPr/>
        </p:nvSpPr>
        <p:spPr>
          <a:xfrm>
            <a:off x="1081088" y="2114550"/>
            <a:ext cx="1363663" cy="1365250"/>
          </a:xfrm>
          <a:prstGeom prst="ellipse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A</a:t>
            </a:r>
            <a:r>
              <a:rPr kumimoji="0" lang="en-US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  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Teardrop 24"/>
          <p:cNvSpPr/>
          <p:nvPr/>
        </p:nvSpPr>
        <p:spPr>
          <a:xfrm rot="18900000">
            <a:off x="7254875" y="4913313"/>
            <a:ext cx="163513" cy="163513"/>
          </a:xfrm>
          <a:prstGeom prst="teardrop">
            <a:avLst/>
          </a:pr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1" name="Straight Connector 25"/>
          <p:cNvCxnSpPr/>
          <p:nvPr/>
        </p:nvCxnSpPr>
        <p:spPr>
          <a:xfrm flipV="1">
            <a:off x="7321550" y="3771900"/>
            <a:ext cx="0" cy="1106488"/>
          </a:xfrm>
          <a:prstGeom prst="line">
            <a:avLst/>
          </a:prstGeom>
          <a:ln w="38100" cap="rnd">
            <a:solidFill>
              <a:srgbClr val="ADBA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26"/>
          <p:cNvSpPr/>
          <p:nvPr/>
        </p:nvSpPr>
        <p:spPr>
          <a:xfrm>
            <a:off x="6638925" y="2114550"/>
            <a:ext cx="1365250" cy="1365250"/>
          </a:xfrm>
          <a:prstGeom prst="ellipse">
            <a:avLst/>
          </a:pr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C</a:t>
            </a:r>
            <a:r>
              <a:rPr kumimoji="0" lang="en-US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 </a:t>
            </a:r>
            <a:endParaRPr kumimoji="0" lang="ru-RU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081088" y="5327650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190625" y="5621338"/>
            <a:ext cx="1995488" cy="369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570288" y="5327650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3679825" y="5621338"/>
            <a:ext cx="1995488" cy="369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161088" y="5327650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6270625" y="5621338"/>
            <a:ext cx="1995488" cy="369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1"/>
          <p:cNvSpPr/>
          <p:nvPr/>
        </p:nvSpPr>
        <p:spPr>
          <a:xfrm>
            <a:off x="9647238" y="4329113"/>
            <a:ext cx="1336675" cy="13382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D</a:t>
            </a:r>
            <a:endParaRPr kumimoji="0" lang="ru-RU" sz="319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Oval 11"/>
          <p:cNvSpPr/>
          <p:nvPr/>
        </p:nvSpPr>
        <p:spPr>
          <a:xfrm>
            <a:off x="3933825" y="2927350"/>
            <a:ext cx="1112838" cy="11128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B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Oval 23"/>
          <p:cNvSpPr/>
          <p:nvPr/>
        </p:nvSpPr>
        <p:spPr>
          <a:xfrm>
            <a:off x="1195388" y="2232025"/>
            <a:ext cx="1112838" cy="11128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A</a:t>
            </a:r>
            <a:r>
              <a:rPr kumimoji="0" lang="en-US" sz="319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  </a:t>
            </a:r>
          </a:p>
        </p:txBody>
      </p:sp>
      <p:sp>
        <p:nvSpPr>
          <p:cNvPr id="42" name="Oval 26"/>
          <p:cNvSpPr/>
          <p:nvPr/>
        </p:nvSpPr>
        <p:spPr>
          <a:xfrm>
            <a:off x="6753225" y="2232025"/>
            <a:ext cx="1112838" cy="11128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C</a:t>
            </a:r>
            <a:r>
              <a:rPr kumimoji="0" lang="en-US" sz="319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 </a:t>
            </a:r>
            <a:endParaRPr kumimoji="0" lang="ru-RU" sz="319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87925" y="663575"/>
            <a:ext cx="2384425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研究方法及过程</a:t>
            </a:r>
          </a:p>
        </p:txBody>
      </p:sp>
      <p:pic>
        <p:nvPicPr>
          <p:cNvPr id="24580" name="Picture 6" descr="Laptop Mask 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2565400"/>
            <a:ext cx="5056188" cy="30845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直角三角形 13"/>
          <p:cNvSpPr/>
          <p:nvPr/>
        </p:nvSpPr>
        <p:spPr>
          <a:xfrm>
            <a:off x="1308100" y="2741613"/>
            <a:ext cx="3843338" cy="2454275"/>
          </a:xfrm>
          <a:prstGeom prst="rtTriangle">
            <a:avLst/>
          </a:prstGeom>
          <a:solidFill>
            <a:srgbClr val="FD6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直角三角形 14"/>
          <p:cNvSpPr/>
          <p:nvPr/>
        </p:nvSpPr>
        <p:spPr>
          <a:xfrm flipH="1" flipV="1">
            <a:off x="1300163" y="2733675"/>
            <a:ext cx="3843338" cy="2452688"/>
          </a:xfrm>
          <a:prstGeom prst="rtTriangle">
            <a:avLst/>
          </a:prstGeom>
          <a:solidFill>
            <a:srgbClr val="FD6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4583" name="组合 15"/>
          <p:cNvGrpSpPr/>
          <p:nvPr/>
        </p:nvGrpSpPr>
        <p:grpSpPr>
          <a:xfrm>
            <a:off x="2698750" y="3379788"/>
            <a:ext cx="1046163" cy="1046162"/>
            <a:chOff x="1764792" y="2734056"/>
            <a:chExt cx="1170432" cy="1170432"/>
          </a:xfrm>
        </p:grpSpPr>
        <p:grpSp>
          <p:nvGrpSpPr>
            <p:cNvPr id="17" name="组合 16"/>
            <p:cNvGrpSpPr/>
            <p:nvPr/>
          </p:nvGrpSpPr>
          <p:grpSpPr>
            <a:xfrm>
              <a:off x="2003329" y="3103456"/>
              <a:ext cx="675069" cy="543157"/>
              <a:chOff x="3836988" y="3163888"/>
              <a:chExt cx="276225" cy="222249"/>
            </a:xfrm>
            <a:solidFill>
              <a:schemeClr val="bg1"/>
            </a:solidFill>
          </p:grpSpPr>
          <p:sp>
            <p:nvSpPr>
              <p:cNvPr id="19" name="Oval 298"/>
              <p:cNvSpPr>
                <a:spLocks noChangeArrowheads="1"/>
              </p:cNvSpPr>
              <p:nvPr/>
            </p:nvSpPr>
            <p:spPr bwMode="auto">
              <a:xfrm>
                <a:off x="3944938" y="3346450"/>
                <a:ext cx="39688" cy="396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299"/>
              <p:cNvSpPr>
                <a:spLocks noChangeArrowheads="1"/>
              </p:cNvSpPr>
              <p:nvPr/>
            </p:nvSpPr>
            <p:spPr bwMode="auto">
              <a:xfrm>
                <a:off x="4038601" y="3346450"/>
                <a:ext cx="39688" cy="396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Freeform 300"/>
              <p:cNvSpPr/>
              <p:nvPr/>
            </p:nvSpPr>
            <p:spPr bwMode="auto">
              <a:xfrm>
                <a:off x="3836988" y="3163888"/>
                <a:ext cx="254000" cy="166687"/>
              </a:xfrm>
              <a:custGeom>
                <a:avLst/>
                <a:gdLst>
                  <a:gd name="T0" fmla="*/ 256 w 266"/>
                  <a:gd name="T1" fmla="*/ 153 h 174"/>
                  <a:gd name="T2" fmla="*/ 113 w 266"/>
                  <a:gd name="T3" fmla="*/ 153 h 174"/>
                  <a:gd name="T4" fmla="*/ 64 w 266"/>
                  <a:gd name="T5" fmla="*/ 7 h 174"/>
                  <a:gd name="T6" fmla="*/ 54 w 266"/>
                  <a:gd name="T7" fmla="*/ 0 h 174"/>
                  <a:gd name="T8" fmla="*/ 11 w 266"/>
                  <a:gd name="T9" fmla="*/ 0 h 174"/>
                  <a:gd name="T10" fmla="*/ 0 w 266"/>
                  <a:gd name="T11" fmla="*/ 10 h 174"/>
                  <a:gd name="T12" fmla="*/ 11 w 266"/>
                  <a:gd name="T13" fmla="*/ 21 h 174"/>
                  <a:gd name="T14" fmla="*/ 47 w 266"/>
                  <a:gd name="T15" fmla="*/ 21 h 174"/>
                  <a:gd name="T16" fmla="*/ 96 w 266"/>
                  <a:gd name="T17" fmla="*/ 167 h 174"/>
                  <a:gd name="T18" fmla="*/ 106 w 266"/>
                  <a:gd name="T19" fmla="*/ 174 h 174"/>
                  <a:gd name="T20" fmla="*/ 256 w 266"/>
                  <a:gd name="T21" fmla="*/ 174 h 174"/>
                  <a:gd name="T22" fmla="*/ 266 w 266"/>
                  <a:gd name="T23" fmla="*/ 164 h 174"/>
                  <a:gd name="T24" fmla="*/ 256 w 266"/>
                  <a:gd name="T25" fmla="*/ 15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6" h="174">
                    <a:moveTo>
                      <a:pt x="256" y="153"/>
                    </a:moveTo>
                    <a:cubicBezTo>
                      <a:pt x="113" y="153"/>
                      <a:pt x="113" y="153"/>
                      <a:pt x="113" y="153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3" y="3"/>
                      <a:pt x="59" y="0"/>
                      <a:pt x="5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96" y="167"/>
                      <a:pt x="96" y="167"/>
                      <a:pt x="96" y="167"/>
                    </a:cubicBezTo>
                    <a:cubicBezTo>
                      <a:pt x="97" y="171"/>
                      <a:pt x="101" y="174"/>
                      <a:pt x="106" y="174"/>
                    </a:cubicBezTo>
                    <a:cubicBezTo>
                      <a:pt x="256" y="174"/>
                      <a:pt x="256" y="174"/>
                      <a:pt x="256" y="174"/>
                    </a:cubicBezTo>
                    <a:cubicBezTo>
                      <a:pt x="262" y="174"/>
                      <a:pt x="266" y="169"/>
                      <a:pt x="266" y="164"/>
                    </a:cubicBezTo>
                    <a:cubicBezTo>
                      <a:pt x="266" y="158"/>
                      <a:pt x="262" y="153"/>
                      <a:pt x="256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Freeform 301"/>
              <p:cNvSpPr>
                <a:spLocks noEditPoints="1"/>
              </p:cNvSpPr>
              <p:nvPr/>
            </p:nvSpPr>
            <p:spPr bwMode="auto">
              <a:xfrm>
                <a:off x="3925888" y="3187700"/>
                <a:ext cx="187325" cy="106362"/>
              </a:xfrm>
              <a:custGeom>
                <a:avLst/>
                <a:gdLst>
                  <a:gd name="T0" fmla="*/ 185 w 195"/>
                  <a:gd name="T1" fmla="*/ 16 h 111"/>
                  <a:gd name="T2" fmla="*/ 9 w 195"/>
                  <a:gd name="T3" fmla="*/ 0 h 111"/>
                  <a:gd name="T4" fmla="*/ 1 w 195"/>
                  <a:gd name="T5" fmla="*/ 9 h 111"/>
                  <a:gd name="T6" fmla="*/ 32 w 195"/>
                  <a:gd name="T7" fmla="*/ 101 h 111"/>
                  <a:gd name="T8" fmla="*/ 46 w 195"/>
                  <a:gd name="T9" fmla="*/ 111 h 111"/>
                  <a:gd name="T10" fmla="*/ 175 w 195"/>
                  <a:gd name="T11" fmla="*/ 111 h 111"/>
                  <a:gd name="T12" fmla="*/ 187 w 195"/>
                  <a:gd name="T13" fmla="*/ 100 h 111"/>
                  <a:gd name="T14" fmla="*/ 195 w 195"/>
                  <a:gd name="T15" fmla="*/ 27 h 111"/>
                  <a:gd name="T16" fmla="*/ 185 w 195"/>
                  <a:gd name="T17" fmla="*/ 16 h 111"/>
                  <a:gd name="T18" fmla="*/ 96 w 195"/>
                  <a:gd name="T19" fmla="*/ 76 h 111"/>
                  <a:gd name="T20" fmla="*/ 59 w 195"/>
                  <a:gd name="T21" fmla="*/ 76 h 111"/>
                  <a:gd name="T22" fmla="*/ 54 w 195"/>
                  <a:gd name="T23" fmla="*/ 73 h 111"/>
                  <a:gd name="T24" fmla="*/ 43 w 195"/>
                  <a:gd name="T25" fmla="*/ 41 h 111"/>
                  <a:gd name="T26" fmla="*/ 46 w 195"/>
                  <a:gd name="T27" fmla="*/ 38 h 111"/>
                  <a:gd name="T28" fmla="*/ 86 w 195"/>
                  <a:gd name="T29" fmla="*/ 41 h 111"/>
                  <a:gd name="T30" fmla="*/ 90 w 195"/>
                  <a:gd name="T31" fmla="*/ 45 h 111"/>
                  <a:gd name="T32" fmla="*/ 99 w 195"/>
                  <a:gd name="T33" fmla="*/ 73 h 111"/>
                  <a:gd name="T34" fmla="*/ 96 w 195"/>
                  <a:gd name="T35" fmla="*/ 76 h 111"/>
                  <a:gd name="T36" fmla="*/ 162 w 195"/>
                  <a:gd name="T37" fmla="*/ 73 h 111"/>
                  <a:gd name="T38" fmla="*/ 158 w 195"/>
                  <a:gd name="T39" fmla="*/ 76 h 111"/>
                  <a:gd name="T40" fmla="*/ 135 w 195"/>
                  <a:gd name="T41" fmla="*/ 76 h 111"/>
                  <a:gd name="T42" fmla="*/ 131 w 195"/>
                  <a:gd name="T43" fmla="*/ 73 h 111"/>
                  <a:gd name="T44" fmla="*/ 122 w 195"/>
                  <a:gd name="T45" fmla="*/ 48 h 111"/>
                  <a:gd name="T46" fmla="*/ 125 w 195"/>
                  <a:gd name="T47" fmla="*/ 45 h 111"/>
                  <a:gd name="T48" fmla="*/ 161 w 195"/>
                  <a:gd name="T49" fmla="*/ 48 h 111"/>
                  <a:gd name="T50" fmla="*/ 164 w 195"/>
                  <a:gd name="T51" fmla="*/ 51 h 111"/>
                  <a:gd name="T52" fmla="*/ 162 w 195"/>
                  <a:gd name="T53" fmla="*/ 73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5" h="111">
                    <a:moveTo>
                      <a:pt x="185" y="16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3" y="0"/>
                      <a:pt x="0" y="4"/>
                      <a:pt x="1" y="9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4" y="106"/>
                      <a:pt x="40" y="111"/>
                      <a:pt x="46" y="111"/>
                    </a:cubicBezTo>
                    <a:cubicBezTo>
                      <a:pt x="175" y="111"/>
                      <a:pt x="175" y="111"/>
                      <a:pt x="175" y="111"/>
                    </a:cubicBezTo>
                    <a:cubicBezTo>
                      <a:pt x="181" y="111"/>
                      <a:pt x="186" y="106"/>
                      <a:pt x="187" y="100"/>
                    </a:cubicBezTo>
                    <a:cubicBezTo>
                      <a:pt x="195" y="27"/>
                      <a:pt x="195" y="27"/>
                      <a:pt x="195" y="27"/>
                    </a:cubicBezTo>
                    <a:cubicBezTo>
                      <a:pt x="195" y="21"/>
                      <a:pt x="191" y="16"/>
                      <a:pt x="185" y="16"/>
                    </a:cubicBezTo>
                    <a:close/>
                    <a:moveTo>
                      <a:pt x="96" y="76"/>
                    </a:moveTo>
                    <a:cubicBezTo>
                      <a:pt x="59" y="76"/>
                      <a:pt x="59" y="76"/>
                      <a:pt x="59" y="76"/>
                    </a:cubicBezTo>
                    <a:cubicBezTo>
                      <a:pt x="57" y="76"/>
                      <a:pt x="55" y="75"/>
                      <a:pt x="54" y="73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39"/>
                      <a:pt x="44" y="38"/>
                      <a:pt x="46" y="38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8" y="42"/>
                      <a:pt x="90" y="43"/>
                      <a:pt x="90" y="45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99" y="75"/>
                      <a:pt x="98" y="76"/>
                      <a:pt x="96" y="76"/>
                    </a:cubicBezTo>
                    <a:close/>
                    <a:moveTo>
                      <a:pt x="162" y="73"/>
                    </a:moveTo>
                    <a:cubicBezTo>
                      <a:pt x="161" y="75"/>
                      <a:pt x="160" y="76"/>
                      <a:pt x="158" y="76"/>
                    </a:cubicBezTo>
                    <a:cubicBezTo>
                      <a:pt x="135" y="76"/>
                      <a:pt x="135" y="76"/>
                      <a:pt x="135" y="76"/>
                    </a:cubicBezTo>
                    <a:cubicBezTo>
                      <a:pt x="133" y="76"/>
                      <a:pt x="131" y="75"/>
                      <a:pt x="131" y="73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6"/>
                      <a:pt x="123" y="45"/>
                      <a:pt x="125" y="45"/>
                    </a:cubicBezTo>
                    <a:cubicBezTo>
                      <a:pt x="161" y="48"/>
                      <a:pt x="161" y="48"/>
                      <a:pt x="161" y="48"/>
                    </a:cubicBezTo>
                    <a:cubicBezTo>
                      <a:pt x="163" y="48"/>
                      <a:pt x="164" y="50"/>
                      <a:pt x="164" y="51"/>
                    </a:cubicBezTo>
                    <a:lnTo>
                      <a:pt x="162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1764792" y="2734056"/>
              <a:ext cx="1170432" cy="117043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4584" name="文本框 22"/>
          <p:cNvSpPr txBox="1"/>
          <p:nvPr/>
        </p:nvSpPr>
        <p:spPr>
          <a:xfrm>
            <a:off x="6362700" y="3978275"/>
            <a:ext cx="5041900" cy="846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222A3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5" name="TextBox 10"/>
          <p:cNvSpPr txBox="1"/>
          <p:nvPr/>
        </p:nvSpPr>
        <p:spPr>
          <a:xfrm>
            <a:off x="6356350" y="3389313"/>
            <a:ext cx="202882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2400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6453188" y="3914775"/>
            <a:ext cx="4737100" cy="0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2000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3"/>
          <p:cNvSpPr/>
          <p:nvPr/>
        </p:nvSpPr>
        <p:spPr bwMode="auto">
          <a:xfrm>
            <a:off x="2617788" y="3844925"/>
            <a:ext cx="1520825" cy="1528763"/>
          </a:xfrm>
          <a:custGeom>
            <a:avLst/>
            <a:gdLst>
              <a:gd name="T0" fmla="*/ 958 w 958"/>
              <a:gd name="T1" fmla="*/ 287 h 963"/>
              <a:gd name="T2" fmla="*/ 283 w 958"/>
              <a:gd name="T3" fmla="*/ 963 h 963"/>
              <a:gd name="T4" fmla="*/ 0 w 958"/>
              <a:gd name="T5" fmla="*/ 676 h 963"/>
              <a:gd name="T6" fmla="*/ 672 w 958"/>
              <a:gd name="T7" fmla="*/ 0 h 963"/>
              <a:gd name="T8" fmla="*/ 958 w 958"/>
              <a:gd name="T9" fmla="*/ 287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8" h="963">
                <a:moveTo>
                  <a:pt x="958" y="287"/>
                </a:moveTo>
                <a:lnTo>
                  <a:pt x="283" y="963"/>
                </a:lnTo>
                <a:lnTo>
                  <a:pt x="0" y="676"/>
                </a:lnTo>
                <a:lnTo>
                  <a:pt x="672" y="0"/>
                </a:lnTo>
                <a:lnTo>
                  <a:pt x="958" y="287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Freeform 24"/>
          <p:cNvSpPr/>
          <p:nvPr/>
        </p:nvSpPr>
        <p:spPr bwMode="auto">
          <a:xfrm>
            <a:off x="9037638" y="1701800"/>
            <a:ext cx="1527175" cy="1524000"/>
          </a:xfrm>
          <a:custGeom>
            <a:avLst/>
            <a:gdLst>
              <a:gd name="T0" fmla="*/ 962 w 962"/>
              <a:gd name="T1" fmla="*/ 284 h 960"/>
              <a:gd name="T2" fmla="*/ 287 w 962"/>
              <a:gd name="T3" fmla="*/ 960 h 960"/>
              <a:gd name="T4" fmla="*/ 0 w 962"/>
              <a:gd name="T5" fmla="*/ 677 h 960"/>
              <a:gd name="T6" fmla="*/ 675 w 962"/>
              <a:gd name="T7" fmla="*/ 0 h 960"/>
              <a:gd name="T8" fmla="*/ 962 w 962"/>
              <a:gd name="T9" fmla="*/ 284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2" h="960">
                <a:moveTo>
                  <a:pt x="962" y="284"/>
                </a:moveTo>
                <a:lnTo>
                  <a:pt x="287" y="960"/>
                </a:lnTo>
                <a:lnTo>
                  <a:pt x="0" y="677"/>
                </a:lnTo>
                <a:lnTo>
                  <a:pt x="675" y="0"/>
                </a:lnTo>
                <a:lnTo>
                  <a:pt x="962" y="284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Freeform 25"/>
          <p:cNvSpPr/>
          <p:nvPr/>
        </p:nvSpPr>
        <p:spPr bwMode="auto">
          <a:xfrm>
            <a:off x="5827713" y="2776538"/>
            <a:ext cx="1522413" cy="1524000"/>
          </a:xfrm>
          <a:custGeom>
            <a:avLst/>
            <a:gdLst>
              <a:gd name="T0" fmla="*/ 959 w 959"/>
              <a:gd name="T1" fmla="*/ 283 h 960"/>
              <a:gd name="T2" fmla="*/ 286 w 959"/>
              <a:gd name="T3" fmla="*/ 960 h 960"/>
              <a:gd name="T4" fmla="*/ 0 w 959"/>
              <a:gd name="T5" fmla="*/ 673 h 960"/>
              <a:gd name="T6" fmla="*/ 675 w 959"/>
              <a:gd name="T7" fmla="*/ 0 h 960"/>
              <a:gd name="T8" fmla="*/ 959 w 959"/>
              <a:gd name="T9" fmla="*/ 283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960">
                <a:moveTo>
                  <a:pt x="959" y="283"/>
                </a:moveTo>
                <a:lnTo>
                  <a:pt x="286" y="960"/>
                </a:lnTo>
                <a:lnTo>
                  <a:pt x="0" y="673"/>
                </a:lnTo>
                <a:lnTo>
                  <a:pt x="675" y="0"/>
                </a:lnTo>
                <a:lnTo>
                  <a:pt x="959" y="283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Freeform 26"/>
          <p:cNvSpPr/>
          <p:nvPr/>
        </p:nvSpPr>
        <p:spPr bwMode="auto">
          <a:xfrm>
            <a:off x="4756150" y="2776538"/>
            <a:ext cx="1525588" cy="1524000"/>
          </a:xfrm>
          <a:custGeom>
            <a:avLst/>
            <a:gdLst>
              <a:gd name="T0" fmla="*/ 286 w 961"/>
              <a:gd name="T1" fmla="*/ 0 h 960"/>
              <a:gd name="T2" fmla="*/ 961 w 961"/>
              <a:gd name="T3" fmla="*/ 673 h 960"/>
              <a:gd name="T4" fmla="*/ 675 w 961"/>
              <a:gd name="T5" fmla="*/ 960 h 960"/>
              <a:gd name="T6" fmla="*/ 0 w 961"/>
              <a:gd name="T7" fmla="*/ 283 h 960"/>
              <a:gd name="T8" fmla="*/ 286 w 961"/>
              <a:gd name="T9" fmla="*/ 0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1" h="960">
                <a:moveTo>
                  <a:pt x="286" y="0"/>
                </a:moveTo>
                <a:lnTo>
                  <a:pt x="961" y="673"/>
                </a:lnTo>
                <a:lnTo>
                  <a:pt x="675" y="960"/>
                </a:lnTo>
                <a:lnTo>
                  <a:pt x="0" y="283"/>
                </a:lnTo>
                <a:lnTo>
                  <a:pt x="286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Freeform 27"/>
          <p:cNvSpPr/>
          <p:nvPr/>
        </p:nvSpPr>
        <p:spPr bwMode="auto">
          <a:xfrm>
            <a:off x="7966075" y="2776538"/>
            <a:ext cx="1527175" cy="1524000"/>
          </a:xfrm>
          <a:custGeom>
            <a:avLst/>
            <a:gdLst>
              <a:gd name="T0" fmla="*/ 962 w 962"/>
              <a:gd name="T1" fmla="*/ 283 h 960"/>
              <a:gd name="T2" fmla="*/ 287 w 962"/>
              <a:gd name="T3" fmla="*/ 960 h 960"/>
              <a:gd name="T4" fmla="*/ 0 w 962"/>
              <a:gd name="T5" fmla="*/ 673 h 960"/>
              <a:gd name="T6" fmla="*/ 675 w 962"/>
              <a:gd name="T7" fmla="*/ 0 h 960"/>
              <a:gd name="T8" fmla="*/ 962 w 962"/>
              <a:gd name="T9" fmla="*/ 283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2" h="960">
                <a:moveTo>
                  <a:pt x="962" y="283"/>
                </a:moveTo>
                <a:lnTo>
                  <a:pt x="287" y="960"/>
                </a:lnTo>
                <a:lnTo>
                  <a:pt x="0" y="673"/>
                </a:lnTo>
                <a:lnTo>
                  <a:pt x="675" y="0"/>
                </a:lnTo>
                <a:lnTo>
                  <a:pt x="962" y="283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7" name="Freeform 28"/>
          <p:cNvSpPr/>
          <p:nvPr/>
        </p:nvSpPr>
        <p:spPr bwMode="auto">
          <a:xfrm>
            <a:off x="6899275" y="2776538"/>
            <a:ext cx="1522413" cy="1524000"/>
          </a:xfrm>
          <a:custGeom>
            <a:avLst/>
            <a:gdLst>
              <a:gd name="T0" fmla="*/ 284 w 959"/>
              <a:gd name="T1" fmla="*/ 0 h 960"/>
              <a:gd name="T2" fmla="*/ 959 w 959"/>
              <a:gd name="T3" fmla="*/ 673 h 960"/>
              <a:gd name="T4" fmla="*/ 672 w 959"/>
              <a:gd name="T5" fmla="*/ 960 h 960"/>
              <a:gd name="T6" fmla="*/ 0 w 959"/>
              <a:gd name="T7" fmla="*/ 283 h 960"/>
              <a:gd name="T8" fmla="*/ 284 w 959"/>
              <a:gd name="T9" fmla="*/ 0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960">
                <a:moveTo>
                  <a:pt x="284" y="0"/>
                </a:moveTo>
                <a:lnTo>
                  <a:pt x="959" y="673"/>
                </a:lnTo>
                <a:lnTo>
                  <a:pt x="672" y="960"/>
                </a:lnTo>
                <a:lnTo>
                  <a:pt x="0" y="283"/>
                </a:lnTo>
                <a:lnTo>
                  <a:pt x="284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Freeform 29"/>
          <p:cNvSpPr/>
          <p:nvPr/>
        </p:nvSpPr>
        <p:spPr bwMode="auto">
          <a:xfrm>
            <a:off x="3684588" y="2776538"/>
            <a:ext cx="1525588" cy="1524000"/>
          </a:xfrm>
          <a:custGeom>
            <a:avLst/>
            <a:gdLst>
              <a:gd name="T0" fmla="*/ 961 w 961"/>
              <a:gd name="T1" fmla="*/ 283 h 960"/>
              <a:gd name="T2" fmla="*/ 286 w 961"/>
              <a:gd name="T3" fmla="*/ 960 h 960"/>
              <a:gd name="T4" fmla="*/ 0 w 961"/>
              <a:gd name="T5" fmla="*/ 673 h 960"/>
              <a:gd name="T6" fmla="*/ 675 w 961"/>
              <a:gd name="T7" fmla="*/ 0 h 960"/>
              <a:gd name="T8" fmla="*/ 961 w 961"/>
              <a:gd name="T9" fmla="*/ 283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1" h="960">
                <a:moveTo>
                  <a:pt x="961" y="283"/>
                </a:moveTo>
                <a:lnTo>
                  <a:pt x="286" y="960"/>
                </a:lnTo>
                <a:lnTo>
                  <a:pt x="0" y="673"/>
                </a:lnTo>
                <a:lnTo>
                  <a:pt x="675" y="0"/>
                </a:lnTo>
                <a:lnTo>
                  <a:pt x="961" y="283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Freeform 30"/>
          <p:cNvSpPr/>
          <p:nvPr/>
        </p:nvSpPr>
        <p:spPr bwMode="auto">
          <a:xfrm>
            <a:off x="1544638" y="3844925"/>
            <a:ext cx="1522413" cy="1528763"/>
          </a:xfrm>
          <a:custGeom>
            <a:avLst/>
            <a:gdLst>
              <a:gd name="T0" fmla="*/ 287 w 959"/>
              <a:gd name="T1" fmla="*/ 0 h 963"/>
              <a:gd name="T2" fmla="*/ 959 w 959"/>
              <a:gd name="T3" fmla="*/ 676 h 963"/>
              <a:gd name="T4" fmla="*/ 676 w 959"/>
              <a:gd name="T5" fmla="*/ 963 h 963"/>
              <a:gd name="T6" fmla="*/ 0 w 959"/>
              <a:gd name="T7" fmla="*/ 287 h 963"/>
              <a:gd name="T8" fmla="*/ 287 w 959"/>
              <a:gd name="T9" fmla="*/ 0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9" h="963">
                <a:moveTo>
                  <a:pt x="287" y="0"/>
                </a:moveTo>
                <a:lnTo>
                  <a:pt x="959" y="676"/>
                </a:lnTo>
                <a:lnTo>
                  <a:pt x="676" y="963"/>
                </a:lnTo>
                <a:lnTo>
                  <a:pt x="0" y="287"/>
                </a:lnTo>
                <a:lnTo>
                  <a:pt x="287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Freeform 31"/>
          <p:cNvSpPr/>
          <p:nvPr/>
        </p:nvSpPr>
        <p:spPr bwMode="auto">
          <a:xfrm>
            <a:off x="1420813" y="3721100"/>
            <a:ext cx="703263" cy="703263"/>
          </a:xfrm>
          <a:custGeom>
            <a:avLst/>
            <a:gdLst>
              <a:gd name="T0" fmla="*/ 135 w 164"/>
              <a:gd name="T1" fmla="*/ 29 h 164"/>
              <a:gd name="T2" fmla="*/ 135 w 164"/>
              <a:gd name="T3" fmla="*/ 135 h 164"/>
              <a:gd name="T4" fmla="*/ 29 w 164"/>
              <a:gd name="T5" fmla="*/ 135 h 164"/>
              <a:gd name="T6" fmla="*/ 29 w 164"/>
              <a:gd name="T7" fmla="*/ 29 h 164"/>
              <a:gd name="T8" fmla="*/ 135 w 164"/>
              <a:gd name="T9" fmla="*/ 2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64">
                <a:moveTo>
                  <a:pt x="135" y="29"/>
                </a:moveTo>
                <a:cubicBezTo>
                  <a:pt x="164" y="58"/>
                  <a:pt x="164" y="106"/>
                  <a:pt x="135" y="135"/>
                </a:cubicBezTo>
                <a:cubicBezTo>
                  <a:pt x="105" y="164"/>
                  <a:pt x="58" y="164"/>
                  <a:pt x="29" y="135"/>
                </a:cubicBezTo>
                <a:cubicBezTo>
                  <a:pt x="0" y="106"/>
                  <a:pt x="0" y="58"/>
                  <a:pt x="29" y="29"/>
                </a:cubicBezTo>
                <a:cubicBezTo>
                  <a:pt x="58" y="0"/>
                  <a:pt x="105" y="0"/>
                  <a:pt x="135" y="29"/>
                </a:cubicBezTo>
                <a:close/>
              </a:path>
            </a:pathLst>
          </a:cu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1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Freeform 32"/>
          <p:cNvSpPr/>
          <p:nvPr/>
        </p:nvSpPr>
        <p:spPr bwMode="auto">
          <a:xfrm>
            <a:off x="2492375" y="4794250"/>
            <a:ext cx="698500" cy="703263"/>
          </a:xfrm>
          <a:custGeom>
            <a:avLst/>
            <a:gdLst>
              <a:gd name="T0" fmla="*/ 134 w 163"/>
              <a:gd name="T1" fmla="*/ 29 h 164"/>
              <a:gd name="T2" fmla="*/ 134 w 163"/>
              <a:gd name="T3" fmla="*/ 135 h 164"/>
              <a:gd name="T4" fmla="*/ 29 w 163"/>
              <a:gd name="T5" fmla="*/ 135 h 164"/>
              <a:gd name="T6" fmla="*/ 29 w 163"/>
              <a:gd name="T7" fmla="*/ 29 h 164"/>
              <a:gd name="T8" fmla="*/ 134 w 163"/>
              <a:gd name="T9" fmla="*/ 2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" h="164">
                <a:moveTo>
                  <a:pt x="134" y="29"/>
                </a:moveTo>
                <a:cubicBezTo>
                  <a:pt x="163" y="58"/>
                  <a:pt x="163" y="105"/>
                  <a:pt x="134" y="135"/>
                </a:cubicBezTo>
                <a:cubicBezTo>
                  <a:pt x="105" y="164"/>
                  <a:pt x="58" y="164"/>
                  <a:pt x="29" y="135"/>
                </a:cubicBezTo>
                <a:cubicBezTo>
                  <a:pt x="0" y="105"/>
                  <a:pt x="0" y="58"/>
                  <a:pt x="29" y="29"/>
                </a:cubicBezTo>
                <a:cubicBezTo>
                  <a:pt x="58" y="0"/>
                  <a:pt x="105" y="0"/>
                  <a:pt x="134" y="29"/>
                </a:cubicBezTo>
                <a:close/>
              </a:path>
            </a:pathLst>
          </a:cu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2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Freeform 33"/>
          <p:cNvSpPr/>
          <p:nvPr/>
        </p:nvSpPr>
        <p:spPr bwMode="auto">
          <a:xfrm>
            <a:off x="3560763" y="3721100"/>
            <a:ext cx="701675" cy="703263"/>
          </a:xfrm>
          <a:custGeom>
            <a:avLst/>
            <a:gdLst>
              <a:gd name="T0" fmla="*/ 135 w 164"/>
              <a:gd name="T1" fmla="*/ 135 h 164"/>
              <a:gd name="T2" fmla="*/ 29 w 164"/>
              <a:gd name="T3" fmla="*/ 135 h 164"/>
              <a:gd name="T4" fmla="*/ 29 w 164"/>
              <a:gd name="T5" fmla="*/ 29 h 164"/>
              <a:gd name="T6" fmla="*/ 135 w 164"/>
              <a:gd name="T7" fmla="*/ 29 h 164"/>
              <a:gd name="T8" fmla="*/ 135 w 164"/>
              <a:gd name="T9" fmla="*/ 13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64">
                <a:moveTo>
                  <a:pt x="135" y="135"/>
                </a:moveTo>
                <a:cubicBezTo>
                  <a:pt x="106" y="164"/>
                  <a:pt x="59" y="164"/>
                  <a:pt x="29" y="135"/>
                </a:cubicBezTo>
                <a:cubicBezTo>
                  <a:pt x="0" y="106"/>
                  <a:pt x="0" y="58"/>
                  <a:pt x="29" y="29"/>
                </a:cubicBezTo>
                <a:cubicBezTo>
                  <a:pt x="59" y="0"/>
                  <a:pt x="106" y="0"/>
                  <a:pt x="135" y="29"/>
                </a:cubicBezTo>
                <a:cubicBezTo>
                  <a:pt x="164" y="58"/>
                  <a:pt x="164" y="106"/>
                  <a:pt x="135" y="135"/>
                </a:cubicBezTo>
                <a:close/>
              </a:path>
            </a:pathLst>
          </a:cu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3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Freeform 34"/>
          <p:cNvSpPr/>
          <p:nvPr/>
        </p:nvSpPr>
        <p:spPr bwMode="auto">
          <a:xfrm>
            <a:off x="8913813" y="2646363"/>
            <a:ext cx="703263" cy="704850"/>
          </a:xfrm>
          <a:custGeom>
            <a:avLst/>
            <a:gdLst>
              <a:gd name="T0" fmla="*/ 135 w 164"/>
              <a:gd name="T1" fmla="*/ 30 h 164"/>
              <a:gd name="T2" fmla="*/ 135 w 164"/>
              <a:gd name="T3" fmla="*/ 135 h 164"/>
              <a:gd name="T4" fmla="*/ 29 w 164"/>
              <a:gd name="T5" fmla="*/ 135 h 164"/>
              <a:gd name="T6" fmla="*/ 29 w 164"/>
              <a:gd name="T7" fmla="*/ 30 h 164"/>
              <a:gd name="T8" fmla="*/ 135 w 164"/>
              <a:gd name="T9" fmla="*/ 3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64">
                <a:moveTo>
                  <a:pt x="135" y="30"/>
                </a:moveTo>
                <a:cubicBezTo>
                  <a:pt x="164" y="59"/>
                  <a:pt x="164" y="106"/>
                  <a:pt x="135" y="135"/>
                </a:cubicBezTo>
                <a:cubicBezTo>
                  <a:pt x="106" y="164"/>
                  <a:pt x="58" y="164"/>
                  <a:pt x="29" y="135"/>
                </a:cubicBezTo>
                <a:cubicBezTo>
                  <a:pt x="0" y="106"/>
                  <a:pt x="0" y="59"/>
                  <a:pt x="29" y="30"/>
                </a:cubicBezTo>
                <a:cubicBezTo>
                  <a:pt x="58" y="0"/>
                  <a:pt x="106" y="0"/>
                  <a:pt x="135" y="30"/>
                </a:cubicBezTo>
                <a:close/>
              </a:path>
            </a:pathLst>
          </a:custGeom>
          <a:solidFill>
            <a:srgbClr val="6A3C7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8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Freeform 35"/>
          <p:cNvSpPr/>
          <p:nvPr/>
        </p:nvSpPr>
        <p:spPr bwMode="auto">
          <a:xfrm>
            <a:off x="9985375" y="1577975"/>
            <a:ext cx="703263" cy="704850"/>
          </a:xfrm>
          <a:custGeom>
            <a:avLst/>
            <a:gdLst>
              <a:gd name="T0" fmla="*/ 135 w 164"/>
              <a:gd name="T1" fmla="*/ 29 h 164"/>
              <a:gd name="T2" fmla="*/ 135 w 164"/>
              <a:gd name="T3" fmla="*/ 134 h 164"/>
              <a:gd name="T4" fmla="*/ 29 w 164"/>
              <a:gd name="T5" fmla="*/ 134 h 164"/>
              <a:gd name="T6" fmla="*/ 29 w 164"/>
              <a:gd name="T7" fmla="*/ 29 h 164"/>
              <a:gd name="T8" fmla="*/ 135 w 164"/>
              <a:gd name="T9" fmla="*/ 2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64">
                <a:moveTo>
                  <a:pt x="135" y="29"/>
                </a:moveTo>
                <a:cubicBezTo>
                  <a:pt x="164" y="58"/>
                  <a:pt x="164" y="105"/>
                  <a:pt x="135" y="134"/>
                </a:cubicBezTo>
                <a:cubicBezTo>
                  <a:pt x="105" y="164"/>
                  <a:pt x="58" y="164"/>
                  <a:pt x="29" y="134"/>
                </a:cubicBezTo>
                <a:cubicBezTo>
                  <a:pt x="0" y="105"/>
                  <a:pt x="0" y="58"/>
                  <a:pt x="29" y="29"/>
                </a:cubicBezTo>
                <a:cubicBezTo>
                  <a:pt x="58" y="0"/>
                  <a:pt x="105" y="0"/>
                  <a:pt x="135" y="2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9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5" name="Freeform 36"/>
          <p:cNvSpPr/>
          <p:nvPr/>
        </p:nvSpPr>
        <p:spPr bwMode="auto">
          <a:xfrm>
            <a:off x="4632325" y="2646363"/>
            <a:ext cx="701675" cy="704850"/>
          </a:xfrm>
          <a:custGeom>
            <a:avLst/>
            <a:gdLst>
              <a:gd name="T0" fmla="*/ 135 w 164"/>
              <a:gd name="T1" fmla="*/ 135 h 164"/>
              <a:gd name="T2" fmla="*/ 29 w 164"/>
              <a:gd name="T3" fmla="*/ 135 h 164"/>
              <a:gd name="T4" fmla="*/ 29 w 164"/>
              <a:gd name="T5" fmla="*/ 30 h 164"/>
              <a:gd name="T6" fmla="*/ 135 w 164"/>
              <a:gd name="T7" fmla="*/ 30 h 164"/>
              <a:gd name="T8" fmla="*/ 135 w 164"/>
              <a:gd name="T9" fmla="*/ 13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64">
                <a:moveTo>
                  <a:pt x="135" y="135"/>
                </a:moveTo>
                <a:cubicBezTo>
                  <a:pt x="106" y="164"/>
                  <a:pt x="58" y="164"/>
                  <a:pt x="29" y="135"/>
                </a:cubicBezTo>
                <a:cubicBezTo>
                  <a:pt x="0" y="106"/>
                  <a:pt x="0" y="59"/>
                  <a:pt x="29" y="30"/>
                </a:cubicBezTo>
                <a:cubicBezTo>
                  <a:pt x="58" y="0"/>
                  <a:pt x="106" y="0"/>
                  <a:pt x="135" y="30"/>
                </a:cubicBezTo>
                <a:cubicBezTo>
                  <a:pt x="164" y="59"/>
                  <a:pt x="164" y="106"/>
                  <a:pt x="135" y="135"/>
                </a:cubicBezTo>
                <a:close/>
              </a:path>
            </a:pathLst>
          </a:custGeom>
          <a:solidFill>
            <a:srgbClr val="6A3C7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4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Freeform 37"/>
          <p:cNvSpPr/>
          <p:nvPr/>
        </p:nvSpPr>
        <p:spPr bwMode="auto">
          <a:xfrm>
            <a:off x="5703888" y="3721100"/>
            <a:ext cx="703263" cy="703263"/>
          </a:xfrm>
          <a:custGeom>
            <a:avLst/>
            <a:gdLst>
              <a:gd name="T0" fmla="*/ 135 w 164"/>
              <a:gd name="T1" fmla="*/ 135 h 164"/>
              <a:gd name="T2" fmla="*/ 29 w 164"/>
              <a:gd name="T3" fmla="*/ 135 h 164"/>
              <a:gd name="T4" fmla="*/ 29 w 164"/>
              <a:gd name="T5" fmla="*/ 29 h 164"/>
              <a:gd name="T6" fmla="*/ 135 w 164"/>
              <a:gd name="T7" fmla="*/ 29 h 164"/>
              <a:gd name="T8" fmla="*/ 135 w 164"/>
              <a:gd name="T9" fmla="*/ 13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64">
                <a:moveTo>
                  <a:pt x="135" y="135"/>
                </a:moveTo>
                <a:cubicBezTo>
                  <a:pt x="105" y="164"/>
                  <a:pt x="58" y="164"/>
                  <a:pt x="29" y="135"/>
                </a:cubicBezTo>
                <a:cubicBezTo>
                  <a:pt x="0" y="106"/>
                  <a:pt x="0" y="58"/>
                  <a:pt x="29" y="29"/>
                </a:cubicBezTo>
                <a:cubicBezTo>
                  <a:pt x="58" y="0"/>
                  <a:pt x="105" y="0"/>
                  <a:pt x="135" y="29"/>
                </a:cubicBezTo>
                <a:cubicBezTo>
                  <a:pt x="164" y="58"/>
                  <a:pt x="164" y="106"/>
                  <a:pt x="135" y="135"/>
                </a:cubicBezTo>
                <a:close/>
              </a:path>
            </a:pathLst>
          </a:cu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5</a:t>
            </a: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Freeform 38"/>
          <p:cNvSpPr/>
          <p:nvPr/>
        </p:nvSpPr>
        <p:spPr bwMode="auto">
          <a:xfrm>
            <a:off x="6775450" y="2646363"/>
            <a:ext cx="698500" cy="704850"/>
          </a:xfrm>
          <a:custGeom>
            <a:avLst/>
            <a:gdLst>
              <a:gd name="T0" fmla="*/ 134 w 163"/>
              <a:gd name="T1" fmla="*/ 135 h 164"/>
              <a:gd name="T2" fmla="*/ 29 w 163"/>
              <a:gd name="T3" fmla="*/ 135 h 164"/>
              <a:gd name="T4" fmla="*/ 29 w 163"/>
              <a:gd name="T5" fmla="*/ 30 h 164"/>
              <a:gd name="T6" fmla="*/ 134 w 163"/>
              <a:gd name="T7" fmla="*/ 30 h 164"/>
              <a:gd name="T8" fmla="*/ 134 w 163"/>
              <a:gd name="T9" fmla="*/ 13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3" h="164">
                <a:moveTo>
                  <a:pt x="134" y="135"/>
                </a:moveTo>
                <a:cubicBezTo>
                  <a:pt x="105" y="164"/>
                  <a:pt x="58" y="164"/>
                  <a:pt x="29" y="135"/>
                </a:cubicBezTo>
                <a:cubicBezTo>
                  <a:pt x="0" y="106"/>
                  <a:pt x="0" y="59"/>
                  <a:pt x="29" y="30"/>
                </a:cubicBezTo>
                <a:cubicBezTo>
                  <a:pt x="58" y="0"/>
                  <a:pt x="105" y="0"/>
                  <a:pt x="134" y="30"/>
                </a:cubicBezTo>
                <a:cubicBezTo>
                  <a:pt x="163" y="59"/>
                  <a:pt x="163" y="106"/>
                  <a:pt x="134" y="135"/>
                </a:cubicBezTo>
                <a:close/>
              </a:path>
            </a:pathLst>
          </a:cu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6</a:t>
            </a:r>
            <a:endParaRPr kumimoji="0" lang="en-AU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Freeform 39"/>
          <p:cNvSpPr/>
          <p:nvPr/>
        </p:nvSpPr>
        <p:spPr bwMode="auto">
          <a:xfrm>
            <a:off x="7842250" y="3721100"/>
            <a:ext cx="703263" cy="703263"/>
          </a:xfrm>
          <a:custGeom>
            <a:avLst/>
            <a:gdLst>
              <a:gd name="T0" fmla="*/ 135 w 164"/>
              <a:gd name="T1" fmla="*/ 29 h 164"/>
              <a:gd name="T2" fmla="*/ 135 w 164"/>
              <a:gd name="T3" fmla="*/ 135 h 164"/>
              <a:gd name="T4" fmla="*/ 29 w 164"/>
              <a:gd name="T5" fmla="*/ 135 h 164"/>
              <a:gd name="T6" fmla="*/ 29 w 164"/>
              <a:gd name="T7" fmla="*/ 29 h 164"/>
              <a:gd name="T8" fmla="*/ 135 w 164"/>
              <a:gd name="T9" fmla="*/ 2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64">
                <a:moveTo>
                  <a:pt x="135" y="29"/>
                </a:moveTo>
                <a:cubicBezTo>
                  <a:pt x="164" y="58"/>
                  <a:pt x="164" y="106"/>
                  <a:pt x="135" y="135"/>
                </a:cubicBezTo>
                <a:cubicBezTo>
                  <a:pt x="106" y="164"/>
                  <a:pt x="59" y="164"/>
                  <a:pt x="29" y="135"/>
                </a:cubicBezTo>
                <a:cubicBezTo>
                  <a:pt x="0" y="106"/>
                  <a:pt x="0" y="58"/>
                  <a:pt x="29" y="29"/>
                </a:cubicBezTo>
                <a:cubicBezTo>
                  <a:pt x="59" y="0"/>
                  <a:pt x="106" y="0"/>
                  <a:pt x="135" y="29"/>
                </a:cubicBezTo>
                <a:close/>
              </a:path>
            </a:pathLst>
          </a:cu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AU" sz="319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7</a:t>
            </a:r>
            <a:endParaRPr kumimoji="0" lang="en-AU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1095375" y="3317875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2166938" y="5654675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3940175" y="4505325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4262438" y="2300288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5416550" y="4745038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7535863" y="4627563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6435725" y="2243138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9420225" y="3390900"/>
            <a:ext cx="1376363" cy="2476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9648825" y="1141413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87925" y="663575"/>
            <a:ext cx="2384425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研究方法及过程</a:t>
            </a:r>
          </a:p>
        </p:txBody>
      </p:sp>
      <p:pic>
        <p:nvPicPr>
          <p:cNvPr id="26628" name="图片 12"/>
          <p:cNvPicPr>
            <a:picLocks noChangeAspect="1"/>
          </p:cNvPicPr>
          <p:nvPr/>
        </p:nvPicPr>
        <p:blipFill>
          <a:blip r:embed="rId4"/>
          <a:srcRect r="29095"/>
          <a:stretch>
            <a:fillRect/>
          </a:stretch>
        </p:blipFill>
        <p:spPr>
          <a:xfrm>
            <a:off x="5403850" y="1838325"/>
            <a:ext cx="5788025" cy="426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Rectangle 22"/>
          <p:cNvSpPr/>
          <p:nvPr/>
        </p:nvSpPr>
        <p:spPr>
          <a:xfrm>
            <a:off x="768350" y="2547938"/>
            <a:ext cx="5805488" cy="1498600"/>
          </a:xfrm>
          <a:prstGeom prst="rect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630" name="矩形 14"/>
          <p:cNvSpPr/>
          <p:nvPr/>
        </p:nvSpPr>
        <p:spPr>
          <a:xfrm>
            <a:off x="1135063" y="2878138"/>
            <a:ext cx="4094162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26631" name="矩形 15"/>
          <p:cNvSpPr/>
          <p:nvPr/>
        </p:nvSpPr>
        <p:spPr>
          <a:xfrm>
            <a:off x="1200150" y="4699000"/>
            <a:ext cx="3771900" cy="10350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2" name="TextBox 13"/>
          <p:cNvSpPr txBox="1"/>
          <p:nvPr/>
        </p:nvSpPr>
        <p:spPr>
          <a:xfrm>
            <a:off x="1200150" y="4376738"/>
            <a:ext cx="27527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029075" y="5046663"/>
            <a:ext cx="4684713" cy="831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论文总结及致谢</a:t>
            </a:r>
          </a:p>
        </p:txBody>
      </p:sp>
      <p:sp>
        <p:nvSpPr>
          <p:cNvPr id="6" name="椭圆 5"/>
          <p:cNvSpPr/>
          <p:nvPr/>
        </p:nvSpPr>
        <p:spPr>
          <a:xfrm>
            <a:off x="4852988" y="1125538"/>
            <a:ext cx="2657475" cy="265588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029075" y="4951413"/>
            <a:ext cx="41719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029075" y="5961063"/>
            <a:ext cx="41719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202238" y="4170363"/>
            <a:ext cx="2598738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04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Freeform 25"/>
          <p:cNvSpPr>
            <a:spLocks noEditPoints="1"/>
          </p:cNvSpPr>
          <p:nvPr/>
        </p:nvSpPr>
        <p:spPr bwMode="auto">
          <a:xfrm>
            <a:off x="5715000" y="2085975"/>
            <a:ext cx="1038225" cy="857250"/>
          </a:xfrm>
          <a:custGeom>
            <a:avLst/>
            <a:gdLst>
              <a:gd name="T0" fmla="*/ 571 w 1073"/>
              <a:gd name="T1" fmla="*/ 667 h 884"/>
              <a:gd name="T2" fmla="*/ 41 w 1073"/>
              <a:gd name="T3" fmla="*/ 596 h 884"/>
              <a:gd name="T4" fmla="*/ 912 w 1073"/>
              <a:gd name="T5" fmla="*/ 619 h 884"/>
              <a:gd name="T6" fmla="*/ 899 w 1073"/>
              <a:gd name="T7" fmla="*/ 602 h 884"/>
              <a:gd name="T8" fmla="*/ 566 w 1073"/>
              <a:gd name="T9" fmla="*/ 634 h 884"/>
              <a:gd name="T10" fmla="*/ 45 w 1073"/>
              <a:gd name="T11" fmla="*/ 382 h 884"/>
              <a:gd name="T12" fmla="*/ 577 w 1073"/>
              <a:gd name="T13" fmla="*/ 651 h 884"/>
              <a:gd name="T14" fmla="*/ 911 w 1073"/>
              <a:gd name="T15" fmla="*/ 489 h 884"/>
              <a:gd name="T16" fmla="*/ 566 w 1073"/>
              <a:gd name="T17" fmla="*/ 634 h 884"/>
              <a:gd name="T18" fmla="*/ 788 w 1073"/>
              <a:gd name="T19" fmla="*/ 456 h 884"/>
              <a:gd name="T20" fmla="*/ 779 w 1073"/>
              <a:gd name="T21" fmla="*/ 348 h 884"/>
              <a:gd name="T22" fmla="*/ 224 w 1073"/>
              <a:gd name="T23" fmla="*/ 340 h 884"/>
              <a:gd name="T24" fmla="*/ 56 w 1073"/>
              <a:gd name="T25" fmla="*/ 377 h 884"/>
              <a:gd name="T26" fmla="*/ 566 w 1073"/>
              <a:gd name="T27" fmla="*/ 867 h 884"/>
              <a:gd name="T28" fmla="*/ 45 w 1073"/>
              <a:gd name="T29" fmla="*/ 614 h 884"/>
              <a:gd name="T30" fmla="*/ 577 w 1073"/>
              <a:gd name="T31" fmla="*/ 884 h 884"/>
              <a:gd name="T32" fmla="*/ 911 w 1073"/>
              <a:gd name="T33" fmla="*/ 722 h 884"/>
              <a:gd name="T34" fmla="*/ 566 w 1073"/>
              <a:gd name="T35" fmla="*/ 867 h 884"/>
              <a:gd name="T36" fmla="*/ 839 w 1073"/>
              <a:gd name="T37" fmla="*/ 271 h 884"/>
              <a:gd name="T38" fmla="*/ 831 w 1073"/>
              <a:gd name="T39" fmla="*/ 290 h 884"/>
              <a:gd name="T40" fmla="*/ 836 w 1073"/>
              <a:gd name="T41" fmla="*/ 318 h 884"/>
              <a:gd name="T42" fmla="*/ 814 w 1073"/>
              <a:gd name="T43" fmla="*/ 443 h 884"/>
              <a:gd name="T44" fmla="*/ 877 w 1073"/>
              <a:gd name="T45" fmla="*/ 333 h 884"/>
              <a:gd name="T46" fmla="*/ 870 w 1073"/>
              <a:gd name="T47" fmla="*/ 306 h 884"/>
              <a:gd name="T48" fmla="*/ 876 w 1073"/>
              <a:gd name="T49" fmla="*/ 277 h 884"/>
              <a:gd name="T50" fmla="*/ 869 w 1073"/>
              <a:gd name="T51" fmla="*/ 179 h 884"/>
              <a:gd name="T52" fmla="*/ 1067 w 1073"/>
              <a:gd name="T53" fmla="*/ 137 h 884"/>
              <a:gd name="T54" fmla="*/ 608 w 1073"/>
              <a:gd name="T55" fmla="*/ 4 h 884"/>
              <a:gd name="T56" fmla="*/ 325 w 1073"/>
              <a:gd name="T57" fmla="*/ 23 h 884"/>
              <a:gd name="T58" fmla="*/ 9 w 1073"/>
              <a:gd name="T59" fmla="*/ 61 h 884"/>
              <a:gd name="T60" fmla="*/ 377 w 1073"/>
              <a:gd name="T61" fmla="*/ 255 h 884"/>
              <a:gd name="T62" fmla="*/ 817 w 1073"/>
              <a:gd name="T63" fmla="*/ 188 h 884"/>
              <a:gd name="T64" fmla="*/ 494 w 1073"/>
              <a:gd name="T65" fmla="*/ 127 h 884"/>
              <a:gd name="T66" fmla="*/ 829 w 1073"/>
              <a:gd name="T67" fmla="*/ 161 h 884"/>
              <a:gd name="T68" fmla="*/ 756 w 1073"/>
              <a:gd name="T69" fmla="*/ 222 h 884"/>
              <a:gd name="T70" fmla="*/ 248 w 1073"/>
              <a:gd name="T71" fmla="*/ 340 h 884"/>
              <a:gd name="T72" fmla="*/ 367 w 1073"/>
              <a:gd name="T73" fmla="*/ 276 h 884"/>
              <a:gd name="T74" fmla="*/ 756 w 1073"/>
              <a:gd name="T75" fmla="*/ 222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73" h="884">
                <a:moveTo>
                  <a:pt x="564" y="750"/>
                </a:moveTo>
                <a:cubicBezTo>
                  <a:pt x="557" y="722"/>
                  <a:pt x="556" y="694"/>
                  <a:pt x="571" y="667"/>
                </a:cubicBezTo>
                <a:lnTo>
                  <a:pt x="42" y="497"/>
                </a:lnTo>
                <a:cubicBezTo>
                  <a:pt x="22" y="524"/>
                  <a:pt x="17" y="559"/>
                  <a:pt x="41" y="596"/>
                </a:cubicBezTo>
                <a:lnTo>
                  <a:pt x="575" y="767"/>
                </a:lnTo>
                <a:lnTo>
                  <a:pt x="912" y="619"/>
                </a:lnTo>
                <a:cubicBezTo>
                  <a:pt x="921" y="615"/>
                  <a:pt x="919" y="608"/>
                  <a:pt x="908" y="605"/>
                </a:cubicBezTo>
                <a:lnTo>
                  <a:pt x="899" y="602"/>
                </a:lnTo>
                <a:lnTo>
                  <a:pt x="564" y="750"/>
                </a:lnTo>
                <a:close/>
                <a:moveTo>
                  <a:pt x="566" y="634"/>
                </a:moveTo>
                <a:cubicBezTo>
                  <a:pt x="559" y="606"/>
                  <a:pt x="558" y="578"/>
                  <a:pt x="573" y="551"/>
                </a:cubicBezTo>
                <a:lnTo>
                  <a:pt x="45" y="382"/>
                </a:lnTo>
                <a:cubicBezTo>
                  <a:pt x="24" y="408"/>
                  <a:pt x="19" y="443"/>
                  <a:pt x="43" y="480"/>
                </a:cubicBezTo>
                <a:lnTo>
                  <a:pt x="577" y="651"/>
                </a:lnTo>
                <a:lnTo>
                  <a:pt x="914" y="503"/>
                </a:lnTo>
                <a:cubicBezTo>
                  <a:pt x="923" y="499"/>
                  <a:pt x="922" y="493"/>
                  <a:pt x="911" y="489"/>
                </a:cubicBezTo>
                <a:lnTo>
                  <a:pt x="902" y="486"/>
                </a:lnTo>
                <a:lnTo>
                  <a:pt x="566" y="634"/>
                </a:lnTo>
                <a:close/>
                <a:moveTo>
                  <a:pt x="584" y="546"/>
                </a:moveTo>
                <a:lnTo>
                  <a:pt x="788" y="456"/>
                </a:lnTo>
                <a:lnTo>
                  <a:pt x="803" y="355"/>
                </a:lnTo>
                <a:lnTo>
                  <a:pt x="779" y="348"/>
                </a:lnTo>
                <a:cubicBezTo>
                  <a:pt x="768" y="432"/>
                  <a:pt x="560" y="438"/>
                  <a:pt x="502" y="438"/>
                </a:cubicBezTo>
                <a:cubicBezTo>
                  <a:pt x="442" y="438"/>
                  <a:pt x="224" y="431"/>
                  <a:pt x="224" y="340"/>
                </a:cubicBezTo>
                <a:lnTo>
                  <a:pt x="224" y="303"/>
                </a:lnTo>
                <a:lnTo>
                  <a:pt x="56" y="377"/>
                </a:lnTo>
                <a:lnTo>
                  <a:pt x="584" y="546"/>
                </a:lnTo>
                <a:close/>
                <a:moveTo>
                  <a:pt x="566" y="867"/>
                </a:moveTo>
                <a:cubicBezTo>
                  <a:pt x="559" y="839"/>
                  <a:pt x="558" y="810"/>
                  <a:pt x="573" y="783"/>
                </a:cubicBezTo>
                <a:lnTo>
                  <a:pt x="45" y="614"/>
                </a:lnTo>
                <a:cubicBezTo>
                  <a:pt x="24" y="641"/>
                  <a:pt x="19" y="676"/>
                  <a:pt x="43" y="713"/>
                </a:cubicBezTo>
                <a:lnTo>
                  <a:pt x="577" y="884"/>
                </a:lnTo>
                <a:lnTo>
                  <a:pt x="914" y="735"/>
                </a:lnTo>
                <a:cubicBezTo>
                  <a:pt x="923" y="731"/>
                  <a:pt x="922" y="725"/>
                  <a:pt x="911" y="722"/>
                </a:cubicBezTo>
                <a:lnTo>
                  <a:pt x="902" y="719"/>
                </a:lnTo>
                <a:lnTo>
                  <a:pt x="566" y="867"/>
                </a:lnTo>
                <a:close/>
                <a:moveTo>
                  <a:pt x="839" y="173"/>
                </a:moveTo>
                <a:lnTo>
                  <a:pt x="839" y="271"/>
                </a:lnTo>
                <a:cubicBezTo>
                  <a:pt x="836" y="272"/>
                  <a:pt x="832" y="274"/>
                  <a:pt x="832" y="277"/>
                </a:cubicBezTo>
                <a:lnTo>
                  <a:pt x="831" y="290"/>
                </a:lnTo>
                <a:cubicBezTo>
                  <a:pt x="831" y="298"/>
                  <a:pt x="838" y="301"/>
                  <a:pt x="837" y="307"/>
                </a:cubicBezTo>
                <a:lnTo>
                  <a:pt x="836" y="318"/>
                </a:lnTo>
                <a:cubicBezTo>
                  <a:pt x="836" y="323"/>
                  <a:pt x="831" y="327"/>
                  <a:pt x="831" y="333"/>
                </a:cubicBezTo>
                <a:lnTo>
                  <a:pt x="814" y="443"/>
                </a:lnTo>
                <a:cubicBezTo>
                  <a:pt x="821" y="456"/>
                  <a:pt x="886" y="456"/>
                  <a:pt x="894" y="443"/>
                </a:cubicBezTo>
                <a:lnTo>
                  <a:pt x="877" y="333"/>
                </a:lnTo>
                <a:cubicBezTo>
                  <a:pt x="877" y="327"/>
                  <a:pt x="872" y="323"/>
                  <a:pt x="871" y="318"/>
                </a:cubicBezTo>
                <a:lnTo>
                  <a:pt x="870" y="306"/>
                </a:lnTo>
                <a:cubicBezTo>
                  <a:pt x="870" y="300"/>
                  <a:pt x="877" y="299"/>
                  <a:pt x="877" y="291"/>
                </a:cubicBezTo>
                <a:lnTo>
                  <a:pt x="876" y="277"/>
                </a:lnTo>
                <a:cubicBezTo>
                  <a:pt x="876" y="274"/>
                  <a:pt x="872" y="272"/>
                  <a:pt x="869" y="271"/>
                </a:cubicBezTo>
                <a:cubicBezTo>
                  <a:pt x="869" y="172"/>
                  <a:pt x="869" y="285"/>
                  <a:pt x="869" y="179"/>
                </a:cubicBezTo>
                <a:lnTo>
                  <a:pt x="1066" y="144"/>
                </a:lnTo>
                <a:cubicBezTo>
                  <a:pt x="1072" y="143"/>
                  <a:pt x="1073" y="140"/>
                  <a:pt x="1067" y="137"/>
                </a:cubicBezTo>
                <a:cubicBezTo>
                  <a:pt x="972" y="110"/>
                  <a:pt x="885" y="84"/>
                  <a:pt x="806" y="61"/>
                </a:cubicBezTo>
                <a:cubicBezTo>
                  <a:pt x="735" y="41"/>
                  <a:pt x="669" y="21"/>
                  <a:pt x="608" y="4"/>
                </a:cubicBezTo>
                <a:cubicBezTo>
                  <a:pt x="597" y="0"/>
                  <a:pt x="590" y="0"/>
                  <a:pt x="579" y="1"/>
                </a:cubicBezTo>
                <a:cubicBezTo>
                  <a:pt x="499" y="8"/>
                  <a:pt x="415" y="15"/>
                  <a:pt x="325" y="23"/>
                </a:cubicBezTo>
                <a:cubicBezTo>
                  <a:pt x="227" y="31"/>
                  <a:pt x="122" y="40"/>
                  <a:pt x="10" y="49"/>
                </a:cubicBezTo>
                <a:cubicBezTo>
                  <a:pt x="0" y="51"/>
                  <a:pt x="2" y="58"/>
                  <a:pt x="9" y="61"/>
                </a:cubicBezTo>
                <a:cubicBezTo>
                  <a:pt x="53" y="84"/>
                  <a:pt x="102" y="110"/>
                  <a:pt x="156" y="138"/>
                </a:cubicBezTo>
                <a:cubicBezTo>
                  <a:pt x="222" y="173"/>
                  <a:pt x="295" y="211"/>
                  <a:pt x="377" y="255"/>
                </a:cubicBezTo>
                <a:cubicBezTo>
                  <a:pt x="385" y="259"/>
                  <a:pt x="400" y="260"/>
                  <a:pt x="412" y="258"/>
                </a:cubicBezTo>
                <a:cubicBezTo>
                  <a:pt x="547" y="235"/>
                  <a:pt x="682" y="211"/>
                  <a:pt x="817" y="188"/>
                </a:cubicBezTo>
                <a:cubicBezTo>
                  <a:pt x="817" y="183"/>
                  <a:pt x="815" y="180"/>
                  <a:pt x="809" y="179"/>
                </a:cubicBezTo>
                <a:lnTo>
                  <a:pt x="494" y="127"/>
                </a:lnTo>
                <a:cubicBezTo>
                  <a:pt x="466" y="123"/>
                  <a:pt x="471" y="103"/>
                  <a:pt x="487" y="106"/>
                </a:cubicBezTo>
                <a:lnTo>
                  <a:pt x="829" y="161"/>
                </a:lnTo>
                <a:cubicBezTo>
                  <a:pt x="835" y="162"/>
                  <a:pt x="839" y="167"/>
                  <a:pt x="839" y="173"/>
                </a:cubicBezTo>
                <a:close/>
                <a:moveTo>
                  <a:pt x="756" y="222"/>
                </a:moveTo>
                <a:lnTo>
                  <a:pt x="756" y="340"/>
                </a:lnTo>
                <a:cubicBezTo>
                  <a:pt x="756" y="439"/>
                  <a:pt x="248" y="439"/>
                  <a:pt x="248" y="340"/>
                </a:cubicBezTo>
                <a:lnTo>
                  <a:pt x="248" y="213"/>
                </a:lnTo>
                <a:cubicBezTo>
                  <a:pt x="287" y="234"/>
                  <a:pt x="327" y="255"/>
                  <a:pt x="367" y="276"/>
                </a:cubicBezTo>
                <a:cubicBezTo>
                  <a:pt x="380" y="283"/>
                  <a:pt x="401" y="284"/>
                  <a:pt x="416" y="281"/>
                </a:cubicBezTo>
                <a:cubicBezTo>
                  <a:pt x="529" y="261"/>
                  <a:pt x="642" y="242"/>
                  <a:pt x="756" y="222"/>
                </a:cubicBezTo>
                <a:close/>
              </a:path>
            </a:pathLst>
          </a:custGeom>
          <a:solidFill>
            <a:srgbClr val="01CDCB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5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87925" y="663575"/>
            <a:ext cx="2384425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论文总结及致谢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/>
          <a:srcRect l="31899"/>
          <a:stretch>
            <a:fillRect/>
          </a:stretch>
        </p:blipFill>
        <p:spPr>
          <a:xfrm>
            <a:off x="946150" y="1946275"/>
            <a:ext cx="2468563" cy="4195763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sp>
        <p:nvSpPr>
          <p:cNvPr id="14" name="Down Arrow Callout 26"/>
          <p:cNvSpPr/>
          <p:nvPr/>
        </p:nvSpPr>
        <p:spPr>
          <a:xfrm>
            <a:off x="6249988" y="1947863"/>
            <a:ext cx="2473325" cy="4302125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9"/>
            </a:avLst>
          </a:prstGeom>
          <a:solidFill>
            <a:srgbClr val="F07474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Down Arrow Callout 33"/>
          <p:cNvSpPr/>
          <p:nvPr/>
        </p:nvSpPr>
        <p:spPr>
          <a:xfrm>
            <a:off x="3597275" y="1947863"/>
            <a:ext cx="2471738" cy="4302125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9"/>
            </a:avLst>
          </a:prstGeom>
          <a:solidFill>
            <a:srgbClr val="FFBF53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Down Arrow Callout 15"/>
          <p:cNvSpPr/>
          <p:nvPr/>
        </p:nvSpPr>
        <p:spPr>
          <a:xfrm>
            <a:off x="8904288" y="1947863"/>
            <a:ext cx="2471738" cy="4302125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9"/>
            </a:avLst>
          </a:prstGeom>
          <a:solidFill>
            <a:srgbClr val="02B3C5"/>
          </a:soli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680" name="矩形 16"/>
          <p:cNvSpPr/>
          <p:nvPr/>
        </p:nvSpPr>
        <p:spPr>
          <a:xfrm>
            <a:off x="4022725" y="3821113"/>
            <a:ext cx="1619250" cy="15509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1" name="矩形 17"/>
          <p:cNvSpPr/>
          <p:nvPr/>
        </p:nvSpPr>
        <p:spPr>
          <a:xfrm>
            <a:off x="6654800" y="3821113"/>
            <a:ext cx="1619250" cy="15509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2" name="矩形 18"/>
          <p:cNvSpPr/>
          <p:nvPr/>
        </p:nvSpPr>
        <p:spPr>
          <a:xfrm>
            <a:off x="9331325" y="3821113"/>
            <a:ext cx="1617663" cy="15509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8683" name="组合 19"/>
          <p:cNvGrpSpPr/>
          <p:nvPr/>
        </p:nvGrpSpPr>
        <p:grpSpPr>
          <a:xfrm>
            <a:off x="4438650" y="2533650"/>
            <a:ext cx="788988" cy="788988"/>
            <a:chOff x="1423886" y="1924188"/>
            <a:chExt cx="922352" cy="922352"/>
          </a:xfrm>
        </p:grpSpPr>
        <p:sp>
          <p:nvSpPr>
            <p:cNvPr id="21" name="椭圆 20"/>
            <p:cNvSpPr/>
            <p:nvPr/>
          </p:nvSpPr>
          <p:spPr>
            <a:xfrm>
              <a:off x="1423886" y="1924188"/>
              <a:ext cx="922352" cy="92235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1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717575" y="2148036"/>
              <a:ext cx="334974" cy="410461"/>
              <a:chOff x="4413251" y="2584450"/>
              <a:chExt cx="225425" cy="276225"/>
            </a:xfrm>
            <a:solidFill>
              <a:srgbClr val="FFBF53"/>
            </a:solidFill>
          </p:grpSpPr>
          <p:sp>
            <p:nvSpPr>
              <p:cNvPr id="23" name="Freeform 236"/>
              <p:cNvSpPr>
                <a:spLocks noEditPoints="1"/>
              </p:cNvSpPr>
              <p:nvPr/>
            </p:nvSpPr>
            <p:spPr bwMode="auto">
              <a:xfrm>
                <a:off x="4462463" y="2671763"/>
                <a:ext cx="33338" cy="33337"/>
              </a:xfrm>
              <a:custGeom>
                <a:avLst/>
                <a:gdLst>
                  <a:gd name="T0" fmla="*/ 0 w 21"/>
                  <a:gd name="T1" fmla="*/ 21 h 21"/>
                  <a:gd name="T2" fmla="*/ 21 w 21"/>
                  <a:gd name="T3" fmla="*/ 21 h 21"/>
                  <a:gd name="T4" fmla="*/ 21 w 21"/>
                  <a:gd name="T5" fmla="*/ 0 h 21"/>
                  <a:gd name="T6" fmla="*/ 0 w 21"/>
                  <a:gd name="T7" fmla="*/ 0 h 21"/>
                  <a:gd name="T8" fmla="*/ 0 w 21"/>
                  <a:gd name="T9" fmla="*/ 21 h 21"/>
                  <a:gd name="T10" fmla="*/ 5 w 21"/>
                  <a:gd name="T11" fmla="*/ 5 h 21"/>
                  <a:gd name="T12" fmla="*/ 17 w 21"/>
                  <a:gd name="T13" fmla="*/ 5 h 21"/>
                  <a:gd name="T14" fmla="*/ 17 w 21"/>
                  <a:gd name="T15" fmla="*/ 17 h 21"/>
                  <a:gd name="T16" fmla="*/ 5 w 21"/>
                  <a:gd name="T17" fmla="*/ 17 h 21"/>
                  <a:gd name="T18" fmla="*/ 5 w 21"/>
                  <a:gd name="T19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0" y="21"/>
                    </a:moveTo>
                    <a:lnTo>
                      <a:pt x="21" y="2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  <a:moveTo>
                      <a:pt x="5" y="5"/>
                    </a:moveTo>
                    <a:lnTo>
                      <a:pt x="17" y="5"/>
                    </a:lnTo>
                    <a:lnTo>
                      <a:pt x="17" y="17"/>
                    </a:lnTo>
                    <a:lnTo>
                      <a:pt x="5" y="17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Freeform 237"/>
              <p:cNvSpPr>
                <a:spLocks noEditPoints="1"/>
              </p:cNvSpPr>
              <p:nvPr/>
            </p:nvSpPr>
            <p:spPr bwMode="auto">
              <a:xfrm>
                <a:off x="4462463" y="2722563"/>
                <a:ext cx="33338" cy="33337"/>
              </a:xfrm>
              <a:custGeom>
                <a:avLst/>
                <a:gdLst>
                  <a:gd name="T0" fmla="*/ 0 w 21"/>
                  <a:gd name="T1" fmla="*/ 21 h 21"/>
                  <a:gd name="T2" fmla="*/ 21 w 21"/>
                  <a:gd name="T3" fmla="*/ 21 h 21"/>
                  <a:gd name="T4" fmla="*/ 21 w 21"/>
                  <a:gd name="T5" fmla="*/ 0 h 21"/>
                  <a:gd name="T6" fmla="*/ 0 w 21"/>
                  <a:gd name="T7" fmla="*/ 0 h 21"/>
                  <a:gd name="T8" fmla="*/ 0 w 21"/>
                  <a:gd name="T9" fmla="*/ 21 h 21"/>
                  <a:gd name="T10" fmla="*/ 5 w 21"/>
                  <a:gd name="T11" fmla="*/ 5 h 21"/>
                  <a:gd name="T12" fmla="*/ 17 w 21"/>
                  <a:gd name="T13" fmla="*/ 5 h 21"/>
                  <a:gd name="T14" fmla="*/ 17 w 21"/>
                  <a:gd name="T15" fmla="*/ 17 h 21"/>
                  <a:gd name="T16" fmla="*/ 5 w 21"/>
                  <a:gd name="T17" fmla="*/ 17 h 21"/>
                  <a:gd name="T18" fmla="*/ 5 w 21"/>
                  <a:gd name="T19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0" y="21"/>
                    </a:moveTo>
                    <a:lnTo>
                      <a:pt x="21" y="2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  <a:moveTo>
                      <a:pt x="5" y="5"/>
                    </a:moveTo>
                    <a:lnTo>
                      <a:pt x="17" y="5"/>
                    </a:lnTo>
                    <a:lnTo>
                      <a:pt x="17" y="17"/>
                    </a:lnTo>
                    <a:lnTo>
                      <a:pt x="5" y="17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Rectangle 238"/>
              <p:cNvSpPr>
                <a:spLocks noChangeArrowheads="1"/>
              </p:cNvSpPr>
              <p:nvPr/>
            </p:nvSpPr>
            <p:spPr bwMode="auto">
              <a:xfrm>
                <a:off x="4513263" y="2679700"/>
                <a:ext cx="7620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Rectangle 239"/>
              <p:cNvSpPr>
                <a:spLocks noChangeArrowheads="1"/>
              </p:cNvSpPr>
              <p:nvPr/>
            </p:nvSpPr>
            <p:spPr bwMode="auto">
              <a:xfrm>
                <a:off x="4513263" y="2730500"/>
                <a:ext cx="7620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Freeform 240"/>
              <p:cNvSpPr>
                <a:spLocks noEditPoints="1"/>
              </p:cNvSpPr>
              <p:nvPr/>
            </p:nvSpPr>
            <p:spPr bwMode="auto">
              <a:xfrm>
                <a:off x="4462463" y="2773363"/>
                <a:ext cx="33338" cy="33337"/>
              </a:xfrm>
              <a:custGeom>
                <a:avLst/>
                <a:gdLst>
                  <a:gd name="T0" fmla="*/ 0 w 21"/>
                  <a:gd name="T1" fmla="*/ 21 h 21"/>
                  <a:gd name="T2" fmla="*/ 21 w 21"/>
                  <a:gd name="T3" fmla="*/ 21 h 21"/>
                  <a:gd name="T4" fmla="*/ 21 w 21"/>
                  <a:gd name="T5" fmla="*/ 0 h 21"/>
                  <a:gd name="T6" fmla="*/ 0 w 21"/>
                  <a:gd name="T7" fmla="*/ 0 h 21"/>
                  <a:gd name="T8" fmla="*/ 0 w 21"/>
                  <a:gd name="T9" fmla="*/ 21 h 21"/>
                  <a:gd name="T10" fmla="*/ 5 w 21"/>
                  <a:gd name="T11" fmla="*/ 5 h 21"/>
                  <a:gd name="T12" fmla="*/ 17 w 21"/>
                  <a:gd name="T13" fmla="*/ 5 h 21"/>
                  <a:gd name="T14" fmla="*/ 17 w 21"/>
                  <a:gd name="T15" fmla="*/ 17 h 21"/>
                  <a:gd name="T16" fmla="*/ 5 w 21"/>
                  <a:gd name="T17" fmla="*/ 17 h 21"/>
                  <a:gd name="T18" fmla="*/ 5 w 21"/>
                  <a:gd name="T19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0" y="21"/>
                    </a:moveTo>
                    <a:lnTo>
                      <a:pt x="21" y="2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  <a:moveTo>
                      <a:pt x="5" y="5"/>
                    </a:moveTo>
                    <a:lnTo>
                      <a:pt x="17" y="5"/>
                    </a:lnTo>
                    <a:lnTo>
                      <a:pt x="17" y="17"/>
                    </a:lnTo>
                    <a:lnTo>
                      <a:pt x="5" y="17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Rectangle 241"/>
              <p:cNvSpPr>
                <a:spLocks noChangeArrowheads="1"/>
              </p:cNvSpPr>
              <p:nvPr/>
            </p:nvSpPr>
            <p:spPr bwMode="auto">
              <a:xfrm>
                <a:off x="4513263" y="2781300"/>
                <a:ext cx="7620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42"/>
              <p:cNvSpPr>
                <a:spLocks noEditPoints="1"/>
              </p:cNvSpPr>
              <p:nvPr/>
            </p:nvSpPr>
            <p:spPr bwMode="auto">
              <a:xfrm>
                <a:off x="4413251" y="2584450"/>
                <a:ext cx="225425" cy="276225"/>
              </a:xfrm>
              <a:custGeom>
                <a:avLst/>
                <a:gdLst>
                  <a:gd name="T0" fmla="*/ 211 w 236"/>
                  <a:gd name="T1" fmla="*/ 22 h 288"/>
                  <a:gd name="T2" fmla="*/ 196 w 236"/>
                  <a:gd name="T3" fmla="*/ 22 h 288"/>
                  <a:gd name="T4" fmla="*/ 196 w 236"/>
                  <a:gd name="T5" fmla="*/ 12 h 288"/>
                  <a:gd name="T6" fmla="*/ 184 w 236"/>
                  <a:gd name="T7" fmla="*/ 0 h 288"/>
                  <a:gd name="T8" fmla="*/ 172 w 236"/>
                  <a:gd name="T9" fmla="*/ 12 h 288"/>
                  <a:gd name="T10" fmla="*/ 172 w 236"/>
                  <a:gd name="T11" fmla="*/ 22 h 288"/>
                  <a:gd name="T12" fmla="*/ 130 w 236"/>
                  <a:gd name="T13" fmla="*/ 22 h 288"/>
                  <a:gd name="T14" fmla="*/ 130 w 236"/>
                  <a:gd name="T15" fmla="*/ 12 h 288"/>
                  <a:gd name="T16" fmla="*/ 118 w 236"/>
                  <a:gd name="T17" fmla="*/ 0 h 288"/>
                  <a:gd name="T18" fmla="*/ 106 w 236"/>
                  <a:gd name="T19" fmla="*/ 12 h 288"/>
                  <a:gd name="T20" fmla="*/ 106 w 236"/>
                  <a:gd name="T21" fmla="*/ 22 h 288"/>
                  <a:gd name="T22" fmla="*/ 65 w 236"/>
                  <a:gd name="T23" fmla="*/ 22 h 288"/>
                  <a:gd name="T24" fmla="*/ 65 w 236"/>
                  <a:gd name="T25" fmla="*/ 12 h 288"/>
                  <a:gd name="T26" fmla="*/ 52 w 236"/>
                  <a:gd name="T27" fmla="*/ 0 h 288"/>
                  <a:gd name="T28" fmla="*/ 40 w 236"/>
                  <a:gd name="T29" fmla="*/ 12 h 288"/>
                  <a:gd name="T30" fmla="*/ 40 w 236"/>
                  <a:gd name="T31" fmla="*/ 22 h 288"/>
                  <a:gd name="T32" fmla="*/ 26 w 236"/>
                  <a:gd name="T33" fmla="*/ 22 h 288"/>
                  <a:gd name="T34" fmla="*/ 0 w 236"/>
                  <a:gd name="T35" fmla="*/ 47 h 288"/>
                  <a:gd name="T36" fmla="*/ 0 w 236"/>
                  <a:gd name="T37" fmla="*/ 262 h 288"/>
                  <a:gd name="T38" fmla="*/ 26 w 236"/>
                  <a:gd name="T39" fmla="*/ 288 h 288"/>
                  <a:gd name="T40" fmla="*/ 211 w 236"/>
                  <a:gd name="T41" fmla="*/ 288 h 288"/>
                  <a:gd name="T42" fmla="*/ 236 w 236"/>
                  <a:gd name="T43" fmla="*/ 262 h 288"/>
                  <a:gd name="T44" fmla="*/ 236 w 236"/>
                  <a:gd name="T45" fmla="*/ 47 h 288"/>
                  <a:gd name="T46" fmla="*/ 211 w 236"/>
                  <a:gd name="T47" fmla="*/ 22 h 288"/>
                  <a:gd name="T48" fmla="*/ 211 w 236"/>
                  <a:gd name="T49" fmla="*/ 260 h 288"/>
                  <a:gd name="T50" fmla="*/ 26 w 236"/>
                  <a:gd name="T51" fmla="*/ 260 h 288"/>
                  <a:gd name="T52" fmla="*/ 26 w 236"/>
                  <a:gd name="T53" fmla="*/ 49 h 288"/>
                  <a:gd name="T54" fmla="*/ 40 w 236"/>
                  <a:gd name="T55" fmla="*/ 49 h 288"/>
                  <a:gd name="T56" fmla="*/ 40 w 236"/>
                  <a:gd name="T57" fmla="*/ 58 h 288"/>
                  <a:gd name="T58" fmla="*/ 52 w 236"/>
                  <a:gd name="T59" fmla="*/ 70 h 288"/>
                  <a:gd name="T60" fmla="*/ 65 w 236"/>
                  <a:gd name="T61" fmla="*/ 58 h 288"/>
                  <a:gd name="T62" fmla="*/ 65 w 236"/>
                  <a:gd name="T63" fmla="*/ 49 h 288"/>
                  <a:gd name="T64" fmla="*/ 106 w 236"/>
                  <a:gd name="T65" fmla="*/ 49 h 288"/>
                  <a:gd name="T66" fmla="*/ 106 w 236"/>
                  <a:gd name="T67" fmla="*/ 58 h 288"/>
                  <a:gd name="T68" fmla="*/ 118 w 236"/>
                  <a:gd name="T69" fmla="*/ 70 h 288"/>
                  <a:gd name="T70" fmla="*/ 130 w 236"/>
                  <a:gd name="T71" fmla="*/ 58 h 288"/>
                  <a:gd name="T72" fmla="*/ 130 w 236"/>
                  <a:gd name="T73" fmla="*/ 49 h 288"/>
                  <a:gd name="T74" fmla="*/ 172 w 236"/>
                  <a:gd name="T75" fmla="*/ 49 h 288"/>
                  <a:gd name="T76" fmla="*/ 172 w 236"/>
                  <a:gd name="T77" fmla="*/ 58 h 288"/>
                  <a:gd name="T78" fmla="*/ 184 w 236"/>
                  <a:gd name="T79" fmla="*/ 70 h 288"/>
                  <a:gd name="T80" fmla="*/ 196 w 236"/>
                  <a:gd name="T81" fmla="*/ 58 h 288"/>
                  <a:gd name="T82" fmla="*/ 196 w 236"/>
                  <a:gd name="T83" fmla="*/ 49 h 288"/>
                  <a:gd name="T84" fmla="*/ 211 w 236"/>
                  <a:gd name="T85" fmla="*/ 49 h 288"/>
                  <a:gd name="T86" fmla="*/ 211 w 236"/>
                  <a:gd name="T87" fmla="*/ 26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6" h="288">
                    <a:moveTo>
                      <a:pt x="211" y="22"/>
                    </a:moveTo>
                    <a:cubicBezTo>
                      <a:pt x="196" y="22"/>
                      <a:pt x="196" y="22"/>
                      <a:pt x="196" y="22"/>
                    </a:cubicBezTo>
                    <a:cubicBezTo>
                      <a:pt x="196" y="12"/>
                      <a:pt x="196" y="12"/>
                      <a:pt x="196" y="12"/>
                    </a:cubicBezTo>
                    <a:cubicBezTo>
                      <a:pt x="196" y="6"/>
                      <a:pt x="191" y="0"/>
                      <a:pt x="184" y="0"/>
                    </a:cubicBezTo>
                    <a:cubicBezTo>
                      <a:pt x="177" y="0"/>
                      <a:pt x="172" y="6"/>
                      <a:pt x="172" y="12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30" y="22"/>
                      <a:pt x="130" y="22"/>
                      <a:pt x="130" y="22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30" y="6"/>
                      <a:pt x="125" y="0"/>
                      <a:pt x="118" y="0"/>
                    </a:cubicBezTo>
                    <a:cubicBezTo>
                      <a:pt x="111" y="0"/>
                      <a:pt x="106" y="6"/>
                      <a:pt x="106" y="12"/>
                    </a:cubicBezTo>
                    <a:cubicBezTo>
                      <a:pt x="106" y="22"/>
                      <a:pt x="106" y="22"/>
                      <a:pt x="106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6"/>
                      <a:pt x="59" y="0"/>
                      <a:pt x="52" y="0"/>
                    </a:cubicBezTo>
                    <a:cubicBezTo>
                      <a:pt x="46" y="0"/>
                      <a:pt x="40" y="6"/>
                      <a:pt x="40" y="1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12" y="22"/>
                      <a:pt x="0" y="33"/>
                      <a:pt x="0" y="47"/>
                    </a:cubicBezTo>
                    <a:cubicBezTo>
                      <a:pt x="0" y="262"/>
                      <a:pt x="0" y="262"/>
                      <a:pt x="0" y="262"/>
                    </a:cubicBezTo>
                    <a:cubicBezTo>
                      <a:pt x="0" y="277"/>
                      <a:pt x="12" y="288"/>
                      <a:pt x="26" y="288"/>
                    </a:cubicBezTo>
                    <a:cubicBezTo>
                      <a:pt x="211" y="288"/>
                      <a:pt x="211" y="288"/>
                      <a:pt x="211" y="288"/>
                    </a:cubicBezTo>
                    <a:cubicBezTo>
                      <a:pt x="225" y="288"/>
                      <a:pt x="236" y="277"/>
                      <a:pt x="236" y="262"/>
                    </a:cubicBezTo>
                    <a:cubicBezTo>
                      <a:pt x="236" y="47"/>
                      <a:pt x="236" y="47"/>
                      <a:pt x="236" y="47"/>
                    </a:cubicBezTo>
                    <a:cubicBezTo>
                      <a:pt x="236" y="33"/>
                      <a:pt x="225" y="22"/>
                      <a:pt x="211" y="22"/>
                    </a:cubicBezTo>
                    <a:close/>
                    <a:moveTo>
                      <a:pt x="211" y="260"/>
                    </a:moveTo>
                    <a:cubicBezTo>
                      <a:pt x="26" y="260"/>
                      <a:pt x="26" y="260"/>
                      <a:pt x="26" y="260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0" y="65"/>
                      <a:pt x="46" y="70"/>
                      <a:pt x="52" y="70"/>
                    </a:cubicBezTo>
                    <a:cubicBezTo>
                      <a:pt x="59" y="70"/>
                      <a:pt x="65" y="65"/>
                      <a:pt x="65" y="58"/>
                    </a:cubicBezTo>
                    <a:cubicBezTo>
                      <a:pt x="65" y="49"/>
                      <a:pt x="65" y="49"/>
                      <a:pt x="65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58"/>
                      <a:pt x="106" y="58"/>
                      <a:pt x="106" y="58"/>
                    </a:cubicBezTo>
                    <a:cubicBezTo>
                      <a:pt x="106" y="65"/>
                      <a:pt x="111" y="70"/>
                      <a:pt x="118" y="70"/>
                    </a:cubicBezTo>
                    <a:cubicBezTo>
                      <a:pt x="125" y="70"/>
                      <a:pt x="130" y="65"/>
                      <a:pt x="130" y="58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58"/>
                      <a:pt x="172" y="58"/>
                      <a:pt x="172" y="58"/>
                    </a:cubicBezTo>
                    <a:cubicBezTo>
                      <a:pt x="172" y="65"/>
                      <a:pt x="177" y="70"/>
                      <a:pt x="184" y="70"/>
                    </a:cubicBezTo>
                    <a:cubicBezTo>
                      <a:pt x="191" y="70"/>
                      <a:pt x="196" y="65"/>
                      <a:pt x="196" y="58"/>
                    </a:cubicBezTo>
                    <a:cubicBezTo>
                      <a:pt x="196" y="49"/>
                      <a:pt x="196" y="49"/>
                      <a:pt x="196" y="49"/>
                    </a:cubicBezTo>
                    <a:cubicBezTo>
                      <a:pt x="211" y="49"/>
                      <a:pt x="211" y="49"/>
                      <a:pt x="211" y="49"/>
                    </a:cubicBezTo>
                    <a:lnTo>
                      <a:pt x="211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684" name="组合 29"/>
          <p:cNvGrpSpPr/>
          <p:nvPr/>
        </p:nvGrpSpPr>
        <p:grpSpPr>
          <a:xfrm>
            <a:off x="9745663" y="2527300"/>
            <a:ext cx="788987" cy="788988"/>
            <a:chOff x="9901526" y="1924188"/>
            <a:chExt cx="922352" cy="922352"/>
          </a:xfrm>
        </p:grpSpPr>
        <p:sp>
          <p:nvSpPr>
            <p:cNvPr id="31" name="椭圆 30"/>
            <p:cNvSpPr/>
            <p:nvPr/>
          </p:nvSpPr>
          <p:spPr>
            <a:xfrm>
              <a:off x="9901526" y="1924188"/>
              <a:ext cx="922352" cy="92235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1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0146144" y="2112015"/>
              <a:ext cx="501502" cy="503401"/>
              <a:chOff x="5005388" y="3548063"/>
              <a:chExt cx="419100" cy="420687"/>
            </a:xfrm>
            <a:solidFill>
              <a:srgbClr val="02B3C5"/>
            </a:solidFill>
          </p:grpSpPr>
          <p:sp>
            <p:nvSpPr>
              <p:cNvPr id="33" name="Freeform 198"/>
              <p:cNvSpPr/>
              <p:nvPr/>
            </p:nvSpPr>
            <p:spPr bwMode="auto">
              <a:xfrm>
                <a:off x="5005388" y="3603625"/>
                <a:ext cx="363537" cy="365125"/>
              </a:xfrm>
              <a:custGeom>
                <a:avLst/>
                <a:gdLst>
                  <a:gd name="T0" fmla="*/ 160 w 160"/>
                  <a:gd name="T1" fmla="*/ 80 h 160"/>
                  <a:gd name="T2" fmla="*/ 80 w 160"/>
                  <a:gd name="T3" fmla="*/ 160 h 160"/>
                  <a:gd name="T4" fmla="*/ 0 w 160"/>
                  <a:gd name="T5" fmla="*/ 80 h 160"/>
                  <a:gd name="T6" fmla="*/ 80 w 160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60">
                    <a:moveTo>
                      <a:pt x="160" y="80"/>
                    </a:moveTo>
                    <a:cubicBezTo>
                      <a:pt x="160" y="124"/>
                      <a:pt x="124" y="160"/>
                      <a:pt x="80" y="160"/>
                    </a:cubicBezTo>
                    <a:cubicBezTo>
                      <a:pt x="36" y="160"/>
                      <a:pt x="0" y="124"/>
                      <a:pt x="0" y="80"/>
                    </a:cubicBezTo>
                    <a:cubicBezTo>
                      <a:pt x="0" y="36"/>
                      <a:pt x="36" y="0"/>
                      <a:pt x="80" y="0"/>
                    </a:cubicBezTo>
                  </a:path>
                </a:pathLst>
              </a:custGeom>
              <a:grpFill/>
              <a:ln w="30163" cap="rnd">
                <a:solidFill>
                  <a:srgbClr val="FFFFFF"/>
                </a:solidFill>
                <a:prstDash val="solid"/>
                <a:round/>
              </a:ln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Oval 199"/>
              <p:cNvSpPr>
                <a:spLocks noChangeArrowheads="1"/>
              </p:cNvSpPr>
              <p:nvPr/>
            </p:nvSpPr>
            <p:spPr bwMode="auto">
              <a:xfrm>
                <a:off x="5141913" y="3740150"/>
                <a:ext cx="90487" cy="92075"/>
              </a:xfrm>
              <a:prstGeom prst="ellipse">
                <a:avLst/>
              </a:prstGeom>
              <a:grpFill/>
              <a:ln w="30163" cap="rnd">
                <a:solidFill>
                  <a:srgbClr val="FFFFFF"/>
                </a:solidFill>
                <a:prstDash val="solid"/>
                <a:round/>
              </a:ln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Line 200"/>
              <p:cNvSpPr>
                <a:spLocks noChangeShapeType="1"/>
              </p:cNvSpPr>
              <p:nvPr/>
            </p:nvSpPr>
            <p:spPr bwMode="auto">
              <a:xfrm flipH="1" flipV="1">
                <a:off x="5222875" y="3822700"/>
                <a:ext cx="93663" cy="90488"/>
              </a:xfrm>
              <a:prstGeom prst="line">
                <a:avLst/>
              </a:prstGeom>
              <a:grpFill/>
              <a:ln w="30163" cap="rnd">
                <a:solidFill>
                  <a:srgbClr val="FFFFFF"/>
                </a:solidFill>
                <a:prstDash val="solid"/>
                <a:round/>
              </a:ln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Line 201"/>
              <p:cNvSpPr>
                <a:spLocks noChangeShapeType="1"/>
              </p:cNvSpPr>
              <p:nvPr/>
            </p:nvSpPr>
            <p:spPr bwMode="auto">
              <a:xfrm>
                <a:off x="5237163" y="3784600"/>
                <a:ext cx="131762" cy="0"/>
              </a:xfrm>
              <a:prstGeom prst="line">
                <a:avLst/>
              </a:prstGeom>
              <a:grpFill/>
              <a:ln w="30163" cap="rnd">
                <a:solidFill>
                  <a:srgbClr val="FFFFFF"/>
                </a:solidFill>
                <a:prstDash val="solid"/>
                <a:round/>
              </a:ln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Line 202"/>
              <p:cNvSpPr>
                <a:spLocks noChangeShapeType="1"/>
              </p:cNvSpPr>
              <p:nvPr/>
            </p:nvSpPr>
            <p:spPr bwMode="auto">
              <a:xfrm flipV="1">
                <a:off x="5186363" y="3603625"/>
                <a:ext cx="0" cy="131763"/>
              </a:xfrm>
              <a:prstGeom prst="line">
                <a:avLst/>
              </a:prstGeom>
              <a:grpFill/>
              <a:ln w="30163" cap="rnd">
                <a:solidFill>
                  <a:srgbClr val="FFFFFF"/>
                </a:solidFill>
                <a:prstDash val="solid"/>
                <a:round/>
              </a:ln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 203"/>
              <p:cNvSpPr/>
              <p:nvPr/>
            </p:nvSpPr>
            <p:spPr bwMode="auto">
              <a:xfrm>
                <a:off x="5222875" y="3548063"/>
                <a:ext cx="201613" cy="201612"/>
              </a:xfrm>
              <a:custGeom>
                <a:avLst/>
                <a:gdLst>
                  <a:gd name="T0" fmla="*/ 88 w 88"/>
                  <a:gd name="T1" fmla="*/ 88 h 88"/>
                  <a:gd name="T2" fmla="*/ 0 w 88"/>
                  <a:gd name="T3" fmla="*/ 0 h 88"/>
                  <a:gd name="T4" fmla="*/ 0 w 88"/>
                  <a:gd name="T5" fmla="*/ 0 h 88"/>
                  <a:gd name="T6" fmla="*/ 0 w 88"/>
                  <a:gd name="T7" fmla="*/ 69 h 88"/>
                  <a:gd name="T8" fmla="*/ 19 w 88"/>
                  <a:gd name="T9" fmla="*/ 88 h 88"/>
                  <a:gd name="T10" fmla="*/ 88 w 88"/>
                  <a:gd name="T11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88">
                    <a:moveTo>
                      <a:pt x="88" y="88"/>
                    </a:moveTo>
                    <a:cubicBezTo>
                      <a:pt x="88" y="39"/>
                      <a:pt x="49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11" y="69"/>
                      <a:pt x="19" y="77"/>
                      <a:pt x="19" y="88"/>
                    </a:cubicBezTo>
                    <a:lnTo>
                      <a:pt x="88" y="88"/>
                    </a:lnTo>
                    <a:close/>
                  </a:path>
                </a:pathLst>
              </a:custGeom>
              <a:grpFill/>
              <a:ln w="30163" cap="rnd">
                <a:solidFill>
                  <a:srgbClr val="FFFFFF"/>
                </a:solidFill>
                <a:prstDash val="solid"/>
                <a:round/>
              </a:ln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685" name="组合 38"/>
          <p:cNvGrpSpPr/>
          <p:nvPr/>
        </p:nvGrpSpPr>
        <p:grpSpPr>
          <a:xfrm>
            <a:off x="7070725" y="2527300"/>
            <a:ext cx="788988" cy="788988"/>
            <a:chOff x="1423886" y="3800935"/>
            <a:chExt cx="922352" cy="922352"/>
          </a:xfrm>
        </p:grpSpPr>
        <p:sp>
          <p:nvSpPr>
            <p:cNvPr id="40" name="椭圆 39"/>
            <p:cNvSpPr/>
            <p:nvPr/>
          </p:nvSpPr>
          <p:spPr>
            <a:xfrm>
              <a:off x="1423886" y="3800935"/>
              <a:ext cx="922352" cy="92235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1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KSO_Shape"/>
            <p:cNvSpPr/>
            <p:nvPr/>
          </p:nvSpPr>
          <p:spPr>
            <a:xfrm>
              <a:off x="1669990" y="4109325"/>
              <a:ext cx="392397" cy="397029"/>
            </a:xfrm>
            <a:custGeom>
              <a:avLst/>
              <a:gdLst>
                <a:gd name="connsiteX0" fmla="*/ 876522 w 1879600"/>
                <a:gd name="connsiteY0" fmla="*/ 1026915 h 1901723"/>
                <a:gd name="connsiteX1" fmla="*/ 1879600 w 1879600"/>
                <a:gd name="connsiteY1" fmla="*/ 1035310 h 1901723"/>
                <a:gd name="connsiteX2" fmla="*/ 1879600 w 1879600"/>
                <a:gd name="connsiteY2" fmla="*/ 1901723 h 1901723"/>
                <a:gd name="connsiteX3" fmla="*/ 876522 w 1879600"/>
                <a:gd name="connsiteY3" fmla="*/ 1775813 h 1901723"/>
                <a:gd name="connsiteX4" fmla="*/ 0 w 1879600"/>
                <a:gd name="connsiteY4" fmla="*/ 1014080 h 1901723"/>
                <a:gd name="connsiteX5" fmla="*/ 717549 w 1879600"/>
                <a:gd name="connsiteY5" fmla="*/ 1026818 h 1901723"/>
                <a:gd name="connsiteX6" fmla="*/ 717549 w 1879600"/>
                <a:gd name="connsiteY6" fmla="*/ 1753167 h 1901723"/>
                <a:gd name="connsiteX7" fmla="*/ 0 w 1879600"/>
                <a:gd name="connsiteY7" fmla="*/ 1642117 h 1901723"/>
                <a:gd name="connsiteX8" fmla="*/ 717549 w 1879600"/>
                <a:gd name="connsiteY8" fmla="*/ 159389 h 1901723"/>
                <a:gd name="connsiteX9" fmla="*/ 717549 w 1879600"/>
                <a:gd name="connsiteY9" fmla="*/ 883871 h 1901723"/>
                <a:gd name="connsiteX10" fmla="*/ 0 w 1879600"/>
                <a:gd name="connsiteY10" fmla="*/ 908194 h 1901723"/>
                <a:gd name="connsiteX11" fmla="*/ 0 w 1879600"/>
                <a:gd name="connsiteY11" fmla="*/ 256684 h 1901723"/>
                <a:gd name="connsiteX12" fmla="*/ 1879600 w 1879600"/>
                <a:gd name="connsiteY12" fmla="*/ 0 h 1901723"/>
                <a:gd name="connsiteX13" fmla="*/ 1879600 w 1879600"/>
                <a:gd name="connsiteY13" fmla="*/ 872112 h 1901723"/>
                <a:gd name="connsiteX14" fmla="*/ 879497 w 1879600"/>
                <a:gd name="connsiteY14" fmla="*/ 880660 h 1901723"/>
                <a:gd name="connsiteX15" fmla="*/ 876522 w 1879600"/>
                <a:gd name="connsiteY15" fmla="*/ 626314 h 1901723"/>
                <a:gd name="connsiteX16" fmla="*/ 876522 w 1879600"/>
                <a:gd name="connsiteY16" fmla="*/ 144511 h 190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79600" h="1901723">
                  <a:moveTo>
                    <a:pt x="876522" y="1026915"/>
                  </a:moveTo>
                  <a:lnTo>
                    <a:pt x="1879600" y="1035310"/>
                  </a:lnTo>
                  <a:lnTo>
                    <a:pt x="1879600" y="1901723"/>
                  </a:lnTo>
                  <a:lnTo>
                    <a:pt x="876522" y="1775813"/>
                  </a:lnTo>
                  <a:close/>
                  <a:moveTo>
                    <a:pt x="0" y="1014080"/>
                  </a:moveTo>
                  <a:lnTo>
                    <a:pt x="717549" y="1026818"/>
                  </a:lnTo>
                  <a:lnTo>
                    <a:pt x="717549" y="1753167"/>
                  </a:lnTo>
                  <a:lnTo>
                    <a:pt x="0" y="1642117"/>
                  </a:lnTo>
                  <a:close/>
                  <a:moveTo>
                    <a:pt x="717549" y="159389"/>
                  </a:moveTo>
                  <a:lnTo>
                    <a:pt x="717549" y="883871"/>
                  </a:lnTo>
                  <a:lnTo>
                    <a:pt x="0" y="908194"/>
                  </a:lnTo>
                  <a:lnTo>
                    <a:pt x="0" y="256684"/>
                  </a:lnTo>
                  <a:close/>
                  <a:moveTo>
                    <a:pt x="1879600" y="0"/>
                  </a:moveTo>
                  <a:lnTo>
                    <a:pt x="1879600" y="872112"/>
                  </a:lnTo>
                  <a:lnTo>
                    <a:pt x="879497" y="880660"/>
                  </a:lnTo>
                  <a:lnTo>
                    <a:pt x="876522" y="626314"/>
                  </a:lnTo>
                  <a:lnTo>
                    <a:pt x="876522" y="144511"/>
                  </a:lnTo>
                  <a:close/>
                </a:path>
              </a:pathLst>
            </a:custGeom>
            <a:solidFill>
              <a:srgbClr val="F0747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 advTm="2000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87925" y="663575"/>
            <a:ext cx="2384425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论文总结及致谢</a:t>
            </a:r>
          </a:p>
        </p:txBody>
      </p:sp>
      <p:sp>
        <p:nvSpPr>
          <p:cNvPr id="13" name="椭圆 12"/>
          <p:cNvSpPr/>
          <p:nvPr/>
        </p:nvSpPr>
        <p:spPr>
          <a:xfrm>
            <a:off x="4371975" y="286702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276975" y="286702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199438" y="286702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0148888" y="286702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9704" name="组合 16"/>
          <p:cNvGrpSpPr/>
          <p:nvPr/>
        </p:nvGrpSpPr>
        <p:grpSpPr>
          <a:xfrm>
            <a:off x="4649788" y="3152775"/>
            <a:ext cx="366712" cy="369888"/>
            <a:chOff x="4482289" y="2286454"/>
            <a:chExt cx="366706" cy="368863"/>
          </a:xfrm>
        </p:grpSpPr>
        <p:sp>
          <p:nvSpPr>
            <p:cNvPr id="18" name="Freeform 48"/>
            <p:cNvSpPr/>
            <p:nvPr/>
          </p:nvSpPr>
          <p:spPr bwMode="auto">
            <a:xfrm>
              <a:off x="4482289" y="2286454"/>
              <a:ext cx="366706" cy="368863"/>
            </a:xfrm>
            <a:custGeom>
              <a:avLst/>
              <a:gdLst>
                <a:gd name="T0" fmla="*/ 104 w 120"/>
                <a:gd name="T1" fmla="*/ 67 h 120"/>
                <a:gd name="T2" fmla="*/ 120 w 120"/>
                <a:gd name="T3" fmla="*/ 76 h 120"/>
                <a:gd name="T4" fmla="*/ 114 w 120"/>
                <a:gd name="T5" fmla="*/ 91 h 120"/>
                <a:gd name="T6" fmla="*/ 96 w 120"/>
                <a:gd name="T7" fmla="*/ 86 h 120"/>
                <a:gd name="T8" fmla="*/ 86 w 120"/>
                <a:gd name="T9" fmla="*/ 96 h 120"/>
                <a:gd name="T10" fmla="*/ 91 w 120"/>
                <a:gd name="T11" fmla="*/ 114 h 120"/>
                <a:gd name="T12" fmla="*/ 76 w 120"/>
                <a:gd name="T13" fmla="*/ 120 h 120"/>
                <a:gd name="T14" fmla="*/ 66 w 120"/>
                <a:gd name="T15" fmla="*/ 104 h 120"/>
                <a:gd name="T16" fmla="*/ 60 w 120"/>
                <a:gd name="T17" fmla="*/ 104 h 120"/>
                <a:gd name="T18" fmla="*/ 53 w 120"/>
                <a:gd name="T19" fmla="*/ 104 h 120"/>
                <a:gd name="T20" fmla="*/ 53 w 120"/>
                <a:gd name="T21" fmla="*/ 104 h 120"/>
                <a:gd name="T22" fmla="*/ 44 w 120"/>
                <a:gd name="T23" fmla="*/ 120 h 120"/>
                <a:gd name="T24" fmla="*/ 29 w 120"/>
                <a:gd name="T25" fmla="*/ 114 h 120"/>
                <a:gd name="T26" fmla="*/ 34 w 120"/>
                <a:gd name="T27" fmla="*/ 95 h 120"/>
                <a:gd name="T28" fmla="*/ 24 w 120"/>
                <a:gd name="T29" fmla="*/ 86 h 120"/>
                <a:gd name="T30" fmla="*/ 6 w 120"/>
                <a:gd name="T31" fmla="*/ 91 h 120"/>
                <a:gd name="T32" fmla="*/ 0 w 120"/>
                <a:gd name="T33" fmla="*/ 76 h 120"/>
                <a:gd name="T34" fmla="*/ 16 w 120"/>
                <a:gd name="T35" fmla="*/ 66 h 120"/>
                <a:gd name="T36" fmla="*/ 16 w 120"/>
                <a:gd name="T37" fmla="*/ 60 h 120"/>
                <a:gd name="T38" fmla="*/ 16 w 120"/>
                <a:gd name="T39" fmla="*/ 53 h 120"/>
                <a:gd name="T40" fmla="*/ 16 w 120"/>
                <a:gd name="T41" fmla="*/ 53 h 120"/>
                <a:gd name="T42" fmla="*/ 0 w 120"/>
                <a:gd name="T43" fmla="*/ 43 h 120"/>
                <a:gd name="T44" fmla="*/ 6 w 120"/>
                <a:gd name="T45" fmla="*/ 29 h 120"/>
                <a:gd name="T46" fmla="*/ 24 w 120"/>
                <a:gd name="T47" fmla="*/ 34 h 120"/>
                <a:gd name="T48" fmla="*/ 34 w 120"/>
                <a:gd name="T49" fmla="*/ 24 h 120"/>
                <a:gd name="T50" fmla="*/ 29 w 120"/>
                <a:gd name="T51" fmla="*/ 6 h 120"/>
                <a:gd name="T52" fmla="*/ 44 w 120"/>
                <a:gd name="T53" fmla="*/ 0 h 120"/>
                <a:gd name="T54" fmla="*/ 54 w 120"/>
                <a:gd name="T55" fmla="*/ 16 h 120"/>
                <a:gd name="T56" fmla="*/ 60 w 120"/>
                <a:gd name="T57" fmla="*/ 16 h 120"/>
                <a:gd name="T58" fmla="*/ 67 w 120"/>
                <a:gd name="T59" fmla="*/ 16 h 120"/>
                <a:gd name="T60" fmla="*/ 77 w 120"/>
                <a:gd name="T61" fmla="*/ 0 h 120"/>
                <a:gd name="T62" fmla="*/ 91 w 120"/>
                <a:gd name="T63" fmla="*/ 6 h 120"/>
                <a:gd name="T64" fmla="*/ 87 w 120"/>
                <a:gd name="T65" fmla="*/ 24 h 120"/>
                <a:gd name="T66" fmla="*/ 96 w 120"/>
                <a:gd name="T67" fmla="*/ 34 h 120"/>
                <a:gd name="T68" fmla="*/ 114 w 120"/>
                <a:gd name="T69" fmla="*/ 29 h 120"/>
                <a:gd name="T70" fmla="*/ 120 w 120"/>
                <a:gd name="T71" fmla="*/ 44 h 120"/>
                <a:gd name="T72" fmla="*/ 104 w 120"/>
                <a:gd name="T73" fmla="*/ 54 h 120"/>
                <a:gd name="T74" fmla="*/ 104 w 120"/>
                <a:gd name="T75" fmla="*/ 60 h 120"/>
                <a:gd name="T76" fmla="*/ 104 w 120"/>
                <a:gd name="T77" fmla="*/ 6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rgbClr val="FFBF5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49"/>
            <p:cNvSpPr/>
            <p:nvPr/>
          </p:nvSpPr>
          <p:spPr bwMode="auto">
            <a:xfrm>
              <a:off x="4598772" y="2402937"/>
              <a:ext cx="133740" cy="135897"/>
            </a:xfrm>
            <a:custGeom>
              <a:avLst/>
              <a:gdLst>
                <a:gd name="T0" fmla="*/ 8 w 44"/>
                <a:gd name="T1" fmla="*/ 36 h 44"/>
                <a:gd name="T2" fmla="*/ 36 w 44"/>
                <a:gd name="T3" fmla="*/ 36 h 44"/>
                <a:gd name="T4" fmla="*/ 36 w 44"/>
                <a:gd name="T5" fmla="*/ 8 h 44"/>
                <a:gd name="T6" fmla="*/ 8 w 44"/>
                <a:gd name="T7" fmla="*/ 8 h 44"/>
                <a:gd name="T8" fmla="*/ 8 w 44"/>
                <a:gd name="T9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rgbClr val="FFBF5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486593" y="3073642"/>
            <a:ext cx="347471" cy="425774"/>
            <a:chOff x="4413251" y="2584450"/>
            <a:chExt cx="225425" cy="276225"/>
          </a:xfrm>
          <a:solidFill>
            <a:srgbClr val="02B3C5"/>
          </a:solidFill>
        </p:grpSpPr>
        <p:sp>
          <p:nvSpPr>
            <p:cNvPr id="21" name="Freeform 236"/>
            <p:cNvSpPr>
              <a:spLocks noEditPoints="1"/>
            </p:cNvSpPr>
            <p:nvPr/>
          </p:nvSpPr>
          <p:spPr bwMode="auto">
            <a:xfrm>
              <a:off x="4462463" y="26717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237"/>
            <p:cNvSpPr>
              <a:spLocks noEditPoints="1"/>
            </p:cNvSpPr>
            <p:nvPr/>
          </p:nvSpPr>
          <p:spPr bwMode="auto">
            <a:xfrm>
              <a:off x="4462463" y="27225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Rectangle 238"/>
            <p:cNvSpPr>
              <a:spLocks noChangeArrowheads="1"/>
            </p:cNvSpPr>
            <p:nvPr/>
          </p:nvSpPr>
          <p:spPr bwMode="auto">
            <a:xfrm>
              <a:off x="4513263" y="26797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Rectangle 239"/>
            <p:cNvSpPr>
              <a:spLocks noChangeArrowheads="1"/>
            </p:cNvSpPr>
            <p:nvPr/>
          </p:nvSpPr>
          <p:spPr bwMode="auto">
            <a:xfrm>
              <a:off x="4513263" y="27305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240"/>
            <p:cNvSpPr>
              <a:spLocks noEditPoints="1"/>
            </p:cNvSpPr>
            <p:nvPr/>
          </p:nvSpPr>
          <p:spPr bwMode="auto">
            <a:xfrm>
              <a:off x="4462463" y="27733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Rectangle 241"/>
            <p:cNvSpPr>
              <a:spLocks noChangeArrowheads="1"/>
            </p:cNvSpPr>
            <p:nvPr/>
          </p:nvSpPr>
          <p:spPr bwMode="auto">
            <a:xfrm>
              <a:off x="4513263" y="27813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242"/>
            <p:cNvSpPr>
              <a:spLocks noEditPoints="1"/>
            </p:cNvSpPr>
            <p:nvPr/>
          </p:nvSpPr>
          <p:spPr bwMode="auto">
            <a:xfrm>
              <a:off x="4413251" y="2584450"/>
              <a:ext cx="225425" cy="276225"/>
            </a:xfrm>
            <a:custGeom>
              <a:avLst/>
              <a:gdLst>
                <a:gd name="T0" fmla="*/ 211 w 236"/>
                <a:gd name="T1" fmla="*/ 22 h 288"/>
                <a:gd name="T2" fmla="*/ 196 w 236"/>
                <a:gd name="T3" fmla="*/ 22 h 288"/>
                <a:gd name="T4" fmla="*/ 196 w 236"/>
                <a:gd name="T5" fmla="*/ 12 h 288"/>
                <a:gd name="T6" fmla="*/ 184 w 236"/>
                <a:gd name="T7" fmla="*/ 0 h 288"/>
                <a:gd name="T8" fmla="*/ 172 w 236"/>
                <a:gd name="T9" fmla="*/ 12 h 288"/>
                <a:gd name="T10" fmla="*/ 172 w 236"/>
                <a:gd name="T11" fmla="*/ 22 h 288"/>
                <a:gd name="T12" fmla="*/ 130 w 236"/>
                <a:gd name="T13" fmla="*/ 22 h 288"/>
                <a:gd name="T14" fmla="*/ 130 w 236"/>
                <a:gd name="T15" fmla="*/ 12 h 288"/>
                <a:gd name="T16" fmla="*/ 118 w 236"/>
                <a:gd name="T17" fmla="*/ 0 h 288"/>
                <a:gd name="T18" fmla="*/ 106 w 236"/>
                <a:gd name="T19" fmla="*/ 12 h 288"/>
                <a:gd name="T20" fmla="*/ 106 w 236"/>
                <a:gd name="T21" fmla="*/ 22 h 288"/>
                <a:gd name="T22" fmla="*/ 65 w 236"/>
                <a:gd name="T23" fmla="*/ 22 h 288"/>
                <a:gd name="T24" fmla="*/ 65 w 236"/>
                <a:gd name="T25" fmla="*/ 12 h 288"/>
                <a:gd name="T26" fmla="*/ 52 w 236"/>
                <a:gd name="T27" fmla="*/ 0 h 288"/>
                <a:gd name="T28" fmla="*/ 40 w 236"/>
                <a:gd name="T29" fmla="*/ 12 h 288"/>
                <a:gd name="T30" fmla="*/ 40 w 236"/>
                <a:gd name="T31" fmla="*/ 22 h 288"/>
                <a:gd name="T32" fmla="*/ 26 w 236"/>
                <a:gd name="T33" fmla="*/ 22 h 288"/>
                <a:gd name="T34" fmla="*/ 0 w 236"/>
                <a:gd name="T35" fmla="*/ 47 h 288"/>
                <a:gd name="T36" fmla="*/ 0 w 236"/>
                <a:gd name="T37" fmla="*/ 262 h 288"/>
                <a:gd name="T38" fmla="*/ 26 w 236"/>
                <a:gd name="T39" fmla="*/ 288 h 288"/>
                <a:gd name="T40" fmla="*/ 211 w 236"/>
                <a:gd name="T41" fmla="*/ 288 h 288"/>
                <a:gd name="T42" fmla="*/ 236 w 236"/>
                <a:gd name="T43" fmla="*/ 262 h 288"/>
                <a:gd name="T44" fmla="*/ 236 w 236"/>
                <a:gd name="T45" fmla="*/ 47 h 288"/>
                <a:gd name="T46" fmla="*/ 211 w 236"/>
                <a:gd name="T47" fmla="*/ 22 h 288"/>
                <a:gd name="T48" fmla="*/ 211 w 236"/>
                <a:gd name="T49" fmla="*/ 260 h 288"/>
                <a:gd name="T50" fmla="*/ 26 w 236"/>
                <a:gd name="T51" fmla="*/ 260 h 288"/>
                <a:gd name="T52" fmla="*/ 26 w 236"/>
                <a:gd name="T53" fmla="*/ 49 h 288"/>
                <a:gd name="T54" fmla="*/ 40 w 236"/>
                <a:gd name="T55" fmla="*/ 49 h 288"/>
                <a:gd name="T56" fmla="*/ 40 w 236"/>
                <a:gd name="T57" fmla="*/ 58 h 288"/>
                <a:gd name="T58" fmla="*/ 52 w 236"/>
                <a:gd name="T59" fmla="*/ 70 h 288"/>
                <a:gd name="T60" fmla="*/ 65 w 236"/>
                <a:gd name="T61" fmla="*/ 58 h 288"/>
                <a:gd name="T62" fmla="*/ 65 w 236"/>
                <a:gd name="T63" fmla="*/ 49 h 288"/>
                <a:gd name="T64" fmla="*/ 106 w 236"/>
                <a:gd name="T65" fmla="*/ 49 h 288"/>
                <a:gd name="T66" fmla="*/ 106 w 236"/>
                <a:gd name="T67" fmla="*/ 58 h 288"/>
                <a:gd name="T68" fmla="*/ 118 w 236"/>
                <a:gd name="T69" fmla="*/ 70 h 288"/>
                <a:gd name="T70" fmla="*/ 130 w 236"/>
                <a:gd name="T71" fmla="*/ 58 h 288"/>
                <a:gd name="T72" fmla="*/ 130 w 236"/>
                <a:gd name="T73" fmla="*/ 49 h 288"/>
                <a:gd name="T74" fmla="*/ 172 w 236"/>
                <a:gd name="T75" fmla="*/ 49 h 288"/>
                <a:gd name="T76" fmla="*/ 172 w 236"/>
                <a:gd name="T77" fmla="*/ 58 h 288"/>
                <a:gd name="T78" fmla="*/ 184 w 236"/>
                <a:gd name="T79" fmla="*/ 70 h 288"/>
                <a:gd name="T80" fmla="*/ 196 w 236"/>
                <a:gd name="T81" fmla="*/ 58 h 288"/>
                <a:gd name="T82" fmla="*/ 196 w 236"/>
                <a:gd name="T83" fmla="*/ 49 h 288"/>
                <a:gd name="T84" fmla="*/ 211 w 236"/>
                <a:gd name="T85" fmla="*/ 49 h 288"/>
                <a:gd name="T86" fmla="*/ 211 w 236"/>
                <a:gd name="T8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" h="288">
                  <a:moveTo>
                    <a:pt x="211" y="22"/>
                  </a:moveTo>
                  <a:cubicBezTo>
                    <a:pt x="196" y="22"/>
                    <a:pt x="196" y="22"/>
                    <a:pt x="196" y="2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6"/>
                    <a:pt x="191" y="0"/>
                    <a:pt x="184" y="0"/>
                  </a:cubicBezTo>
                  <a:cubicBezTo>
                    <a:pt x="177" y="0"/>
                    <a:pt x="172" y="6"/>
                    <a:pt x="172" y="1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6"/>
                    <a:pt x="125" y="0"/>
                    <a:pt x="118" y="0"/>
                  </a:cubicBezTo>
                  <a:cubicBezTo>
                    <a:pt x="111" y="0"/>
                    <a:pt x="106" y="6"/>
                    <a:pt x="106" y="1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6"/>
                    <a:pt x="59" y="0"/>
                    <a:pt x="52" y="0"/>
                  </a:cubicBezTo>
                  <a:cubicBezTo>
                    <a:pt x="46" y="0"/>
                    <a:pt x="40" y="6"/>
                    <a:pt x="40" y="1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2" y="22"/>
                    <a:pt x="0" y="33"/>
                    <a:pt x="0" y="4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211" y="288"/>
                    <a:pt x="211" y="288"/>
                    <a:pt x="211" y="288"/>
                  </a:cubicBezTo>
                  <a:cubicBezTo>
                    <a:pt x="225" y="288"/>
                    <a:pt x="236" y="277"/>
                    <a:pt x="236" y="262"/>
                  </a:cubicBezTo>
                  <a:cubicBezTo>
                    <a:pt x="236" y="47"/>
                    <a:pt x="236" y="47"/>
                    <a:pt x="236" y="47"/>
                  </a:cubicBezTo>
                  <a:cubicBezTo>
                    <a:pt x="236" y="33"/>
                    <a:pt x="225" y="22"/>
                    <a:pt x="211" y="22"/>
                  </a:cubicBezTo>
                  <a:close/>
                  <a:moveTo>
                    <a:pt x="211" y="260"/>
                  </a:moveTo>
                  <a:cubicBezTo>
                    <a:pt x="26" y="260"/>
                    <a:pt x="26" y="260"/>
                    <a:pt x="26" y="26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65"/>
                    <a:pt x="46" y="70"/>
                    <a:pt x="52" y="70"/>
                  </a:cubicBezTo>
                  <a:cubicBezTo>
                    <a:pt x="59" y="70"/>
                    <a:pt x="65" y="65"/>
                    <a:pt x="65" y="58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65"/>
                    <a:pt x="111" y="70"/>
                    <a:pt x="118" y="70"/>
                  </a:cubicBezTo>
                  <a:cubicBezTo>
                    <a:pt x="125" y="70"/>
                    <a:pt x="130" y="65"/>
                    <a:pt x="130" y="58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65"/>
                    <a:pt x="177" y="70"/>
                    <a:pt x="184" y="70"/>
                  </a:cubicBezTo>
                  <a:cubicBezTo>
                    <a:pt x="191" y="70"/>
                    <a:pt x="196" y="65"/>
                    <a:pt x="196" y="5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211" y="49"/>
                    <a:pt x="211" y="49"/>
                    <a:pt x="211" y="49"/>
                  </a:cubicBezTo>
                  <a:lnTo>
                    <a:pt x="211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8" name="Freeform 67"/>
          <p:cNvSpPr>
            <a:spLocks noEditPoints="1"/>
          </p:cNvSpPr>
          <p:nvPr/>
        </p:nvSpPr>
        <p:spPr bwMode="auto">
          <a:xfrm>
            <a:off x="10425113" y="3073400"/>
            <a:ext cx="371475" cy="407988"/>
          </a:xfrm>
          <a:custGeom>
            <a:avLst/>
            <a:gdLst>
              <a:gd name="T0" fmla="*/ 164 w 176"/>
              <a:gd name="T1" fmla="*/ 48 h 192"/>
              <a:gd name="T2" fmla="*/ 160 w 176"/>
              <a:gd name="T3" fmla="*/ 20 h 192"/>
              <a:gd name="T4" fmla="*/ 140 w 176"/>
              <a:gd name="T5" fmla="*/ 0 h 192"/>
              <a:gd name="T6" fmla="*/ 0 w 176"/>
              <a:gd name="T7" fmla="*/ 20 h 192"/>
              <a:gd name="T8" fmla="*/ 24 w 176"/>
              <a:gd name="T9" fmla="*/ 192 h 192"/>
              <a:gd name="T10" fmla="*/ 160 w 176"/>
              <a:gd name="T11" fmla="*/ 176 h 192"/>
              <a:gd name="T12" fmla="*/ 176 w 176"/>
              <a:gd name="T13" fmla="*/ 164 h 192"/>
              <a:gd name="T14" fmla="*/ 173 w 176"/>
              <a:gd name="T15" fmla="*/ 132 h 192"/>
              <a:gd name="T16" fmla="*/ 176 w 176"/>
              <a:gd name="T17" fmla="*/ 100 h 192"/>
              <a:gd name="T18" fmla="*/ 176 w 176"/>
              <a:gd name="T19" fmla="*/ 84 h 192"/>
              <a:gd name="T20" fmla="*/ 164 w 176"/>
              <a:gd name="T21" fmla="*/ 56 h 192"/>
              <a:gd name="T22" fmla="*/ 168 w 176"/>
              <a:gd name="T23" fmla="*/ 84 h 192"/>
              <a:gd name="T24" fmla="*/ 160 w 176"/>
              <a:gd name="T25" fmla="*/ 88 h 192"/>
              <a:gd name="T26" fmla="*/ 164 w 176"/>
              <a:gd name="T27" fmla="*/ 56 h 192"/>
              <a:gd name="T28" fmla="*/ 168 w 176"/>
              <a:gd name="T29" fmla="*/ 124 h 192"/>
              <a:gd name="T30" fmla="*/ 160 w 176"/>
              <a:gd name="T31" fmla="*/ 128 h 192"/>
              <a:gd name="T32" fmla="*/ 164 w 176"/>
              <a:gd name="T33" fmla="*/ 96 h 192"/>
              <a:gd name="T34" fmla="*/ 20 w 176"/>
              <a:gd name="T35" fmla="*/ 8 h 192"/>
              <a:gd name="T36" fmla="*/ 140 w 176"/>
              <a:gd name="T37" fmla="*/ 8 h 192"/>
              <a:gd name="T38" fmla="*/ 152 w 176"/>
              <a:gd name="T39" fmla="*/ 36 h 192"/>
              <a:gd name="T40" fmla="*/ 144 w 176"/>
              <a:gd name="T41" fmla="*/ 28 h 192"/>
              <a:gd name="T42" fmla="*/ 9 w 176"/>
              <a:gd name="T43" fmla="*/ 16 h 192"/>
              <a:gd name="T44" fmla="*/ 20 w 176"/>
              <a:gd name="T45" fmla="*/ 32 h 192"/>
              <a:gd name="T46" fmla="*/ 132 w 176"/>
              <a:gd name="T47" fmla="*/ 24 h 192"/>
              <a:gd name="T48" fmla="*/ 136 w 176"/>
              <a:gd name="T49" fmla="*/ 32 h 192"/>
              <a:gd name="T50" fmla="*/ 120 w 176"/>
              <a:gd name="T51" fmla="*/ 120 h 192"/>
              <a:gd name="T52" fmla="*/ 100 w 176"/>
              <a:gd name="T53" fmla="*/ 132 h 192"/>
              <a:gd name="T54" fmla="*/ 76 w 176"/>
              <a:gd name="T55" fmla="*/ 132 h 192"/>
              <a:gd name="T56" fmla="*/ 76 w 176"/>
              <a:gd name="T57" fmla="*/ 92 h 192"/>
              <a:gd name="T58" fmla="*/ 92 w 176"/>
              <a:gd name="T59" fmla="*/ 92 h 192"/>
              <a:gd name="T60" fmla="*/ 96 w 176"/>
              <a:gd name="T61" fmla="*/ 112 h 192"/>
              <a:gd name="T62" fmla="*/ 100 w 176"/>
              <a:gd name="T63" fmla="*/ 124 h 192"/>
              <a:gd name="T64" fmla="*/ 112 w 176"/>
              <a:gd name="T65" fmla="*/ 120 h 192"/>
              <a:gd name="T66" fmla="*/ 80 w 176"/>
              <a:gd name="T67" fmla="*/ 80 h 192"/>
              <a:gd name="T68" fmla="*/ 80 w 176"/>
              <a:gd name="T69" fmla="*/ 144 h 192"/>
              <a:gd name="T70" fmla="*/ 80 w 176"/>
              <a:gd name="T71" fmla="*/ 152 h 192"/>
              <a:gd name="T72" fmla="*/ 80 w 176"/>
              <a:gd name="T73" fmla="*/ 72 h 192"/>
              <a:gd name="T74" fmla="*/ 120 w 176"/>
              <a:gd name="T75" fmla="*/ 120 h 192"/>
              <a:gd name="T76" fmla="*/ 164 w 176"/>
              <a:gd name="T77" fmla="*/ 168 h 192"/>
              <a:gd name="T78" fmla="*/ 160 w 176"/>
              <a:gd name="T79" fmla="*/ 136 h 192"/>
              <a:gd name="T80" fmla="*/ 168 w 176"/>
              <a:gd name="T81" fmla="*/ 14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6" h="192">
                <a:moveTo>
                  <a:pt x="176" y="60"/>
                </a:moveTo>
                <a:cubicBezTo>
                  <a:pt x="176" y="53"/>
                  <a:pt x="171" y="48"/>
                  <a:pt x="164" y="48"/>
                </a:cubicBezTo>
                <a:cubicBezTo>
                  <a:pt x="160" y="48"/>
                  <a:pt x="160" y="48"/>
                  <a:pt x="160" y="48"/>
                </a:cubicBezTo>
                <a:cubicBezTo>
                  <a:pt x="160" y="20"/>
                  <a:pt x="160" y="20"/>
                  <a:pt x="160" y="20"/>
                </a:cubicBezTo>
                <a:cubicBezTo>
                  <a:pt x="160" y="9"/>
                  <a:pt x="151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181"/>
                  <a:pt x="11" y="192"/>
                  <a:pt x="24" y="192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150" y="192"/>
                  <a:pt x="158" y="185"/>
                  <a:pt x="160" y="176"/>
                </a:cubicBezTo>
                <a:cubicBezTo>
                  <a:pt x="164" y="176"/>
                  <a:pt x="164" y="176"/>
                  <a:pt x="164" y="176"/>
                </a:cubicBezTo>
                <a:cubicBezTo>
                  <a:pt x="171" y="176"/>
                  <a:pt x="176" y="170"/>
                  <a:pt x="176" y="164"/>
                </a:cubicBezTo>
                <a:cubicBezTo>
                  <a:pt x="176" y="140"/>
                  <a:pt x="176" y="140"/>
                  <a:pt x="176" y="140"/>
                </a:cubicBezTo>
                <a:cubicBezTo>
                  <a:pt x="176" y="137"/>
                  <a:pt x="175" y="134"/>
                  <a:pt x="173" y="132"/>
                </a:cubicBezTo>
                <a:cubicBezTo>
                  <a:pt x="175" y="130"/>
                  <a:pt x="176" y="127"/>
                  <a:pt x="176" y="124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97"/>
                  <a:pt x="175" y="94"/>
                  <a:pt x="173" y="92"/>
                </a:cubicBezTo>
                <a:cubicBezTo>
                  <a:pt x="175" y="90"/>
                  <a:pt x="176" y="87"/>
                  <a:pt x="176" y="84"/>
                </a:cubicBezTo>
                <a:lnTo>
                  <a:pt x="176" y="60"/>
                </a:lnTo>
                <a:close/>
                <a:moveTo>
                  <a:pt x="164" y="56"/>
                </a:moveTo>
                <a:cubicBezTo>
                  <a:pt x="166" y="56"/>
                  <a:pt x="168" y="58"/>
                  <a:pt x="168" y="60"/>
                </a:cubicBezTo>
                <a:cubicBezTo>
                  <a:pt x="168" y="84"/>
                  <a:pt x="168" y="84"/>
                  <a:pt x="168" y="84"/>
                </a:cubicBezTo>
                <a:cubicBezTo>
                  <a:pt x="168" y="86"/>
                  <a:pt x="166" y="88"/>
                  <a:pt x="164" y="88"/>
                </a:cubicBezTo>
                <a:cubicBezTo>
                  <a:pt x="160" y="88"/>
                  <a:pt x="160" y="88"/>
                  <a:pt x="160" y="88"/>
                </a:cubicBezTo>
                <a:cubicBezTo>
                  <a:pt x="160" y="56"/>
                  <a:pt x="160" y="56"/>
                  <a:pt x="160" y="56"/>
                </a:cubicBezTo>
                <a:lnTo>
                  <a:pt x="164" y="56"/>
                </a:lnTo>
                <a:close/>
                <a:moveTo>
                  <a:pt x="168" y="100"/>
                </a:moveTo>
                <a:cubicBezTo>
                  <a:pt x="168" y="124"/>
                  <a:pt x="168" y="124"/>
                  <a:pt x="168" y="124"/>
                </a:cubicBezTo>
                <a:cubicBezTo>
                  <a:pt x="168" y="126"/>
                  <a:pt x="166" y="128"/>
                  <a:pt x="164" y="128"/>
                </a:cubicBezTo>
                <a:cubicBezTo>
                  <a:pt x="160" y="128"/>
                  <a:pt x="160" y="128"/>
                  <a:pt x="160" y="128"/>
                </a:cubicBezTo>
                <a:cubicBezTo>
                  <a:pt x="160" y="96"/>
                  <a:pt x="160" y="96"/>
                  <a:pt x="160" y="96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6" y="96"/>
                  <a:pt x="168" y="98"/>
                  <a:pt x="168" y="100"/>
                </a:cubicBezTo>
                <a:close/>
                <a:moveTo>
                  <a:pt x="20" y="8"/>
                </a:moveTo>
                <a:cubicBezTo>
                  <a:pt x="140" y="8"/>
                  <a:pt x="140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cubicBezTo>
                  <a:pt x="147" y="8"/>
                  <a:pt x="152" y="13"/>
                  <a:pt x="152" y="20"/>
                </a:cubicBezTo>
                <a:cubicBezTo>
                  <a:pt x="152" y="36"/>
                  <a:pt x="152" y="36"/>
                  <a:pt x="152" y="36"/>
                </a:cubicBezTo>
                <a:cubicBezTo>
                  <a:pt x="150" y="34"/>
                  <a:pt x="147" y="33"/>
                  <a:pt x="144" y="32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4" y="21"/>
                  <a:pt x="139" y="16"/>
                  <a:pt x="132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11" y="11"/>
                  <a:pt x="15" y="8"/>
                  <a:pt x="20" y="8"/>
                </a:cubicBezTo>
                <a:close/>
                <a:moveTo>
                  <a:pt x="20" y="32"/>
                </a:moveTo>
                <a:cubicBezTo>
                  <a:pt x="15" y="32"/>
                  <a:pt x="11" y="29"/>
                  <a:pt x="9" y="24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4" y="24"/>
                  <a:pt x="136" y="26"/>
                  <a:pt x="136" y="28"/>
                </a:cubicBezTo>
                <a:cubicBezTo>
                  <a:pt x="136" y="32"/>
                  <a:pt x="136" y="32"/>
                  <a:pt x="136" y="32"/>
                </a:cubicBezTo>
                <a:lnTo>
                  <a:pt x="20" y="32"/>
                </a:lnTo>
                <a:close/>
                <a:moveTo>
                  <a:pt x="120" y="120"/>
                </a:moveTo>
                <a:cubicBezTo>
                  <a:pt x="120" y="126"/>
                  <a:pt x="115" y="132"/>
                  <a:pt x="108" y="132"/>
                </a:cubicBezTo>
                <a:cubicBezTo>
                  <a:pt x="100" y="132"/>
                  <a:pt x="100" y="132"/>
                  <a:pt x="100" y="132"/>
                </a:cubicBezTo>
                <a:cubicBezTo>
                  <a:pt x="96" y="132"/>
                  <a:pt x="92" y="130"/>
                  <a:pt x="90" y="126"/>
                </a:cubicBezTo>
                <a:cubicBezTo>
                  <a:pt x="86" y="130"/>
                  <a:pt x="82" y="132"/>
                  <a:pt x="76" y="132"/>
                </a:cubicBezTo>
                <a:cubicBezTo>
                  <a:pt x="65" y="132"/>
                  <a:pt x="56" y="123"/>
                  <a:pt x="56" y="112"/>
                </a:cubicBezTo>
                <a:cubicBezTo>
                  <a:pt x="56" y="101"/>
                  <a:pt x="65" y="92"/>
                  <a:pt x="76" y="92"/>
                </a:cubicBezTo>
                <a:cubicBezTo>
                  <a:pt x="81" y="92"/>
                  <a:pt x="85" y="93"/>
                  <a:pt x="88" y="96"/>
                </a:cubicBezTo>
                <a:cubicBezTo>
                  <a:pt x="88" y="94"/>
                  <a:pt x="90" y="92"/>
                  <a:pt x="92" y="92"/>
                </a:cubicBezTo>
                <a:cubicBezTo>
                  <a:pt x="94" y="92"/>
                  <a:pt x="96" y="94"/>
                  <a:pt x="96" y="96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96" y="120"/>
                  <a:pt x="96" y="120"/>
                  <a:pt x="96" y="120"/>
                </a:cubicBezTo>
                <a:cubicBezTo>
                  <a:pt x="96" y="122"/>
                  <a:pt x="98" y="124"/>
                  <a:pt x="100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4"/>
                  <a:pt x="112" y="122"/>
                  <a:pt x="112" y="120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12" y="94"/>
                  <a:pt x="98" y="80"/>
                  <a:pt x="80" y="80"/>
                </a:cubicBezTo>
                <a:cubicBezTo>
                  <a:pt x="63" y="80"/>
                  <a:pt x="48" y="94"/>
                  <a:pt x="48" y="112"/>
                </a:cubicBezTo>
                <a:cubicBezTo>
                  <a:pt x="48" y="130"/>
                  <a:pt x="63" y="144"/>
                  <a:pt x="80" y="144"/>
                </a:cubicBezTo>
                <a:cubicBezTo>
                  <a:pt x="82" y="144"/>
                  <a:pt x="84" y="146"/>
                  <a:pt x="84" y="148"/>
                </a:cubicBezTo>
                <a:cubicBezTo>
                  <a:pt x="84" y="150"/>
                  <a:pt x="82" y="152"/>
                  <a:pt x="80" y="152"/>
                </a:cubicBezTo>
                <a:cubicBezTo>
                  <a:pt x="58" y="152"/>
                  <a:pt x="40" y="134"/>
                  <a:pt x="40" y="112"/>
                </a:cubicBezTo>
                <a:cubicBezTo>
                  <a:pt x="40" y="90"/>
                  <a:pt x="58" y="72"/>
                  <a:pt x="80" y="72"/>
                </a:cubicBezTo>
                <a:cubicBezTo>
                  <a:pt x="102" y="72"/>
                  <a:pt x="120" y="90"/>
                  <a:pt x="120" y="112"/>
                </a:cubicBezTo>
                <a:lnTo>
                  <a:pt x="120" y="120"/>
                </a:lnTo>
                <a:close/>
                <a:moveTo>
                  <a:pt x="168" y="164"/>
                </a:moveTo>
                <a:cubicBezTo>
                  <a:pt x="168" y="166"/>
                  <a:pt x="166" y="168"/>
                  <a:pt x="164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36"/>
                  <a:pt x="160" y="136"/>
                  <a:pt x="160" y="136"/>
                </a:cubicBezTo>
                <a:cubicBezTo>
                  <a:pt x="164" y="136"/>
                  <a:pt x="164" y="136"/>
                  <a:pt x="164" y="136"/>
                </a:cubicBezTo>
                <a:cubicBezTo>
                  <a:pt x="166" y="136"/>
                  <a:pt x="168" y="138"/>
                  <a:pt x="168" y="140"/>
                </a:cubicBezTo>
                <a:lnTo>
                  <a:pt x="168" y="164"/>
                </a:lnTo>
                <a:close/>
              </a:path>
            </a:pathLst>
          </a:custGeom>
          <a:solidFill>
            <a:srgbClr val="6A3C7C"/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9"/>
          <p:cNvSpPr/>
          <p:nvPr/>
        </p:nvSpPr>
        <p:spPr bwMode="auto">
          <a:xfrm flipH="1">
            <a:off x="6435725" y="3103563"/>
            <a:ext cx="604838" cy="377825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07474"/>
          </a:solidFill>
          <a:ln w="9525">
            <a:noFill/>
            <a:round/>
          </a:ln>
        </p:spPr>
        <p:txBody>
          <a:bodyPr vert="horz" wrap="square" lIns="107061" tIns="53531" rIns="107061" bIns="53531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699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708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88" y="1784350"/>
            <a:ext cx="2790825" cy="4546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直角三角形 30"/>
          <p:cNvSpPr/>
          <p:nvPr/>
        </p:nvSpPr>
        <p:spPr>
          <a:xfrm>
            <a:off x="1181100" y="2506663"/>
            <a:ext cx="1782763" cy="3095625"/>
          </a:xfrm>
          <a:prstGeom prst="rtTriangle">
            <a:avLst/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直角三角形 31"/>
          <p:cNvSpPr/>
          <p:nvPr/>
        </p:nvSpPr>
        <p:spPr>
          <a:xfrm flipH="1" flipV="1">
            <a:off x="1181100" y="2506663"/>
            <a:ext cx="1782763" cy="3095625"/>
          </a:xfrm>
          <a:prstGeom prst="rtTriangle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9711" name="组合 32"/>
          <p:cNvGrpSpPr/>
          <p:nvPr/>
        </p:nvGrpSpPr>
        <p:grpSpPr>
          <a:xfrm>
            <a:off x="1703388" y="3667125"/>
            <a:ext cx="684212" cy="685800"/>
            <a:chOff x="2903138" y="3186385"/>
            <a:chExt cx="1485982" cy="1485982"/>
          </a:xfrm>
        </p:grpSpPr>
        <p:sp>
          <p:nvSpPr>
            <p:cNvPr id="29720" name="Freeform 93"/>
            <p:cNvSpPr>
              <a:spLocks noEditPoints="1"/>
            </p:cNvSpPr>
            <p:nvPr/>
          </p:nvSpPr>
          <p:spPr>
            <a:xfrm>
              <a:off x="3369493" y="3517239"/>
              <a:ext cx="548619" cy="737488"/>
            </a:xfrm>
            <a:custGeom>
              <a:avLst/>
              <a:gdLst/>
              <a:ahLst/>
              <a:cxnLst>
                <a:cxn ang="0">
                  <a:pos x="477502" y="322651"/>
                </a:cxn>
                <a:cxn ang="0">
                  <a:pos x="477502" y="202297"/>
                </a:cxn>
                <a:cxn ang="0">
                  <a:pos x="276849" y="0"/>
                </a:cxn>
                <a:cxn ang="0">
                  <a:pos x="274310" y="0"/>
                </a:cxn>
                <a:cxn ang="0">
                  <a:pos x="269230" y="0"/>
                </a:cxn>
                <a:cxn ang="0">
                  <a:pos x="71117" y="202297"/>
                </a:cxn>
                <a:cxn ang="0">
                  <a:pos x="71117" y="322651"/>
                </a:cxn>
                <a:cxn ang="0">
                  <a:pos x="0" y="322651"/>
                </a:cxn>
                <a:cxn ang="0">
                  <a:pos x="0" y="737488"/>
                </a:cxn>
                <a:cxn ang="0">
                  <a:pos x="548619" y="737488"/>
                </a:cxn>
                <a:cxn ang="0">
                  <a:pos x="548619" y="322651"/>
                </a:cxn>
                <a:cxn ang="0">
                  <a:pos x="477502" y="322651"/>
                </a:cxn>
                <a:cxn ang="0">
                  <a:pos x="337807" y="663227"/>
                </a:cxn>
                <a:cxn ang="0">
                  <a:pos x="213352" y="663227"/>
                </a:cxn>
                <a:cxn ang="0">
                  <a:pos x="243831" y="527509"/>
                </a:cxn>
                <a:cxn ang="0">
                  <a:pos x="213352" y="473734"/>
                </a:cxn>
                <a:cxn ang="0">
                  <a:pos x="274310" y="412276"/>
                </a:cxn>
                <a:cxn ang="0">
                  <a:pos x="337807" y="473734"/>
                </a:cxn>
                <a:cxn ang="0">
                  <a:pos x="304788" y="527509"/>
                </a:cxn>
                <a:cxn ang="0">
                  <a:pos x="337807" y="663227"/>
                </a:cxn>
                <a:cxn ang="0">
                  <a:pos x="375906" y="322651"/>
                </a:cxn>
                <a:cxn ang="0">
                  <a:pos x="170173" y="322651"/>
                </a:cxn>
                <a:cxn ang="0">
                  <a:pos x="170173" y="202297"/>
                </a:cxn>
                <a:cxn ang="0">
                  <a:pos x="269230" y="102429"/>
                </a:cxn>
                <a:cxn ang="0">
                  <a:pos x="274310" y="102429"/>
                </a:cxn>
                <a:cxn ang="0">
                  <a:pos x="276849" y="102429"/>
                </a:cxn>
                <a:cxn ang="0">
                  <a:pos x="375906" y="202297"/>
                </a:cxn>
                <a:cxn ang="0">
                  <a:pos x="375906" y="322651"/>
                </a:cxn>
              </a:cxnLst>
              <a:rect l="0" t="0" r="0" b="0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2903138" y="3186385"/>
              <a:ext cx="1485982" cy="148598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9712" name="TextBox 13"/>
          <p:cNvSpPr txBox="1"/>
          <p:nvPr/>
        </p:nvSpPr>
        <p:spPr>
          <a:xfrm>
            <a:off x="4162425" y="4178300"/>
            <a:ext cx="137636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3" name="TextBox 13"/>
          <p:cNvSpPr txBox="1"/>
          <p:nvPr/>
        </p:nvSpPr>
        <p:spPr>
          <a:xfrm>
            <a:off x="4167188" y="4464050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4" name="TextBox 13"/>
          <p:cNvSpPr txBox="1"/>
          <p:nvPr/>
        </p:nvSpPr>
        <p:spPr>
          <a:xfrm>
            <a:off x="6137275" y="4178300"/>
            <a:ext cx="137795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5" name="TextBox 13"/>
          <p:cNvSpPr txBox="1"/>
          <p:nvPr/>
        </p:nvSpPr>
        <p:spPr>
          <a:xfrm>
            <a:off x="6142038" y="4464050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6" name="TextBox 13"/>
          <p:cNvSpPr txBox="1"/>
          <p:nvPr/>
        </p:nvSpPr>
        <p:spPr>
          <a:xfrm>
            <a:off x="8075613" y="4178300"/>
            <a:ext cx="137636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7" name="TextBox 13"/>
          <p:cNvSpPr txBox="1"/>
          <p:nvPr/>
        </p:nvSpPr>
        <p:spPr>
          <a:xfrm>
            <a:off x="8078788" y="4464050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8" name="TextBox 13"/>
          <p:cNvSpPr txBox="1"/>
          <p:nvPr/>
        </p:nvSpPr>
        <p:spPr>
          <a:xfrm>
            <a:off x="9890125" y="4178300"/>
            <a:ext cx="137636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9" name="TextBox 13"/>
          <p:cNvSpPr txBox="1"/>
          <p:nvPr/>
        </p:nvSpPr>
        <p:spPr>
          <a:xfrm>
            <a:off x="9894888" y="4464050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30775" y="663575"/>
            <a:ext cx="2465388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论文总结及致谢</a:t>
            </a:r>
          </a:p>
        </p:txBody>
      </p:sp>
      <p:sp>
        <p:nvSpPr>
          <p:cNvPr id="13" name="Oval 32"/>
          <p:cNvSpPr/>
          <p:nvPr/>
        </p:nvSpPr>
        <p:spPr>
          <a:xfrm>
            <a:off x="3795713" y="2427288"/>
            <a:ext cx="2014538" cy="2014538"/>
          </a:xfrm>
          <a:prstGeom prst="ellipse">
            <a:avLst/>
          </a:pr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Oval 33"/>
          <p:cNvSpPr/>
          <p:nvPr/>
        </p:nvSpPr>
        <p:spPr>
          <a:xfrm>
            <a:off x="6335713" y="2427288"/>
            <a:ext cx="2014538" cy="2014538"/>
          </a:xfrm>
          <a:prstGeom prst="ellipse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Oval 34"/>
          <p:cNvSpPr/>
          <p:nvPr/>
        </p:nvSpPr>
        <p:spPr>
          <a:xfrm>
            <a:off x="8877300" y="2427288"/>
            <a:ext cx="2014538" cy="2014538"/>
          </a:xfrm>
          <a:prstGeom prst="ellipse">
            <a:avLst/>
          </a:prstGeom>
          <a:solidFill>
            <a:srgbClr val="6A3C7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Oval 31"/>
          <p:cNvSpPr/>
          <p:nvPr/>
        </p:nvSpPr>
        <p:spPr>
          <a:xfrm>
            <a:off x="1257300" y="2427288"/>
            <a:ext cx="2014538" cy="2014538"/>
          </a:xfrm>
          <a:prstGeom prst="ellipse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0728" name="Freeform 91"/>
          <p:cNvSpPr/>
          <p:nvPr/>
        </p:nvSpPr>
        <p:spPr>
          <a:xfrm>
            <a:off x="7208838" y="3016250"/>
            <a:ext cx="265112" cy="527050"/>
          </a:xfrm>
          <a:custGeom>
            <a:avLst/>
            <a:gdLst/>
            <a:ahLst/>
            <a:cxnLst>
              <a:cxn ang="0">
                <a:pos x="264847" y="131616"/>
              </a:cxn>
              <a:cxn ang="0">
                <a:pos x="132424" y="0"/>
              </a:cxn>
              <a:cxn ang="0">
                <a:pos x="0" y="131616"/>
              </a:cxn>
              <a:cxn ang="0">
                <a:pos x="66212" y="244952"/>
              </a:cxn>
              <a:cxn ang="0">
                <a:pos x="0" y="526465"/>
              </a:cxn>
              <a:cxn ang="0">
                <a:pos x="264847" y="526465"/>
              </a:cxn>
              <a:cxn ang="0">
                <a:pos x="200474" y="244952"/>
              </a:cxn>
              <a:cxn ang="0">
                <a:pos x="264847" y="131616"/>
              </a:cxn>
            </a:cxnLst>
            <a:rect l="0" t="0" r="0" b="0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29" name="Freeform 93"/>
          <p:cNvSpPr>
            <a:spLocks noEditPoints="1"/>
          </p:cNvSpPr>
          <p:nvPr/>
        </p:nvSpPr>
        <p:spPr>
          <a:xfrm>
            <a:off x="2041525" y="3016250"/>
            <a:ext cx="395288" cy="530225"/>
          </a:xfrm>
          <a:custGeom>
            <a:avLst/>
            <a:gdLst/>
            <a:ahLst/>
            <a:cxnLst>
              <a:cxn ang="0">
                <a:pos x="342962" y="231741"/>
              </a:cxn>
              <a:cxn ang="0">
                <a:pos x="342962" y="145298"/>
              </a:cxn>
              <a:cxn ang="0">
                <a:pos x="198845" y="0"/>
              </a:cxn>
              <a:cxn ang="0">
                <a:pos x="197021" y="0"/>
              </a:cxn>
              <a:cxn ang="0">
                <a:pos x="193372" y="0"/>
              </a:cxn>
              <a:cxn ang="0">
                <a:pos x="51079" y="145298"/>
              </a:cxn>
              <a:cxn ang="0">
                <a:pos x="51079" y="231741"/>
              </a:cxn>
              <a:cxn ang="0">
                <a:pos x="0" y="231741"/>
              </a:cxn>
              <a:cxn ang="0">
                <a:pos x="0" y="529694"/>
              </a:cxn>
              <a:cxn ang="0">
                <a:pos x="394041" y="529694"/>
              </a:cxn>
              <a:cxn ang="0">
                <a:pos x="394041" y="231741"/>
              </a:cxn>
              <a:cxn ang="0">
                <a:pos x="342962" y="231741"/>
              </a:cxn>
              <a:cxn ang="0">
                <a:pos x="242627" y="476357"/>
              </a:cxn>
              <a:cxn ang="0">
                <a:pos x="153238" y="476357"/>
              </a:cxn>
              <a:cxn ang="0">
                <a:pos x="175129" y="378878"/>
              </a:cxn>
              <a:cxn ang="0">
                <a:pos x="153238" y="340255"/>
              </a:cxn>
              <a:cxn ang="0">
                <a:pos x="197021" y="296114"/>
              </a:cxn>
              <a:cxn ang="0">
                <a:pos x="242627" y="340255"/>
              </a:cxn>
              <a:cxn ang="0">
                <a:pos x="218912" y="378878"/>
              </a:cxn>
              <a:cxn ang="0">
                <a:pos x="242627" y="476357"/>
              </a:cxn>
              <a:cxn ang="0">
                <a:pos x="269991" y="231741"/>
              </a:cxn>
              <a:cxn ang="0">
                <a:pos x="122226" y="231741"/>
              </a:cxn>
              <a:cxn ang="0">
                <a:pos x="122226" y="145298"/>
              </a:cxn>
              <a:cxn ang="0">
                <a:pos x="193372" y="73569"/>
              </a:cxn>
              <a:cxn ang="0">
                <a:pos x="197021" y="73569"/>
              </a:cxn>
              <a:cxn ang="0">
                <a:pos x="198845" y="73569"/>
              </a:cxn>
              <a:cxn ang="0">
                <a:pos x="269991" y="145298"/>
              </a:cxn>
              <a:cxn ang="0">
                <a:pos x="269991" y="231741"/>
              </a:cxn>
            </a:cxnLst>
            <a:rect l="0" t="0" r="0" b="0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0" name="Freeform 94"/>
          <p:cNvSpPr>
            <a:spLocks noEditPoints="1"/>
          </p:cNvSpPr>
          <p:nvPr/>
        </p:nvSpPr>
        <p:spPr>
          <a:xfrm>
            <a:off x="4619625" y="3033713"/>
            <a:ext cx="527050" cy="492125"/>
          </a:xfrm>
          <a:custGeom>
            <a:avLst/>
            <a:gdLst/>
            <a:ahLst/>
            <a:cxnLst>
              <a:cxn ang="0">
                <a:pos x="393021" y="0"/>
              </a:cxn>
              <a:cxn ang="0">
                <a:pos x="389365" y="0"/>
              </a:cxn>
              <a:cxn ang="0">
                <a:pos x="387537" y="0"/>
              </a:cxn>
              <a:cxn ang="0">
                <a:pos x="254092" y="133228"/>
              </a:cxn>
              <a:cxn ang="0">
                <a:pos x="254092" y="213530"/>
              </a:cxn>
              <a:cxn ang="0">
                <a:pos x="0" y="213530"/>
              </a:cxn>
              <a:cxn ang="0">
                <a:pos x="0" y="490936"/>
              </a:cxn>
              <a:cxn ang="0">
                <a:pos x="369257" y="490936"/>
              </a:cxn>
              <a:cxn ang="0">
                <a:pos x="369257" y="213530"/>
              </a:cxn>
              <a:cxn ang="0">
                <a:pos x="319901" y="213530"/>
              </a:cxn>
              <a:cxn ang="0">
                <a:pos x="319901" y="133228"/>
              </a:cxn>
              <a:cxn ang="0">
                <a:pos x="387537" y="65701"/>
              </a:cxn>
              <a:cxn ang="0">
                <a:pos x="391193" y="65701"/>
              </a:cxn>
              <a:cxn ang="0">
                <a:pos x="393021" y="65701"/>
              </a:cxn>
              <a:cxn ang="0">
                <a:pos x="458829" y="133228"/>
              </a:cxn>
              <a:cxn ang="0">
                <a:pos x="458829" y="166079"/>
              </a:cxn>
              <a:cxn ang="0">
                <a:pos x="482593" y="166079"/>
              </a:cxn>
              <a:cxn ang="0">
                <a:pos x="482593" y="173379"/>
              </a:cxn>
              <a:cxn ang="0">
                <a:pos x="458829" y="195279"/>
              </a:cxn>
              <a:cxn ang="0">
                <a:pos x="458829" y="213530"/>
              </a:cxn>
              <a:cxn ang="0">
                <a:pos x="526465" y="213530"/>
              </a:cxn>
              <a:cxn ang="0">
                <a:pos x="526465" y="133228"/>
              </a:cxn>
              <a:cxn ang="0">
                <a:pos x="393021" y="0"/>
              </a:cxn>
              <a:cxn ang="0">
                <a:pos x="226672" y="439835"/>
              </a:cxn>
              <a:cxn ang="0">
                <a:pos x="142584" y="439835"/>
              </a:cxn>
              <a:cxn ang="0">
                <a:pos x="162692" y="350408"/>
              </a:cxn>
              <a:cxn ang="0">
                <a:pos x="142584" y="313907"/>
              </a:cxn>
              <a:cxn ang="0">
                <a:pos x="184628" y="271931"/>
              </a:cxn>
              <a:cxn ang="0">
                <a:pos x="226672" y="313907"/>
              </a:cxn>
              <a:cxn ang="0">
                <a:pos x="204736" y="350408"/>
              </a:cxn>
              <a:cxn ang="0">
                <a:pos x="226672" y="439835"/>
              </a:cxn>
            </a:cxnLst>
            <a:rect l="0" t="0" r="0" b="0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1" name="Freeform 112"/>
          <p:cNvSpPr>
            <a:spLocks noEditPoints="1"/>
          </p:cNvSpPr>
          <p:nvPr/>
        </p:nvSpPr>
        <p:spPr>
          <a:xfrm>
            <a:off x="9618663" y="3086100"/>
            <a:ext cx="527050" cy="530225"/>
          </a:xfrm>
          <a:custGeom>
            <a:avLst/>
            <a:gdLst/>
            <a:ahLst/>
            <a:cxnLst>
              <a:cxn ang="0">
                <a:pos x="327213" y="220706"/>
              </a:cxn>
              <a:cxn ang="0">
                <a:pos x="334525" y="169208"/>
              </a:cxn>
              <a:cxn ang="0">
                <a:pos x="168176" y="0"/>
              </a:cxn>
              <a:cxn ang="0">
                <a:pos x="0" y="169208"/>
              </a:cxn>
              <a:cxn ang="0">
                <a:pos x="168176" y="336576"/>
              </a:cxn>
              <a:cxn ang="0">
                <a:pos x="221188" y="327380"/>
              </a:cxn>
              <a:cxn ang="0">
                <a:pos x="259576" y="366004"/>
              </a:cxn>
              <a:cxn ang="0">
                <a:pos x="340009" y="366004"/>
              </a:cxn>
              <a:cxn ang="0">
                <a:pos x="340009" y="448769"/>
              </a:cxn>
              <a:cxn ang="0">
                <a:pos x="340009" y="448769"/>
              </a:cxn>
              <a:cxn ang="0">
                <a:pos x="420441" y="448769"/>
              </a:cxn>
              <a:cxn ang="0">
                <a:pos x="420441" y="529694"/>
              </a:cxn>
              <a:cxn ang="0">
                <a:pos x="420441" y="529694"/>
              </a:cxn>
              <a:cxn ang="0">
                <a:pos x="526465" y="529694"/>
              </a:cxn>
              <a:cxn ang="0">
                <a:pos x="526465" y="529694"/>
              </a:cxn>
              <a:cxn ang="0">
                <a:pos x="526465" y="529694"/>
              </a:cxn>
              <a:cxn ang="0">
                <a:pos x="526465" y="423020"/>
              </a:cxn>
              <a:cxn ang="0">
                <a:pos x="327213" y="220706"/>
              </a:cxn>
              <a:cxn ang="0">
                <a:pos x="133444" y="189439"/>
              </a:cxn>
              <a:cxn ang="0">
                <a:pos x="76776" y="132424"/>
              </a:cxn>
              <a:cxn ang="0">
                <a:pos x="133444" y="75408"/>
              </a:cxn>
              <a:cxn ang="0">
                <a:pos x="190112" y="132424"/>
              </a:cxn>
              <a:cxn ang="0">
                <a:pos x="133444" y="189439"/>
              </a:cxn>
            </a:cxnLst>
            <a:rect l="0" t="0" r="0" b="0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808163" y="392747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346575" y="392747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869113" y="392747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407525" y="392747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36" name="文本框 24"/>
          <p:cNvSpPr txBox="1"/>
          <p:nvPr/>
        </p:nvSpPr>
        <p:spPr>
          <a:xfrm>
            <a:off x="1966913" y="4203700"/>
            <a:ext cx="5524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2400" b="1" dirty="0">
                <a:solidFill>
                  <a:srgbClr val="E71F3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400" b="1" dirty="0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7" name="文本框 25"/>
          <p:cNvSpPr txBox="1"/>
          <p:nvPr/>
        </p:nvSpPr>
        <p:spPr>
          <a:xfrm>
            <a:off x="4519613" y="4219575"/>
            <a:ext cx="55245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2400" b="1" dirty="0">
                <a:solidFill>
                  <a:srgbClr val="FCC72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400" b="1" dirty="0">
              <a:solidFill>
                <a:srgbClr val="FCC72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8" name="文本框 26"/>
          <p:cNvSpPr txBox="1"/>
          <p:nvPr/>
        </p:nvSpPr>
        <p:spPr>
          <a:xfrm>
            <a:off x="7064375" y="4217988"/>
            <a:ext cx="55245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2400" b="1" dirty="0">
                <a:solidFill>
                  <a:srgbClr val="1674B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400" b="1" dirty="0">
              <a:solidFill>
                <a:srgbClr val="1674B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9" name="文本框 27"/>
          <p:cNvSpPr txBox="1"/>
          <p:nvPr/>
        </p:nvSpPr>
        <p:spPr>
          <a:xfrm>
            <a:off x="9590088" y="4227513"/>
            <a:ext cx="55245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2400" b="1" dirty="0">
                <a:solidFill>
                  <a:srgbClr val="73446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400" b="1" dirty="0">
              <a:solidFill>
                <a:srgbClr val="73446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0" name="TextBox 13"/>
          <p:cNvSpPr txBox="1"/>
          <p:nvPr/>
        </p:nvSpPr>
        <p:spPr>
          <a:xfrm>
            <a:off x="1604963" y="5013325"/>
            <a:ext cx="129063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1" name="TextBox 13"/>
          <p:cNvSpPr txBox="1"/>
          <p:nvPr/>
        </p:nvSpPr>
        <p:spPr>
          <a:xfrm>
            <a:off x="1608138" y="5299075"/>
            <a:ext cx="1452562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2" name="TextBox 13"/>
          <p:cNvSpPr txBox="1"/>
          <p:nvPr/>
        </p:nvSpPr>
        <p:spPr>
          <a:xfrm>
            <a:off x="4144963" y="5013325"/>
            <a:ext cx="129063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3" name="TextBox 13"/>
          <p:cNvSpPr txBox="1"/>
          <p:nvPr/>
        </p:nvSpPr>
        <p:spPr>
          <a:xfrm>
            <a:off x="4148138" y="5299075"/>
            <a:ext cx="1452562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4" name="TextBox 13"/>
          <p:cNvSpPr txBox="1"/>
          <p:nvPr/>
        </p:nvSpPr>
        <p:spPr>
          <a:xfrm>
            <a:off x="6684963" y="5013325"/>
            <a:ext cx="129063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5" name="TextBox 13"/>
          <p:cNvSpPr txBox="1"/>
          <p:nvPr/>
        </p:nvSpPr>
        <p:spPr>
          <a:xfrm>
            <a:off x="6688138" y="5299075"/>
            <a:ext cx="1452562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6" name="TextBox 13"/>
          <p:cNvSpPr txBox="1"/>
          <p:nvPr/>
        </p:nvSpPr>
        <p:spPr>
          <a:xfrm>
            <a:off x="9220200" y="5013325"/>
            <a:ext cx="129063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7" name="TextBox 13"/>
          <p:cNvSpPr txBox="1"/>
          <p:nvPr/>
        </p:nvSpPr>
        <p:spPr>
          <a:xfrm>
            <a:off x="9224963" y="5299075"/>
            <a:ext cx="145097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6"/>
          <p:cNvGrpSpPr/>
          <p:nvPr/>
        </p:nvGrpSpPr>
        <p:grpSpPr>
          <a:xfrm>
            <a:off x="4918075" y="1217613"/>
            <a:ext cx="2355850" cy="68262"/>
            <a:chOff x="6587774" y="-5644"/>
            <a:chExt cx="4289776" cy="1072444"/>
          </a:xfrm>
        </p:grpSpPr>
        <p:sp>
          <p:nvSpPr>
            <p:cNvPr id="8" name="矩形 7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987925" y="663575"/>
            <a:ext cx="2384425" cy="46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论文总结及致谢</a:t>
            </a:r>
          </a:p>
        </p:txBody>
      </p:sp>
      <p:cxnSp>
        <p:nvCxnSpPr>
          <p:cNvPr id="13" name="Straight Connector 2"/>
          <p:cNvCxnSpPr/>
          <p:nvPr/>
        </p:nvCxnSpPr>
        <p:spPr>
          <a:xfrm flipV="1">
            <a:off x="1230313" y="3397250"/>
            <a:ext cx="9769475" cy="7938"/>
          </a:xfrm>
          <a:prstGeom prst="line">
            <a:avLst/>
          </a:prstGeom>
          <a:ln w="9525">
            <a:solidFill>
              <a:srgbClr val="9696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4"/>
          <p:cNvSpPr/>
          <p:nvPr/>
        </p:nvSpPr>
        <p:spPr>
          <a:xfrm>
            <a:off x="1230313" y="2778125"/>
            <a:ext cx="1239838" cy="1247775"/>
          </a:xfrm>
          <a:prstGeom prst="ellipse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Oval 5"/>
          <p:cNvSpPr/>
          <p:nvPr/>
        </p:nvSpPr>
        <p:spPr>
          <a:xfrm>
            <a:off x="2865438" y="2600325"/>
            <a:ext cx="1593850" cy="1603375"/>
          </a:xfrm>
          <a:prstGeom prst="ellipse">
            <a:avLst/>
          </a:prstGeom>
          <a:solidFill>
            <a:srgbClr val="FFBF53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Oval 6"/>
          <p:cNvSpPr/>
          <p:nvPr/>
        </p:nvSpPr>
        <p:spPr>
          <a:xfrm>
            <a:off x="4794250" y="2882900"/>
            <a:ext cx="1031875" cy="1038225"/>
          </a:xfrm>
          <a:prstGeom prst="ellipse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Oval 7"/>
          <p:cNvSpPr/>
          <p:nvPr/>
        </p:nvSpPr>
        <p:spPr>
          <a:xfrm>
            <a:off x="6246813" y="2741613"/>
            <a:ext cx="1314450" cy="1320800"/>
          </a:xfrm>
          <a:prstGeom prst="ellipse">
            <a:avLst/>
          </a:prstGeom>
          <a:solidFill>
            <a:srgbClr val="6A3C7C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Oval 8"/>
          <p:cNvSpPr/>
          <p:nvPr/>
        </p:nvSpPr>
        <p:spPr>
          <a:xfrm>
            <a:off x="7981950" y="2882900"/>
            <a:ext cx="1031875" cy="1038225"/>
          </a:xfrm>
          <a:prstGeom prst="ellipse">
            <a:avLst/>
          </a:prstGeom>
          <a:solidFill>
            <a:srgbClr val="02B3C5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Oval 9"/>
          <p:cNvSpPr/>
          <p:nvPr/>
        </p:nvSpPr>
        <p:spPr>
          <a:xfrm>
            <a:off x="9390063" y="2592388"/>
            <a:ext cx="1609725" cy="1619250"/>
          </a:xfrm>
          <a:prstGeom prst="ellipse">
            <a:avLst/>
          </a:prstGeom>
          <a:solidFill>
            <a:srgbClr val="F07474"/>
          </a:solidFill>
          <a:ln w="28575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376363" y="293687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033713" y="2778125"/>
            <a:ext cx="1236663" cy="12366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9566275" y="2778125"/>
            <a:ext cx="1236663" cy="12366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42075" y="2936875"/>
            <a:ext cx="922338" cy="9223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24425" y="3009900"/>
            <a:ext cx="773113" cy="7731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104188" y="3009900"/>
            <a:ext cx="771525" cy="77311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12700">
            <a:solidFill>
              <a:schemeClr val="bg1"/>
            </a:solidFill>
          </a:ln>
          <a:effectLst>
            <a:outerShdw blurRad="152400" dist="635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61" name="Text Box 10"/>
          <p:cNvSpPr txBox="1"/>
          <p:nvPr/>
        </p:nvSpPr>
        <p:spPr>
          <a:xfrm>
            <a:off x="1250950" y="3203575"/>
            <a:ext cx="1219200" cy="322263"/>
          </a:xfrm>
          <a:prstGeom prst="rect">
            <a:avLst/>
          </a:prstGeom>
          <a:noFill/>
          <a:ln w="9525">
            <a:noFill/>
          </a:ln>
        </p:spPr>
        <p:txBody>
          <a:bodyPr lIns="45720" tIns="22860" rIns="45720" bIns="22860">
            <a:spAutoFit/>
          </a:bodyPr>
          <a:lstStyle/>
          <a:p>
            <a:pPr lvl="0" algn="ctr" defTabSz="1087755" eaLnBrk="1" hangingPunct="1"/>
            <a:r>
              <a:rPr lang="en-US" altLang="zh-CN" dirty="0">
                <a:solidFill>
                  <a:srgbClr val="F074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40%</a:t>
            </a:r>
            <a:endParaRPr lang="en-US" altLang="zh-CN" sz="1400" dirty="0">
              <a:solidFill>
                <a:srgbClr val="F074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Text Box 10"/>
          <p:cNvSpPr txBox="1"/>
          <p:nvPr/>
        </p:nvSpPr>
        <p:spPr>
          <a:xfrm>
            <a:off x="3074988" y="3146425"/>
            <a:ext cx="1219200" cy="414338"/>
          </a:xfrm>
          <a:prstGeom prst="rect">
            <a:avLst/>
          </a:prstGeom>
          <a:noFill/>
          <a:ln w="9525">
            <a:noFill/>
          </a:ln>
        </p:spPr>
        <p:txBody>
          <a:bodyPr lIns="45720" tIns="22860" rIns="45720" bIns="22860">
            <a:spAutoFit/>
          </a:bodyPr>
          <a:lstStyle/>
          <a:p>
            <a:pPr lvl="0" algn="ctr" defTabSz="1087755" eaLnBrk="1" hangingPunct="1"/>
            <a:r>
              <a:rPr lang="en-US" altLang="zh-CN" sz="2400" dirty="0">
                <a:solidFill>
                  <a:srgbClr val="FCC72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  <a:endParaRPr lang="en-US" altLang="zh-CN" dirty="0">
              <a:solidFill>
                <a:srgbClr val="FCC72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3" name="Text Box 10"/>
          <p:cNvSpPr txBox="1"/>
          <p:nvPr/>
        </p:nvSpPr>
        <p:spPr>
          <a:xfrm>
            <a:off x="4694238" y="3203575"/>
            <a:ext cx="1219200" cy="322263"/>
          </a:xfrm>
          <a:prstGeom prst="rect">
            <a:avLst/>
          </a:prstGeom>
          <a:noFill/>
          <a:ln w="9525">
            <a:noFill/>
          </a:ln>
        </p:spPr>
        <p:txBody>
          <a:bodyPr lIns="45720" tIns="22860" rIns="45720" bIns="22860">
            <a:spAutoFit/>
          </a:bodyPr>
          <a:lstStyle/>
          <a:p>
            <a:pPr lvl="0" algn="ctr" defTabSz="1087755" eaLnBrk="1" hangingPunct="1"/>
            <a:r>
              <a:rPr lang="en-US" altLang="zh-CN" dirty="0">
                <a:solidFill>
                  <a:srgbClr val="02B3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35%</a:t>
            </a:r>
            <a:endParaRPr lang="en-US" altLang="zh-CN" sz="1400" dirty="0">
              <a:solidFill>
                <a:srgbClr val="02B3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4" name="Text Box 10"/>
          <p:cNvSpPr txBox="1"/>
          <p:nvPr/>
        </p:nvSpPr>
        <p:spPr>
          <a:xfrm>
            <a:off x="6294438" y="3146425"/>
            <a:ext cx="1219200" cy="414338"/>
          </a:xfrm>
          <a:prstGeom prst="rect">
            <a:avLst/>
          </a:prstGeom>
          <a:noFill/>
          <a:ln w="9525">
            <a:noFill/>
          </a:ln>
        </p:spPr>
        <p:txBody>
          <a:bodyPr lIns="45720" tIns="22860" rIns="45720" bIns="22860">
            <a:spAutoFit/>
          </a:bodyPr>
          <a:lstStyle/>
          <a:p>
            <a:pPr lvl="0" algn="ctr" defTabSz="1087755" eaLnBrk="1" hangingPunct="1"/>
            <a:r>
              <a:rPr lang="en-US" altLang="zh-CN" sz="2400" dirty="0">
                <a:solidFill>
                  <a:srgbClr val="73446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48%</a:t>
            </a:r>
            <a:endParaRPr lang="en-US" altLang="zh-CN" dirty="0">
              <a:solidFill>
                <a:srgbClr val="73446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5" name="Text Box 10"/>
          <p:cNvSpPr txBox="1"/>
          <p:nvPr/>
        </p:nvSpPr>
        <p:spPr>
          <a:xfrm>
            <a:off x="7905750" y="3203575"/>
            <a:ext cx="1219200" cy="322263"/>
          </a:xfrm>
          <a:prstGeom prst="rect">
            <a:avLst/>
          </a:prstGeom>
          <a:noFill/>
          <a:ln w="9525">
            <a:noFill/>
          </a:ln>
        </p:spPr>
        <p:txBody>
          <a:bodyPr lIns="45720" tIns="22860" rIns="45720" bIns="22860">
            <a:spAutoFit/>
          </a:bodyPr>
          <a:lstStyle/>
          <a:p>
            <a:pPr lvl="0" algn="ctr" defTabSz="1087755" eaLnBrk="1" hangingPunct="1"/>
            <a:r>
              <a:rPr lang="en-US" altLang="zh-CN" dirty="0">
                <a:solidFill>
                  <a:srgbClr val="02B3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38%</a:t>
            </a:r>
          </a:p>
        </p:txBody>
      </p:sp>
      <p:sp>
        <p:nvSpPr>
          <p:cNvPr id="31766" name="Text Box 10"/>
          <p:cNvSpPr txBox="1"/>
          <p:nvPr/>
        </p:nvSpPr>
        <p:spPr>
          <a:xfrm>
            <a:off x="9585325" y="3146425"/>
            <a:ext cx="1219200" cy="414338"/>
          </a:xfrm>
          <a:prstGeom prst="rect">
            <a:avLst/>
          </a:prstGeom>
          <a:noFill/>
          <a:ln w="9525">
            <a:noFill/>
          </a:ln>
        </p:spPr>
        <p:txBody>
          <a:bodyPr lIns="45720" tIns="22860" rIns="45720" bIns="22860">
            <a:spAutoFit/>
          </a:bodyPr>
          <a:lstStyle/>
          <a:p>
            <a:pPr lvl="0" algn="ctr" defTabSz="1087755" eaLnBrk="1" hangingPunct="1"/>
            <a:r>
              <a:rPr lang="en-US" altLang="zh-CN" sz="2400" dirty="0">
                <a:solidFill>
                  <a:srgbClr val="F0747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75%</a:t>
            </a:r>
            <a:endParaRPr lang="en-US" altLang="zh-CN" dirty="0">
              <a:solidFill>
                <a:srgbClr val="F0747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TextBox 13@|17FFC:16777215|FBC:16777215|LFC:16777215|LBC:16777215"/>
          <p:cNvSpPr txBox="1"/>
          <p:nvPr/>
        </p:nvSpPr>
        <p:spPr>
          <a:xfrm>
            <a:off x="681038" y="4557713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8" name="TextBox 13@|17FFC:16777215|FBC:16777215|LFC:16777215|LBC:16777215"/>
          <p:cNvSpPr txBox="1"/>
          <p:nvPr/>
        </p:nvSpPr>
        <p:spPr>
          <a:xfrm>
            <a:off x="1231900" y="4906963"/>
            <a:ext cx="1382713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TextBox 13@|17FFC:16777215|FBC:16777215|LFC:16777215|LBC:16777215"/>
          <p:cNvSpPr txBox="1"/>
          <p:nvPr/>
        </p:nvSpPr>
        <p:spPr>
          <a:xfrm>
            <a:off x="2492375" y="4557713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0" name="TextBox 13@|17FFC:16777215|FBC:16777215|LFC:16777215|LBC:16777215"/>
          <p:cNvSpPr txBox="1"/>
          <p:nvPr/>
        </p:nvSpPr>
        <p:spPr>
          <a:xfrm>
            <a:off x="3043238" y="4906963"/>
            <a:ext cx="138430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TextBox 13@|17FFC:16777215|FBC:16777215|LFC:16777215|LBC:16777215"/>
          <p:cNvSpPr txBox="1"/>
          <p:nvPr/>
        </p:nvSpPr>
        <p:spPr>
          <a:xfrm>
            <a:off x="4133850" y="4557713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2" name="TextBox 13@|17FFC:16777215|FBC:16777215|LFC:16777215|LBC:16777215"/>
          <p:cNvSpPr txBox="1"/>
          <p:nvPr/>
        </p:nvSpPr>
        <p:spPr>
          <a:xfrm>
            <a:off x="4684713" y="4906963"/>
            <a:ext cx="138430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3" name="TextBox 13@|17FFC:16777215|FBC:16777215|LFC:16777215|LBC:16777215"/>
          <p:cNvSpPr txBox="1"/>
          <p:nvPr/>
        </p:nvSpPr>
        <p:spPr>
          <a:xfrm>
            <a:off x="5735638" y="4557713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4" name="TextBox 13@|17FFC:16777215|FBC:16777215|LFC:16777215|LBC:16777215"/>
          <p:cNvSpPr txBox="1"/>
          <p:nvPr/>
        </p:nvSpPr>
        <p:spPr>
          <a:xfrm>
            <a:off x="6284913" y="4906963"/>
            <a:ext cx="138430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5" name="TextBox 13@|17FFC:16777215|FBC:16777215|LFC:16777215|LBC:16777215"/>
          <p:cNvSpPr txBox="1"/>
          <p:nvPr/>
        </p:nvSpPr>
        <p:spPr>
          <a:xfrm>
            <a:off x="7345363" y="4557713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6" name="TextBox 13@|17FFC:16777215|FBC:16777215|LFC:16777215|LBC:16777215"/>
          <p:cNvSpPr txBox="1"/>
          <p:nvPr/>
        </p:nvSpPr>
        <p:spPr>
          <a:xfrm>
            <a:off x="7896225" y="4906963"/>
            <a:ext cx="138430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7" name="TextBox 13@|17FFC:16777215|FBC:16777215|LFC:16777215|LBC:16777215"/>
          <p:cNvSpPr txBox="1"/>
          <p:nvPr/>
        </p:nvSpPr>
        <p:spPr>
          <a:xfrm>
            <a:off x="9026525" y="4557713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8" name="TextBox 13@|17FFC:16777215|FBC:16777215|LFC:16777215|LBC:16777215"/>
          <p:cNvSpPr txBox="1"/>
          <p:nvPr/>
        </p:nvSpPr>
        <p:spPr>
          <a:xfrm>
            <a:off x="9575800" y="4906963"/>
            <a:ext cx="138430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2000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43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3796" name="组合 11"/>
          <p:cNvGrpSpPr/>
          <p:nvPr/>
        </p:nvGrpSpPr>
        <p:grpSpPr>
          <a:xfrm>
            <a:off x="7312025" y="-6350"/>
            <a:ext cx="3565525" cy="892175"/>
            <a:chOff x="6587774" y="-5644"/>
            <a:chExt cx="4289776" cy="1072444"/>
          </a:xfrm>
        </p:grpSpPr>
        <p:sp>
          <p:nvSpPr>
            <p:cNvPr id="6" name="矩形 5"/>
            <p:cNvSpPr/>
            <p:nvPr/>
          </p:nvSpPr>
          <p:spPr>
            <a:xfrm>
              <a:off x="9805106" y="-5644"/>
              <a:ext cx="1072444" cy="1072444"/>
            </a:xfrm>
            <a:prstGeom prst="rect">
              <a:avLst/>
            </a:prstGeom>
            <a:solidFill>
              <a:srgbClr val="01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732662" y="-5644"/>
              <a:ext cx="1072444" cy="1072444"/>
            </a:xfrm>
            <a:prstGeom prst="rect">
              <a:avLst/>
            </a:prstGeom>
            <a:solidFill>
              <a:srgbClr val="FDB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660218" y="-5644"/>
              <a:ext cx="1072444" cy="1072444"/>
            </a:xfrm>
            <a:prstGeom prst="rect">
              <a:avLst/>
            </a:prstGeom>
            <a:solidFill>
              <a:srgbClr val="FD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587774" y="-5644"/>
              <a:ext cx="1072444" cy="1072444"/>
            </a:xfrm>
            <a:prstGeom prst="rect">
              <a:avLst/>
            </a:prstGeom>
            <a:solidFill>
              <a:srgbClr val="D096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689100" y="-6350"/>
            <a:ext cx="2035175" cy="892175"/>
          </a:xfrm>
          <a:prstGeom prst="rect">
            <a:avLst/>
          </a:prstGeom>
          <a:solidFill>
            <a:srgbClr val="01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8" name="Freeform 105"/>
          <p:cNvSpPr/>
          <p:nvPr/>
        </p:nvSpPr>
        <p:spPr>
          <a:xfrm>
            <a:off x="7586663" y="314325"/>
            <a:ext cx="341312" cy="250825"/>
          </a:xfrm>
          <a:custGeom>
            <a:avLst/>
            <a:gdLst/>
            <a:ahLst/>
            <a:cxnLst>
              <a:cxn ang="0">
                <a:pos x="4708" y="154589"/>
              </a:cxn>
              <a:cxn ang="0">
                <a:pos x="4708" y="135708"/>
              </a:cxn>
              <a:cxn ang="0">
                <a:pos x="38839" y="101486"/>
              </a:cxn>
              <a:cxn ang="0">
                <a:pos x="57670" y="101486"/>
              </a:cxn>
              <a:cxn ang="0">
                <a:pos x="112986" y="156949"/>
              </a:cxn>
              <a:cxn ang="0">
                <a:pos x="132994" y="156949"/>
              </a:cxn>
              <a:cxn ang="0">
                <a:pos x="283642" y="4720"/>
              </a:cxn>
              <a:cxn ang="0">
                <a:pos x="302473" y="4720"/>
              </a:cxn>
              <a:cxn ang="0">
                <a:pos x="336604" y="38942"/>
              </a:cxn>
              <a:cxn ang="0">
                <a:pos x="336604" y="57823"/>
              </a:cxn>
              <a:cxn ang="0">
                <a:pos x="153002" y="241913"/>
              </a:cxn>
              <a:cxn ang="0">
                <a:pos x="130640" y="251354"/>
              </a:cxn>
              <a:cxn ang="0">
                <a:pos x="114163" y="251354"/>
              </a:cxn>
              <a:cxn ang="0">
                <a:pos x="91801" y="241913"/>
              </a:cxn>
              <a:cxn ang="0">
                <a:pos x="4708" y="154589"/>
              </a:cxn>
            </a:cxnLst>
            <a:rect l="0" t="0" r="0" b="0"/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9" name="Freeform 188"/>
          <p:cNvSpPr/>
          <p:nvPr/>
        </p:nvSpPr>
        <p:spPr>
          <a:xfrm>
            <a:off x="9371013" y="314325"/>
            <a:ext cx="338137" cy="296863"/>
          </a:xfrm>
          <a:custGeom>
            <a:avLst/>
            <a:gdLst/>
            <a:ahLst/>
            <a:cxnLst>
              <a:cxn ang="0">
                <a:pos x="255176" y="0"/>
              </a:cxn>
              <a:cxn ang="0">
                <a:pos x="169334" y="51741"/>
              </a:cxn>
              <a:cxn ang="0">
                <a:pos x="84667" y="0"/>
              </a:cxn>
              <a:cxn ang="0">
                <a:pos x="0" y="84667"/>
              </a:cxn>
              <a:cxn ang="0">
                <a:pos x="42333" y="169334"/>
              </a:cxn>
              <a:cxn ang="0">
                <a:pos x="169334" y="296334"/>
              </a:cxn>
              <a:cxn ang="0">
                <a:pos x="296334" y="169334"/>
              </a:cxn>
              <a:cxn ang="0">
                <a:pos x="338667" y="84667"/>
              </a:cxn>
              <a:cxn ang="0">
                <a:pos x="255176" y="0"/>
              </a:cxn>
            </a:cxnLst>
            <a:rect l="0" t="0" r="0" b="0"/>
            <a:pathLst>
              <a:path w="288" h="252">
                <a:moveTo>
                  <a:pt x="217" y="0"/>
                </a:moveTo>
                <a:cubicBezTo>
                  <a:pt x="180" y="0"/>
                  <a:pt x="144" y="44"/>
                  <a:pt x="144" y="44"/>
                </a:cubicBezTo>
                <a:cubicBezTo>
                  <a:pt x="144" y="44"/>
                  <a:pt x="108" y="0"/>
                  <a:pt x="72" y="0"/>
                </a:cubicBezTo>
                <a:cubicBezTo>
                  <a:pt x="35" y="0"/>
                  <a:pt x="0" y="18"/>
                  <a:pt x="0" y="72"/>
                </a:cubicBezTo>
                <a:cubicBezTo>
                  <a:pt x="0" y="111"/>
                  <a:pt x="36" y="144"/>
                  <a:pt x="36" y="144"/>
                </a:cubicBezTo>
                <a:cubicBezTo>
                  <a:pt x="144" y="252"/>
                  <a:pt x="144" y="252"/>
                  <a:pt x="144" y="252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44"/>
                  <a:pt x="288" y="111"/>
                  <a:pt x="288" y="72"/>
                </a:cubicBezTo>
                <a:cubicBezTo>
                  <a:pt x="288" y="18"/>
                  <a:pt x="253" y="0"/>
                  <a:pt x="217" y="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0" name="Freeform 248"/>
          <p:cNvSpPr/>
          <p:nvPr/>
        </p:nvSpPr>
        <p:spPr>
          <a:xfrm>
            <a:off x="8594725" y="269875"/>
            <a:ext cx="153988" cy="341313"/>
          </a:xfrm>
          <a:custGeom>
            <a:avLst/>
            <a:gdLst/>
            <a:ahLst/>
            <a:cxnLst>
              <a:cxn ang="0">
                <a:pos x="133390" y="263366"/>
              </a:cxn>
              <a:cxn ang="0">
                <a:pos x="133390" y="264547"/>
              </a:cxn>
              <a:cxn ang="0">
                <a:pos x="76729" y="321236"/>
              </a:cxn>
              <a:cxn ang="0">
                <a:pos x="18887" y="265728"/>
              </a:cxn>
              <a:cxn ang="0">
                <a:pos x="18887" y="264547"/>
              </a:cxn>
              <a:cxn ang="0">
                <a:pos x="18887" y="263366"/>
              </a:cxn>
              <a:cxn ang="0">
                <a:pos x="18887" y="56689"/>
              </a:cxn>
              <a:cxn ang="0">
                <a:pos x="18887" y="56689"/>
              </a:cxn>
              <a:cxn ang="0">
                <a:pos x="18887" y="56689"/>
              </a:cxn>
              <a:cxn ang="0">
                <a:pos x="18887" y="54327"/>
              </a:cxn>
              <a:cxn ang="0">
                <a:pos x="54301" y="20077"/>
              </a:cxn>
              <a:cxn ang="0">
                <a:pos x="88533" y="54327"/>
              </a:cxn>
              <a:cxn ang="0">
                <a:pos x="88533" y="56689"/>
              </a:cxn>
              <a:cxn ang="0">
                <a:pos x="88533" y="75585"/>
              </a:cxn>
              <a:cxn ang="0">
                <a:pos x="88533" y="93300"/>
              </a:cxn>
              <a:cxn ang="0">
                <a:pos x="88533" y="245651"/>
              </a:cxn>
              <a:cxn ang="0">
                <a:pos x="88533" y="245651"/>
              </a:cxn>
              <a:cxn ang="0">
                <a:pos x="88533" y="263366"/>
              </a:cxn>
              <a:cxn ang="0">
                <a:pos x="88533" y="263366"/>
              </a:cxn>
              <a:cxn ang="0">
                <a:pos x="88533" y="264547"/>
              </a:cxn>
              <a:cxn ang="0">
                <a:pos x="88533" y="265728"/>
              </a:cxn>
              <a:cxn ang="0">
                <a:pos x="88533" y="265728"/>
              </a:cxn>
              <a:cxn ang="0">
                <a:pos x="75549" y="277538"/>
              </a:cxn>
              <a:cxn ang="0">
                <a:pos x="63744" y="265728"/>
              </a:cxn>
              <a:cxn ang="0">
                <a:pos x="63744" y="264547"/>
              </a:cxn>
              <a:cxn ang="0">
                <a:pos x="63744" y="245651"/>
              </a:cxn>
              <a:cxn ang="0">
                <a:pos x="63744" y="106291"/>
              </a:cxn>
              <a:cxn ang="0">
                <a:pos x="43677" y="106291"/>
              </a:cxn>
              <a:cxn ang="0">
                <a:pos x="43677" y="245651"/>
              </a:cxn>
              <a:cxn ang="0">
                <a:pos x="43677" y="264547"/>
              </a:cxn>
              <a:cxn ang="0">
                <a:pos x="43677" y="264547"/>
              </a:cxn>
              <a:cxn ang="0">
                <a:pos x="43677" y="264547"/>
              </a:cxn>
              <a:cxn ang="0">
                <a:pos x="43677" y="265728"/>
              </a:cxn>
              <a:cxn ang="0">
                <a:pos x="75549" y="297615"/>
              </a:cxn>
              <a:cxn ang="0">
                <a:pos x="108601" y="265728"/>
              </a:cxn>
              <a:cxn ang="0">
                <a:pos x="108601" y="265728"/>
              </a:cxn>
              <a:cxn ang="0">
                <a:pos x="108601" y="264547"/>
              </a:cxn>
              <a:cxn ang="0">
                <a:pos x="108601" y="264547"/>
              </a:cxn>
              <a:cxn ang="0">
                <a:pos x="108601" y="264547"/>
              </a:cxn>
              <a:cxn ang="0">
                <a:pos x="108601" y="75585"/>
              </a:cxn>
              <a:cxn ang="0">
                <a:pos x="108601" y="56689"/>
              </a:cxn>
              <a:cxn ang="0">
                <a:pos x="108601" y="54327"/>
              </a:cxn>
              <a:cxn ang="0">
                <a:pos x="108601" y="54327"/>
              </a:cxn>
              <a:cxn ang="0">
                <a:pos x="54301" y="0"/>
              </a:cxn>
              <a:cxn ang="0">
                <a:pos x="0" y="54327"/>
              </a:cxn>
              <a:cxn ang="0">
                <a:pos x="0" y="56689"/>
              </a:cxn>
              <a:cxn ang="0">
                <a:pos x="0" y="56689"/>
              </a:cxn>
              <a:cxn ang="0">
                <a:pos x="0" y="263366"/>
              </a:cxn>
              <a:cxn ang="0">
                <a:pos x="0" y="263366"/>
              </a:cxn>
              <a:cxn ang="0">
                <a:pos x="0" y="264547"/>
              </a:cxn>
              <a:cxn ang="0">
                <a:pos x="0" y="264547"/>
              </a:cxn>
              <a:cxn ang="0">
                <a:pos x="0" y="265728"/>
              </a:cxn>
              <a:cxn ang="0">
                <a:pos x="0" y="265728"/>
              </a:cxn>
              <a:cxn ang="0">
                <a:pos x="76729" y="341313"/>
              </a:cxn>
              <a:cxn ang="0">
                <a:pos x="152278" y="264547"/>
              </a:cxn>
              <a:cxn ang="0">
                <a:pos x="152278" y="263366"/>
              </a:cxn>
              <a:cxn ang="0">
                <a:pos x="153458" y="263366"/>
              </a:cxn>
              <a:cxn ang="0">
                <a:pos x="153458" y="43698"/>
              </a:cxn>
              <a:cxn ang="0">
                <a:pos x="133390" y="43698"/>
              </a:cxn>
              <a:cxn ang="0">
                <a:pos x="133390" y="263366"/>
              </a:cxn>
            </a:cxnLst>
            <a:rect l="0" t="0" r="0" b="0"/>
            <a:pathLst>
              <a:path w="130" h="289">
                <a:moveTo>
                  <a:pt x="113" y="223"/>
                </a:moveTo>
                <a:cubicBezTo>
                  <a:pt x="113" y="224"/>
                  <a:pt x="113" y="224"/>
                  <a:pt x="113" y="224"/>
                </a:cubicBezTo>
                <a:cubicBezTo>
                  <a:pt x="113" y="251"/>
                  <a:pt x="91" y="272"/>
                  <a:pt x="65" y="272"/>
                </a:cubicBezTo>
                <a:cubicBezTo>
                  <a:pt x="38" y="272"/>
                  <a:pt x="17" y="251"/>
                  <a:pt x="16" y="225"/>
                </a:cubicBezTo>
                <a:cubicBezTo>
                  <a:pt x="16" y="224"/>
                  <a:pt x="16" y="224"/>
                  <a:pt x="16" y="224"/>
                </a:cubicBezTo>
                <a:cubicBezTo>
                  <a:pt x="16" y="224"/>
                  <a:pt x="16" y="224"/>
                  <a:pt x="16" y="223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6"/>
                  <a:pt x="16" y="46"/>
                  <a:pt x="16" y="46"/>
                </a:cubicBezTo>
                <a:cubicBezTo>
                  <a:pt x="16" y="30"/>
                  <a:pt x="30" y="17"/>
                  <a:pt x="46" y="17"/>
                </a:cubicBezTo>
                <a:cubicBezTo>
                  <a:pt x="62" y="17"/>
                  <a:pt x="75" y="30"/>
                  <a:pt x="75" y="46"/>
                </a:cubicBezTo>
                <a:cubicBezTo>
                  <a:pt x="75" y="48"/>
                  <a:pt x="75" y="48"/>
                  <a:pt x="75" y="48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8"/>
                  <a:pt x="75" y="208"/>
                </a:cubicBezTo>
                <a:cubicBezTo>
                  <a:pt x="75" y="223"/>
                  <a:pt x="75" y="223"/>
                  <a:pt x="75" y="223"/>
                </a:cubicBezTo>
                <a:cubicBezTo>
                  <a:pt x="75" y="223"/>
                  <a:pt x="75" y="223"/>
                  <a:pt x="75" y="223"/>
                </a:cubicBezTo>
                <a:cubicBezTo>
                  <a:pt x="75" y="224"/>
                  <a:pt x="75" y="224"/>
                  <a:pt x="75" y="224"/>
                </a:cubicBezTo>
                <a:cubicBezTo>
                  <a:pt x="75" y="225"/>
                  <a:pt x="75" y="225"/>
                  <a:pt x="75" y="225"/>
                </a:cubicBezTo>
                <a:cubicBezTo>
                  <a:pt x="75" y="225"/>
                  <a:pt x="75" y="225"/>
                  <a:pt x="75" y="225"/>
                </a:cubicBezTo>
                <a:cubicBezTo>
                  <a:pt x="75" y="230"/>
                  <a:pt x="70" y="235"/>
                  <a:pt x="64" y="235"/>
                </a:cubicBezTo>
                <a:cubicBezTo>
                  <a:pt x="59" y="235"/>
                  <a:pt x="54" y="230"/>
                  <a:pt x="54" y="225"/>
                </a:cubicBezTo>
                <a:cubicBezTo>
                  <a:pt x="54" y="225"/>
                  <a:pt x="54" y="224"/>
                  <a:pt x="54" y="224"/>
                </a:cubicBezTo>
                <a:cubicBezTo>
                  <a:pt x="54" y="208"/>
                  <a:pt x="54" y="208"/>
                  <a:pt x="54" y="208"/>
                </a:cubicBezTo>
                <a:cubicBezTo>
                  <a:pt x="54" y="90"/>
                  <a:pt x="54" y="90"/>
                  <a:pt x="54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24"/>
                  <a:pt x="37" y="224"/>
                  <a:pt x="37" y="224"/>
                </a:cubicBezTo>
                <a:cubicBezTo>
                  <a:pt x="37" y="224"/>
                  <a:pt x="37" y="224"/>
                  <a:pt x="37" y="224"/>
                </a:cubicBezTo>
                <a:cubicBezTo>
                  <a:pt x="37" y="224"/>
                  <a:pt x="37" y="224"/>
                  <a:pt x="37" y="224"/>
                </a:cubicBezTo>
                <a:cubicBezTo>
                  <a:pt x="37" y="224"/>
                  <a:pt x="37" y="225"/>
                  <a:pt x="37" y="225"/>
                </a:cubicBezTo>
                <a:cubicBezTo>
                  <a:pt x="37" y="240"/>
                  <a:pt x="49" y="252"/>
                  <a:pt x="64" y="252"/>
                </a:cubicBezTo>
                <a:cubicBezTo>
                  <a:pt x="79" y="252"/>
                  <a:pt x="91" y="240"/>
                  <a:pt x="92" y="225"/>
                </a:cubicBezTo>
                <a:cubicBezTo>
                  <a:pt x="92" y="225"/>
                  <a:pt x="92" y="225"/>
                  <a:pt x="92" y="225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2" y="64"/>
                  <a:pt x="92" y="64"/>
                  <a:pt x="92" y="64"/>
                </a:cubicBezTo>
                <a:cubicBezTo>
                  <a:pt x="92" y="48"/>
                  <a:pt x="92" y="48"/>
                  <a:pt x="92" y="48"/>
                </a:cubicBezTo>
                <a:cubicBezTo>
                  <a:pt x="92" y="46"/>
                  <a:pt x="92" y="46"/>
                  <a:pt x="92" y="46"/>
                </a:cubicBezTo>
                <a:cubicBezTo>
                  <a:pt x="92" y="46"/>
                  <a:pt x="92" y="46"/>
                  <a:pt x="92" y="46"/>
                </a:cubicBezTo>
                <a:cubicBezTo>
                  <a:pt x="91" y="21"/>
                  <a:pt x="71" y="0"/>
                  <a:pt x="46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47"/>
                  <a:pt x="0" y="47"/>
                  <a:pt x="0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4"/>
                  <a:pt x="0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60"/>
                  <a:pt x="29" y="289"/>
                  <a:pt x="65" y="289"/>
                </a:cubicBezTo>
                <a:cubicBezTo>
                  <a:pt x="100" y="289"/>
                  <a:pt x="129" y="260"/>
                  <a:pt x="129" y="224"/>
                </a:cubicBezTo>
                <a:cubicBezTo>
                  <a:pt x="129" y="224"/>
                  <a:pt x="129" y="223"/>
                  <a:pt x="129" y="223"/>
                </a:cubicBezTo>
                <a:cubicBezTo>
                  <a:pt x="130" y="223"/>
                  <a:pt x="130" y="223"/>
                  <a:pt x="130" y="223"/>
                </a:cubicBezTo>
                <a:cubicBezTo>
                  <a:pt x="130" y="37"/>
                  <a:pt x="130" y="37"/>
                  <a:pt x="130" y="37"/>
                </a:cubicBezTo>
                <a:cubicBezTo>
                  <a:pt x="113" y="37"/>
                  <a:pt x="113" y="37"/>
                  <a:pt x="113" y="37"/>
                </a:cubicBezTo>
                <a:lnTo>
                  <a:pt x="113" y="223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1" name="Freeform 411"/>
          <p:cNvSpPr>
            <a:spLocks noEditPoints="1"/>
          </p:cNvSpPr>
          <p:nvPr/>
        </p:nvSpPr>
        <p:spPr>
          <a:xfrm>
            <a:off x="10263188" y="269875"/>
            <a:ext cx="338137" cy="341313"/>
          </a:xfrm>
          <a:custGeom>
            <a:avLst/>
            <a:gdLst/>
            <a:ahLst/>
            <a:cxnLst>
              <a:cxn ang="0">
                <a:pos x="329260" y="139844"/>
              </a:cxn>
              <a:cxn ang="0">
                <a:pos x="278695" y="130363"/>
              </a:cxn>
              <a:cxn ang="0">
                <a:pos x="275167" y="120882"/>
              </a:cxn>
              <a:cxn ang="0">
                <a:pos x="304565" y="78218"/>
              </a:cxn>
              <a:cxn ang="0">
                <a:pos x="303389" y="63996"/>
              </a:cxn>
              <a:cxn ang="0">
                <a:pos x="275167" y="35554"/>
              </a:cxn>
              <a:cxn ang="0">
                <a:pos x="261056" y="34368"/>
              </a:cxn>
              <a:cxn ang="0">
                <a:pos x="218722" y="63996"/>
              </a:cxn>
              <a:cxn ang="0">
                <a:pos x="209315" y="60441"/>
              </a:cxn>
              <a:cxn ang="0">
                <a:pos x="199908" y="9481"/>
              </a:cxn>
              <a:cxn ang="0">
                <a:pos x="189324" y="0"/>
              </a:cxn>
              <a:cxn ang="0">
                <a:pos x="149343" y="0"/>
              </a:cxn>
              <a:cxn ang="0">
                <a:pos x="138759" y="9481"/>
              </a:cxn>
              <a:cxn ang="0">
                <a:pos x="129352" y="60441"/>
              </a:cxn>
              <a:cxn ang="0">
                <a:pos x="121120" y="63996"/>
              </a:cxn>
              <a:cxn ang="0">
                <a:pos x="77611" y="34368"/>
              </a:cxn>
              <a:cxn ang="0">
                <a:pos x="63500" y="35554"/>
              </a:cxn>
              <a:cxn ang="0">
                <a:pos x="36454" y="63996"/>
              </a:cxn>
              <a:cxn ang="0">
                <a:pos x="34102" y="78218"/>
              </a:cxn>
              <a:cxn ang="0">
                <a:pos x="63500" y="120882"/>
              </a:cxn>
              <a:cxn ang="0">
                <a:pos x="59972" y="130363"/>
              </a:cxn>
              <a:cxn ang="0">
                <a:pos x="9407" y="139844"/>
              </a:cxn>
              <a:cxn ang="0">
                <a:pos x="0" y="150510"/>
              </a:cxn>
              <a:cxn ang="0">
                <a:pos x="0" y="190804"/>
              </a:cxn>
              <a:cxn ang="0">
                <a:pos x="9407" y="201470"/>
              </a:cxn>
              <a:cxn ang="0">
                <a:pos x="59972" y="210951"/>
              </a:cxn>
              <a:cxn ang="0">
                <a:pos x="63500" y="220432"/>
              </a:cxn>
              <a:cxn ang="0">
                <a:pos x="34102" y="263096"/>
              </a:cxn>
              <a:cxn ang="0">
                <a:pos x="36454" y="277318"/>
              </a:cxn>
              <a:cxn ang="0">
                <a:pos x="63500" y="305760"/>
              </a:cxn>
              <a:cxn ang="0">
                <a:pos x="77611" y="306946"/>
              </a:cxn>
              <a:cxn ang="0">
                <a:pos x="121120" y="277318"/>
              </a:cxn>
              <a:cxn ang="0">
                <a:pos x="129352" y="280873"/>
              </a:cxn>
              <a:cxn ang="0">
                <a:pos x="138759" y="331833"/>
              </a:cxn>
              <a:cxn ang="0">
                <a:pos x="149343" y="341314"/>
              </a:cxn>
              <a:cxn ang="0">
                <a:pos x="189324" y="341314"/>
              </a:cxn>
              <a:cxn ang="0">
                <a:pos x="199908" y="331833"/>
              </a:cxn>
              <a:cxn ang="0">
                <a:pos x="209315" y="280873"/>
              </a:cxn>
              <a:cxn ang="0">
                <a:pos x="218722" y="277318"/>
              </a:cxn>
              <a:cxn ang="0">
                <a:pos x="261056" y="306946"/>
              </a:cxn>
              <a:cxn ang="0">
                <a:pos x="275167" y="305760"/>
              </a:cxn>
              <a:cxn ang="0">
                <a:pos x="303389" y="277318"/>
              </a:cxn>
              <a:cxn ang="0">
                <a:pos x="304565" y="263096"/>
              </a:cxn>
              <a:cxn ang="0">
                <a:pos x="275167" y="220432"/>
              </a:cxn>
              <a:cxn ang="0">
                <a:pos x="278695" y="210951"/>
              </a:cxn>
              <a:cxn ang="0">
                <a:pos x="329260" y="201470"/>
              </a:cxn>
              <a:cxn ang="0">
                <a:pos x="338667" y="190804"/>
              </a:cxn>
              <a:cxn ang="0">
                <a:pos x="338667" y="150510"/>
              </a:cxn>
              <a:cxn ang="0">
                <a:pos x="329260" y="139844"/>
              </a:cxn>
              <a:cxn ang="0">
                <a:pos x="169334" y="232283"/>
              </a:cxn>
              <a:cxn ang="0">
                <a:pos x="108185" y="170657"/>
              </a:cxn>
              <a:cxn ang="0">
                <a:pos x="169334" y="109031"/>
              </a:cxn>
              <a:cxn ang="0">
                <a:pos x="230482" y="170657"/>
              </a:cxn>
              <a:cxn ang="0">
                <a:pos x="169334" y="232283"/>
              </a:cxn>
            </a:cxnLst>
            <a:rect l="0" t="0" r="0" b="0"/>
            <a:pathLst>
              <a:path w="288" h="288">
                <a:moveTo>
                  <a:pt x="280" y="118"/>
                </a:moveTo>
                <a:cubicBezTo>
                  <a:pt x="237" y="110"/>
                  <a:pt x="237" y="110"/>
                  <a:pt x="237" y="110"/>
                </a:cubicBezTo>
                <a:cubicBezTo>
                  <a:pt x="233" y="109"/>
                  <a:pt x="232" y="106"/>
                  <a:pt x="234" y="102"/>
                </a:cubicBezTo>
                <a:cubicBezTo>
                  <a:pt x="259" y="66"/>
                  <a:pt x="259" y="66"/>
                  <a:pt x="259" y="66"/>
                </a:cubicBezTo>
                <a:cubicBezTo>
                  <a:pt x="261" y="62"/>
                  <a:pt x="261" y="57"/>
                  <a:pt x="258" y="54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1" y="27"/>
                  <a:pt x="226" y="27"/>
                  <a:pt x="222" y="29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82" y="56"/>
                  <a:pt x="179" y="55"/>
                  <a:pt x="178" y="51"/>
                </a:cubicBezTo>
                <a:cubicBezTo>
                  <a:pt x="170" y="8"/>
                  <a:pt x="170" y="8"/>
                  <a:pt x="170" y="8"/>
                </a:cubicBezTo>
                <a:cubicBezTo>
                  <a:pt x="169" y="4"/>
                  <a:pt x="165" y="0"/>
                  <a:pt x="161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3" y="0"/>
                  <a:pt x="119" y="4"/>
                  <a:pt x="118" y="8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5"/>
                  <a:pt x="106" y="56"/>
                  <a:pt x="103" y="54"/>
                </a:cubicBezTo>
                <a:cubicBezTo>
                  <a:pt x="66" y="29"/>
                  <a:pt x="66" y="29"/>
                  <a:pt x="66" y="29"/>
                </a:cubicBezTo>
                <a:cubicBezTo>
                  <a:pt x="63" y="27"/>
                  <a:pt x="57" y="27"/>
                  <a:pt x="54" y="30"/>
                </a:cubicBezTo>
                <a:cubicBezTo>
                  <a:pt x="31" y="54"/>
                  <a:pt x="31" y="54"/>
                  <a:pt x="31" y="54"/>
                </a:cubicBezTo>
                <a:cubicBezTo>
                  <a:pt x="28" y="57"/>
                  <a:pt x="27" y="62"/>
                  <a:pt x="29" y="66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6" y="106"/>
                  <a:pt x="55" y="109"/>
                  <a:pt x="51" y="110"/>
                </a:cubicBezTo>
                <a:cubicBezTo>
                  <a:pt x="8" y="118"/>
                  <a:pt x="8" y="118"/>
                  <a:pt x="8" y="118"/>
                </a:cubicBezTo>
                <a:cubicBezTo>
                  <a:pt x="4" y="119"/>
                  <a:pt x="0" y="123"/>
                  <a:pt x="0" y="127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65"/>
                  <a:pt x="4" y="169"/>
                  <a:pt x="8" y="170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55" y="179"/>
                  <a:pt x="56" y="182"/>
                  <a:pt x="54" y="186"/>
                </a:cubicBezTo>
                <a:cubicBezTo>
                  <a:pt x="29" y="222"/>
                  <a:pt x="29" y="222"/>
                  <a:pt x="29" y="222"/>
                </a:cubicBezTo>
                <a:cubicBezTo>
                  <a:pt x="27" y="226"/>
                  <a:pt x="28" y="231"/>
                  <a:pt x="31" y="234"/>
                </a:cubicBezTo>
                <a:cubicBezTo>
                  <a:pt x="54" y="258"/>
                  <a:pt x="54" y="258"/>
                  <a:pt x="54" y="258"/>
                </a:cubicBezTo>
                <a:cubicBezTo>
                  <a:pt x="57" y="261"/>
                  <a:pt x="63" y="261"/>
                  <a:pt x="66" y="259"/>
                </a:cubicBezTo>
                <a:cubicBezTo>
                  <a:pt x="103" y="234"/>
                  <a:pt x="103" y="234"/>
                  <a:pt x="103" y="234"/>
                </a:cubicBezTo>
                <a:cubicBezTo>
                  <a:pt x="106" y="232"/>
                  <a:pt x="110" y="233"/>
                  <a:pt x="110" y="237"/>
                </a:cubicBezTo>
                <a:cubicBezTo>
                  <a:pt x="118" y="280"/>
                  <a:pt x="118" y="280"/>
                  <a:pt x="118" y="280"/>
                </a:cubicBezTo>
                <a:cubicBezTo>
                  <a:pt x="119" y="285"/>
                  <a:pt x="123" y="288"/>
                  <a:pt x="127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5" y="288"/>
                  <a:pt x="169" y="285"/>
                  <a:pt x="170" y="280"/>
                </a:cubicBezTo>
                <a:cubicBezTo>
                  <a:pt x="178" y="237"/>
                  <a:pt x="178" y="237"/>
                  <a:pt x="178" y="237"/>
                </a:cubicBezTo>
                <a:cubicBezTo>
                  <a:pt x="179" y="233"/>
                  <a:pt x="182" y="232"/>
                  <a:pt x="186" y="234"/>
                </a:cubicBezTo>
                <a:cubicBezTo>
                  <a:pt x="222" y="259"/>
                  <a:pt x="222" y="259"/>
                  <a:pt x="222" y="259"/>
                </a:cubicBezTo>
                <a:cubicBezTo>
                  <a:pt x="226" y="261"/>
                  <a:pt x="231" y="261"/>
                  <a:pt x="234" y="258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61" y="231"/>
                  <a:pt x="261" y="226"/>
                  <a:pt x="259" y="222"/>
                </a:cubicBezTo>
                <a:cubicBezTo>
                  <a:pt x="234" y="186"/>
                  <a:pt x="234" y="186"/>
                  <a:pt x="234" y="186"/>
                </a:cubicBezTo>
                <a:cubicBezTo>
                  <a:pt x="232" y="182"/>
                  <a:pt x="233" y="179"/>
                  <a:pt x="237" y="178"/>
                </a:cubicBezTo>
                <a:cubicBezTo>
                  <a:pt x="280" y="170"/>
                  <a:pt x="280" y="170"/>
                  <a:pt x="280" y="170"/>
                </a:cubicBezTo>
                <a:cubicBezTo>
                  <a:pt x="285" y="169"/>
                  <a:pt x="288" y="165"/>
                  <a:pt x="288" y="161"/>
                </a:cubicBezTo>
                <a:cubicBezTo>
                  <a:pt x="288" y="127"/>
                  <a:pt x="288" y="127"/>
                  <a:pt x="288" y="127"/>
                </a:cubicBezTo>
                <a:cubicBezTo>
                  <a:pt x="288" y="123"/>
                  <a:pt x="285" y="119"/>
                  <a:pt x="280" y="118"/>
                </a:cubicBezTo>
                <a:close/>
                <a:moveTo>
                  <a:pt x="144" y="196"/>
                </a:moveTo>
                <a:cubicBezTo>
                  <a:pt x="115" y="196"/>
                  <a:pt x="92" y="173"/>
                  <a:pt x="92" y="144"/>
                </a:cubicBezTo>
                <a:cubicBezTo>
                  <a:pt x="92" y="115"/>
                  <a:pt x="115" y="92"/>
                  <a:pt x="144" y="92"/>
                </a:cubicBezTo>
                <a:cubicBezTo>
                  <a:pt x="173" y="92"/>
                  <a:pt x="196" y="115"/>
                  <a:pt x="196" y="144"/>
                </a:cubicBezTo>
                <a:cubicBezTo>
                  <a:pt x="196" y="173"/>
                  <a:pt x="173" y="196"/>
                  <a:pt x="144" y="196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2" name="文本框 16"/>
          <p:cNvSpPr txBox="1"/>
          <p:nvPr/>
        </p:nvSpPr>
        <p:spPr>
          <a:xfrm>
            <a:off x="2073275" y="117475"/>
            <a:ext cx="12668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3600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LOGO</a:t>
            </a:r>
            <a:endParaRPr lang="zh-CN" altLang="en-US" sz="3600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3" name="文本框 17"/>
          <p:cNvSpPr txBox="1"/>
          <p:nvPr/>
        </p:nvSpPr>
        <p:spPr>
          <a:xfrm>
            <a:off x="1577975" y="2608263"/>
            <a:ext cx="7327900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感恩有你 铭谢师恩</a:t>
            </a:r>
          </a:p>
        </p:txBody>
      </p:sp>
      <p:sp>
        <p:nvSpPr>
          <p:cNvPr id="33804" name="文本框 18"/>
          <p:cNvSpPr txBox="1"/>
          <p:nvPr/>
        </p:nvSpPr>
        <p:spPr>
          <a:xfrm>
            <a:off x="1568450" y="4037013"/>
            <a:ext cx="3543300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05" name="文本框 19"/>
          <p:cNvSpPr txBox="1"/>
          <p:nvPr/>
        </p:nvSpPr>
        <p:spPr>
          <a:xfrm>
            <a:off x="1584325" y="3697288"/>
            <a:ext cx="5149850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dist" eaLnBrk="1" hangingPunct="1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randomBar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28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1704</Words>
  <Application>Microsoft Office PowerPoint</Application>
  <PresentationFormat>宽屏</PresentationFormat>
  <Paragraphs>210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MS PGothic</vt:lpstr>
      <vt:lpstr>宋体</vt:lpstr>
      <vt:lpstr>微软雅黑</vt:lpstr>
      <vt:lpstr>Arial</vt:lpstr>
      <vt:lpstr>Calibri</vt:lpstr>
      <vt:lpstr>Calibri Light</vt:lpstr>
      <vt:lpstr>Office 主题</vt:lpstr>
      <vt:lpstr>5_Office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3285</dc:title>
  <dc:creator/>
  <cp:lastModifiedBy/>
  <cp:revision>1</cp:revision>
  <dcterms:created xsi:type="dcterms:W3CDTF">2017-02-22T13:24:57Z</dcterms:created>
  <dcterms:modified xsi:type="dcterms:W3CDTF">2019-01-19T05:41:37Z</dcterms:modified>
</cp:coreProperties>
</file>