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2" r:id="rId3"/>
    <p:sldId id="261" r:id="rId4"/>
    <p:sldId id="263" r:id="rId5"/>
    <p:sldId id="269" r:id="rId6"/>
    <p:sldId id="270" r:id="rId7"/>
    <p:sldId id="268" r:id="rId8"/>
    <p:sldId id="265" r:id="rId9"/>
    <p:sldId id="272" r:id="rId10"/>
    <p:sldId id="273" r:id="rId11"/>
    <p:sldId id="271" r:id="rId12"/>
    <p:sldId id="274" r:id="rId13"/>
    <p:sldId id="266" r:id="rId14"/>
    <p:sldId id="275" r:id="rId15"/>
    <p:sldId id="276" r:id="rId16"/>
    <p:sldId id="277" r:id="rId17"/>
    <p:sldId id="267" r:id="rId18"/>
    <p:sldId id="279" r:id="rId19"/>
    <p:sldId id="280" r:id="rId20"/>
    <p:sldId id="281" r:id="rId21"/>
    <p:sldId id="282" r:id="rId22"/>
    <p:sldId id="283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BA801-1C31-4BEE-814F-5BE000802209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6D4B3-08C9-43D7-ACD1-BECE8BCB6E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2357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0797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5094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1760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305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9382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2159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0494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0184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7093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0385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0247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0624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6080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308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9182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9198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26105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4720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8778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26128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4895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6D4B3-08C9-43D7-ACD1-BECE8BCB6EB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0797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Click="0" advTm="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1999733-1A63-4362-98F5-757EA1DB7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745" b="38412"/>
          <a:stretch/>
        </p:blipFill>
        <p:spPr>
          <a:xfrm>
            <a:off x="20" y="2000260"/>
            <a:ext cx="12191980" cy="4857740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xmlns="" id="{9887E895-0854-4221-9D7D-E0D0B88569F1}"/>
              </a:ext>
            </a:extLst>
          </p:cNvPr>
          <p:cNvSpPr/>
          <p:nvPr/>
        </p:nvSpPr>
        <p:spPr>
          <a:xfrm>
            <a:off x="3693402" y="559721"/>
            <a:ext cx="4805216" cy="4805216"/>
          </a:xfrm>
          <a:prstGeom prst="ellipse">
            <a:avLst/>
          </a:prstGeom>
          <a:solidFill>
            <a:srgbClr val="FFA7A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4F03ABB-3CAD-4F63-9F2E-9834C34054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3" r="28054" b="72500"/>
          <a:stretch/>
        </p:blipFill>
        <p:spPr>
          <a:xfrm>
            <a:off x="3753002" y="541167"/>
            <a:ext cx="4686016" cy="2016224"/>
          </a:xfrm>
          <a:custGeom>
            <a:avLst/>
            <a:gdLst>
              <a:gd name="connsiteX0" fmla="*/ 2191619 w 4383238"/>
              <a:gd name="connsiteY0" fmla="*/ 0 h 1885950"/>
              <a:gd name="connsiteX1" fmla="*/ 4365855 w 4383238"/>
              <a:gd name="connsiteY1" fmla="*/ 1772054 h 1885950"/>
              <a:gd name="connsiteX2" fmla="*/ 4383238 w 4383238"/>
              <a:gd name="connsiteY2" fmla="*/ 1885950 h 1885950"/>
              <a:gd name="connsiteX3" fmla="*/ 0 w 4383238"/>
              <a:gd name="connsiteY3" fmla="*/ 1885950 h 1885950"/>
              <a:gd name="connsiteX4" fmla="*/ 17383 w 4383238"/>
              <a:gd name="connsiteY4" fmla="*/ 1772054 h 1885950"/>
              <a:gd name="connsiteX5" fmla="*/ 2191619 w 4383238"/>
              <a:gd name="connsiteY5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238" h="1885950">
                <a:moveTo>
                  <a:pt x="2191619" y="0"/>
                </a:moveTo>
                <a:cubicBezTo>
                  <a:pt x="3264106" y="0"/>
                  <a:pt x="4158912" y="760745"/>
                  <a:pt x="4365855" y="1772054"/>
                </a:cubicBezTo>
                <a:lnTo>
                  <a:pt x="4383238" y="1885950"/>
                </a:lnTo>
                <a:lnTo>
                  <a:pt x="0" y="1885950"/>
                </a:lnTo>
                <a:lnTo>
                  <a:pt x="17383" y="1772054"/>
                </a:lnTo>
                <a:cubicBezTo>
                  <a:pt x="224327" y="760745"/>
                  <a:pt x="1119133" y="0"/>
                  <a:pt x="2191619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AFD50DC-FF68-4402-9AD2-DBE8A9B0DF75}"/>
              </a:ext>
            </a:extLst>
          </p:cNvPr>
          <p:cNvSpPr/>
          <p:nvPr/>
        </p:nvSpPr>
        <p:spPr>
          <a:xfrm>
            <a:off x="3495685" y="362002"/>
            <a:ext cx="5200650" cy="5200650"/>
          </a:xfrm>
          <a:prstGeom prst="ellipse">
            <a:avLst/>
          </a:prstGeom>
          <a:noFill/>
          <a:ln w="12700" cap="flat" cmpd="sng" algn="ctr">
            <a:solidFill>
              <a:schemeClr val="bg1">
                <a:lumMod val="85000"/>
                <a:alpha val="43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pic>
        <p:nvPicPr>
          <p:cNvPr id="11" name="Picture 2" descr="D:\安装程序\下载\PPT合集\NEW\RPT 0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1654" y="4880201"/>
            <a:ext cx="1468712" cy="18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93DB9CF-D0E6-4828-81F3-30102E2E0823}"/>
              </a:ext>
            </a:extLst>
          </p:cNvPr>
          <p:cNvSpPr/>
          <p:nvPr/>
        </p:nvSpPr>
        <p:spPr>
          <a:xfrm>
            <a:off x="3340226" y="3754433"/>
            <a:ext cx="551156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Ran pin tang</a:t>
            </a: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Focus on PPT optimization and substitution</a:t>
            </a:r>
          </a:p>
          <a:p>
            <a:pPr lvl="0" algn="ctr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customization, ingenuity production</a:t>
            </a:r>
          </a:p>
          <a:p>
            <a:pPr lvl="0" algn="ctr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satisfy your needs</a:t>
            </a:r>
            <a:endParaRPr kumimoji="0" lang="en-US" altLang="zh-CN" sz="1000" b="0" i="0" u="none" strike="noStrike" kern="0" cap="none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18993" y="2097248"/>
            <a:ext cx="4278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/>
              <a:t>中国风</a:t>
            </a:r>
            <a:r>
              <a:rPr lang="en-US" altLang="zh-CN" sz="6000" dirty="0" smtClean="0"/>
              <a:t>PPT      </a:t>
            </a:r>
          </a:p>
          <a:p>
            <a:r>
              <a:rPr lang="en-US" altLang="zh-CN" sz="6000" dirty="0" smtClean="0"/>
              <a:t> </a:t>
            </a:r>
            <a:r>
              <a:rPr lang="en-US" altLang="zh-CN" sz="6000" dirty="0" smtClean="0"/>
              <a:t>      </a:t>
            </a:r>
            <a:r>
              <a:rPr lang="zh-CN" altLang="en-US" sz="6000" dirty="0" smtClean="0"/>
              <a:t>模板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270375666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DB6579D-9C7C-4279-A5F3-5938264DE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DAAFF65-322D-4A88-A58E-D449A27EA3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3638" y="1540868"/>
            <a:ext cx="2697585" cy="269758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E12C1E0-61E8-4E92-A371-904C59434529}"/>
              </a:ext>
            </a:extLst>
          </p:cNvPr>
          <p:cNvSpPr txBox="1"/>
          <p:nvPr/>
        </p:nvSpPr>
        <p:spPr>
          <a:xfrm>
            <a:off x="814220" y="342965"/>
            <a:ext cx="1943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目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A237AA8-F7F3-48B6-99E4-8CE164DF852A}"/>
              </a:ext>
            </a:extLst>
          </p:cNvPr>
          <p:cNvSpPr txBox="1"/>
          <p:nvPr/>
        </p:nvSpPr>
        <p:spPr>
          <a:xfrm>
            <a:off x="2107527" y="342966"/>
            <a:ext cx="1943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录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12427D6-B1A6-4EA3-B527-2E394ADFBFA2}"/>
              </a:ext>
            </a:extLst>
          </p:cNvPr>
          <p:cNvSpPr txBox="1"/>
          <p:nvPr/>
        </p:nvSpPr>
        <p:spPr>
          <a:xfrm>
            <a:off x="952026" y="2044944"/>
            <a:ext cx="5380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贰零壹捌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5DB17F6D-124E-4BA6-8BE2-04AC518A9AEA}"/>
              </a:ext>
            </a:extLst>
          </p:cNvPr>
          <p:cNvSpPr txBox="1"/>
          <p:nvPr/>
        </p:nvSpPr>
        <p:spPr>
          <a:xfrm>
            <a:off x="6145901" y="866423"/>
            <a:ext cx="570534" cy="6463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壹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5543836-9AEA-421A-8B2E-8C861805C8E8}"/>
              </a:ext>
            </a:extLst>
          </p:cNvPr>
          <p:cNvSpPr txBox="1"/>
          <p:nvPr/>
        </p:nvSpPr>
        <p:spPr>
          <a:xfrm>
            <a:off x="6174211" y="1706170"/>
            <a:ext cx="5705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77AAA74-7522-45AE-8AF8-D82CE2D275B5}"/>
              </a:ext>
            </a:extLst>
          </p:cNvPr>
          <p:cNvSpPr txBox="1"/>
          <p:nvPr/>
        </p:nvSpPr>
        <p:spPr>
          <a:xfrm>
            <a:off x="7585109" y="866423"/>
            <a:ext cx="570534" cy="6463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0F272136-DE96-4139-ADDB-01E1D43E7B3C}"/>
              </a:ext>
            </a:extLst>
          </p:cNvPr>
          <p:cNvSpPr txBox="1"/>
          <p:nvPr/>
        </p:nvSpPr>
        <p:spPr>
          <a:xfrm>
            <a:off x="7613419" y="1706170"/>
            <a:ext cx="5705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5CDAE9A7-0664-469A-AD16-D8442D436EA9}"/>
              </a:ext>
            </a:extLst>
          </p:cNvPr>
          <p:cNvSpPr txBox="1"/>
          <p:nvPr/>
        </p:nvSpPr>
        <p:spPr>
          <a:xfrm>
            <a:off x="9024221" y="866423"/>
            <a:ext cx="570534" cy="6463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叁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1AF6B65-E215-47FB-92C4-44EC5460E7C7}"/>
              </a:ext>
            </a:extLst>
          </p:cNvPr>
          <p:cNvSpPr txBox="1"/>
          <p:nvPr/>
        </p:nvSpPr>
        <p:spPr>
          <a:xfrm>
            <a:off x="9052531" y="1706170"/>
            <a:ext cx="5705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1EB1BEC-6181-4B48-A18F-8E23CE0AE103}"/>
              </a:ext>
            </a:extLst>
          </p:cNvPr>
          <p:cNvSpPr txBox="1"/>
          <p:nvPr/>
        </p:nvSpPr>
        <p:spPr>
          <a:xfrm>
            <a:off x="10389248" y="866423"/>
            <a:ext cx="570534" cy="646331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肆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FCF67CAC-C570-4CEB-BD1D-60EFF80CAB0B}"/>
              </a:ext>
            </a:extLst>
          </p:cNvPr>
          <p:cNvSpPr txBox="1"/>
          <p:nvPr/>
        </p:nvSpPr>
        <p:spPr>
          <a:xfrm>
            <a:off x="10417558" y="1706170"/>
            <a:ext cx="57053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60113121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A68D7184-2846-45DD-94CF-9FC7BC09A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45210" y="-328121"/>
            <a:ext cx="3858092" cy="2943915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xmlns="" id="{9887E895-0854-4221-9D7D-E0D0B88569F1}"/>
              </a:ext>
            </a:extLst>
          </p:cNvPr>
          <p:cNvSpPr/>
          <p:nvPr/>
        </p:nvSpPr>
        <p:spPr>
          <a:xfrm>
            <a:off x="2207812" y="1185784"/>
            <a:ext cx="4805216" cy="48052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4F03ABB-3CAD-4F63-9F2E-9834C34054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3" r="28054" b="72500"/>
          <a:stretch/>
        </p:blipFill>
        <p:spPr>
          <a:xfrm>
            <a:off x="2832965" y="1185782"/>
            <a:ext cx="3554910" cy="1529550"/>
          </a:xfrm>
          <a:custGeom>
            <a:avLst/>
            <a:gdLst>
              <a:gd name="connsiteX0" fmla="*/ 2191619 w 4383238"/>
              <a:gd name="connsiteY0" fmla="*/ 0 h 1885950"/>
              <a:gd name="connsiteX1" fmla="*/ 4365855 w 4383238"/>
              <a:gd name="connsiteY1" fmla="*/ 1772054 h 1885950"/>
              <a:gd name="connsiteX2" fmla="*/ 4383238 w 4383238"/>
              <a:gd name="connsiteY2" fmla="*/ 1885950 h 1885950"/>
              <a:gd name="connsiteX3" fmla="*/ 0 w 4383238"/>
              <a:gd name="connsiteY3" fmla="*/ 1885950 h 1885950"/>
              <a:gd name="connsiteX4" fmla="*/ 17383 w 4383238"/>
              <a:gd name="connsiteY4" fmla="*/ 1772054 h 1885950"/>
              <a:gd name="connsiteX5" fmla="*/ 2191619 w 4383238"/>
              <a:gd name="connsiteY5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238" h="1885950">
                <a:moveTo>
                  <a:pt x="2191619" y="0"/>
                </a:moveTo>
                <a:cubicBezTo>
                  <a:pt x="3264106" y="0"/>
                  <a:pt x="4158912" y="760745"/>
                  <a:pt x="4365855" y="1772054"/>
                </a:cubicBezTo>
                <a:lnTo>
                  <a:pt x="4383238" y="1885950"/>
                </a:lnTo>
                <a:lnTo>
                  <a:pt x="0" y="1885950"/>
                </a:lnTo>
                <a:lnTo>
                  <a:pt x="17383" y="1772054"/>
                </a:lnTo>
                <a:cubicBezTo>
                  <a:pt x="224327" y="760745"/>
                  <a:pt x="1119133" y="0"/>
                  <a:pt x="2191619" y="0"/>
                </a:cubicBez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D9179B-5AA3-4ED3-9021-202B2A751C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1581" y="0"/>
            <a:ext cx="4610419" cy="6857999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AFD50DC-FF68-4402-9AD2-DBE8A9B0DF75}"/>
              </a:ext>
            </a:extLst>
          </p:cNvPr>
          <p:cNvSpPr/>
          <p:nvPr/>
        </p:nvSpPr>
        <p:spPr>
          <a:xfrm>
            <a:off x="2010095" y="988065"/>
            <a:ext cx="5200650" cy="52006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87DC425-2DB4-4AAD-B402-74EEB1D8BBE2}"/>
              </a:ext>
            </a:extLst>
          </p:cNvPr>
          <p:cNvSpPr txBox="1"/>
          <p:nvPr/>
        </p:nvSpPr>
        <p:spPr>
          <a:xfrm>
            <a:off x="5674814" y="2526561"/>
            <a:ext cx="781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第一章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8BFCB9B-1F05-4729-A583-1371B5770AF6}"/>
              </a:ext>
            </a:extLst>
          </p:cNvPr>
          <p:cNvSpPr txBox="1"/>
          <p:nvPr/>
        </p:nvSpPr>
        <p:spPr>
          <a:xfrm>
            <a:off x="5035325" y="2526561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3D8BC79-6179-4FE5-82E9-A0773805EA2D}"/>
              </a:ext>
            </a:extLst>
          </p:cNvPr>
          <p:cNvSpPr txBox="1"/>
          <p:nvPr/>
        </p:nvSpPr>
        <p:spPr>
          <a:xfrm>
            <a:off x="4544610" y="2565623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96F8B86-CF5E-44C3-A444-4BFA39086A0D}"/>
              </a:ext>
            </a:extLst>
          </p:cNvPr>
          <p:cNvSpPr txBox="1"/>
          <p:nvPr/>
        </p:nvSpPr>
        <p:spPr>
          <a:xfrm>
            <a:off x="3992657" y="2565623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ED15759-4AE3-43A3-93EE-BB6A8B15FBC7}"/>
              </a:ext>
            </a:extLst>
          </p:cNvPr>
          <p:cNvSpPr txBox="1"/>
          <p:nvPr/>
        </p:nvSpPr>
        <p:spPr>
          <a:xfrm>
            <a:off x="3394331" y="2565623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</p:spTree>
    <p:extLst>
      <p:ext uri="{BB962C8B-B14F-4D97-AF65-F5344CB8AC3E}">
        <p14:creationId xmlns:p14="http://schemas.microsoft.com/office/powerpoint/2010/main" xmlns="" val="51939755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第一部分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DDE8A17-4838-446D-8447-7DEED7EA49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68" r="12668"/>
          <a:stretch/>
        </p:blipFill>
        <p:spPr>
          <a:xfrm>
            <a:off x="1533525" y="1943100"/>
            <a:ext cx="3362325" cy="3362325"/>
          </a:xfrm>
          <a:prstGeom prst="ellipse">
            <a:avLst/>
          </a:prstGeom>
          <a:ln>
            <a:solidFill>
              <a:schemeClr val="tx1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CFCBC9D-F23D-420D-8A9A-BAFE023DDDC9}"/>
              </a:ext>
            </a:extLst>
          </p:cNvPr>
          <p:cNvSpPr/>
          <p:nvPr/>
        </p:nvSpPr>
        <p:spPr>
          <a:xfrm>
            <a:off x="9546601" y="919192"/>
            <a:ext cx="3720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848D092-10FD-40F3-91BA-1DC95AB0C6F9}"/>
              </a:ext>
            </a:extLst>
          </p:cNvPr>
          <p:cNvSpPr/>
          <p:nvPr/>
        </p:nvSpPr>
        <p:spPr>
          <a:xfrm>
            <a:off x="8431488" y="919192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风雨送春归， 飞雪迎春到。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23317CB-4FA0-4C7F-8C2B-C125F5DA2F83}"/>
              </a:ext>
            </a:extLst>
          </p:cNvPr>
          <p:cNvSpPr/>
          <p:nvPr/>
        </p:nvSpPr>
        <p:spPr>
          <a:xfrm>
            <a:off x="7658768" y="919192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已是悬崖百丈冰， 犹有花枝俏。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4B9F754-4C89-48CF-9714-10CAB3C92AD0}"/>
              </a:ext>
            </a:extLst>
          </p:cNvPr>
          <p:cNvSpPr/>
          <p:nvPr/>
        </p:nvSpPr>
        <p:spPr>
          <a:xfrm>
            <a:off x="6889552" y="919192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俏也不争春， 只把春来报。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54907B2-CE7A-45F7-88A8-7E4B1738DF83}"/>
              </a:ext>
            </a:extLst>
          </p:cNvPr>
          <p:cNvSpPr/>
          <p:nvPr/>
        </p:nvSpPr>
        <p:spPr>
          <a:xfrm>
            <a:off x="6096000" y="919192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待到山花烂漫时， 她在丛中笑。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887109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1210925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1210925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第一部分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D1AA434-D161-4971-A059-0A468AA4A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50" y="1143000"/>
            <a:ext cx="6057900" cy="454176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72DACD1-3653-48E4-B59C-6018C01C7AC0}"/>
              </a:ext>
            </a:extLst>
          </p:cNvPr>
          <p:cNvSpPr/>
          <p:nvPr/>
        </p:nvSpPr>
        <p:spPr>
          <a:xfrm>
            <a:off x="6724650" y="1143000"/>
            <a:ext cx="4800600" cy="454176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F10B80B-5208-4834-8BC3-7202F6D4F2BC}"/>
              </a:ext>
            </a:extLst>
          </p:cNvPr>
          <p:cNvSpPr/>
          <p:nvPr/>
        </p:nvSpPr>
        <p:spPr>
          <a:xfrm>
            <a:off x="9231816" y="1943100"/>
            <a:ext cx="5556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8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4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07CAE5F-B2A5-4778-B2E1-129EDAEAAEFD}"/>
              </a:ext>
            </a:extLst>
          </p:cNvPr>
          <p:cNvSpPr/>
          <p:nvPr/>
        </p:nvSpPr>
        <p:spPr>
          <a:xfrm>
            <a:off x="8629251" y="1943100"/>
            <a:ext cx="309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sz="20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2089810-2143-43D9-801A-FD2B781ECE62}"/>
              </a:ext>
            </a:extLst>
          </p:cNvPr>
          <p:cNvSpPr/>
          <p:nvPr/>
        </p:nvSpPr>
        <p:spPr>
          <a:xfrm>
            <a:off x="7925278" y="1963646"/>
            <a:ext cx="4224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sz="20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48E9EB5-23A5-4C87-84FF-82DB649DCBD1}"/>
              </a:ext>
            </a:extLst>
          </p:cNvPr>
          <p:cNvSpPr/>
          <p:nvPr/>
        </p:nvSpPr>
        <p:spPr>
          <a:xfrm>
            <a:off x="7265900" y="2008059"/>
            <a:ext cx="4224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8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7350341-20C3-4DE4-9C01-8A0BA58BF2AE}"/>
              </a:ext>
            </a:extLst>
          </p:cNvPr>
          <p:cNvSpPr/>
          <p:nvPr/>
        </p:nvSpPr>
        <p:spPr>
          <a:xfrm>
            <a:off x="10313145" y="1625091"/>
            <a:ext cx="3720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064792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第一部分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47F2B68-736A-4EDA-9489-F0261AAAEE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3AD88B3-F4C5-465A-BA46-CDCFD4927E3C}"/>
              </a:ext>
            </a:extLst>
          </p:cNvPr>
          <p:cNvSpPr/>
          <p:nvPr/>
        </p:nvSpPr>
        <p:spPr>
          <a:xfrm>
            <a:off x="2499860" y="800100"/>
            <a:ext cx="5556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8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4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D1CCCCD-9088-4456-AE48-34B2ED1A5204}"/>
              </a:ext>
            </a:extLst>
          </p:cNvPr>
          <p:cNvSpPr/>
          <p:nvPr/>
        </p:nvSpPr>
        <p:spPr>
          <a:xfrm>
            <a:off x="1897295" y="800100"/>
            <a:ext cx="309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sz="20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D707448-6EAF-4C7B-938A-5FD50C8CD2DF}"/>
              </a:ext>
            </a:extLst>
          </p:cNvPr>
          <p:cNvSpPr/>
          <p:nvPr/>
        </p:nvSpPr>
        <p:spPr>
          <a:xfrm>
            <a:off x="1193322" y="820646"/>
            <a:ext cx="4224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sz="20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5E03352-6600-4A0E-B5A8-8ED45DCE3F82}"/>
              </a:ext>
            </a:extLst>
          </p:cNvPr>
          <p:cNvSpPr/>
          <p:nvPr/>
        </p:nvSpPr>
        <p:spPr>
          <a:xfrm>
            <a:off x="533944" y="865059"/>
            <a:ext cx="4224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8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C7F56C5-7D66-4C6D-830F-49CE03F4C3B8}"/>
              </a:ext>
            </a:extLst>
          </p:cNvPr>
          <p:cNvSpPr/>
          <p:nvPr/>
        </p:nvSpPr>
        <p:spPr>
          <a:xfrm>
            <a:off x="3581189" y="482091"/>
            <a:ext cx="3720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220032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第一部分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2312186-9483-46B1-9549-E130EAEAA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7750" y="381000"/>
            <a:ext cx="6096000" cy="6096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C4D5BF9-FE83-490E-BD72-0CD4725DA3B5}"/>
              </a:ext>
            </a:extLst>
          </p:cNvPr>
          <p:cNvSpPr/>
          <p:nvPr/>
        </p:nvSpPr>
        <p:spPr>
          <a:xfrm>
            <a:off x="4671718" y="957292"/>
            <a:ext cx="3720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E83A4D6-607C-4825-880D-50C05879B298}"/>
              </a:ext>
            </a:extLst>
          </p:cNvPr>
          <p:cNvSpPr/>
          <p:nvPr/>
        </p:nvSpPr>
        <p:spPr>
          <a:xfrm>
            <a:off x="3556605" y="957292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风雨送春归， 飞雪迎春到。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14A6C49-5875-4694-B1A5-41C9BC140DEE}"/>
              </a:ext>
            </a:extLst>
          </p:cNvPr>
          <p:cNvSpPr/>
          <p:nvPr/>
        </p:nvSpPr>
        <p:spPr>
          <a:xfrm>
            <a:off x="2783885" y="957292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已是悬崖百丈冰， 犹有花枝俏。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70E4AB7-2B2E-4AE2-BAFC-57E7EA70036E}"/>
              </a:ext>
            </a:extLst>
          </p:cNvPr>
          <p:cNvSpPr/>
          <p:nvPr/>
        </p:nvSpPr>
        <p:spPr>
          <a:xfrm>
            <a:off x="2014669" y="957292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俏也不争春， 只把春来报。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B0FAA9E-3343-42EB-913A-E7A82B278836}"/>
              </a:ext>
            </a:extLst>
          </p:cNvPr>
          <p:cNvSpPr/>
          <p:nvPr/>
        </p:nvSpPr>
        <p:spPr>
          <a:xfrm>
            <a:off x="1221117" y="957292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待到山花烂漫时， 她在丛中笑。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28880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xmlns="" id="{9887E895-0854-4221-9D7D-E0D0B88569F1}"/>
              </a:ext>
            </a:extLst>
          </p:cNvPr>
          <p:cNvSpPr/>
          <p:nvPr/>
        </p:nvSpPr>
        <p:spPr>
          <a:xfrm>
            <a:off x="2207812" y="1026393"/>
            <a:ext cx="4805216" cy="48052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4F03ABB-3CAD-4F63-9F2E-9834C34054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3" r="28054" b="72500"/>
          <a:stretch/>
        </p:blipFill>
        <p:spPr>
          <a:xfrm>
            <a:off x="2832965" y="1026391"/>
            <a:ext cx="3554910" cy="1529550"/>
          </a:xfrm>
          <a:custGeom>
            <a:avLst/>
            <a:gdLst>
              <a:gd name="connsiteX0" fmla="*/ 2191619 w 4383238"/>
              <a:gd name="connsiteY0" fmla="*/ 0 h 1885950"/>
              <a:gd name="connsiteX1" fmla="*/ 4365855 w 4383238"/>
              <a:gd name="connsiteY1" fmla="*/ 1772054 h 1885950"/>
              <a:gd name="connsiteX2" fmla="*/ 4383238 w 4383238"/>
              <a:gd name="connsiteY2" fmla="*/ 1885950 h 1885950"/>
              <a:gd name="connsiteX3" fmla="*/ 0 w 4383238"/>
              <a:gd name="connsiteY3" fmla="*/ 1885950 h 1885950"/>
              <a:gd name="connsiteX4" fmla="*/ 17383 w 4383238"/>
              <a:gd name="connsiteY4" fmla="*/ 1772054 h 1885950"/>
              <a:gd name="connsiteX5" fmla="*/ 2191619 w 4383238"/>
              <a:gd name="connsiteY5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238" h="1885950">
                <a:moveTo>
                  <a:pt x="2191619" y="0"/>
                </a:moveTo>
                <a:cubicBezTo>
                  <a:pt x="3264106" y="0"/>
                  <a:pt x="4158912" y="760745"/>
                  <a:pt x="4365855" y="1772054"/>
                </a:cubicBezTo>
                <a:lnTo>
                  <a:pt x="4383238" y="1885950"/>
                </a:lnTo>
                <a:lnTo>
                  <a:pt x="0" y="1885950"/>
                </a:lnTo>
                <a:lnTo>
                  <a:pt x="17383" y="1772054"/>
                </a:lnTo>
                <a:cubicBezTo>
                  <a:pt x="224327" y="760745"/>
                  <a:pt x="1119133" y="0"/>
                  <a:pt x="2191619" y="0"/>
                </a:cubicBez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D9179B-5AA3-4ED3-9021-202B2A751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1581" y="0"/>
            <a:ext cx="4610419" cy="6857999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AFD50DC-FF68-4402-9AD2-DBE8A9B0DF75}"/>
              </a:ext>
            </a:extLst>
          </p:cNvPr>
          <p:cNvSpPr/>
          <p:nvPr/>
        </p:nvSpPr>
        <p:spPr>
          <a:xfrm>
            <a:off x="2010095" y="828674"/>
            <a:ext cx="5200650" cy="52006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87DC425-2DB4-4AAD-B402-74EEB1D8BBE2}"/>
              </a:ext>
            </a:extLst>
          </p:cNvPr>
          <p:cNvSpPr txBox="1"/>
          <p:nvPr/>
        </p:nvSpPr>
        <p:spPr>
          <a:xfrm>
            <a:off x="5674814" y="2367170"/>
            <a:ext cx="781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第二章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8BFCB9B-1F05-4729-A583-1371B5770AF6}"/>
              </a:ext>
            </a:extLst>
          </p:cNvPr>
          <p:cNvSpPr txBox="1"/>
          <p:nvPr/>
        </p:nvSpPr>
        <p:spPr>
          <a:xfrm>
            <a:off x="5035325" y="2367170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3D8BC79-6179-4FE5-82E9-A0773805EA2D}"/>
              </a:ext>
            </a:extLst>
          </p:cNvPr>
          <p:cNvSpPr txBox="1"/>
          <p:nvPr/>
        </p:nvSpPr>
        <p:spPr>
          <a:xfrm>
            <a:off x="4544610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96F8B86-CF5E-44C3-A444-4BFA39086A0D}"/>
              </a:ext>
            </a:extLst>
          </p:cNvPr>
          <p:cNvSpPr txBox="1"/>
          <p:nvPr/>
        </p:nvSpPr>
        <p:spPr>
          <a:xfrm>
            <a:off x="3992657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ED15759-4AE3-43A3-93EE-BB6A8B15FBC7}"/>
              </a:ext>
            </a:extLst>
          </p:cNvPr>
          <p:cNvSpPr txBox="1"/>
          <p:nvPr/>
        </p:nvSpPr>
        <p:spPr>
          <a:xfrm>
            <a:off x="3394331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</p:spTree>
    <p:extLst>
      <p:ext uri="{BB962C8B-B14F-4D97-AF65-F5344CB8AC3E}">
        <p14:creationId xmlns:p14="http://schemas.microsoft.com/office/powerpoint/2010/main" xmlns="" val="354553041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5810250" y="-18672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5810250" y="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第二部分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FEDBA5D-64EF-4338-BB76-DD8892C716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44" r="24944" b="6875"/>
          <a:stretch/>
        </p:blipFill>
        <p:spPr>
          <a:xfrm>
            <a:off x="809625" y="1832580"/>
            <a:ext cx="2133600" cy="213360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92E438B-0C2C-4631-BA83-E87A414B0F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220" t="1250" r="15574" b="-1250"/>
          <a:stretch/>
        </p:blipFill>
        <p:spPr>
          <a:xfrm>
            <a:off x="3676650" y="1943100"/>
            <a:ext cx="2133600" cy="213360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E93E3E9-07BB-45DC-94E5-16933EDFBE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97" r="21897"/>
          <a:stretch/>
        </p:blipFill>
        <p:spPr>
          <a:xfrm>
            <a:off x="6543675" y="1943100"/>
            <a:ext cx="2133600" cy="213360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01C2117-C665-47FD-98D8-63F1C06387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54" r="18254"/>
          <a:stretch/>
        </p:blipFill>
        <p:spPr>
          <a:xfrm>
            <a:off x="9410700" y="1943100"/>
            <a:ext cx="2133600" cy="2133600"/>
          </a:xfrm>
          <a:prstGeom prst="ellipse">
            <a:avLst/>
          </a:prstGeom>
          <a:ln>
            <a:solidFill>
              <a:srgbClr val="C00000"/>
            </a:solidFill>
          </a:ln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E36E7749-36C0-4DAD-971E-9167D8A1CDAA}"/>
              </a:ext>
            </a:extLst>
          </p:cNvPr>
          <p:cNvSpPr/>
          <p:nvPr/>
        </p:nvSpPr>
        <p:spPr>
          <a:xfrm>
            <a:off x="9410700" y="4450140"/>
            <a:ext cx="5556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0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BA986CC-54B6-476C-AA6A-34F4B165B9A0}"/>
              </a:ext>
            </a:extLst>
          </p:cNvPr>
          <p:cNvSpPr/>
          <p:nvPr/>
        </p:nvSpPr>
        <p:spPr>
          <a:xfrm>
            <a:off x="8808135" y="4450140"/>
            <a:ext cx="3093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51A7319A-F9A2-47C1-A1E7-F946B941409B}"/>
              </a:ext>
            </a:extLst>
          </p:cNvPr>
          <p:cNvSpPr/>
          <p:nvPr/>
        </p:nvSpPr>
        <p:spPr>
          <a:xfrm>
            <a:off x="8104162" y="4470686"/>
            <a:ext cx="4224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sz="16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D8965FC-DFDF-452A-AABB-AAAB81B17D33}"/>
              </a:ext>
            </a:extLst>
          </p:cNvPr>
          <p:cNvSpPr/>
          <p:nvPr/>
        </p:nvSpPr>
        <p:spPr>
          <a:xfrm>
            <a:off x="7444784" y="4515099"/>
            <a:ext cx="4224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0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9D65296-E3CA-4864-B1D2-102801D1B1D2}"/>
              </a:ext>
            </a:extLst>
          </p:cNvPr>
          <p:cNvSpPr/>
          <p:nvPr/>
        </p:nvSpPr>
        <p:spPr>
          <a:xfrm>
            <a:off x="6771734" y="4515099"/>
            <a:ext cx="3282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C5E8B286-08BC-4DA1-8516-2AA3CAE29E54}"/>
              </a:ext>
            </a:extLst>
          </p:cNvPr>
          <p:cNvSpPr/>
          <p:nvPr/>
        </p:nvSpPr>
        <p:spPr>
          <a:xfrm>
            <a:off x="6038400" y="4547792"/>
            <a:ext cx="29129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sz="14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0BB4EEE9-40B8-4138-B1FF-8D9159480090}"/>
              </a:ext>
            </a:extLst>
          </p:cNvPr>
          <p:cNvSpPr/>
          <p:nvPr/>
        </p:nvSpPr>
        <p:spPr>
          <a:xfrm flipH="1">
            <a:off x="5158334" y="4516852"/>
            <a:ext cx="4061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  <a:endParaRPr lang="zh-CN" altLang="en-US" sz="2000" dirty="0">
              <a:solidFill>
                <a:prstClr val="black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A0C4F30-7981-47DD-B482-525D4A581673}"/>
              </a:ext>
            </a:extLst>
          </p:cNvPr>
          <p:cNvSpPr txBox="1"/>
          <p:nvPr/>
        </p:nvSpPr>
        <p:spPr>
          <a:xfrm>
            <a:off x="4274246" y="4470686"/>
            <a:ext cx="6261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sz="14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C8CB680-4BF2-4AF9-975F-6D6ABDE2E6E4}"/>
              </a:ext>
            </a:extLst>
          </p:cNvPr>
          <p:cNvSpPr/>
          <p:nvPr/>
        </p:nvSpPr>
        <p:spPr>
          <a:xfrm>
            <a:off x="2683602" y="4757916"/>
            <a:ext cx="3720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100296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第二部分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6961579B-59A5-4787-8DFF-2A3E1BFACAB0}"/>
              </a:ext>
            </a:extLst>
          </p:cNvPr>
          <p:cNvSpPr/>
          <p:nvPr/>
        </p:nvSpPr>
        <p:spPr>
          <a:xfrm>
            <a:off x="2705100" y="1219200"/>
            <a:ext cx="8001000" cy="48006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72FEA22-E720-47AE-800E-52AE718A1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58585" y="1943100"/>
            <a:ext cx="6641270" cy="514285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5663298B-5379-4AE9-A366-347C6CB35D44}"/>
              </a:ext>
            </a:extLst>
          </p:cNvPr>
          <p:cNvSpPr/>
          <p:nvPr/>
        </p:nvSpPr>
        <p:spPr>
          <a:xfrm>
            <a:off x="9619139" y="2436327"/>
            <a:ext cx="55561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4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6ACD0B7F-22D1-40A4-AAEB-A1A060761BC6}"/>
              </a:ext>
            </a:extLst>
          </p:cNvPr>
          <p:cNvSpPr/>
          <p:nvPr/>
        </p:nvSpPr>
        <p:spPr>
          <a:xfrm>
            <a:off x="9016574" y="2436327"/>
            <a:ext cx="30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D1F51CCE-5824-49FC-809F-24BEFF5D2264}"/>
              </a:ext>
            </a:extLst>
          </p:cNvPr>
          <p:cNvSpPr/>
          <p:nvPr/>
        </p:nvSpPr>
        <p:spPr>
          <a:xfrm>
            <a:off x="8312601" y="2456873"/>
            <a:ext cx="4224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A332BAD-A314-4A6B-8BD5-2A7DFB010638}"/>
              </a:ext>
            </a:extLst>
          </p:cNvPr>
          <p:cNvSpPr/>
          <p:nvPr/>
        </p:nvSpPr>
        <p:spPr>
          <a:xfrm>
            <a:off x="7653223" y="2501286"/>
            <a:ext cx="4224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F70E05F6-6D1B-4A39-AD3D-7B6EAD73FFE4}"/>
              </a:ext>
            </a:extLst>
          </p:cNvPr>
          <p:cNvSpPr/>
          <p:nvPr/>
        </p:nvSpPr>
        <p:spPr>
          <a:xfrm>
            <a:off x="6980173" y="2501286"/>
            <a:ext cx="32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sz="20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775F1E5E-8975-47B6-A79F-532061AC6968}"/>
              </a:ext>
            </a:extLst>
          </p:cNvPr>
          <p:cNvSpPr/>
          <p:nvPr/>
        </p:nvSpPr>
        <p:spPr>
          <a:xfrm>
            <a:off x="6246839" y="2533979"/>
            <a:ext cx="291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EAE347D8-5674-4637-AE3E-AA113FA5102E}"/>
              </a:ext>
            </a:extLst>
          </p:cNvPr>
          <p:cNvSpPr/>
          <p:nvPr/>
        </p:nvSpPr>
        <p:spPr>
          <a:xfrm flipH="1">
            <a:off x="5366773" y="2503039"/>
            <a:ext cx="406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1720CF28-E78E-4B69-9003-FE9B05E64373}"/>
              </a:ext>
            </a:extLst>
          </p:cNvPr>
          <p:cNvSpPr txBox="1"/>
          <p:nvPr/>
        </p:nvSpPr>
        <p:spPr>
          <a:xfrm>
            <a:off x="4482685" y="2456873"/>
            <a:ext cx="626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565026E1-FF38-48D5-8900-9B97569FEBA3}"/>
              </a:ext>
            </a:extLst>
          </p:cNvPr>
          <p:cNvSpPr/>
          <p:nvPr/>
        </p:nvSpPr>
        <p:spPr>
          <a:xfrm>
            <a:off x="3423389" y="2064156"/>
            <a:ext cx="3720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</a:p>
        </p:txBody>
      </p:sp>
    </p:spTree>
    <p:extLst>
      <p:ext uri="{BB962C8B-B14F-4D97-AF65-F5344CB8AC3E}">
        <p14:creationId xmlns:p14="http://schemas.microsoft.com/office/powerpoint/2010/main" xmlns="" val="360407336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17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第二部分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2BC0782-C3DD-49EA-9215-46BCBE763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0399" y="762000"/>
            <a:ext cx="4861601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23AA22FF-0517-4EB4-A159-3D10AEC717DE}"/>
              </a:ext>
            </a:extLst>
          </p:cNvPr>
          <p:cNvSpPr/>
          <p:nvPr/>
        </p:nvSpPr>
        <p:spPr>
          <a:xfrm>
            <a:off x="7052592" y="1943100"/>
            <a:ext cx="55561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8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A9B8964-C1B9-4FDB-990F-7702A760A574}"/>
              </a:ext>
            </a:extLst>
          </p:cNvPr>
          <p:cNvSpPr/>
          <p:nvPr/>
        </p:nvSpPr>
        <p:spPr>
          <a:xfrm>
            <a:off x="6450027" y="1943100"/>
            <a:ext cx="309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sz="20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0F705E9-61BD-431C-8FF7-5363389CE779}"/>
              </a:ext>
            </a:extLst>
          </p:cNvPr>
          <p:cNvSpPr/>
          <p:nvPr/>
        </p:nvSpPr>
        <p:spPr>
          <a:xfrm>
            <a:off x="5746054" y="1963646"/>
            <a:ext cx="42245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sz="20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1404B662-9B6B-4AF3-8DEA-439D0C67EC60}"/>
              </a:ext>
            </a:extLst>
          </p:cNvPr>
          <p:cNvSpPr/>
          <p:nvPr/>
        </p:nvSpPr>
        <p:spPr>
          <a:xfrm>
            <a:off x="5086676" y="2008059"/>
            <a:ext cx="4224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8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1282177B-C5AD-44CD-AF70-BF554BA5A08F}"/>
              </a:ext>
            </a:extLst>
          </p:cNvPr>
          <p:cNvSpPr/>
          <p:nvPr/>
        </p:nvSpPr>
        <p:spPr>
          <a:xfrm>
            <a:off x="4413626" y="2008059"/>
            <a:ext cx="328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9A44B50-E0BA-456A-8232-C03936827BBB}"/>
              </a:ext>
            </a:extLst>
          </p:cNvPr>
          <p:cNvSpPr/>
          <p:nvPr/>
        </p:nvSpPr>
        <p:spPr>
          <a:xfrm>
            <a:off x="3680292" y="2040752"/>
            <a:ext cx="29129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27A44F25-8B33-4FE7-A588-4E3AFE2AE963}"/>
              </a:ext>
            </a:extLst>
          </p:cNvPr>
          <p:cNvSpPr/>
          <p:nvPr/>
        </p:nvSpPr>
        <p:spPr>
          <a:xfrm flipH="1">
            <a:off x="2800226" y="2009812"/>
            <a:ext cx="40619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0CCD3902-AA61-4CF2-BD20-92B6810C1403}"/>
              </a:ext>
            </a:extLst>
          </p:cNvPr>
          <p:cNvSpPr txBox="1"/>
          <p:nvPr/>
        </p:nvSpPr>
        <p:spPr>
          <a:xfrm>
            <a:off x="1916138" y="1963646"/>
            <a:ext cx="62614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C4AD5078-F199-4CCB-9646-BEC7AC0A258C}"/>
              </a:ext>
            </a:extLst>
          </p:cNvPr>
          <p:cNvSpPr/>
          <p:nvPr/>
        </p:nvSpPr>
        <p:spPr>
          <a:xfrm>
            <a:off x="530560" y="1332703"/>
            <a:ext cx="880169" cy="3785652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C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C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AC7C8BB4-4A86-4D2A-A86C-0454A34673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0599" b="58059"/>
          <a:stretch/>
        </p:blipFill>
        <p:spPr>
          <a:xfrm>
            <a:off x="541177" y="-181813"/>
            <a:ext cx="2244514" cy="21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974902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19" grpId="0"/>
      <p:bldP spid="20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第二部分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76A4873-136F-432F-8B12-607F6C679F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333" r="10188" b="8275"/>
          <a:stretch/>
        </p:blipFill>
        <p:spPr>
          <a:xfrm>
            <a:off x="781049" y="1539384"/>
            <a:ext cx="5505450" cy="3507249"/>
          </a:xfrm>
          <a:prstGeom prst="rect">
            <a:avLst/>
          </a:prstGeom>
          <a:ln>
            <a:solidFill>
              <a:srgbClr val="CE3932"/>
            </a:solidFill>
          </a:ln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236F90D-5F5C-4998-9F27-C35271833BBF}"/>
              </a:ext>
            </a:extLst>
          </p:cNvPr>
          <p:cNvSpPr/>
          <p:nvPr/>
        </p:nvSpPr>
        <p:spPr>
          <a:xfrm>
            <a:off x="1337576" y="947218"/>
            <a:ext cx="4948923" cy="4691582"/>
          </a:xfrm>
          <a:prstGeom prst="rect">
            <a:avLst/>
          </a:prstGeom>
          <a:noFill/>
          <a:ln>
            <a:solidFill>
              <a:srgbClr val="CE3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8DDA720-2520-4EA3-8FDF-99860655E790}"/>
              </a:ext>
            </a:extLst>
          </p:cNvPr>
          <p:cNvSpPr/>
          <p:nvPr/>
        </p:nvSpPr>
        <p:spPr>
          <a:xfrm>
            <a:off x="5057187" y="477555"/>
            <a:ext cx="3720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C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</a:t>
            </a:r>
            <a:r>
              <a:rPr lang="zh-CN" altLang="en-US" sz="66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梅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46CC0A3-5627-48A5-B4CA-7CB96EB2290C}"/>
              </a:ext>
            </a:extLst>
          </p:cNvPr>
          <p:cNvSpPr/>
          <p:nvPr/>
        </p:nvSpPr>
        <p:spPr>
          <a:xfrm>
            <a:off x="9923774" y="766792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风雨送春归， 飞雪迎春到。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8241461-45BC-4A51-8190-6F7BF4D49A1B}"/>
              </a:ext>
            </a:extLst>
          </p:cNvPr>
          <p:cNvSpPr/>
          <p:nvPr/>
        </p:nvSpPr>
        <p:spPr>
          <a:xfrm>
            <a:off x="9151054" y="766792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已是悬崖百丈冰， 犹有花枝俏。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277CCD33-63CC-458E-95AD-3541FDF5C5C1}"/>
              </a:ext>
            </a:extLst>
          </p:cNvPr>
          <p:cNvSpPr/>
          <p:nvPr/>
        </p:nvSpPr>
        <p:spPr>
          <a:xfrm>
            <a:off x="8381838" y="766792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俏也不争春， 只把春来报。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C923485-1F73-4078-8BF4-BB4D41B65733}"/>
              </a:ext>
            </a:extLst>
          </p:cNvPr>
          <p:cNvSpPr/>
          <p:nvPr/>
        </p:nvSpPr>
        <p:spPr>
          <a:xfrm>
            <a:off x="7588286" y="766792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待到山花烂漫时， 她在丛中笑。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498633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xmlns="" id="{9887E895-0854-4221-9D7D-E0D0B88569F1}"/>
              </a:ext>
            </a:extLst>
          </p:cNvPr>
          <p:cNvSpPr/>
          <p:nvPr/>
        </p:nvSpPr>
        <p:spPr>
          <a:xfrm>
            <a:off x="2207812" y="1026393"/>
            <a:ext cx="4805216" cy="48052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4F03ABB-3CAD-4F63-9F2E-9834C34054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3" r="28054" b="72500"/>
          <a:stretch/>
        </p:blipFill>
        <p:spPr>
          <a:xfrm>
            <a:off x="2832965" y="1026391"/>
            <a:ext cx="3554910" cy="1529550"/>
          </a:xfrm>
          <a:custGeom>
            <a:avLst/>
            <a:gdLst>
              <a:gd name="connsiteX0" fmla="*/ 2191619 w 4383238"/>
              <a:gd name="connsiteY0" fmla="*/ 0 h 1885950"/>
              <a:gd name="connsiteX1" fmla="*/ 4365855 w 4383238"/>
              <a:gd name="connsiteY1" fmla="*/ 1772054 h 1885950"/>
              <a:gd name="connsiteX2" fmla="*/ 4383238 w 4383238"/>
              <a:gd name="connsiteY2" fmla="*/ 1885950 h 1885950"/>
              <a:gd name="connsiteX3" fmla="*/ 0 w 4383238"/>
              <a:gd name="connsiteY3" fmla="*/ 1885950 h 1885950"/>
              <a:gd name="connsiteX4" fmla="*/ 17383 w 4383238"/>
              <a:gd name="connsiteY4" fmla="*/ 1772054 h 1885950"/>
              <a:gd name="connsiteX5" fmla="*/ 2191619 w 4383238"/>
              <a:gd name="connsiteY5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238" h="1885950">
                <a:moveTo>
                  <a:pt x="2191619" y="0"/>
                </a:moveTo>
                <a:cubicBezTo>
                  <a:pt x="3264106" y="0"/>
                  <a:pt x="4158912" y="760745"/>
                  <a:pt x="4365855" y="1772054"/>
                </a:cubicBezTo>
                <a:lnTo>
                  <a:pt x="4383238" y="1885950"/>
                </a:lnTo>
                <a:lnTo>
                  <a:pt x="0" y="1885950"/>
                </a:lnTo>
                <a:lnTo>
                  <a:pt x="17383" y="1772054"/>
                </a:lnTo>
                <a:cubicBezTo>
                  <a:pt x="224327" y="760745"/>
                  <a:pt x="1119133" y="0"/>
                  <a:pt x="2191619" y="0"/>
                </a:cubicBez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D9179B-5AA3-4ED3-9021-202B2A751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1581" y="0"/>
            <a:ext cx="4610419" cy="6857999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AFD50DC-FF68-4402-9AD2-DBE8A9B0DF75}"/>
              </a:ext>
            </a:extLst>
          </p:cNvPr>
          <p:cNvSpPr/>
          <p:nvPr/>
        </p:nvSpPr>
        <p:spPr>
          <a:xfrm>
            <a:off x="2010095" y="828674"/>
            <a:ext cx="5200650" cy="52006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87DC425-2DB4-4AAD-B402-74EEB1D8BBE2}"/>
              </a:ext>
            </a:extLst>
          </p:cNvPr>
          <p:cNvSpPr txBox="1"/>
          <p:nvPr/>
        </p:nvSpPr>
        <p:spPr>
          <a:xfrm>
            <a:off x="5674814" y="2367170"/>
            <a:ext cx="781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8BFCB9B-1F05-4729-A583-1371B5770AF6}"/>
              </a:ext>
            </a:extLst>
          </p:cNvPr>
          <p:cNvSpPr txBox="1"/>
          <p:nvPr/>
        </p:nvSpPr>
        <p:spPr>
          <a:xfrm>
            <a:off x="5035325" y="2367170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3D8BC79-6179-4FE5-82E9-A0773805EA2D}"/>
              </a:ext>
            </a:extLst>
          </p:cNvPr>
          <p:cNvSpPr txBox="1"/>
          <p:nvPr/>
        </p:nvSpPr>
        <p:spPr>
          <a:xfrm>
            <a:off x="4544610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96F8B86-CF5E-44C3-A444-4BFA39086A0D}"/>
              </a:ext>
            </a:extLst>
          </p:cNvPr>
          <p:cNvSpPr txBox="1"/>
          <p:nvPr/>
        </p:nvSpPr>
        <p:spPr>
          <a:xfrm>
            <a:off x="3992657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ED15759-4AE3-43A3-93EE-BB6A8B15FBC7}"/>
              </a:ext>
            </a:extLst>
          </p:cNvPr>
          <p:cNvSpPr txBox="1"/>
          <p:nvPr/>
        </p:nvSpPr>
        <p:spPr>
          <a:xfrm>
            <a:off x="3394331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</p:spTree>
    <p:extLst>
      <p:ext uri="{BB962C8B-B14F-4D97-AF65-F5344CB8AC3E}">
        <p14:creationId xmlns:p14="http://schemas.microsoft.com/office/powerpoint/2010/main" xmlns="" val="187010028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83766F1-03AD-49B6-977B-B52B38398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 flipH="1">
            <a:off x="-499326" y="2092691"/>
            <a:ext cx="5339623" cy="2781300"/>
          </a:xfrm>
          <a:prstGeom prst="rect">
            <a:avLst/>
          </a:prstGeom>
          <a:ln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A0A10591-BE9A-4BA2-B441-7806366581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486" t="68888" r="748" b="1"/>
          <a:stretch/>
        </p:blipFill>
        <p:spPr>
          <a:xfrm>
            <a:off x="885375" y="1257300"/>
            <a:ext cx="2570219" cy="139065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43AA81EB-DE7F-473A-ADA6-F69CE31E4B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 flipH="1">
            <a:off x="2872527" y="2092692"/>
            <a:ext cx="5339621" cy="2781300"/>
          </a:xfrm>
          <a:prstGeom prst="rect">
            <a:avLst/>
          </a:prstGeom>
          <a:ln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86F60D43-D10B-44D4-9C36-7EBE25644B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0192" y="476250"/>
            <a:ext cx="2348496" cy="313823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E0A8AFE0-F130-4B21-81EE-68BE2A4C06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 flipH="1">
            <a:off x="6195985" y="2092694"/>
            <a:ext cx="5339621" cy="2781300"/>
          </a:xfrm>
          <a:prstGeom prst="rect">
            <a:avLst/>
          </a:prstGeom>
          <a:ln>
            <a:noFill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764F0C46-A35F-46C7-9DE7-D38044CD45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7148" y="1073817"/>
            <a:ext cx="2366742" cy="1943101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71EC9001-2829-4B65-92CA-76DD4A32CD32}"/>
              </a:ext>
            </a:extLst>
          </p:cNvPr>
          <p:cNvSpPr/>
          <p:nvPr/>
        </p:nvSpPr>
        <p:spPr>
          <a:xfrm flipH="1">
            <a:off x="2762442" y="3091721"/>
            <a:ext cx="5705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dirty="0">
                <a:solidFill>
                  <a:srgbClr val="91000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单击添加标题</a:t>
            </a:r>
            <a:endParaRPr lang="en-US" altLang="zh-CN" sz="2800" dirty="0">
              <a:solidFill>
                <a:srgbClr val="910002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7D3AD46-F378-4DC3-BEB3-986432C92DCB}"/>
              </a:ext>
            </a:extLst>
          </p:cNvPr>
          <p:cNvSpPr txBox="1"/>
          <p:nvPr/>
        </p:nvSpPr>
        <p:spPr>
          <a:xfrm>
            <a:off x="2103648" y="3130731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6C1DF10E-CFF1-4A2F-959E-77CA38F50216}"/>
              </a:ext>
            </a:extLst>
          </p:cNvPr>
          <p:cNvSpPr txBox="1"/>
          <p:nvPr/>
        </p:nvSpPr>
        <p:spPr>
          <a:xfrm>
            <a:off x="1655534" y="3130731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B429B9C2-E057-4936-88E8-179E4DBB0940}"/>
              </a:ext>
            </a:extLst>
          </p:cNvPr>
          <p:cNvSpPr txBox="1"/>
          <p:nvPr/>
        </p:nvSpPr>
        <p:spPr>
          <a:xfrm>
            <a:off x="1151641" y="3176695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EBAF85D1-68AA-4FE5-B217-969CEAC1C3AD}"/>
              </a:ext>
            </a:extLst>
          </p:cNvPr>
          <p:cNvCxnSpPr/>
          <p:nvPr/>
        </p:nvCxnSpPr>
        <p:spPr>
          <a:xfrm>
            <a:off x="2643984" y="3176695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0A5DCB4-51BE-4290-9FA2-EE1B6E6D87EA}"/>
              </a:ext>
            </a:extLst>
          </p:cNvPr>
          <p:cNvSpPr/>
          <p:nvPr/>
        </p:nvSpPr>
        <p:spPr>
          <a:xfrm flipH="1">
            <a:off x="6109879" y="3176695"/>
            <a:ext cx="5705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dirty="0">
                <a:solidFill>
                  <a:srgbClr val="91000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单击添加标题</a:t>
            </a:r>
            <a:endParaRPr lang="en-US" altLang="zh-CN" sz="2800" dirty="0">
              <a:solidFill>
                <a:srgbClr val="910002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B549594D-4A5D-4831-912B-5F8540D17177}"/>
              </a:ext>
            </a:extLst>
          </p:cNvPr>
          <p:cNvSpPr txBox="1"/>
          <p:nvPr/>
        </p:nvSpPr>
        <p:spPr>
          <a:xfrm>
            <a:off x="5451085" y="3215705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F5D239DB-9ECE-47B1-8B8D-8C2BE8D8516F}"/>
              </a:ext>
            </a:extLst>
          </p:cNvPr>
          <p:cNvSpPr txBox="1"/>
          <p:nvPr/>
        </p:nvSpPr>
        <p:spPr>
          <a:xfrm>
            <a:off x="5002971" y="3215705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AB91208-0E43-45C6-9C62-52CFF841574F}"/>
              </a:ext>
            </a:extLst>
          </p:cNvPr>
          <p:cNvSpPr txBox="1"/>
          <p:nvPr/>
        </p:nvSpPr>
        <p:spPr>
          <a:xfrm>
            <a:off x="4499078" y="3261669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CDE7A5B1-76CB-4F66-BC65-D245CF47F5FA}"/>
              </a:ext>
            </a:extLst>
          </p:cNvPr>
          <p:cNvCxnSpPr/>
          <p:nvPr/>
        </p:nvCxnSpPr>
        <p:spPr>
          <a:xfrm>
            <a:off x="5991421" y="3261669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B7E4E870-CA3E-40BF-9D37-7DAD2C19A911}"/>
              </a:ext>
            </a:extLst>
          </p:cNvPr>
          <p:cNvSpPr/>
          <p:nvPr/>
        </p:nvSpPr>
        <p:spPr>
          <a:xfrm flipH="1">
            <a:off x="9387829" y="3211768"/>
            <a:ext cx="5705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800" dirty="0">
                <a:solidFill>
                  <a:srgbClr val="91000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单击添加标题</a:t>
            </a:r>
            <a:endParaRPr lang="en-US" altLang="zh-CN" sz="2800" dirty="0">
              <a:solidFill>
                <a:srgbClr val="910002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B95F0A1A-AD7E-4553-B6BC-1860A821C7F3}"/>
              </a:ext>
            </a:extLst>
          </p:cNvPr>
          <p:cNvSpPr txBox="1"/>
          <p:nvPr/>
        </p:nvSpPr>
        <p:spPr>
          <a:xfrm>
            <a:off x="8729035" y="3250778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2F8A2855-2270-4F9B-9327-8BC7AE8166C1}"/>
              </a:ext>
            </a:extLst>
          </p:cNvPr>
          <p:cNvSpPr txBox="1"/>
          <p:nvPr/>
        </p:nvSpPr>
        <p:spPr>
          <a:xfrm>
            <a:off x="8280921" y="3250778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095DB422-ED22-4E2D-B342-5A695BF60BE9}"/>
              </a:ext>
            </a:extLst>
          </p:cNvPr>
          <p:cNvSpPr txBox="1"/>
          <p:nvPr/>
        </p:nvSpPr>
        <p:spPr>
          <a:xfrm>
            <a:off x="7777028" y="3296742"/>
            <a:ext cx="540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</a:t>
            </a: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909FA897-FE9A-49D4-9A5C-6A4588A635AD}"/>
              </a:ext>
            </a:extLst>
          </p:cNvPr>
          <p:cNvCxnSpPr/>
          <p:nvPr/>
        </p:nvCxnSpPr>
        <p:spPr>
          <a:xfrm>
            <a:off x="9269371" y="3296742"/>
            <a:ext cx="0" cy="1981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3061180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C5C439A-7424-4847-8110-5978E6E21C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95"/>
          <a:stretch/>
        </p:blipFill>
        <p:spPr>
          <a:xfrm>
            <a:off x="0" y="2413000"/>
            <a:ext cx="12001500" cy="4445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008D78A-CACA-4B2B-926A-D66F9A803554}"/>
              </a:ext>
            </a:extLst>
          </p:cNvPr>
          <p:cNvSpPr/>
          <p:nvPr/>
        </p:nvSpPr>
        <p:spPr>
          <a:xfrm>
            <a:off x="9239250" y="1443504"/>
            <a:ext cx="555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4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000" dirty="0">
              <a:solidFill>
                <a:srgbClr val="333333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3FC37F8-DFB9-49A3-9DE6-AE4112983DEE}"/>
              </a:ext>
            </a:extLst>
          </p:cNvPr>
          <p:cNvSpPr/>
          <p:nvPr/>
        </p:nvSpPr>
        <p:spPr>
          <a:xfrm>
            <a:off x="8636685" y="1443504"/>
            <a:ext cx="30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36B7CF6-CC1F-434A-9A41-DDCDF5AE5E71}"/>
              </a:ext>
            </a:extLst>
          </p:cNvPr>
          <p:cNvSpPr/>
          <p:nvPr/>
        </p:nvSpPr>
        <p:spPr>
          <a:xfrm>
            <a:off x="7932712" y="1464050"/>
            <a:ext cx="4224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668F0A6-1BC6-460A-86C8-75879220EA5D}"/>
              </a:ext>
            </a:extLst>
          </p:cNvPr>
          <p:cNvSpPr/>
          <p:nvPr/>
        </p:nvSpPr>
        <p:spPr>
          <a:xfrm>
            <a:off x="7273334" y="1508463"/>
            <a:ext cx="4224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4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204E301-2E91-4F33-8C4A-20626DA7A386}"/>
              </a:ext>
            </a:extLst>
          </p:cNvPr>
          <p:cNvSpPr/>
          <p:nvPr/>
        </p:nvSpPr>
        <p:spPr>
          <a:xfrm>
            <a:off x="6600284" y="1508463"/>
            <a:ext cx="32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sz="20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C82D215-504F-492C-8D73-8CE414F6B4BA}"/>
              </a:ext>
            </a:extLst>
          </p:cNvPr>
          <p:cNvSpPr/>
          <p:nvPr/>
        </p:nvSpPr>
        <p:spPr>
          <a:xfrm>
            <a:off x="5866950" y="1541156"/>
            <a:ext cx="291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sz="16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9B2310C-2255-48B0-818C-655423CC9821}"/>
              </a:ext>
            </a:extLst>
          </p:cNvPr>
          <p:cNvSpPr/>
          <p:nvPr/>
        </p:nvSpPr>
        <p:spPr>
          <a:xfrm flipH="1">
            <a:off x="4986884" y="1510216"/>
            <a:ext cx="406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  <a:endParaRPr lang="zh-CN" altLang="en-US" sz="2400" dirty="0">
              <a:solidFill>
                <a:prstClr val="black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A358D8EA-F040-4583-B10B-E584CDEC1872}"/>
              </a:ext>
            </a:extLst>
          </p:cNvPr>
          <p:cNvSpPr txBox="1"/>
          <p:nvPr/>
        </p:nvSpPr>
        <p:spPr>
          <a:xfrm>
            <a:off x="4102796" y="1464050"/>
            <a:ext cx="626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sz="1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1394D055-E32E-414F-91DF-C6704FEEA8CF}"/>
              </a:ext>
            </a:extLst>
          </p:cNvPr>
          <p:cNvSpPr/>
          <p:nvPr/>
        </p:nvSpPr>
        <p:spPr>
          <a:xfrm>
            <a:off x="2150379" y="774090"/>
            <a:ext cx="372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72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381496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D4767EA-E1C5-4C6A-A5F7-B4CD496053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717" y="819150"/>
            <a:ext cx="4511956" cy="44005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71B163A-0869-4F3F-AE8E-764B40008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336" y="3019425"/>
            <a:ext cx="3173277" cy="339518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B1274B8-1D12-4D03-8142-8EAF39E9933E}"/>
              </a:ext>
            </a:extLst>
          </p:cNvPr>
          <p:cNvSpPr/>
          <p:nvPr/>
        </p:nvSpPr>
        <p:spPr>
          <a:xfrm>
            <a:off x="9374690" y="838200"/>
            <a:ext cx="3720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04481B4-5068-4715-B617-733CA8C5CB71}"/>
              </a:ext>
            </a:extLst>
          </p:cNvPr>
          <p:cNvSpPr/>
          <p:nvPr/>
        </p:nvSpPr>
        <p:spPr>
          <a:xfrm>
            <a:off x="8259577" y="838200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风雨送春归， 飞雪迎春到。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03313C8-91E4-4814-87CA-32DBD9CFD97E}"/>
              </a:ext>
            </a:extLst>
          </p:cNvPr>
          <p:cNvSpPr/>
          <p:nvPr/>
        </p:nvSpPr>
        <p:spPr>
          <a:xfrm>
            <a:off x="7486857" y="838200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已是悬崖百丈冰， 犹有花枝俏。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D6DFD27-2A57-4FC1-95AA-37C3685C3EEE}"/>
              </a:ext>
            </a:extLst>
          </p:cNvPr>
          <p:cNvSpPr/>
          <p:nvPr/>
        </p:nvSpPr>
        <p:spPr>
          <a:xfrm>
            <a:off x="6717641" y="838200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俏也不争春， 只把春来报。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CD021BD-0FF3-4F0D-B2BD-D4977F737717}"/>
              </a:ext>
            </a:extLst>
          </p:cNvPr>
          <p:cNvSpPr/>
          <p:nvPr/>
        </p:nvSpPr>
        <p:spPr>
          <a:xfrm>
            <a:off x="5924089" y="838200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待到山花烂漫时， 她在丛中笑。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13223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xmlns="" id="{9887E895-0854-4221-9D7D-E0D0B88569F1}"/>
              </a:ext>
            </a:extLst>
          </p:cNvPr>
          <p:cNvSpPr/>
          <p:nvPr/>
        </p:nvSpPr>
        <p:spPr>
          <a:xfrm>
            <a:off x="2207812" y="1026393"/>
            <a:ext cx="4805216" cy="48052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4F03ABB-3CAD-4F63-9F2E-9834C34054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3" r="28054" b="72500"/>
          <a:stretch/>
        </p:blipFill>
        <p:spPr>
          <a:xfrm>
            <a:off x="2832965" y="1026391"/>
            <a:ext cx="3554910" cy="1529550"/>
          </a:xfrm>
          <a:custGeom>
            <a:avLst/>
            <a:gdLst>
              <a:gd name="connsiteX0" fmla="*/ 2191619 w 4383238"/>
              <a:gd name="connsiteY0" fmla="*/ 0 h 1885950"/>
              <a:gd name="connsiteX1" fmla="*/ 4365855 w 4383238"/>
              <a:gd name="connsiteY1" fmla="*/ 1772054 h 1885950"/>
              <a:gd name="connsiteX2" fmla="*/ 4383238 w 4383238"/>
              <a:gd name="connsiteY2" fmla="*/ 1885950 h 1885950"/>
              <a:gd name="connsiteX3" fmla="*/ 0 w 4383238"/>
              <a:gd name="connsiteY3" fmla="*/ 1885950 h 1885950"/>
              <a:gd name="connsiteX4" fmla="*/ 17383 w 4383238"/>
              <a:gd name="connsiteY4" fmla="*/ 1772054 h 1885950"/>
              <a:gd name="connsiteX5" fmla="*/ 2191619 w 4383238"/>
              <a:gd name="connsiteY5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238" h="1885950">
                <a:moveTo>
                  <a:pt x="2191619" y="0"/>
                </a:moveTo>
                <a:cubicBezTo>
                  <a:pt x="3264106" y="0"/>
                  <a:pt x="4158912" y="760745"/>
                  <a:pt x="4365855" y="1772054"/>
                </a:cubicBezTo>
                <a:lnTo>
                  <a:pt x="4383238" y="1885950"/>
                </a:lnTo>
                <a:lnTo>
                  <a:pt x="0" y="1885950"/>
                </a:lnTo>
                <a:lnTo>
                  <a:pt x="17383" y="1772054"/>
                </a:lnTo>
                <a:cubicBezTo>
                  <a:pt x="224327" y="760745"/>
                  <a:pt x="1119133" y="0"/>
                  <a:pt x="2191619" y="0"/>
                </a:cubicBez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D9179B-5AA3-4ED3-9021-202B2A751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1581" y="0"/>
            <a:ext cx="4610419" cy="6857999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AFD50DC-FF68-4402-9AD2-DBE8A9B0DF75}"/>
              </a:ext>
            </a:extLst>
          </p:cNvPr>
          <p:cNvSpPr/>
          <p:nvPr/>
        </p:nvSpPr>
        <p:spPr>
          <a:xfrm>
            <a:off x="2010095" y="828674"/>
            <a:ext cx="5200650" cy="52006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87DC425-2DB4-4AAD-B402-74EEB1D8BBE2}"/>
              </a:ext>
            </a:extLst>
          </p:cNvPr>
          <p:cNvSpPr txBox="1"/>
          <p:nvPr/>
        </p:nvSpPr>
        <p:spPr>
          <a:xfrm>
            <a:off x="5674814" y="2367170"/>
            <a:ext cx="7810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第四章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8BFCB9B-1F05-4729-A583-1371B5770AF6}"/>
              </a:ext>
            </a:extLst>
          </p:cNvPr>
          <p:cNvSpPr txBox="1"/>
          <p:nvPr/>
        </p:nvSpPr>
        <p:spPr>
          <a:xfrm>
            <a:off x="5035325" y="2367170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3D8BC79-6179-4FE5-82E9-A0773805EA2D}"/>
              </a:ext>
            </a:extLst>
          </p:cNvPr>
          <p:cNvSpPr txBox="1"/>
          <p:nvPr/>
        </p:nvSpPr>
        <p:spPr>
          <a:xfrm>
            <a:off x="4544610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96F8B86-CF5E-44C3-A444-4BFA39086A0D}"/>
              </a:ext>
            </a:extLst>
          </p:cNvPr>
          <p:cNvSpPr txBox="1"/>
          <p:nvPr/>
        </p:nvSpPr>
        <p:spPr>
          <a:xfrm>
            <a:off x="3992657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ED15759-4AE3-43A3-93EE-BB6A8B15FBC7}"/>
              </a:ext>
            </a:extLst>
          </p:cNvPr>
          <p:cNvSpPr txBox="1"/>
          <p:nvPr/>
        </p:nvSpPr>
        <p:spPr>
          <a:xfrm>
            <a:off x="3394331" y="2406232"/>
            <a:ext cx="571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柳公权柳体" panose="02000000000000000000" pitchFamily="2" charset="-122"/>
                <a:ea typeface="柳公权柳体" panose="02000000000000000000" pitchFamily="2" charset="-122"/>
              </a:rPr>
              <a:t>单击添加文本 </a:t>
            </a:r>
          </a:p>
        </p:txBody>
      </p:sp>
    </p:spTree>
    <p:extLst>
      <p:ext uri="{BB962C8B-B14F-4D97-AF65-F5344CB8AC3E}">
        <p14:creationId xmlns:p14="http://schemas.microsoft.com/office/powerpoint/2010/main" xmlns="" val="202568889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E8A590B-8A78-49B1-9528-99A73CEB210B}"/>
              </a:ext>
            </a:extLst>
          </p:cNvPr>
          <p:cNvSpPr/>
          <p:nvPr/>
        </p:nvSpPr>
        <p:spPr>
          <a:xfrm>
            <a:off x="1271551" y="0"/>
            <a:ext cx="2647950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C8CD4EF-D7DD-4D94-B6DD-B8F8BBAE0E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18" r="15418"/>
          <a:stretch/>
        </p:blipFill>
        <p:spPr>
          <a:xfrm>
            <a:off x="1422447" y="583301"/>
            <a:ext cx="2346158" cy="2346158"/>
          </a:xfrm>
          <a:prstGeom prst="ellipse">
            <a:avLst/>
          </a:prstGeom>
          <a:ln>
            <a:solidFill>
              <a:srgbClr val="910002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4B373A8-212F-4981-AC19-44B3099C267A}"/>
              </a:ext>
            </a:extLst>
          </p:cNvPr>
          <p:cNvSpPr/>
          <p:nvPr/>
        </p:nvSpPr>
        <p:spPr>
          <a:xfrm>
            <a:off x="8975894" y="1036633"/>
            <a:ext cx="3720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rgbClr val="0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  <a:endParaRPr lang="zh-CN" altLang="en-US" sz="4000" b="1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086A058-EFE6-44FA-88B2-BAD08E44E0D3}"/>
              </a:ext>
            </a:extLst>
          </p:cNvPr>
          <p:cNvSpPr/>
          <p:nvPr/>
        </p:nvSpPr>
        <p:spPr>
          <a:xfrm>
            <a:off x="7860781" y="1036633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风雨送春归， 飞雪迎春到。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70E8A7F-64C1-4DBE-B605-A00D788DDE79}"/>
              </a:ext>
            </a:extLst>
          </p:cNvPr>
          <p:cNvSpPr/>
          <p:nvPr/>
        </p:nvSpPr>
        <p:spPr>
          <a:xfrm>
            <a:off x="7088061" y="1036633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已是悬崖百丈冰， 犹有花枝俏。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F20C9A9-DCEE-4E78-AFA9-CC3098F29FAD}"/>
              </a:ext>
            </a:extLst>
          </p:cNvPr>
          <p:cNvSpPr/>
          <p:nvPr/>
        </p:nvSpPr>
        <p:spPr>
          <a:xfrm>
            <a:off x="6318845" y="1036633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俏也不争春， 只把春来报。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C0921B3-4CAA-4B48-9492-2084BC497228}"/>
              </a:ext>
            </a:extLst>
          </p:cNvPr>
          <p:cNvSpPr/>
          <p:nvPr/>
        </p:nvSpPr>
        <p:spPr>
          <a:xfrm>
            <a:off x="5525293" y="1036633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待到山花烂漫时， 她在丛中笑。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A1DD789-04FA-42F0-82F2-F5775E5727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328" y="3124693"/>
            <a:ext cx="3173277" cy="339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552561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00B8022-5C26-41A8-9B27-12B14B946648}"/>
              </a:ext>
            </a:extLst>
          </p:cNvPr>
          <p:cNvSpPr/>
          <p:nvPr/>
        </p:nvSpPr>
        <p:spPr>
          <a:xfrm>
            <a:off x="3257550" y="1341018"/>
            <a:ext cx="7239000" cy="47244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3E30400-AAEB-405B-98F4-6BDD2DDF5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" y="1160043"/>
            <a:ext cx="4343400" cy="542925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8307008-4CF4-40C3-A0C2-10234323F043}"/>
              </a:ext>
            </a:extLst>
          </p:cNvPr>
          <p:cNvSpPr/>
          <p:nvPr/>
        </p:nvSpPr>
        <p:spPr>
          <a:xfrm>
            <a:off x="9805645" y="3067890"/>
            <a:ext cx="555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4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1C9111C-6EC0-436C-BF19-35BED6CBEBBB}"/>
              </a:ext>
            </a:extLst>
          </p:cNvPr>
          <p:cNvSpPr/>
          <p:nvPr/>
        </p:nvSpPr>
        <p:spPr>
          <a:xfrm>
            <a:off x="9203080" y="3067890"/>
            <a:ext cx="30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E63439A-3E1E-4517-844C-094824654E00}"/>
              </a:ext>
            </a:extLst>
          </p:cNvPr>
          <p:cNvSpPr/>
          <p:nvPr/>
        </p:nvSpPr>
        <p:spPr>
          <a:xfrm>
            <a:off x="8499107" y="3088436"/>
            <a:ext cx="4224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FC23E1B-E801-44B9-839F-021E2C73B624}"/>
              </a:ext>
            </a:extLst>
          </p:cNvPr>
          <p:cNvSpPr/>
          <p:nvPr/>
        </p:nvSpPr>
        <p:spPr>
          <a:xfrm>
            <a:off x="7839729" y="3132849"/>
            <a:ext cx="4224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F1505E8-E29F-49E3-AB0A-A46EA815B9A8}"/>
              </a:ext>
            </a:extLst>
          </p:cNvPr>
          <p:cNvSpPr/>
          <p:nvPr/>
        </p:nvSpPr>
        <p:spPr>
          <a:xfrm>
            <a:off x="7166679" y="3132849"/>
            <a:ext cx="32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sz="20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1C3B864-7D71-4187-AD4F-E3985AA1C569}"/>
              </a:ext>
            </a:extLst>
          </p:cNvPr>
          <p:cNvSpPr/>
          <p:nvPr/>
        </p:nvSpPr>
        <p:spPr>
          <a:xfrm>
            <a:off x="6433345" y="3165542"/>
            <a:ext cx="291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5C83598-EFA9-4687-845B-F13EB1933675}"/>
              </a:ext>
            </a:extLst>
          </p:cNvPr>
          <p:cNvSpPr/>
          <p:nvPr/>
        </p:nvSpPr>
        <p:spPr>
          <a:xfrm flipH="1">
            <a:off x="5553279" y="3134602"/>
            <a:ext cx="406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FB6FFA95-D577-4BA8-9EE0-2B5B329FE9F0}"/>
              </a:ext>
            </a:extLst>
          </p:cNvPr>
          <p:cNvSpPr txBox="1"/>
          <p:nvPr/>
        </p:nvSpPr>
        <p:spPr>
          <a:xfrm>
            <a:off x="4669191" y="3088436"/>
            <a:ext cx="626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55EB191A-CBE1-44F0-9D65-4FFB07E80445}"/>
              </a:ext>
            </a:extLst>
          </p:cNvPr>
          <p:cNvSpPr/>
          <p:nvPr/>
        </p:nvSpPr>
        <p:spPr>
          <a:xfrm>
            <a:off x="4347868" y="268707"/>
            <a:ext cx="372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C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</a:t>
            </a:r>
            <a:r>
              <a:rPr lang="zh-CN" altLang="en-US" sz="72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梅</a:t>
            </a:r>
          </a:p>
        </p:txBody>
      </p:sp>
    </p:spTree>
    <p:extLst>
      <p:ext uri="{BB962C8B-B14F-4D97-AF65-F5344CB8AC3E}">
        <p14:creationId xmlns:p14="http://schemas.microsoft.com/office/powerpoint/2010/main" xmlns="" val="241880117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5FBF1B3-D95B-4CEE-85E7-6C73382BF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4949" y="1943100"/>
            <a:ext cx="4627451" cy="509787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5091EA7-B468-41F5-AE21-902E0735D6C3}"/>
              </a:ext>
            </a:extLst>
          </p:cNvPr>
          <p:cNvSpPr/>
          <p:nvPr/>
        </p:nvSpPr>
        <p:spPr>
          <a:xfrm>
            <a:off x="6096000" y="1055683"/>
            <a:ext cx="628650" cy="378565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卜算子</a:t>
            </a:r>
            <a:r>
              <a:rPr lang="en-US" altLang="zh-CN" sz="4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·</a:t>
            </a:r>
            <a:r>
              <a:rPr lang="zh-CN" altLang="en-US" sz="40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咏梅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E59FD5E-2852-4983-8DC4-D3FBE9A0CEEF}"/>
              </a:ext>
            </a:extLst>
          </p:cNvPr>
          <p:cNvSpPr/>
          <p:nvPr/>
        </p:nvSpPr>
        <p:spPr>
          <a:xfrm>
            <a:off x="4980887" y="1055683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风雨送春归， 飞雪迎春到。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F73C185-6D20-4E62-A2BF-8D9739B3044D}"/>
              </a:ext>
            </a:extLst>
          </p:cNvPr>
          <p:cNvSpPr/>
          <p:nvPr/>
        </p:nvSpPr>
        <p:spPr>
          <a:xfrm>
            <a:off x="4208167" y="1055683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已是悬崖百丈冰， 犹有花枝俏。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7D6DA88-33E3-4D76-94AC-DD7F12953695}"/>
              </a:ext>
            </a:extLst>
          </p:cNvPr>
          <p:cNvSpPr/>
          <p:nvPr/>
        </p:nvSpPr>
        <p:spPr>
          <a:xfrm>
            <a:off x="3438951" y="1055683"/>
            <a:ext cx="3282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俏也不争春， 只把春来报。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40DCBAE-C03A-4608-BE18-404412F1C10C}"/>
              </a:ext>
            </a:extLst>
          </p:cNvPr>
          <p:cNvSpPr/>
          <p:nvPr/>
        </p:nvSpPr>
        <p:spPr>
          <a:xfrm>
            <a:off x="2645399" y="1055683"/>
            <a:ext cx="3282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333333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待到山花烂漫时， 她在丛中笑。</a:t>
            </a:r>
            <a:endParaRPr lang="zh-CN" altLang="en-US" sz="2400" dirty="0"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4402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8127E10-DC01-4E17-81BE-CD7002E00379}"/>
              </a:ext>
            </a:extLst>
          </p:cNvPr>
          <p:cNvSpPr/>
          <p:nvPr/>
        </p:nvSpPr>
        <p:spPr>
          <a:xfrm>
            <a:off x="10953750" y="0"/>
            <a:ext cx="628650" cy="19431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1618A32-EB85-4CCA-AA1D-93D05CDA4ED1}"/>
              </a:ext>
            </a:extLst>
          </p:cNvPr>
          <p:cNvSpPr txBox="1"/>
          <p:nvPr/>
        </p:nvSpPr>
        <p:spPr>
          <a:xfrm>
            <a:off x="10953750" y="186720"/>
            <a:ext cx="628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第三部分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CFD5A84-BBF7-4B7A-BCA4-6AA9C6C6C9A0}"/>
              </a:ext>
            </a:extLst>
          </p:cNvPr>
          <p:cNvSpPr/>
          <p:nvPr/>
        </p:nvSpPr>
        <p:spPr>
          <a:xfrm>
            <a:off x="0" y="1756380"/>
            <a:ext cx="12192000" cy="4200212"/>
          </a:xfrm>
          <a:prstGeom prst="rect">
            <a:avLst/>
          </a:prstGeom>
          <a:solidFill>
            <a:srgbClr val="B72725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00F4F57-D398-43F1-BD5F-2D4304E53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563" y="2276548"/>
            <a:ext cx="2819750" cy="3098987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23E9FD3-EE45-4294-8CF1-F9AD53F30DB2}"/>
              </a:ext>
            </a:extLst>
          </p:cNvPr>
          <p:cNvSpPr/>
          <p:nvPr/>
        </p:nvSpPr>
        <p:spPr>
          <a:xfrm>
            <a:off x="9490105" y="3258390"/>
            <a:ext cx="5556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风雨送春归</a:t>
            </a:r>
            <a:endParaRPr lang="en-US" altLang="zh-CN" sz="24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113D6B18-35B4-4DE5-B8FB-74921C2E2074}"/>
              </a:ext>
            </a:extLst>
          </p:cNvPr>
          <p:cNvSpPr/>
          <p:nvPr/>
        </p:nvSpPr>
        <p:spPr>
          <a:xfrm>
            <a:off x="8887540" y="3258390"/>
            <a:ext cx="3093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飞雪迎春到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4EBBB505-33A6-4ECC-842C-7285C774B6BC}"/>
              </a:ext>
            </a:extLst>
          </p:cNvPr>
          <p:cNvSpPr/>
          <p:nvPr/>
        </p:nvSpPr>
        <p:spPr>
          <a:xfrm>
            <a:off x="8183567" y="3278936"/>
            <a:ext cx="4224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已是悬崖百丈冰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2578EC7-87A0-4118-BC13-70359CFC01BA}"/>
              </a:ext>
            </a:extLst>
          </p:cNvPr>
          <p:cNvSpPr/>
          <p:nvPr/>
        </p:nvSpPr>
        <p:spPr>
          <a:xfrm>
            <a:off x="7524189" y="3323349"/>
            <a:ext cx="4224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犹有花枝俏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C3C8E9C-8F23-4344-9011-2AC13CF05AC0}"/>
              </a:ext>
            </a:extLst>
          </p:cNvPr>
          <p:cNvSpPr/>
          <p:nvPr/>
        </p:nvSpPr>
        <p:spPr>
          <a:xfrm>
            <a:off x="6851139" y="3323349"/>
            <a:ext cx="32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俏也不争春</a:t>
            </a:r>
            <a:endParaRPr lang="zh-CN" altLang="en-US" sz="2000" dirty="0">
              <a:solidFill>
                <a:schemeClr val="bg1"/>
              </a:solidFill>
              <a:latin typeface="柳公权柳体" panose="02000000000000000000" pitchFamily="2" charset="-122"/>
              <a:ea typeface="柳公权柳体" panose="02000000000000000000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0E5BCA0-C36C-47CA-B454-FA97893FF623}"/>
              </a:ext>
            </a:extLst>
          </p:cNvPr>
          <p:cNvSpPr/>
          <p:nvPr/>
        </p:nvSpPr>
        <p:spPr>
          <a:xfrm>
            <a:off x="6117805" y="3356042"/>
            <a:ext cx="291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只把春来报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EDC9A96-9C22-475F-BA49-ABDAD2AE62E7}"/>
              </a:ext>
            </a:extLst>
          </p:cNvPr>
          <p:cNvSpPr/>
          <p:nvPr/>
        </p:nvSpPr>
        <p:spPr>
          <a:xfrm flipH="1">
            <a:off x="5237739" y="3325102"/>
            <a:ext cx="4061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待到山花烂漫时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85B4410A-FFF1-4DF5-814B-ABDE2717F19A}"/>
              </a:ext>
            </a:extLst>
          </p:cNvPr>
          <p:cNvSpPr txBox="1"/>
          <p:nvPr/>
        </p:nvSpPr>
        <p:spPr>
          <a:xfrm>
            <a:off x="4353651" y="3278936"/>
            <a:ext cx="626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她在丛中笑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66D6109C-AD1C-466A-9436-F7FF6FE03796}"/>
              </a:ext>
            </a:extLst>
          </p:cNvPr>
          <p:cNvSpPr/>
          <p:nvPr/>
        </p:nvSpPr>
        <p:spPr>
          <a:xfrm>
            <a:off x="4032328" y="459207"/>
            <a:ext cx="3720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C00000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咏</a:t>
            </a:r>
            <a:r>
              <a:rPr lang="zh-CN" altLang="en-US" sz="7200" b="1" dirty="0">
                <a:solidFill>
                  <a:schemeClr val="bg1"/>
                </a:solidFill>
                <a:latin typeface="柳公权柳体" panose="02000000000000000000" pitchFamily="2" charset="-122"/>
                <a:ea typeface="柳公权柳体" panose="02000000000000000000" pitchFamily="2" charset="-122"/>
              </a:rPr>
              <a:t>梅</a:t>
            </a:r>
          </a:p>
        </p:txBody>
      </p:sp>
    </p:spTree>
    <p:extLst>
      <p:ext uri="{BB962C8B-B14F-4D97-AF65-F5344CB8AC3E}">
        <p14:creationId xmlns:p14="http://schemas.microsoft.com/office/powerpoint/2010/main" xmlns="" val="4289769433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5" grpId="0"/>
      <p:bldP spid="26" grpId="0"/>
      <p:bldP spid="27" grpId="0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1999733-1A63-4362-98F5-757EA1DB7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745" b="38412"/>
          <a:stretch/>
        </p:blipFill>
        <p:spPr>
          <a:xfrm>
            <a:off x="20" y="2000260"/>
            <a:ext cx="12191980" cy="4857740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xmlns="" id="{9887E895-0854-4221-9D7D-E0D0B88569F1}"/>
              </a:ext>
            </a:extLst>
          </p:cNvPr>
          <p:cNvSpPr/>
          <p:nvPr/>
        </p:nvSpPr>
        <p:spPr>
          <a:xfrm>
            <a:off x="3693402" y="559721"/>
            <a:ext cx="4805216" cy="4805216"/>
          </a:xfrm>
          <a:prstGeom prst="ellipse">
            <a:avLst/>
          </a:prstGeom>
          <a:solidFill>
            <a:srgbClr val="FFA7A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4F03ABB-3CAD-4F63-9F2E-9834C34054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803" r="28054" b="72500"/>
          <a:stretch/>
        </p:blipFill>
        <p:spPr>
          <a:xfrm>
            <a:off x="3753002" y="541167"/>
            <a:ext cx="4686016" cy="2016224"/>
          </a:xfrm>
          <a:custGeom>
            <a:avLst/>
            <a:gdLst>
              <a:gd name="connsiteX0" fmla="*/ 2191619 w 4383238"/>
              <a:gd name="connsiteY0" fmla="*/ 0 h 1885950"/>
              <a:gd name="connsiteX1" fmla="*/ 4365855 w 4383238"/>
              <a:gd name="connsiteY1" fmla="*/ 1772054 h 1885950"/>
              <a:gd name="connsiteX2" fmla="*/ 4383238 w 4383238"/>
              <a:gd name="connsiteY2" fmla="*/ 1885950 h 1885950"/>
              <a:gd name="connsiteX3" fmla="*/ 0 w 4383238"/>
              <a:gd name="connsiteY3" fmla="*/ 1885950 h 1885950"/>
              <a:gd name="connsiteX4" fmla="*/ 17383 w 4383238"/>
              <a:gd name="connsiteY4" fmla="*/ 1772054 h 1885950"/>
              <a:gd name="connsiteX5" fmla="*/ 2191619 w 4383238"/>
              <a:gd name="connsiteY5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83238" h="1885950">
                <a:moveTo>
                  <a:pt x="2191619" y="0"/>
                </a:moveTo>
                <a:cubicBezTo>
                  <a:pt x="3264106" y="0"/>
                  <a:pt x="4158912" y="760745"/>
                  <a:pt x="4365855" y="1772054"/>
                </a:cubicBezTo>
                <a:lnTo>
                  <a:pt x="4383238" y="1885950"/>
                </a:lnTo>
                <a:lnTo>
                  <a:pt x="0" y="1885950"/>
                </a:lnTo>
                <a:lnTo>
                  <a:pt x="17383" y="1772054"/>
                </a:lnTo>
                <a:cubicBezTo>
                  <a:pt x="224327" y="760745"/>
                  <a:pt x="1119133" y="0"/>
                  <a:pt x="2191619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CAFD50DC-FF68-4402-9AD2-DBE8A9B0DF75}"/>
              </a:ext>
            </a:extLst>
          </p:cNvPr>
          <p:cNvSpPr/>
          <p:nvPr/>
        </p:nvSpPr>
        <p:spPr>
          <a:xfrm>
            <a:off x="3495685" y="362002"/>
            <a:ext cx="5200650" cy="5200650"/>
          </a:xfrm>
          <a:prstGeom prst="ellipse">
            <a:avLst/>
          </a:prstGeom>
          <a:noFill/>
          <a:ln w="12700" cap="flat" cmpd="sng" algn="ctr">
            <a:solidFill>
              <a:schemeClr val="bg1">
                <a:lumMod val="85000"/>
                <a:alpha val="43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pic>
        <p:nvPicPr>
          <p:cNvPr id="11" name="Picture 2" descr="D:\安装程序\下载\PPT合集\NEW\RPT 0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1654" y="4880201"/>
            <a:ext cx="1468712" cy="18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93DB9CF-D0E6-4828-81F3-30102E2E0823}"/>
              </a:ext>
            </a:extLst>
          </p:cNvPr>
          <p:cNvSpPr/>
          <p:nvPr/>
        </p:nvSpPr>
        <p:spPr>
          <a:xfrm>
            <a:off x="3340226" y="3754433"/>
            <a:ext cx="551156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Ran pin tang</a:t>
            </a: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，</a:t>
            </a: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Focus on PPT optimization and substitution</a:t>
            </a:r>
          </a:p>
          <a:p>
            <a:pPr lvl="0" algn="ctr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 customization, ingenuity production</a:t>
            </a:r>
          </a:p>
          <a:p>
            <a:pPr lvl="0" algn="ctr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0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satisfy your needs</a:t>
            </a:r>
            <a:endParaRPr kumimoji="0" lang="en-US" altLang="zh-CN" sz="1000" b="0" i="0" u="none" strike="noStrike" kern="0" cap="none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193DB9CF-D0E6-4828-81F3-30102E2E0823}"/>
              </a:ext>
            </a:extLst>
          </p:cNvPr>
          <p:cNvSpPr/>
          <p:nvPr/>
        </p:nvSpPr>
        <p:spPr>
          <a:xfrm>
            <a:off x="9051712" y="4642316"/>
            <a:ext cx="2696766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  <a:buClr>
                <a:srgbClr val="E7E6E6">
                  <a:lumMod val="10000"/>
                </a:srgbClr>
              </a:buClr>
              <a:defRPr/>
            </a:pPr>
            <a:endParaRPr lang="en-US" altLang="zh-CN" sz="1200" kern="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cs typeface="+mn-ea"/>
              <a:sym typeface="+mn-lt"/>
            </a:endParaRPr>
          </a:p>
          <a:p>
            <a:pPr lvl="0" algn="r">
              <a:lnSpc>
                <a:spcPct val="130000"/>
              </a:lnSpc>
              <a:buClr>
                <a:srgbClr val="E7E6E6">
                  <a:lumMod val="10000"/>
                </a:srgbClr>
              </a:buClr>
              <a:defRPr/>
            </a:pPr>
            <a:endParaRPr lang="zh-CN" altLang="en-US" sz="1200" kern="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cs typeface="+mn-ea"/>
              <a:sym typeface="+mn-lt"/>
            </a:endParaRPr>
          </a:p>
          <a:p>
            <a:pPr lvl="0" algn="r">
              <a:lnSpc>
                <a:spcPct val="130000"/>
              </a:lnSpc>
              <a:buClr>
                <a:srgbClr val="E7E6E6">
                  <a:lumMod val="10000"/>
                </a:srgbClr>
              </a:buClr>
              <a:defRPr/>
            </a:pPr>
            <a:endParaRPr lang="zh-CN" altLang="en-US" sz="1200" b="1" kern="0" dirty="0">
              <a:solidFill>
                <a:schemeClr val="bg1"/>
              </a:solidFill>
              <a:latin typeface="微软雅黑 Light" pitchFamily="34" charset="-122"/>
              <a:ea typeface="微软雅黑 Light" pitchFamily="34" charset="-122"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8993" y="2097248"/>
            <a:ext cx="4278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/>
              <a:t>中国风</a:t>
            </a:r>
            <a:r>
              <a:rPr lang="en-US" altLang="zh-CN" sz="6000" dirty="0" smtClean="0"/>
              <a:t>PPT      </a:t>
            </a:r>
          </a:p>
          <a:p>
            <a:r>
              <a:rPr lang="en-US" altLang="zh-CN" sz="6000" dirty="0" smtClean="0"/>
              <a:t> </a:t>
            </a:r>
            <a:r>
              <a:rPr lang="en-US" altLang="zh-CN" sz="6000" dirty="0" smtClean="0"/>
              <a:t>      </a:t>
            </a:r>
            <a:r>
              <a:rPr lang="zh-CN" altLang="en-US" sz="6000" dirty="0" smtClean="0"/>
              <a:t>模板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119046560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7EB2781-F6C8-4807-99C8-4F94B5C9B8B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02.21.03"/>
</p:tagLst>
</file>

<file path=ppt/theme/theme1.xml><?xml version="1.0" encoding="utf-8"?>
<a:theme xmlns:a="http://schemas.openxmlformats.org/drawingml/2006/main" name="PPT">
  <a:themeElements>
    <a:clrScheme name="自定义 1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749</Words>
  <Application>Microsoft Office PowerPoint</Application>
  <PresentationFormat>自定义</PresentationFormat>
  <Paragraphs>185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02.21.03</dc:title>
  <dc:creator>PPT</dc:creator>
  <cp:keywords>PPT</cp:keywords>
  <cp:lastModifiedBy>User</cp:lastModifiedBy>
  <cp:revision>178</cp:revision>
  <dcterms:created xsi:type="dcterms:W3CDTF">2017-08-18T03:02:00Z</dcterms:created>
  <dcterms:modified xsi:type="dcterms:W3CDTF">2020-09-01T03:28:16Z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