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7" r:id="rId2"/>
    <p:sldId id="281" r:id="rId3"/>
    <p:sldId id="280" r:id="rId4"/>
    <p:sldId id="291" r:id="rId5"/>
    <p:sldId id="256" r:id="rId6"/>
    <p:sldId id="262" r:id="rId7"/>
    <p:sldId id="285" r:id="rId8"/>
    <p:sldId id="286" r:id="rId9"/>
    <p:sldId id="288" r:id="rId10"/>
    <p:sldId id="292" r:id="rId11"/>
    <p:sldId id="294" r:id="rId12"/>
    <p:sldId id="283" r:id="rId13"/>
    <p:sldId id="260" r:id="rId14"/>
    <p:sldId id="272" r:id="rId15"/>
    <p:sldId id="278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13" r:id="rId24"/>
    <p:sldId id="303" r:id="rId25"/>
    <p:sldId id="312" r:id="rId26"/>
    <p:sldId id="304" r:id="rId27"/>
    <p:sldId id="305" r:id="rId28"/>
    <p:sldId id="306" r:id="rId29"/>
    <p:sldId id="307" r:id="rId30"/>
    <p:sldId id="308" r:id="rId31"/>
    <p:sldId id="321" r:id="rId32"/>
    <p:sldId id="316" r:id="rId33"/>
    <p:sldId id="319" r:id="rId34"/>
    <p:sldId id="320" r:id="rId35"/>
    <p:sldId id="317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C416"/>
    <a:srgbClr val="00B050"/>
    <a:srgbClr val="114552"/>
    <a:srgbClr val="D3E385"/>
    <a:srgbClr val="C0D649"/>
    <a:srgbClr val="69BA41"/>
    <a:srgbClr val="169A4D"/>
    <a:srgbClr val="48B327"/>
    <a:srgbClr val="218A44"/>
    <a:srgbClr val="E19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46" autoAdjust="0"/>
  </p:normalViewPr>
  <p:slideViewPr>
    <p:cSldViewPr snapToGrid="0" showGuides="1">
      <p:cViewPr varScale="1">
        <p:scale>
          <a:sx n="80" d="100"/>
          <a:sy n="80" d="100"/>
        </p:scale>
        <p:origin x="-504" y="-90"/>
      </p:cViewPr>
      <p:guideLst>
        <p:guide orient="horz" pos="1321"/>
        <p:guide orient="horz" pos="2432"/>
        <p:guide orient="horz" pos="2908"/>
        <p:guide orient="horz" pos="1933"/>
        <p:guide orient="horz" pos="2614"/>
        <p:guide pos="3341"/>
        <p:guide pos="2638"/>
        <p:guide pos="4543"/>
        <p:guide pos="3817"/>
        <p:guide pos="6879"/>
        <p:guide pos="24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7" d="100"/>
        <a:sy n="9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614784"/>
        <c:axId val="46624768"/>
      </c:barChart>
      <c:catAx>
        <c:axId val="4661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624768"/>
        <c:crosses val="autoZero"/>
        <c:auto val="1"/>
        <c:lblAlgn val="ctr"/>
        <c:lblOffset val="100"/>
        <c:noMultiLvlLbl val="0"/>
      </c:catAx>
      <c:valAx>
        <c:axId val="4662476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661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18"/>
            <c:spPr>
              <a:solidFill>
                <a:srgbClr val="218A4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C0D649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0.8</c:v>
                </c:pt>
                <c:pt idx="1">
                  <c:v>1.4</c:v>
                </c:pt>
                <c:pt idx="2">
                  <c:v>2.5</c:v>
                </c:pt>
                <c:pt idx="3">
                  <c:v>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  <c:pt idx="4">
                  <c:v>项目5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  <c:pt idx="4">
                  <c:v>项目5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006272"/>
        <c:axId val="46007808"/>
      </c:radarChart>
      <c:catAx>
        <c:axId val="4600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000" b="1" i="0" u="none" strike="noStrike" kern="1200" baseline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007808"/>
        <c:crosses val="autoZero"/>
        <c:auto val="1"/>
        <c:lblAlgn val="ctr"/>
        <c:lblOffset val="100"/>
        <c:noMultiLvlLbl val="0"/>
      </c:catAx>
      <c:valAx>
        <c:axId val="460078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600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accent1"/>
              </a:solidFill>
              <a:ln w="9525" cap="flat" cmpd="sng" algn="ctr">
                <a:solidFill>
                  <a:schemeClr val="accent1"/>
                </a:solidFill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3月</c:v>
                </c:pt>
                <c:pt idx="1">
                  <c:v>6月</c:v>
                </c:pt>
                <c:pt idx="2">
                  <c:v>9月</c:v>
                </c:pt>
                <c:pt idx="3">
                  <c:v>12月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accent2"/>
              </a:solidFill>
              <a:ln w="9525" cap="flat" cmpd="sng" algn="ctr">
                <a:solidFill>
                  <a:schemeClr val="accent2"/>
                </a:solidFill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3月</c:v>
                </c:pt>
                <c:pt idx="1">
                  <c:v>6月</c:v>
                </c:pt>
                <c:pt idx="2">
                  <c:v>9月</c:v>
                </c:pt>
                <c:pt idx="3">
                  <c:v>12月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2225" cap="rnd" cmpd="sng" algn="ctr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accent3"/>
              </a:solidFill>
              <a:ln w="9525" cap="flat" cmpd="sng" algn="ctr">
                <a:solidFill>
                  <a:schemeClr val="accent3"/>
                </a:solidFill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3月</c:v>
                </c:pt>
                <c:pt idx="1">
                  <c:v>6月</c:v>
                </c:pt>
                <c:pt idx="2">
                  <c:v>9月</c:v>
                </c:pt>
                <c:pt idx="3">
                  <c:v>12月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marker val="1"/>
        <c:smooth val="0"/>
        <c:axId val="46106112"/>
        <c:axId val="46107648"/>
      </c:lineChart>
      <c:catAx>
        <c:axId val="4610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1" i="0" u="none" strike="noStrike" kern="1200" spc="20" baseline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107648"/>
        <c:crosses val="autoZero"/>
        <c:auto val="1"/>
        <c:lblAlgn val="ctr"/>
        <c:lblOffset val="100"/>
        <c:noMultiLvlLbl val="0"/>
      </c:catAx>
      <c:valAx>
        <c:axId val="46107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6106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516404267611399E-2"/>
          <c:y val="2.1287381324046398E-2"/>
          <c:w val="0.88799396079216497"/>
          <c:h val="0.82641134260639404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0F7A6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3月</c:v>
                </c:pt>
                <c:pt idx="1">
                  <c:v>6月</c:v>
                </c:pt>
                <c:pt idx="2">
                  <c:v>9月</c:v>
                </c:pt>
                <c:pt idx="3">
                  <c:v>12月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12</c:v>
                </c:pt>
                <c:pt idx="2">
                  <c:v>28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87C445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3月</c:v>
                </c:pt>
                <c:pt idx="1">
                  <c:v>6月</c:v>
                </c:pt>
                <c:pt idx="2">
                  <c:v>9月</c:v>
                </c:pt>
                <c:pt idx="3">
                  <c:v>12月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20</c:v>
                </c:pt>
                <c:pt idx="3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503808"/>
        <c:axId val="46505344"/>
      </c:areaChart>
      <c:catAx>
        <c:axId val="46503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46505344"/>
        <c:crosses val="autoZero"/>
        <c:auto val="1"/>
        <c:lblAlgn val="ctr"/>
        <c:lblOffset val="100"/>
        <c:noMultiLvlLbl val="0"/>
      </c:catAx>
      <c:valAx>
        <c:axId val="465053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65038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24EB0-DE06-41B9-8CA4-3E636BD0F7F3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5D2CE-CEED-4A3B-A0C5-7B25DA05CA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69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D2CE-CEED-4A3B-A0C5-7B25DA05CA29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D2CE-CEED-4A3B-A0C5-7B25DA05CA29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3000">
              <a:schemeClr val="bg1"/>
            </a:gs>
            <a:gs pos="100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B4ADE-1E10-4D34-A0F0-AA5A0B925084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135C9-1ADA-4E18-95F2-4358E331A8C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6200000" flipH="1">
            <a:off x="8112009" y="2290270"/>
            <a:ext cx="5864046" cy="2295937"/>
          </a:xfrm>
          <a:prstGeom prst="triangle">
            <a:avLst/>
          </a:prstGeom>
          <a:solidFill>
            <a:srgbClr val="218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653160" y="2572195"/>
            <a:ext cx="6292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60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762810" y="3631944"/>
            <a:ext cx="1954381" cy="461665"/>
          </a:xfrm>
          <a:prstGeom prst="rect">
            <a:avLst/>
          </a:prstGeom>
          <a:solidFill>
            <a:srgbClr val="C0D649"/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400" b="1" dirty="0" smtClean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等腰三角形 21"/>
          <p:cNvSpPr/>
          <p:nvPr/>
        </p:nvSpPr>
        <p:spPr>
          <a:xfrm>
            <a:off x="5595115" y="3914368"/>
            <a:ext cx="4433788" cy="3022492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672814" h="2502414">
                <a:moveTo>
                  <a:pt x="0" y="2502414"/>
                </a:moveTo>
                <a:lnTo>
                  <a:pt x="1485448" y="0"/>
                </a:lnTo>
                <a:lnTo>
                  <a:pt x="6672814" y="2487666"/>
                </a:lnTo>
                <a:lnTo>
                  <a:pt x="0" y="2502414"/>
                </a:ln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1"/>
          <p:cNvSpPr/>
          <p:nvPr/>
        </p:nvSpPr>
        <p:spPr>
          <a:xfrm>
            <a:off x="4878013" y="3907254"/>
            <a:ext cx="4525156" cy="2950746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502414 h 2502414"/>
              <a:gd name="connsiteX1-35" fmla="*/ 1485448 w 6672814"/>
              <a:gd name="connsiteY1-36" fmla="*/ 0 h 2502414"/>
              <a:gd name="connsiteX2-37" fmla="*/ 6672814 w 6672814"/>
              <a:gd name="connsiteY2-38" fmla="*/ 2487666 h 2502414"/>
              <a:gd name="connsiteX3-39" fmla="*/ 0 w 6672814"/>
              <a:gd name="connsiteY3-40" fmla="*/ 2502414 h 2502414"/>
              <a:gd name="connsiteX0-41" fmla="*/ 0 w 7631459"/>
              <a:gd name="connsiteY0-42" fmla="*/ 2502414 h 2502414"/>
              <a:gd name="connsiteX1-43" fmla="*/ 2444093 w 7631459"/>
              <a:gd name="connsiteY1-44" fmla="*/ 0 h 2502414"/>
              <a:gd name="connsiteX2-45" fmla="*/ 7631459 w 7631459"/>
              <a:gd name="connsiteY2-46" fmla="*/ 2487666 h 2502414"/>
              <a:gd name="connsiteX3-47" fmla="*/ 0 w 7631459"/>
              <a:gd name="connsiteY3-48" fmla="*/ 2502414 h 2502414"/>
              <a:gd name="connsiteX0-49" fmla="*/ 0 w 6495834"/>
              <a:gd name="connsiteY0-50" fmla="*/ 2502414 h 2515444"/>
              <a:gd name="connsiteX1-51" fmla="*/ 2444093 w 6495834"/>
              <a:gd name="connsiteY1-52" fmla="*/ 0 h 2515444"/>
              <a:gd name="connsiteX2-53" fmla="*/ 6495834 w 6495834"/>
              <a:gd name="connsiteY2-54" fmla="*/ 2515444 h 2515444"/>
              <a:gd name="connsiteX3-55" fmla="*/ 0 w 6495834"/>
              <a:gd name="connsiteY3-56" fmla="*/ 2502414 h 25154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495834" h="2515444">
                <a:moveTo>
                  <a:pt x="0" y="2502414"/>
                </a:moveTo>
                <a:lnTo>
                  <a:pt x="2444093" y="0"/>
                </a:lnTo>
                <a:lnTo>
                  <a:pt x="6495834" y="2515444"/>
                </a:lnTo>
                <a:lnTo>
                  <a:pt x="0" y="2502414"/>
                </a:ln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5400000">
            <a:off x="-1778418" y="2266283"/>
            <a:ext cx="5864046" cy="2295937"/>
          </a:xfrm>
          <a:prstGeom prst="triangle">
            <a:avLst/>
          </a:prstGeom>
          <a:solidFill>
            <a:srgbClr val="218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 flipV="1">
            <a:off x="4648053" y="3639"/>
            <a:ext cx="7564045" cy="2295937"/>
          </a:xfrm>
          <a:prstGeom prst="triangle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5400000">
            <a:off x="-3067771" y="1804578"/>
            <a:ext cx="8222517" cy="3219344"/>
          </a:xfrm>
          <a:prstGeom prst="triangl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0" y="4562063"/>
            <a:ext cx="7564045" cy="2295937"/>
          </a:xfrm>
          <a:prstGeom prst="triangle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1"/>
          <p:cNvSpPr/>
          <p:nvPr/>
        </p:nvSpPr>
        <p:spPr>
          <a:xfrm flipV="1">
            <a:off x="572367" y="-93298"/>
            <a:ext cx="3287762" cy="2385246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48054" h="1974819">
                <a:moveTo>
                  <a:pt x="0" y="1952935"/>
                </a:moveTo>
                <a:lnTo>
                  <a:pt x="4948054" y="0"/>
                </a:lnTo>
                <a:lnTo>
                  <a:pt x="3365580" y="1974819"/>
                </a:lnTo>
                <a:lnTo>
                  <a:pt x="0" y="1952935"/>
                </a:ln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纯音乐 - 科技感音乐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7" grpId="0"/>
      <p:bldP spid="8" grpId="0" bldLvl="0" animBg="1"/>
      <p:bldP spid="23" grpId="0" animBg="1"/>
      <p:bldP spid="26" grpId="0" animBg="1"/>
      <p:bldP spid="4" grpId="0" animBg="1"/>
      <p:bldP spid="2" grpId="0" animBg="1"/>
      <p:bldP spid="27" grpId="0" animBg="1"/>
      <p:bldP spid="3" grpId="0" animBg="1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等腰三角形 206"/>
          <p:cNvSpPr>
            <a:spLocks noChangeAspect="1"/>
          </p:cNvSpPr>
          <p:nvPr/>
        </p:nvSpPr>
        <p:spPr>
          <a:xfrm flipV="1">
            <a:off x="10939311" y="720465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等腰三角形 205"/>
          <p:cNvSpPr>
            <a:spLocks noChangeAspect="1"/>
          </p:cNvSpPr>
          <p:nvPr/>
        </p:nvSpPr>
        <p:spPr>
          <a:xfrm>
            <a:off x="10923202" y="536846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等腰三角形 153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等腰三角形 160"/>
          <p:cNvSpPr>
            <a:spLocks noChangeAspect="1"/>
          </p:cNvSpPr>
          <p:nvPr/>
        </p:nvSpPr>
        <p:spPr>
          <a:xfrm>
            <a:off x="1332638" y="608400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>
            <a:off x="2230478" y="6069441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>
            <a:spLocks noChangeAspect="1"/>
          </p:cNvSpPr>
          <p:nvPr/>
        </p:nvSpPr>
        <p:spPr>
          <a:xfrm flipV="1">
            <a:off x="885158" y="608400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>
            <a:spLocks noChangeAspect="1"/>
          </p:cNvSpPr>
          <p:nvPr/>
        </p:nvSpPr>
        <p:spPr>
          <a:xfrm flipV="1">
            <a:off x="1779258" y="6084000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等腰三角形 119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等腰三角形 120"/>
          <p:cNvSpPr>
            <a:spLocks noChangeAspect="1"/>
          </p:cNvSpPr>
          <p:nvPr/>
        </p:nvSpPr>
        <p:spPr>
          <a:xfrm>
            <a:off x="890678" y="531628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等腰三角形 115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等腰三角形 116"/>
          <p:cNvSpPr>
            <a:spLocks noChangeAspect="1"/>
          </p:cNvSpPr>
          <p:nvPr/>
        </p:nvSpPr>
        <p:spPr>
          <a:xfrm flipV="1">
            <a:off x="1337298" y="531628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等腰三角形 130"/>
          <p:cNvSpPr>
            <a:spLocks noChangeAspect="1"/>
          </p:cNvSpPr>
          <p:nvPr/>
        </p:nvSpPr>
        <p:spPr>
          <a:xfrm>
            <a:off x="446158" y="4537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等腰三角形 125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等腰三角形 126"/>
          <p:cNvSpPr>
            <a:spLocks noChangeAspect="1"/>
          </p:cNvSpPr>
          <p:nvPr/>
        </p:nvSpPr>
        <p:spPr>
          <a:xfrm flipV="1">
            <a:off x="892778" y="4537442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等腰三角形 148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等腰三角形 140"/>
          <p:cNvSpPr>
            <a:spLocks noChangeAspect="1"/>
          </p:cNvSpPr>
          <p:nvPr/>
        </p:nvSpPr>
        <p:spPr>
          <a:xfrm flipV="1">
            <a:off x="441293" y="3763442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等腰三角形 178"/>
          <p:cNvSpPr>
            <a:spLocks noChangeAspect="1"/>
          </p:cNvSpPr>
          <p:nvPr/>
        </p:nvSpPr>
        <p:spPr>
          <a:xfrm>
            <a:off x="442175" y="2984192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等腰三角形 164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7" name="等腰三角形 216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等腰三角形 200"/>
          <p:cNvSpPr>
            <a:spLocks noChangeAspect="1"/>
          </p:cNvSpPr>
          <p:nvPr/>
        </p:nvSpPr>
        <p:spPr>
          <a:xfrm flipV="1">
            <a:off x="450093" y="221146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等腰三角形 241"/>
          <p:cNvSpPr>
            <a:spLocks noChangeAspect="1"/>
          </p:cNvSpPr>
          <p:nvPr/>
        </p:nvSpPr>
        <p:spPr>
          <a:xfrm>
            <a:off x="454205" y="144505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1" name="等腰三角形 230"/>
          <p:cNvSpPr>
            <a:spLocks noChangeAspect="1"/>
          </p:cNvSpPr>
          <p:nvPr/>
        </p:nvSpPr>
        <p:spPr>
          <a:xfrm flipV="1">
            <a:off x="5087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等腰三角形 262"/>
          <p:cNvSpPr>
            <a:spLocks noChangeAspect="1"/>
          </p:cNvSpPr>
          <p:nvPr/>
        </p:nvSpPr>
        <p:spPr>
          <a:xfrm>
            <a:off x="12998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4" name="等腰三角形 263"/>
          <p:cNvSpPr>
            <a:spLocks noChangeAspect="1"/>
          </p:cNvSpPr>
          <p:nvPr/>
        </p:nvSpPr>
        <p:spPr>
          <a:xfrm>
            <a:off x="907098" y="68095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9" name="等腰三角形 258"/>
          <p:cNvSpPr>
            <a:spLocks noChangeAspect="1"/>
          </p:cNvSpPr>
          <p:nvPr/>
        </p:nvSpPr>
        <p:spPr>
          <a:xfrm flipV="1">
            <a:off x="459618" y="68095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任意多边形 184"/>
          <p:cNvSpPr>
            <a:spLocks noChangeAspect="1"/>
          </p:cNvSpPr>
          <p:nvPr/>
        </p:nvSpPr>
        <p:spPr>
          <a:xfrm>
            <a:off x="8471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2" name="任意多边形 181"/>
          <p:cNvSpPr>
            <a:spLocks noChangeAspect="1"/>
          </p:cNvSpPr>
          <p:nvPr/>
        </p:nvSpPr>
        <p:spPr>
          <a:xfrm>
            <a:off x="-445644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1" name="任意多边形 180"/>
          <p:cNvSpPr>
            <a:spLocks noChangeAspect="1"/>
          </p:cNvSpPr>
          <p:nvPr/>
        </p:nvSpPr>
        <p:spPr>
          <a:xfrm>
            <a:off x="8470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0" name="任意多边形 179"/>
          <p:cNvSpPr>
            <a:spLocks noChangeAspect="1"/>
          </p:cNvSpPr>
          <p:nvPr/>
        </p:nvSpPr>
        <p:spPr>
          <a:xfrm>
            <a:off x="-441532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7" name="任意多边形 166"/>
          <p:cNvSpPr>
            <a:spLocks noChangeAspect="1"/>
          </p:cNvSpPr>
          <p:nvPr/>
        </p:nvSpPr>
        <p:spPr>
          <a:xfrm>
            <a:off x="8470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6" name="任意多边形 165"/>
          <p:cNvSpPr>
            <a:spLocks noChangeAspect="1"/>
          </p:cNvSpPr>
          <p:nvPr/>
        </p:nvSpPr>
        <p:spPr>
          <a:xfrm>
            <a:off x="8470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4" name="任意多边形 163"/>
          <p:cNvSpPr>
            <a:spLocks noChangeAspect="1"/>
          </p:cNvSpPr>
          <p:nvPr/>
        </p:nvSpPr>
        <p:spPr>
          <a:xfrm>
            <a:off x="7224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0" name="任意多边形 159"/>
          <p:cNvSpPr>
            <a:spLocks noChangeAspect="1"/>
          </p:cNvSpPr>
          <p:nvPr/>
        </p:nvSpPr>
        <p:spPr>
          <a:xfrm>
            <a:off x="8470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8" name="任意多边形 157"/>
          <p:cNvSpPr>
            <a:spLocks noChangeAspect="1"/>
          </p:cNvSpPr>
          <p:nvPr/>
        </p:nvSpPr>
        <p:spPr>
          <a:xfrm>
            <a:off x="451905" y="2211466"/>
            <a:ext cx="291" cy="251"/>
          </a:xfrm>
          <a:custGeom>
            <a:avLst/>
            <a:gdLst>
              <a:gd name="connsiteX0" fmla="*/ 0 w 291"/>
              <a:gd name="connsiteY0" fmla="*/ 0 h 251"/>
              <a:gd name="connsiteX1" fmla="*/ 291 w 291"/>
              <a:gd name="connsiteY1" fmla="*/ 0 h 251"/>
              <a:gd name="connsiteX2" fmla="*/ 146 w 291"/>
              <a:gd name="connsiteY2" fmla="*/ 251 h 251"/>
              <a:gd name="connsiteX3" fmla="*/ 0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0" y="0"/>
                </a:moveTo>
                <a:lnTo>
                  <a:pt x="291" y="0"/>
                </a:lnTo>
                <a:lnTo>
                  <a:pt x="146" y="25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7" name="任意多边形 156"/>
          <p:cNvSpPr>
            <a:spLocks noChangeAspect="1"/>
          </p:cNvSpPr>
          <p:nvPr/>
        </p:nvSpPr>
        <p:spPr>
          <a:xfrm>
            <a:off x="447793" y="2211716"/>
            <a:ext cx="8515" cy="7340"/>
          </a:xfrm>
          <a:custGeom>
            <a:avLst/>
            <a:gdLst>
              <a:gd name="connsiteX0" fmla="*/ 4258 w 8515"/>
              <a:gd name="connsiteY0" fmla="*/ 0 h 7340"/>
              <a:gd name="connsiteX1" fmla="*/ 8515 w 8515"/>
              <a:gd name="connsiteY1" fmla="*/ 7340 h 7340"/>
              <a:gd name="connsiteX2" fmla="*/ 0 w 8515"/>
              <a:gd name="connsiteY2" fmla="*/ 7340 h 7340"/>
              <a:gd name="connsiteX3" fmla="*/ 4258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4258" y="0"/>
                </a:moveTo>
                <a:lnTo>
                  <a:pt x="8515" y="7340"/>
                </a:lnTo>
                <a:lnTo>
                  <a:pt x="0" y="7340"/>
                </a:lnTo>
                <a:lnTo>
                  <a:pt x="4258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0" name="任意多边形 149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7" name="任意多边形 146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6" name="任意多边形 145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3" name="任意多边形 142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4" name="等腰三角形 273"/>
          <p:cNvSpPr>
            <a:spLocks noChangeAspect="1"/>
          </p:cNvSpPr>
          <p:nvPr/>
        </p:nvSpPr>
        <p:spPr>
          <a:xfrm>
            <a:off x="459618" y="-98669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等腰三角形 274"/>
          <p:cNvSpPr>
            <a:spLocks noChangeAspect="1"/>
          </p:cNvSpPr>
          <p:nvPr/>
        </p:nvSpPr>
        <p:spPr>
          <a:xfrm>
            <a:off x="1353718" y="-98669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9" name="等腰三角形 268"/>
          <p:cNvSpPr>
            <a:spLocks noChangeAspect="1"/>
          </p:cNvSpPr>
          <p:nvPr/>
        </p:nvSpPr>
        <p:spPr>
          <a:xfrm flipV="1">
            <a:off x="10500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0" name="等腰三角形 269"/>
          <p:cNvSpPr>
            <a:spLocks noChangeAspect="1"/>
          </p:cNvSpPr>
          <p:nvPr/>
        </p:nvSpPr>
        <p:spPr>
          <a:xfrm flipV="1">
            <a:off x="906238" y="-98669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1" name="等腰三角形 270"/>
          <p:cNvSpPr>
            <a:spLocks noChangeAspect="1"/>
          </p:cNvSpPr>
          <p:nvPr/>
        </p:nvSpPr>
        <p:spPr>
          <a:xfrm flipV="1">
            <a:off x="1800338" y="-98669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等腰三角形 177"/>
          <p:cNvSpPr/>
          <p:nvPr/>
        </p:nvSpPr>
        <p:spPr>
          <a:xfrm flipH="1" flipV="1">
            <a:off x="10923202" y="6131806"/>
            <a:ext cx="841829" cy="725715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等腰三角形 185"/>
          <p:cNvSpPr/>
          <p:nvPr/>
        </p:nvSpPr>
        <p:spPr>
          <a:xfrm flipH="1">
            <a:off x="10504554" y="6132285"/>
            <a:ext cx="841829" cy="725715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等腰三角形 186"/>
          <p:cNvSpPr/>
          <p:nvPr/>
        </p:nvSpPr>
        <p:spPr>
          <a:xfrm flipH="1">
            <a:off x="11344206" y="6131806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直角三角形 11"/>
          <p:cNvSpPr/>
          <p:nvPr/>
        </p:nvSpPr>
        <p:spPr>
          <a:xfrm flipH="1">
            <a:off x="11766239" y="5424557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直角三角形 190"/>
          <p:cNvSpPr/>
          <p:nvPr/>
        </p:nvSpPr>
        <p:spPr>
          <a:xfrm flipH="1" flipV="1">
            <a:off x="11763702" y="6131808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等腰三角形 194"/>
          <p:cNvSpPr/>
          <p:nvPr/>
        </p:nvSpPr>
        <p:spPr>
          <a:xfrm flipH="1">
            <a:off x="10932854" y="-7137"/>
            <a:ext cx="841829" cy="725715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等腰三角形 195"/>
          <p:cNvSpPr/>
          <p:nvPr/>
        </p:nvSpPr>
        <p:spPr>
          <a:xfrm flipH="1" flipV="1">
            <a:off x="10514206" y="-7616"/>
            <a:ext cx="841829" cy="725715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等腰三角形 196"/>
          <p:cNvSpPr/>
          <p:nvPr/>
        </p:nvSpPr>
        <p:spPr>
          <a:xfrm flipH="1" flipV="1">
            <a:off x="11353858" y="-7137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0" name="直角三角形 11"/>
          <p:cNvSpPr/>
          <p:nvPr/>
        </p:nvSpPr>
        <p:spPr>
          <a:xfrm flipH="1" flipV="1">
            <a:off x="11775891" y="719528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直角三角形 201"/>
          <p:cNvSpPr/>
          <p:nvPr/>
        </p:nvSpPr>
        <p:spPr>
          <a:xfrm flipH="1">
            <a:off x="11773354" y="-7139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/>
          <p:nvPr/>
        </p:nvSpPr>
        <p:spPr>
          <a:xfrm flipH="1">
            <a:off x="10365422" y="5701220"/>
            <a:ext cx="511845" cy="441246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158"/>
          <p:cNvSpPr txBox="1"/>
          <p:nvPr/>
        </p:nvSpPr>
        <p:spPr>
          <a:xfrm>
            <a:off x="4318716" y="2314142"/>
            <a:ext cx="1414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87C445"/>
                </a:solidFill>
                <a:latin typeface="迷你简幼线" panose="03000509000000000000" pitchFamily="65" charset="-122"/>
                <a:ea typeface="迷你简幼线" panose="03000509000000000000" pitchFamily="65" charset="-122"/>
              </a:rPr>
              <a:t>Part01</a:t>
            </a:r>
            <a:endParaRPr lang="zh-CN" altLang="en-US" sz="3200" b="1" dirty="0">
              <a:solidFill>
                <a:srgbClr val="87C445"/>
              </a:solidFill>
              <a:latin typeface="迷你简幼线" panose="03000509000000000000" pitchFamily="65" charset="-122"/>
              <a:ea typeface="迷你简幼线" panose="03000509000000000000" pitchFamily="65" charset="-122"/>
            </a:endParaRPr>
          </a:p>
        </p:txBody>
      </p:sp>
      <p:sp>
        <p:nvSpPr>
          <p:cNvPr id="95" name="文本框 161"/>
          <p:cNvSpPr txBox="1"/>
          <p:nvPr/>
        </p:nvSpPr>
        <p:spPr>
          <a:xfrm>
            <a:off x="2456223" y="1334340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96" name="文本框 162"/>
          <p:cNvSpPr txBox="1"/>
          <p:nvPr/>
        </p:nvSpPr>
        <p:spPr>
          <a:xfrm>
            <a:off x="2456223" y="1987972"/>
            <a:ext cx="1458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dirty="0">
              <a:solidFill>
                <a:srgbClr val="218A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167"/>
          <p:cNvSpPr txBox="1"/>
          <p:nvPr/>
        </p:nvSpPr>
        <p:spPr>
          <a:xfrm>
            <a:off x="4318716" y="3099243"/>
            <a:ext cx="1353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87C445"/>
                </a:solidFill>
                <a:latin typeface="迷你简幼线" panose="03000509000000000000" pitchFamily="65" charset="-122"/>
                <a:ea typeface="迷你简幼线" panose="03000509000000000000" pitchFamily="65" charset="-122"/>
              </a:rPr>
              <a:t>Part02</a:t>
            </a:r>
            <a:endParaRPr lang="zh-CN" altLang="en-US" sz="3200" b="1" dirty="0">
              <a:solidFill>
                <a:srgbClr val="87C445"/>
              </a:solidFill>
              <a:latin typeface="迷你简幼线" panose="03000509000000000000" pitchFamily="65" charset="-122"/>
              <a:ea typeface="迷你简幼线" panose="03000509000000000000" pitchFamily="65" charset="-122"/>
            </a:endParaRPr>
          </a:p>
        </p:txBody>
      </p:sp>
      <p:sp>
        <p:nvSpPr>
          <p:cNvPr id="98" name="文本框 170"/>
          <p:cNvSpPr txBox="1"/>
          <p:nvPr/>
        </p:nvSpPr>
        <p:spPr>
          <a:xfrm>
            <a:off x="4318716" y="3884344"/>
            <a:ext cx="13564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87C445"/>
                </a:solidFill>
                <a:latin typeface="迷你简幼线" panose="03000509000000000000" pitchFamily="65" charset="-122"/>
                <a:ea typeface="迷你简幼线" panose="03000509000000000000" pitchFamily="65" charset="-122"/>
              </a:rPr>
              <a:t>Part03</a:t>
            </a:r>
            <a:endParaRPr lang="zh-CN" altLang="en-US" sz="3200" b="1" dirty="0">
              <a:solidFill>
                <a:srgbClr val="87C445"/>
              </a:solidFill>
              <a:latin typeface="迷你简幼线" panose="03000509000000000000" pitchFamily="65" charset="-122"/>
              <a:ea typeface="迷你简幼线" panose="03000509000000000000" pitchFamily="65" charset="-122"/>
            </a:endParaRPr>
          </a:p>
        </p:txBody>
      </p:sp>
      <p:sp>
        <p:nvSpPr>
          <p:cNvPr id="99" name="文本框 171"/>
          <p:cNvSpPr txBox="1"/>
          <p:nvPr/>
        </p:nvSpPr>
        <p:spPr>
          <a:xfrm>
            <a:off x="4318716" y="4669445"/>
            <a:ext cx="1370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87C445"/>
                </a:solidFill>
                <a:latin typeface="迷你简幼线" panose="03000509000000000000" pitchFamily="65" charset="-122"/>
                <a:ea typeface="迷你简幼线" panose="03000509000000000000" pitchFamily="65" charset="-122"/>
              </a:rPr>
              <a:t>Part04</a:t>
            </a:r>
            <a:endParaRPr lang="zh-CN" altLang="en-US" sz="3200" b="1" dirty="0">
              <a:solidFill>
                <a:srgbClr val="87C445"/>
              </a:solidFill>
              <a:latin typeface="迷你简幼线" panose="03000509000000000000" pitchFamily="65" charset="-122"/>
              <a:ea typeface="迷你简幼线" panose="03000509000000000000" pitchFamily="65" charset="-122"/>
            </a:endParaRPr>
          </a:p>
        </p:txBody>
      </p:sp>
      <p:sp>
        <p:nvSpPr>
          <p:cNvPr id="100" name="文本框 172"/>
          <p:cNvSpPr txBox="1"/>
          <p:nvPr/>
        </p:nvSpPr>
        <p:spPr>
          <a:xfrm>
            <a:off x="6195843" y="234491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迷你简家书" panose="02010609000101010101" pitchFamily="49" charset="-122"/>
                <a:ea typeface="迷你简家书" panose="02010609000101010101" pitchFamily="49" charset="-122"/>
              </a:rPr>
              <a:t>点击添加标题</a:t>
            </a:r>
          </a:p>
        </p:txBody>
      </p:sp>
      <p:sp>
        <p:nvSpPr>
          <p:cNvPr id="101" name="文本框 173"/>
          <p:cNvSpPr txBox="1"/>
          <p:nvPr/>
        </p:nvSpPr>
        <p:spPr>
          <a:xfrm>
            <a:off x="6188700" y="31019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迷你简家书" panose="02010609000101010101" pitchFamily="49" charset="-122"/>
                <a:ea typeface="迷你简家书" panose="02010609000101010101" pitchFamily="49" charset="-122"/>
              </a:rPr>
              <a:t>点击添加标题</a:t>
            </a:r>
          </a:p>
        </p:txBody>
      </p:sp>
      <p:sp>
        <p:nvSpPr>
          <p:cNvPr id="114" name="文本框 174"/>
          <p:cNvSpPr txBox="1"/>
          <p:nvPr/>
        </p:nvSpPr>
        <p:spPr>
          <a:xfrm>
            <a:off x="6195843" y="3894236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迷你简家书" panose="02010609000101010101" pitchFamily="49" charset="-122"/>
                <a:ea typeface="迷你简家书" panose="02010609000101010101" pitchFamily="49" charset="-122"/>
              </a:rPr>
              <a:t>点击添加标题</a:t>
            </a:r>
          </a:p>
        </p:txBody>
      </p:sp>
      <p:sp>
        <p:nvSpPr>
          <p:cNvPr id="115" name="文本框 176"/>
          <p:cNvSpPr txBox="1"/>
          <p:nvPr/>
        </p:nvSpPr>
        <p:spPr>
          <a:xfrm>
            <a:off x="6188700" y="47002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迷你简家书" panose="02010609000101010101" pitchFamily="49" charset="-122"/>
                <a:ea typeface="迷你简家书" panose="02010609000101010101" pitchFamily="49" charset="-122"/>
              </a:rPr>
              <a:t>点击添加标题</a:t>
            </a:r>
          </a:p>
        </p:txBody>
      </p:sp>
      <p:grpSp>
        <p:nvGrpSpPr>
          <p:cNvPr id="118" name="组合 117"/>
          <p:cNvGrpSpPr/>
          <p:nvPr/>
        </p:nvGrpSpPr>
        <p:grpSpPr>
          <a:xfrm>
            <a:off x="3702617" y="1608775"/>
            <a:ext cx="867943" cy="292320"/>
            <a:chOff x="3713719" y="1723266"/>
            <a:chExt cx="867943" cy="292320"/>
          </a:xfrm>
          <a:solidFill>
            <a:srgbClr val="218A44"/>
          </a:solidFill>
        </p:grpSpPr>
        <p:cxnSp>
          <p:nvCxnSpPr>
            <p:cNvPr id="119" name="直接连接符 118"/>
            <p:cNvCxnSpPr/>
            <p:nvPr/>
          </p:nvCxnSpPr>
          <p:spPr>
            <a:xfrm>
              <a:off x="4077662" y="1871951"/>
              <a:ext cx="504000" cy="0"/>
            </a:xfrm>
            <a:prstGeom prst="line">
              <a:avLst/>
            </a:prstGeom>
            <a:grpFill/>
            <a:ln w="28575">
              <a:gradFill flip="none" rotWithShape="1">
                <a:gsLst>
                  <a:gs pos="7000">
                    <a:schemeClr val="bg1"/>
                  </a:gs>
                  <a:gs pos="100000">
                    <a:srgbClr val="169A4D"/>
                  </a:gs>
                </a:gsLst>
                <a:lin ang="10800000" scaled="1"/>
                <a:tileRect/>
              </a:gra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等腰三角形 121"/>
            <p:cNvSpPr>
              <a:spLocks noChangeAspect="1"/>
            </p:cNvSpPr>
            <p:nvPr/>
          </p:nvSpPr>
          <p:spPr>
            <a:xfrm rot="16200000">
              <a:off x="3693559" y="1743426"/>
              <a:ext cx="292320" cy="252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等腰三角形 122"/>
            <p:cNvSpPr>
              <a:spLocks noChangeAspect="1"/>
            </p:cNvSpPr>
            <p:nvPr/>
          </p:nvSpPr>
          <p:spPr>
            <a:xfrm rot="16200000">
              <a:off x="3892699" y="1797426"/>
              <a:ext cx="167040" cy="144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4" name="组合 123"/>
          <p:cNvGrpSpPr/>
          <p:nvPr/>
        </p:nvGrpSpPr>
        <p:grpSpPr>
          <a:xfrm flipH="1">
            <a:off x="1686345" y="1572900"/>
            <a:ext cx="880643" cy="292320"/>
            <a:chOff x="3713719" y="1723266"/>
            <a:chExt cx="880643" cy="292320"/>
          </a:xfrm>
          <a:solidFill>
            <a:srgbClr val="218A44"/>
          </a:solidFill>
        </p:grpSpPr>
        <p:cxnSp>
          <p:nvCxnSpPr>
            <p:cNvPr id="125" name="直接连接符 124"/>
            <p:cNvCxnSpPr/>
            <p:nvPr/>
          </p:nvCxnSpPr>
          <p:spPr>
            <a:xfrm>
              <a:off x="4090362" y="1871951"/>
              <a:ext cx="504000" cy="0"/>
            </a:xfrm>
            <a:prstGeom prst="line">
              <a:avLst/>
            </a:prstGeom>
            <a:grpFill/>
            <a:ln w="28575">
              <a:gradFill flip="none" rotWithShape="1">
                <a:gsLst>
                  <a:gs pos="7000">
                    <a:schemeClr val="bg1"/>
                  </a:gs>
                  <a:gs pos="100000">
                    <a:srgbClr val="169A4D"/>
                  </a:gs>
                </a:gsLst>
                <a:lin ang="10800000" scaled="1"/>
                <a:tileRect/>
              </a:gra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等腰三角形 127"/>
            <p:cNvSpPr>
              <a:spLocks noChangeAspect="1"/>
            </p:cNvSpPr>
            <p:nvPr/>
          </p:nvSpPr>
          <p:spPr>
            <a:xfrm rot="16200000">
              <a:off x="3693559" y="1743426"/>
              <a:ext cx="292320" cy="252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等腰三角形 128"/>
            <p:cNvSpPr>
              <a:spLocks noChangeAspect="1"/>
            </p:cNvSpPr>
            <p:nvPr/>
          </p:nvSpPr>
          <p:spPr>
            <a:xfrm rot="16200000">
              <a:off x="3892699" y="1797426"/>
              <a:ext cx="167040" cy="144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5732886" y="2463758"/>
            <a:ext cx="399627" cy="298067"/>
            <a:chOff x="5452594" y="2474505"/>
            <a:chExt cx="399627" cy="298067"/>
          </a:xfrm>
        </p:grpSpPr>
        <p:sp>
          <p:nvSpPr>
            <p:cNvPr id="132" name="任意多边形 131"/>
            <p:cNvSpPr/>
            <p:nvPr/>
          </p:nvSpPr>
          <p:spPr>
            <a:xfrm>
              <a:off x="5645230" y="2474505"/>
              <a:ext cx="206991" cy="298067"/>
            </a:xfrm>
            <a:custGeom>
              <a:avLst/>
              <a:gdLst>
                <a:gd name="connsiteX0" fmla="*/ 0 w 381000"/>
                <a:gd name="connsiteY0" fmla="*/ 0 h 548640"/>
                <a:gd name="connsiteX1" fmla="*/ 381000 w 381000"/>
                <a:gd name="connsiteY1" fmla="*/ 289560 h 548640"/>
                <a:gd name="connsiteX2" fmla="*/ 15240 w 381000"/>
                <a:gd name="connsiteY2" fmla="*/ 54864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0" h="548640">
                  <a:moveTo>
                    <a:pt x="0" y="0"/>
                  </a:moveTo>
                  <a:lnTo>
                    <a:pt x="381000" y="289560"/>
                  </a:lnTo>
                  <a:lnTo>
                    <a:pt x="15240" y="548640"/>
                  </a:lnTo>
                </a:path>
              </a:pathLst>
            </a:custGeom>
            <a:noFill/>
            <a:ln>
              <a:solidFill>
                <a:srgbClr val="87C4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等腰三角形 132"/>
            <p:cNvSpPr>
              <a:spLocks noChangeAspect="1"/>
            </p:cNvSpPr>
            <p:nvPr/>
          </p:nvSpPr>
          <p:spPr>
            <a:xfrm rot="5400000">
              <a:off x="5432434" y="2500219"/>
              <a:ext cx="292320" cy="252000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5720635" y="4027697"/>
            <a:ext cx="399627" cy="298067"/>
            <a:chOff x="5452594" y="2474505"/>
            <a:chExt cx="399627" cy="298067"/>
          </a:xfrm>
        </p:grpSpPr>
        <p:sp>
          <p:nvSpPr>
            <p:cNvPr id="135" name="任意多边形 134"/>
            <p:cNvSpPr/>
            <p:nvPr/>
          </p:nvSpPr>
          <p:spPr>
            <a:xfrm>
              <a:off x="5645230" y="2474505"/>
              <a:ext cx="206991" cy="298067"/>
            </a:xfrm>
            <a:custGeom>
              <a:avLst/>
              <a:gdLst>
                <a:gd name="connsiteX0" fmla="*/ 0 w 381000"/>
                <a:gd name="connsiteY0" fmla="*/ 0 h 548640"/>
                <a:gd name="connsiteX1" fmla="*/ 381000 w 381000"/>
                <a:gd name="connsiteY1" fmla="*/ 289560 h 548640"/>
                <a:gd name="connsiteX2" fmla="*/ 15240 w 381000"/>
                <a:gd name="connsiteY2" fmla="*/ 54864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0" h="548640">
                  <a:moveTo>
                    <a:pt x="0" y="0"/>
                  </a:moveTo>
                  <a:lnTo>
                    <a:pt x="381000" y="289560"/>
                  </a:lnTo>
                  <a:lnTo>
                    <a:pt x="15240" y="548640"/>
                  </a:lnTo>
                </a:path>
              </a:pathLst>
            </a:custGeom>
            <a:noFill/>
            <a:ln>
              <a:solidFill>
                <a:srgbClr val="87C4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等腰三角形 135"/>
            <p:cNvSpPr>
              <a:spLocks noChangeAspect="1"/>
            </p:cNvSpPr>
            <p:nvPr/>
          </p:nvSpPr>
          <p:spPr>
            <a:xfrm rot="5400000">
              <a:off x="5432434" y="2500219"/>
              <a:ext cx="292320" cy="252000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组合 139"/>
          <p:cNvGrpSpPr/>
          <p:nvPr/>
        </p:nvGrpSpPr>
        <p:grpSpPr>
          <a:xfrm flipH="1">
            <a:off x="5735982" y="3233785"/>
            <a:ext cx="399627" cy="298067"/>
            <a:chOff x="5452594" y="2474505"/>
            <a:chExt cx="399627" cy="298067"/>
          </a:xfrm>
        </p:grpSpPr>
        <p:sp>
          <p:nvSpPr>
            <p:cNvPr id="142" name="任意多边形 141"/>
            <p:cNvSpPr/>
            <p:nvPr/>
          </p:nvSpPr>
          <p:spPr>
            <a:xfrm>
              <a:off x="5645230" y="2474505"/>
              <a:ext cx="206991" cy="298067"/>
            </a:xfrm>
            <a:custGeom>
              <a:avLst/>
              <a:gdLst>
                <a:gd name="connsiteX0" fmla="*/ 0 w 381000"/>
                <a:gd name="connsiteY0" fmla="*/ 0 h 548640"/>
                <a:gd name="connsiteX1" fmla="*/ 381000 w 381000"/>
                <a:gd name="connsiteY1" fmla="*/ 289560 h 548640"/>
                <a:gd name="connsiteX2" fmla="*/ 15240 w 381000"/>
                <a:gd name="connsiteY2" fmla="*/ 54864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0" h="548640">
                  <a:moveTo>
                    <a:pt x="0" y="0"/>
                  </a:moveTo>
                  <a:lnTo>
                    <a:pt x="381000" y="289560"/>
                  </a:lnTo>
                  <a:lnTo>
                    <a:pt x="15240" y="548640"/>
                  </a:lnTo>
                </a:path>
              </a:pathLst>
            </a:custGeom>
            <a:noFill/>
            <a:ln>
              <a:solidFill>
                <a:srgbClr val="87C4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等腰三角形 143"/>
            <p:cNvSpPr>
              <a:spLocks noChangeAspect="1"/>
            </p:cNvSpPr>
            <p:nvPr/>
          </p:nvSpPr>
          <p:spPr>
            <a:xfrm rot="5400000">
              <a:off x="5432434" y="2500219"/>
              <a:ext cx="292320" cy="252000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8" name="组合 147"/>
          <p:cNvGrpSpPr/>
          <p:nvPr/>
        </p:nvGrpSpPr>
        <p:grpSpPr>
          <a:xfrm flipH="1">
            <a:off x="5732886" y="4812798"/>
            <a:ext cx="399627" cy="298067"/>
            <a:chOff x="5452594" y="2474505"/>
            <a:chExt cx="399627" cy="298067"/>
          </a:xfrm>
        </p:grpSpPr>
        <p:sp>
          <p:nvSpPr>
            <p:cNvPr id="151" name="任意多边形 150"/>
            <p:cNvSpPr/>
            <p:nvPr/>
          </p:nvSpPr>
          <p:spPr>
            <a:xfrm>
              <a:off x="5645230" y="2474505"/>
              <a:ext cx="206991" cy="298067"/>
            </a:xfrm>
            <a:custGeom>
              <a:avLst/>
              <a:gdLst>
                <a:gd name="connsiteX0" fmla="*/ 0 w 381000"/>
                <a:gd name="connsiteY0" fmla="*/ 0 h 548640"/>
                <a:gd name="connsiteX1" fmla="*/ 381000 w 381000"/>
                <a:gd name="connsiteY1" fmla="*/ 289560 h 548640"/>
                <a:gd name="connsiteX2" fmla="*/ 15240 w 381000"/>
                <a:gd name="connsiteY2" fmla="*/ 54864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0" h="548640">
                  <a:moveTo>
                    <a:pt x="0" y="0"/>
                  </a:moveTo>
                  <a:lnTo>
                    <a:pt x="381000" y="289560"/>
                  </a:lnTo>
                  <a:lnTo>
                    <a:pt x="15240" y="548640"/>
                  </a:lnTo>
                </a:path>
              </a:pathLst>
            </a:custGeom>
            <a:noFill/>
            <a:ln>
              <a:solidFill>
                <a:srgbClr val="87C4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等腰三角形 151"/>
            <p:cNvSpPr>
              <a:spLocks noChangeAspect="1"/>
            </p:cNvSpPr>
            <p:nvPr/>
          </p:nvSpPr>
          <p:spPr>
            <a:xfrm rot="5400000">
              <a:off x="5432434" y="2500219"/>
              <a:ext cx="292320" cy="252000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55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6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7000"/>
                            </p:stCondLst>
                            <p:childTnLst>
                              <p:par>
                                <p:cTn id="2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75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80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850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90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950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3050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1000"/>
                            </p:stCondLst>
                            <p:childTnLst>
                              <p:par>
                                <p:cTn id="2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31500"/>
                            </p:stCondLst>
                            <p:childTnLst>
                              <p:par>
                                <p:cTn id="2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32000"/>
                            </p:stCondLst>
                            <p:childTnLst>
                              <p:par>
                                <p:cTn id="2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32500"/>
                            </p:stCondLst>
                            <p:childTnLst>
                              <p:par>
                                <p:cTn id="2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33000"/>
                            </p:stCondLst>
                            <p:childTnLst>
                              <p:par>
                                <p:cTn id="2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33500"/>
                            </p:stCondLst>
                            <p:childTnLst>
                              <p:par>
                                <p:cTn id="2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34000"/>
                            </p:stCondLst>
                            <p:childTnLst>
                              <p:par>
                                <p:cTn id="2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34500"/>
                            </p:stCondLst>
                            <p:childTnLst>
                              <p:par>
                                <p:cTn id="2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9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35000"/>
                            </p:stCondLst>
                            <p:childTnLst>
                              <p:par>
                                <p:cTn id="3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35500"/>
                            </p:stCondLst>
                            <p:childTnLst>
                              <p:par>
                                <p:cTn id="3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36000"/>
                            </p:stCondLst>
                            <p:childTnLst>
                              <p:par>
                                <p:cTn id="3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36500"/>
                            </p:stCondLst>
                            <p:childTnLst>
                              <p:par>
                                <p:cTn id="3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37000"/>
                            </p:stCondLst>
                            <p:childTnLst>
                              <p:par>
                                <p:cTn id="3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9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37500"/>
                            </p:stCondLst>
                            <p:childTnLst>
                              <p:par>
                                <p:cTn id="3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5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38000"/>
                            </p:stCondLst>
                            <p:childTnLst>
                              <p:par>
                                <p:cTn id="3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1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38500"/>
                            </p:stCondLst>
                            <p:childTnLst>
                              <p:par>
                                <p:cTn id="3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7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 animBg="1"/>
      <p:bldP spid="206" grpId="0" animBg="1"/>
      <p:bldP spid="20" grpId="0" animBg="1"/>
      <p:bldP spid="137" grpId="0" animBg="1"/>
      <p:bldP spid="138" grpId="0" animBg="1"/>
      <p:bldP spid="139" grpId="0" animBg="1"/>
      <p:bldP spid="154" grpId="0" animBg="1"/>
      <p:bldP spid="161" grpId="0" animBg="1"/>
      <p:bldP spid="91" grpId="0" animBg="1"/>
      <p:bldP spid="108" grpId="0" animBg="1"/>
      <p:bldP spid="109" grpId="0" animBg="1"/>
      <p:bldP spid="110" grpId="0" animBg="1"/>
      <p:bldP spid="120" grpId="0" animBg="1"/>
      <p:bldP spid="121" grpId="0" animBg="1"/>
      <p:bldP spid="116" grpId="0" animBg="1"/>
      <p:bldP spid="117" grpId="0" animBg="1"/>
      <p:bldP spid="131" grpId="0" animBg="1"/>
      <p:bldP spid="126" grpId="0" animBg="1"/>
      <p:bldP spid="127" grpId="0" animBg="1"/>
      <p:bldP spid="149" grpId="0" animBg="1"/>
      <p:bldP spid="141" grpId="0" animBg="1"/>
      <p:bldP spid="179" grpId="0" animBg="1"/>
      <p:bldP spid="165" grpId="0" animBg="1"/>
      <p:bldP spid="217" grpId="0" animBg="1"/>
      <p:bldP spid="201" grpId="0" animBg="1"/>
      <p:bldP spid="242" grpId="0" animBg="1"/>
      <p:bldP spid="231" grpId="0" animBg="1"/>
      <p:bldP spid="263" grpId="0" animBg="1"/>
      <p:bldP spid="264" grpId="0" animBg="1"/>
      <p:bldP spid="259" grpId="0" animBg="1"/>
      <p:bldP spid="185" grpId="0" animBg="1"/>
      <p:bldP spid="182" grpId="0" animBg="1"/>
      <p:bldP spid="181" grpId="0" animBg="1"/>
      <p:bldP spid="180" grpId="0" animBg="1"/>
      <p:bldP spid="167" grpId="0" animBg="1"/>
      <p:bldP spid="166" grpId="0" animBg="1"/>
      <p:bldP spid="164" grpId="0" animBg="1"/>
      <p:bldP spid="160" grpId="0" animBg="1"/>
      <p:bldP spid="158" grpId="0" animBg="1"/>
      <p:bldP spid="157" grpId="0" animBg="1"/>
      <p:bldP spid="153" grpId="0" animBg="1"/>
      <p:bldP spid="150" grpId="0" animBg="1"/>
      <p:bldP spid="147" grpId="0" animBg="1"/>
      <p:bldP spid="146" grpId="0" animBg="1"/>
      <p:bldP spid="145" grpId="0" animBg="1"/>
      <p:bldP spid="143" grpId="0" animBg="1"/>
      <p:bldP spid="274" grpId="0" animBg="1"/>
      <p:bldP spid="275" grpId="0" animBg="1"/>
      <p:bldP spid="269" grpId="0" animBg="1"/>
      <p:bldP spid="270" grpId="0" animBg="1"/>
      <p:bldP spid="271" grpId="0" animBg="1"/>
      <p:bldP spid="178" grpId="0" animBg="1"/>
      <p:bldP spid="186" grpId="0" animBg="1"/>
      <p:bldP spid="187" grpId="0" animBg="1"/>
      <p:bldP spid="190" grpId="0" animBg="1"/>
      <p:bldP spid="191" grpId="0" animBg="1"/>
      <p:bldP spid="195" grpId="0" animBg="1"/>
      <p:bldP spid="196" grpId="0" animBg="1"/>
      <p:bldP spid="197" grpId="0" animBg="1"/>
      <p:bldP spid="200" grpId="0" animBg="1"/>
      <p:bldP spid="202" grpId="0" animBg="1"/>
      <p:bldP spid="82" grpId="0" animBg="1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14" grpId="0"/>
      <p:bldP spid="1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91588" y="2479267"/>
            <a:ext cx="30364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Part01</a:t>
            </a:r>
            <a:endParaRPr lang="zh-CN" altLang="en-US" sz="7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42231" y="2683917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87C4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" name="等腰三角形 3"/>
          <p:cNvSpPr/>
          <p:nvPr/>
        </p:nvSpPr>
        <p:spPr>
          <a:xfrm flipH="1">
            <a:off x="4312384" y="3423377"/>
            <a:ext cx="511845" cy="441246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flipH="1" flipV="1">
            <a:off x="2586038" y="3974621"/>
            <a:ext cx="2274028" cy="1960371"/>
          </a:xfrm>
          <a:prstGeom prst="triangle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 flipV="1">
            <a:off x="904550" y="1437117"/>
            <a:ext cx="5610549" cy="4836683"/>
          </a:xfrm>
          <a:prstGeom prst="triangl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梯形 7"/>
          <p:cNvSpPr/>
          <p:nvPr/>
        </p:nvSpPr>
        <p:spPr>
          <a:xfrm flipV="1">
            <a:off x="1189402" y="1540419"/>
            <a:ext cx="5067300" cy="732311"/>
          </a:xfrm>
          <a:prstGeom prst="trapezoid">
            <a:avLst>
              <a:gd name="adj" fmla="val 56216"/>
            </a:avLst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H="1" flipV="1">
            <a:off x="2688968" y="2367980"/>
            <a:ext cx="511845" cy="441246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55037" y="3351069"/>
            <a:ext cx="53971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3635902" y="580585"/>
            <a:ext cx="3543300" cy="6156325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 animBg="1"/>
      <p:bldP spid="7" grpId="0" animBg="1"/>
      <p:bldP spid="8" grpId="0" animBg="1"/>
      <p:bldP spid="9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等腰三角形 228"/>
          <p:cNvSpPr>
            <a:spLocks noChangeAspect="1"/>
          </p:cNvSpPr>
          <p:nvPr/>
        </p:nvSpPr>
        <p:spPr>
          <a:xfrm flipH="1" flipV="1">
            <a:off x="11367772" y="608400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>
            <a:spLocks noChangeAspect="1"/>
          </p:cNvSpPr>
          <p:nvPr/>
        </p:nvSpPr>
        <p:spPr>
          <a:xfrm flipH="1">
            <a:off x="11360614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等腰三角形 287"/>
          <p:cNvSpPr>
            <a:spLocks noChangeAspect="1"/>
          </p:cNvSpPr>
          <p:nvPr/>
        </p:nvSpPr>
        <p:spPr>
          <a:xfrm flipH="1" flipV="1">
            <a:off x="11352105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等腰三角形 291"/>
          <p:cNvSpPr>
            <a:spLocks noChangeAspect="1"/>
          </p:cNvSpPr>
          <p:nvPr/>
        </p:nvSpPr>
        <p:spPr>
          <a:xfrm flipH="1">
            <a:off x="11344194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任意多边形 297"/>
          <p:cNvSpPr>
            <a:spLocks noChangeAspect="1"/>
          </p:cNvSpPr>
          <p:nvPr/>
        </p:nvSpPr>
        <p:spPr>
          <a:xfrm flipH="1">
            <a:off x="12242066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9" name="任意多边形 298"/>
          <p:cNvSpPr>
            <a:spLocks noChangeAspect="1"/>
          </p:cNvSpPr>
          <p:nvPr/>
        </p:nvSpPr>
        <p:spPr>
          <a:xfrm flipH="1">
            <a:off x="12692161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0" name="任意多边形 299"/>
          <p:cNvSpPr>
            <a:spLocks noChangeAspect="1"/>
          </p:cNvSpPr>
          <p:nvPr/>
        </p:nvSpPr>
        <p:spPr>
          <a:xfrm flipH="1">
            <a:off x="11802982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1" name="任意多边形 300"/>
          <p:cNvSpPr>
            <a:spLocks noChangeAspect="1"/>
          </p:cNvSpPr>
          <p:nvPr/>
        </p:nvSpPr>
        <p:spPr>
          <a:xfrm flipH="1">
            <a:off x="12696273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2" name="任意多边形 301"/>
          <p:cNvSpPr>
            <a:spLocks noChangeAspect="1"/>
          </p:cNvSpPr>
          <p:nvPr/>
        </p:nvSpPr>
        <p:spPr>
          <a:xfrm flipH="1">
            <a:off x="11793312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3" name="任意多边形 302"/>
          <p:cNvSpPr>
            <a:spLocks noChangeAspect="1"/>
          </p:cNvSpPr>
          <p:nvPr/>
        </p:nvSpPr>
        <p:spPr>
          <a:xfrm flipH="1">
            <a:off x="11793312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4" name="任意多边形 303"/>
          <p:cNvSpPr>
            <a:spLocks noChangeAspect="1"/>
          </p:cNvSpPr>
          <p:nvPr/>
        </p:nvSpPr>
        <p:spPr>
          <a:xfrm flipH="1">
            <a:off x="12246561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5" name="任意多边形 304"/>
          <p:cNvSpPr>
            <a:spLocks noChangeAspect="1"/>
          </p:cNvSpPr>
          <p:nvPr/>
        </p:nvSpPr>
        <p:spPr>
          <a:xfrm flipH="1">
            <a:off x="11803128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8" name="任意多边形 307"/>
          <p:cNvSpPr>
            <a:spLocks noChangeAspect="1"/>
          </p:cNvSpPr>
          <p:nvPr/>
        </p:nvSpPr>
        <p:spPr>
          <a:xfrm flipH="1">
            <a:off x="1180724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1" name="任意多边形 310"/>
          <p:cNvSpPr>
            <a:spLocks noChangeAspect="1"/>
          </p:cNvSpPr>
          <p:nvPr/>
        </p:nvSpPr>
        <p:spPr>
          <a:xfrm flipH="1">
            <a:off x="11806772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2" name="任意多边形 311"/>
          <p:cNvSpPr>
            <a:spLocks noChangeAspect="1"/>
          </p:cNvSpPr>
          <p:nvPr/>
        </p:nvSpPr>
        <p:spPr>
          <a:xfrm flipH="1">
            <a:off x="11809732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3" name="任意多边形 312"/>
          <p:cNvSpPr>
            <a:spLocks noChangeAspect="1"/>
          </p:cNvSpPr>
          <p:nvPr/>
        </p:nvSpPr>
        <p:spPr>
          <a:xfrm flipH="1">
            <a:off x="11814392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7" name="等腰三角形 316"/>
          <p:cNvSpPr>
            <a:spLocks noChangeAspect="1"/>
          </p:cNvSpPr>
          <p:nvPr/>
        </p:nvSpPr>
        <p:spPr>
          <a:xfrm flipH="1" flipV="1">
            <a:off x="11346692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1415845" y="3244645"/>
            <a:ext cx="10152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KSO_Shape"/>
          <p:cNvSpPr>
            <a:spLocks noChangeAspect="1"/>
          </p:cNvSpPr>
          <p:nvPr/>
        </p:nvSpPr>
        <p:spPr>
          <a:xfrm>
            <a:off x="911225" y="2675244"/>
            <a:ext cx="1138801" cy="1138801"/>
          </a:xfrm>
          <a:prstGeom prst="diamond">
            <a:avLst/>
          </a:pr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>
            <a:spLocks noChangeAspect="1"/>
          </p:cNvSpPr>
          <p:nvPr/>
        </p:nvSpPr>
        <p:spPr>
          <a:xfrm>
            <a:off x="3359458" y="3009975"/>
            <a:ext cx="469338" cy="469338"/>
          </a:xfrm>
          <a:prstGeom prst="diamond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>
            <a:spLocks noChangeAspect="1"/>
          </p:cNvSpPr>
          <p:nvPr/>
        </p:nvSpPr>
        <p:spPr>
          <a:xfrm>
            <a:off x="5481031" y="3009975"/>
            <a:ext cx="469338" cy="469338"/>
          </a:xfrm>
          <a:prstGeom prst="diamond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KSO_Shape"/>
          <p:cNvSpPr>
            <a:spLocks noChangeAspect="1"/>
          </p:cNvSpPr>
          <p:nvPr/>
        </p:nvSpPr>
        <p:spPr>
          <a:xfrm>
            <a:off x="7602604" y="3009975"/>
            <a:ext cx="469338" cy="469338"/>
          </a:xfrm>
          <a:prstGeom prst="diamond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KSO_Shape"/>
          <p:cNvSpPr>
            <a:spLocks noChangeAspect="1"/>
          </p:cNvSpPr>
          <p:nvPr/>
        </p:nvSpPr>
        <p:spPr>
          <a:xfrm>
            <a:off x="9724178" y="3009975"/>
            <a:ext cx="469338" cy="469338"/>
          </a:xfrm>
          <a:prstGeom prst="diamond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92386" y="1722189"/>
            <a:ext cx="222417" cy="1347971"/>
            <a:chOff x="3592386" y="1722189"/>
            <a:chExt cx="222417" cy="1347971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3594127" y="1844740"/>
              <a:ext cx="0" cy="12254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等腰三角形 34"/>
            <p:cNvSpPr/>
            <p:nvPr/>
          </p:nvSpPr>
          <p:spPr>
            <a:xfrm rot="16200000" flipH="1">
              <a:off x="3574593" y="1739982"/>
              <a:ext cx="258004" cy="222417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977634" y="3028890"/>
            <a:ext cx="1005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sz="20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等腰三角形 38"/>
          <p:cNvSpPr/>
          <p:nvPr/>
        </p:nvSpPr>
        <p:spPr>
          <a:xfrm>
            <a:off x="1212891" y="2743202"/>
            <a:ext cx="540000" cy="288000"/>
          </a:xfrm>
          <a:prstGeom prst="triangle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flipV="1">
            <a:off x="1198143" y="3441436"/>
            <a:ext cx="540000" cy="288000"/>
          </a:xfrm>
          <a:prstGeom prst="triangle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7846775" y="1722189"/>
            <a:ext cx="222417" cy="1347971"/>
            <a:chOff x="3592386" y="1722189"/>
            <a:chExt cx="222417" cy="1347971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3594127" y="1844740"/>
              <a:ext cx="0" cy="12254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等腰三角形 47"/>
            <p:cNvSpPr/>
            <p:nvPr/>
          </p:nvSpPr>
          <p:spPr>
            <a:xfrm rot="16200000" flipH="1">
              <a:off x="3574593" y="1739982"/>
              <a:ext cx="258004" cy="222417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 flipH="1" flipV="1">
            <a:off x="5496459" y="3318258"/>
            <a:ext cx="222417" cy="1347177"/>
            <a:chOff x="3589210" y="1722983"/>
            <a:chExt cx="222417" cy="1347177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3594127" y="1844740"/>
              <a:ext cx="0" cy="12254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等腰三角形 50"/>
            <p:cNvSpPr/>
            <p:nvPr/>
          </p:nvSpPr>
          <p:spPr>
            <a:xfrm rot="16200000" flipH="1">
              <a:off x="3571417" y="1740776"/>
              <a:ext cx="258004" cy="222417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 flipH="1" flipV="1">
            <a:off x="9737225" y="3326262"/>
            <a:ext cx="222417" cy="1349558"/>
            <a:chOff x="3591591" y="1720602"/>
            <a:chExt cx="222417" cy="1349558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3594127" y="1844740"/>
              <a:ext cx="0" cy="12254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等腰三角形 56"/>
            <p:cNvSpPr/>
            <p:nvPr/>
          </p:nvSpPr>
          <p:spPr>
            <a:xfrm rot="16200000" flipH="1">
              <a:off x="3573798" y="1738395"/>
              <a:ext cx="258004" cy="222417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3826862" y="166190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9" name="矩形 58"/>
          <p:cNvSpPr/>
          <p:nvPr/>
        </p:nvSpPr>
        <p:spPr>
          <a:xfrm>
            <a:off x="3833346" y="2013802"/>
            <a:ext cx="3734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063274" y="166580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1" name="矩形 60"/>
          <p:cNvSpPr/>
          <p:nvPr/>
        </p:nvSpPr>
        <p:spPr>
          <a:xfrm>
            <a:off x="8069758" y="2017705"/>
            <a:ext cx="3734782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009855" y="435677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3" name="矩形 62"/>
          <p:cNvSpPr/>
          <p:nvPr/>
        </p:nvSpPr>
        <p:spPr>
          <a:xfrm>
            <a:off x="5998622" y="4708669"/>
            <a:ext cx="3734782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747335" y="435868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5" name="矩形 64"/>
          <p:cNvSpPr/>
          <p:nvPr/>
        </p:nvSpPr>
        <p:spPr>
          <a:xfrm>
            <a:off x="1961405" y="4710579"/>
            <a:ext cx="3734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383133" y="3085994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492275" y="3075367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611823" y="3075367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9733419" y="3090340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6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101204" y="581666"/>
            <a:ext cx="3977716" cy="523220"/>
            <a:chOff x="4259263" y="707115"/>
            <a:chExt cx="3977716" cy="523220"/>
          </a:xfrm>
        </p:grpSpPr>
        <p:grpSp>
          <p:nvGrpSpPr>
            <p:cNvPr id="72" name="组合 71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78" name="直接连接符 77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等腰三角形 78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等腰三角形 79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等腰三角形 75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等腰三角形 76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81" name="等腰三角形 80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等腰三角形 84"/>
          <p:cNvSpPr>
            <a:spLocks noChangeAspect="1"/>
          </p:cNvSpPr>
          <p:nvPr/>
        </p:nvSpPr>
        <p:spPr>
          <a:xfrm>
            <a:off x="446158" y="4537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等腰三角形 85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/>
          <p:cNvSpPr>
            <a:spLocks noChangeAspect="1"/>
          </p:cNvSpPr>
          <p:nvPr/>
        </p:nvSpPr>
        <p:spPr>
          <a:xfrm flipV="1">
            <a:off x="5087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>
            <a:off x="12998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>
            <a:spLocks noChangeAspect="1"/>
          </p:cNvSpPr>
          <p:nvPr/>
        </p:nvSpPr>
        <p:spPr>
          <a:xfrm>
            <a:off x="8471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>
            <a:spLocks noChangeAspect="1"/>
          </p:cNvSpPr>
          <p:nvPr/>
        </p:nvSpPr>
        <p:spPr>
          <a:xfrm>
            <a:off x="-445644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>
            <a:spLocks noChangeAspect="1"/>
          </p:cNvSpPr>
          <p:nvPr/>
        </p:nvSpPr>
        <p:spPr>
          <a:xfrm>
            <a:off x="8470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5" name="任意多边形 94"/>
          <p:cNvSpPr>
            <a:spLocks noChangeAspect="1"/>
          </p:cNvSpPr>
          <p:nvPr/>
        </p:nvSpPr>
        <p:spPr>
          <a:xfrm>
            <a:off x="-441532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任意多边形 95"/>
          <p:cNvSpPr>
            <a:spLocks noChangeAspect="1"/>
          </p:cNvSpPr>
          <p:nvPr/>
        </p:nvSpPr>
        <p:spPr>
          <a:xfrm>
            <a:off x="8470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任意多边形 96"/>
          <p:cNvSpPr>
            <a:spLocks noChangeAspect="1"/>
          </p:cNvSpPr>
          <p:nvPr/>
        </p:nvSpPr>
        <p:spPr>
          <a:xfrm>
            <a:off x="8470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>
            <a:spLocks noChangeAspect="1"/>
          </p:cNvSpPr>
          <p:nvPr/>
        </p:nvSpPr>
        <p:spPr>
          <a:xfrm>
            <a:off x="7224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任意多边形 98"/>
          <p:cNvSpPr>
            <a:spLocks noChangeAspect="1"/>
          </p:cNvSpPr>
          <p:nvPr/>
        </p:nvSpPr>
        <p:spPr>
          <a:xfrm>
            <a:off x="8470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任意多边形 99"/>
          <p:cNvSpPr>
            <a:spLocks noChangeAspect="1"/>
          </p:cNvSpPr>
          <p:nvPr/>
        </p:nvSpPr>
        <p:spPr>
          <a:xfrm>
            <a:off x="451905" y="2211466"/>
            <a:ext cx="291" cy="251"/>
          </a:xfrm>
          <a:custGeom>
            <a:avLst/>
            <a:gdLst>
              <a:gd name="connsiteX0" fmla="*/ 0 w 291"/>
              <a:gd name="connsiteY0" fmla="*/ 0 h 251"/>
              <a:gd name="connsiteX1" fmla="*/ 291 w 291"/>
              <a:gd name="connsiteY1" fmla="*/ 0 h 251"/>
              <a:gd name="connsiteX2" fmla="*/ 146 w 291"/>
              <a:gd name="connsiteY2" fmla="*/ 251 h 251"/>
              <a:gd name="connsiteX3" fmla="*/ 0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0" y="0"/>
                </a:moveTo>
                <a:lnTo>
                  <a:pt x="291" y="0"/>
                </a:lnTo>
                <a:lnTo>
                  <a:pt x="146" y="25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1" name="任意多边形 100"/>
          <p:cNvSpPr>
            <a:spLocks noChangeAspect="1"/>
          </p:cNvSpPr>
          <p:nvPr/>
        </p:nvSpPr>
        <p:spPr>
          <a:xfrm>
            <a:off x="447793" y="2211716"/>
            <a:ext cx="8515" cy="7340"/>
          </a:xfrm>
          <a:custGeom>
            <a:avLst/>
            <a:gdLst>
              <a:gd name="connsiteX0" fmla="*/ 4258 w 8515"/>
              <a:gd name="connsiteY0" fmla="*/ 0 h 7340"/>
              <a:gd name="connsiteX1" fmla="*/ 8515 w 8515"/>
              <a:gd name="connsiteY1" fmla="*/ 7340 h 7340"/>
              <a:gd name="connsiteX2" fmla="*/ 0 w 8515"/>
              <a:gd name="connsiteY2" fmla="*/ 7340 h 7340"/>
              <a:gd name="connsiteX3" fmla="*/ 4258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4258" y="0"/>
                </a:moveTo>
                <a:lnTo>
                  <a:pt x="8515" y="7340"/>
                </a:lnTo>
                <a:lnTo>
                  <a:pt x="0" y="7340"/>
                </a:lnTo>
                <a:lnTo>
                  <a:pt x="4258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任意多边形 101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3" name="任意多边形 102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4" name="任意多边形 103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任意多边形 104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任意多边形 105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任意多边形 106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>
            <a:spLocks noChangeAspect="1"/>
          </p:cNvSpPr>
          <p:nvPr/>
        </p:nvSpPr>
        <p:spPr>
          <a:xfrm flipV="1">
            <a:off x="10500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等腰三角形 17"/>
          <p:cNvSpPr/>
          <p:nvPr/>
        </p:nvSpPr>
        <p:spPr>
          <a:xfrm flipV="1">
            <a:off x="1848727" y="720631"/>
            <a:ext cx="498949" cy="430129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4361" y="0"/>
            <a:ext cx="3368682" cy="2896000"/>
            <a:chOff x="-12725" y="-5198"/>
            <a:chExt cx="3368682" cy="2896000"/>
          </a:xfrm>
        </p:grpSpPr>
        <p:sp>
          <p:nvSpPr>
            <p:cNvPr id="3" name="等腰三角形 2"/>
            <p:cNvSpPr/>
            <p:nvPr/>
          </p:nvSpPr>
          <p:spPr>
            <a:xfrm>
              <a:off x="414244" y="-4719"/>
              <a:ext cx="841829" cy="725715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V="1">
              <a:off x="832892" y="-5198"/>
              <a:ext cx="841829" cy="725715"/>
            </a:xfrm>
            <a:prstGeom prst="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-6760" y="-4719"/>
              <a:ext cx="841829" cy="725715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flipV="1">
              <a:off x="412605" y="720997"/>
              <a:ext cx="841829" cy="725715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1252530" y="-5198"/>
              <a:ext cx="841829" cy="725715"/>
            </a:xfrm>
            <a:prstGeom prst="triangle">
              <a:avLst/>
            </a:pr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2093440" y="-5198"/>
              <a:ext cx="841829" cy="725715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-12725" y="713854"/>
              <a:ext cx="841829" cy="728097"/>
            </a:xfrm>
            <a:custGeom>
              <a:avLst/>
              <a:gdLst>
                <a:gd name="connsiteX0" fmla="*/ 0 w 841829"/>
                <a:gd name="connsiteY0" fmla="*/ 725715 h 725715"/>
                <a:gd name="connsiteX1" fmla="*/ 420915 w 841829"/>
                <a:gd name="connsiteY1" fmla="*/ 0 h 725715"/>
                <a:gd name="connsiteX2" fmla="*/ 841829 w 841829"/>
                <a:gd name="connsiteY2" fmla="*/ 725715 h 725715"/>
                <a:gd name="connsiteX3" fmla="*/ 0 w 841829"/>
                <a:gd name="connsiteY3" fmla="*/ 725715 h 725715"/>
                <a:gd name="connsiteX0-1" fmla="*/ 0 w 841829"/>
                <a:gd name="connsiteY0-2" fmla="*/ 728097 h 728097"/>
                <a:gd name="connsiteX1-3" fmla="*/ 420915 w 841829"/>
                <a:gd name="connsiteY1-4" fmla="*/ 0 h 728097"/>
                <a:gd name="connsiteX2-5" fmla="*/ 841829 w 841829"/>
                <a:gd name="connsiteY2-6" fmla="*/ 725715 h 728097"/>
                <a:gd name="connsiteX3-7" fmla="*/ 0 w 841829"/>
                <a:gd name="connsiteY3-8" fmla="*/ 728097 h 7280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1829" h="728097">
                  <a:moveTo>
                    <a:pt x="0" y="728097"/>
                  </a:moveTo>
                  <a:lnTo>
                    <a:pt x="420915" y="0"/>
                  </a:lnTo>
                  <a:lnTo>
                    <a:pt x="841829" y="725715"/>
                  </a:lnTo>
                  <a:lnTo>
                    <a:pt x="0" y="728097"/>
                  </a:lnTo>
                  <a:close/>
                </a:path>
              </a:pathLst>
            </a:cu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1673212" y="-5198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flipV="1">
              <a:off x="2514128" y="-5198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/>
          </p:nvSpPr>
          <p:spPr>
            <a:xfrm flipV="1">
              <a:off x="-4990" y="721946"/>
              <a:ext cx="418026" cy="706299"/>
            </a:xfrm>
            <a:custGeom>
              <a:avLst/>
              <a:gdLst>
                <a:gd name="connsiteX0" fmla="*/ 0 w 417193"/>
                <a:gd name="connsiteY0" fmla="*/ 702510 h 702510"/>
                <a:gd name="connsiteX1" fmla="*/ 0 w 417193"/>
                <a:gd name="connsiteY1" fmla="*/ 0 h 702510"/>
                <a:gd name="connsiteX2" fmla="*/ 417193 w 417193"/>
                <a:gd name="connsiteY2" fmla="*/ 702510 h 702510"/>
                <a:gd name="connsiteX3" fmla="*/ 0 w 417193"/>
                <a:gd name="connsiteY3" fmla="*/ 702510 h 702510"/>
                <a:gd name="connsiteX0-1" fmla="*/ 0 w 417193"/>
                <a:gd name="connsiteY0-2" fmla="*/ 704891 h 704891"/>
                <a:gd name="connsiteX1-3" fmla="*/ 7144 w 417193"/>
                <a:gd name="connsiteY1-4" fmla="*/ 0 h 704891"/>
                <a:gd name="connsiteX2-5" fmla="*/ 417193 w 417193"/>
                <a:gd name="connsiteY2-6" fmla="*/ 704891 h 704891"/>
                <a:gd name="connsiteX3-7" fmla="*/ 0 w 417193"/>
                <a:gd name="connsiteY3-8" fmla="*/ 704891 h 7048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17193" h="704891">
                  <a:moveTo>
                    <a:pt x="0" y="704891"/>
                  </a:moveTo>
                  <a:cubicBezTo>
                    <a:pt x="2381" y="469927"/>
                    <a:pt x="4763" y="234964"/>
                    <a:pt x="7144" y="0"/>
                  </a:cubicBezTo>
                  <a:lnTo>
                    <a:pt x="417193" y="704891"/>
                  </a:lnTo>
                  <a:lnTo>
                    <a:pt x="0" y="704891"/>
                  </a:lnTo>
                  <a:close/>
                </a:path>
              </a:pathLst>
            </a:cu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12"/>
            <p:cNvSpPr/>
            <p:nvPr/>
          </p:nvSpPr>
          <p:spPr>
            <a:xfrm>
              <a:off x="-4989" y="-4721"/>
              <a:ext cx="420562" cy="725715"/>
            </a:xfrm>
            <a:prstGeom prst="rt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/>
            <p:cNvSpPr/>
            <p:nvPr/>
          </p:nvSpPr>
          <p:spPr>
            <a:xfrm>
              <a:off x="-3327" y="1435586"/>
              <a:ext cx="420562" cy="725715"/>
            </a:xfrm>
            <a:prstGeom prst="rt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flipV="1">
              <a:off x="-120" y="1440049"/>
              <a:ext cx="841829" cy="725715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>
              <a:off x="833754" y="716235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直角三角形 36"/>
            <p:cNvSpPr/>
            <p:nvPr/>
          </p:nvSpPr>
          <p:spPr>
            <a:xfrm flipV="1">
              <a:off x="-4989" y="2165087"/>
              <a:ext cx="420562" cy="725715"/>
            </a:xfrm>
            <a:prstGeom prst="rt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flipV="1">
            <a:off x="-9525" y="3971525"/>
            <a:ext cx="3368682" cy="2886475"/>
            <a:chOff x="-12725" y="-5198"/>
            <a:chExt cx="3368682" cy="2886475"/>
          </a:xfrm>
        </p:grpSpPr>
        <p:sp>
          <p:nvSpPr>
            <p:cNvPr id="41" name="等腰三角形 40"/>
            <p:cNvSpPr/>
            <p:nvPr/>
          </p:nvSpPr>
          <p:spPr>
            <a:xfrm>
              <a:off x="414244" y="-4719"/>
              <a:ext cx="841829" cy="725715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832892" y="-5198"/>
              <a:ext cx="841829" cy="725715"/>
            </a:xfrm>
            <a:prstGeom prst="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-6760" y="-4719"/>
              <a:ext cx="841829" cy="725715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flipV="1">
              <a:off x="412605" y="720997"/>
              <a:ext cx="841829" cy="725715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>
              <a:off x="1252530" y="-5198"/>
              <a:ext cx="841829" cy="725715"/>
            </a:xfrm>
            <a:prstGeom prst="triangle">
              <a:avLst/>
            </a:pr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>
              <a:off x="2093440" y="-5198"/>
              <a:ext cx="841829" cy="725715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8"/>
            <p:cNvSpPr/>
            <p:nvPr/>
          </p:nvSpPr>
          <p:spPr>
            <a:xfrm>
              <a:off x="-12725" y="713854"/>
              <a:ext cx="841829" cy="728097"/>
            </a:xfrm>
            <a:custGeom>
              <a:avLst/>
              <a:gdLst>
                <a:gd name="connsiteX0" fmla="*/ 0 w 841829"/>
                <a:gd name="connsiteY0" fmla="*/ 725715 h 725715"/>
                <a:gd name="connsiteX1" fmla="*/ 420915 w 841829"/>
                <a:gd name="connsiteY1" fmla="*/ 0 h 725715"/>
                <a:gd name="connsiteX2" fmla="*/ 841829 w 841829"/>
                <a:gd name="connsiteY2" fmla="*/ 725715 h 725715"/>
                <a:gd name="connsiteX3" fmla="*/ 0 w 841829"/>
                <a:gd name="connsiteY3" fmla="*/ 725715 h 725715"/>
                <a:gd name="connsiteX0-1" fmla="*/ 0 w 841829"/>
                <a:gd name="connsiteY0-2" fmla="*/ 728097 h 728097"/>
                <a:gd name="connsiteX1-3" fmla="*/ 420915 w 841829"/>
                <a:gd name="connsiteY1-4" fmla="*/ 0 h 728097"/>
                <a:gd name="connsiteX2-5" fmla="*/ 841829 w 841829"/>
                <a:gd name="connsiteY2-6" fmla="*/ 725715 h 728097"/>
                <a:gd name="connsiteX3-7" fmla="*/ 0 w 841829"/>
                <a:gd name="connsiteY3-8" fmla="*/ 728097 h 7280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1829" h="728097">
                  <a:moveTo>
                    <a:pt x="0" y="728097"/>
                  </a:moveTo>
                  <a:lnTo>
                    <a:pt x="420915" y="0"/>
                  </a:lnTo>
                  <a:lnTo>
                    <a:pt x="841829" y="725715"/>
                  </a:lnTo>
                  <a:lnTo>
                    <a:pt x="0" y="728097"/>
                  </a:lnTo>
                  <a:close/>
                </a:path>
              </a:pathLst>
            </a:cu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1673212" y="-5198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flipV="1">
              <a:off x="2514128" y="-5198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直角三角形 11"/>
            <p:cNvSpPr/>
            <p:nvPr/>
          </p:nvSpPr>
          <p:spPr>
            <a:xfrm flipV="1">
              <a:off x="-4990" y="721946"/>
              <a:ext cx="418026" cy="706299"/>
            </a:xfrm>
            <a:custGeom>
              <a:avLst/>
              <a:gdLst>
                <a:gd name="connsiteX0" fmla="*/ 0 w 417193"/>
                <a:gd name="connsiteY0" fmla="*/ 702510 h 702510"/>
                <a:gd name="connsiteX1" fmla="*/ 0 w 417193"/>
                <a:gd name="connsiteY1" fmla="*/ 0 h 702510"/>
                <a:gd name="connsiteX2" fmla="*/ 417193 w 417193"/>
                <a:gd name="connsiteY2" fmla="*/ 702510 h 702510"/>
                <a:gd name="connsiteX3" fmla="*/ 0 w 417193"/>
                <a:gd name="connsiteY3" fmla="*/ 702510 h 702510"/>
                <a:gd name="connsiteX0-1" fmla="*/ 0 w 417193"/>
                <a:gd name="connsiteY0-2" fmla="*/ 704891 h 704891"/>
                <a:gd name="connsiteX1-3" fmla="*/ 7144 w 417193"/>
                <a:gd name="connsiteY1-4" fmla="*/ 0 h 704891"/>
                <a:gd name="connsiteX2-5" fmla="*/ 417193 w 417193"/>
                <a:gd name="connsiteY2-6" fmla="*/ 704891 h 704891"/>
                <a:gd name="connsiteX3-7" fmla="*/ 0 w 417193"/>
                <a:gd name="connsiteY3-8" fmla="*/ 704891 h 7048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17193" h="704891">
                  <a:moveTo>
                    <a:pt x="0" y="704891"/>
                  </a:moveTo>
                  <a:cubicBezTo>
                    <a:pt x="2381" y="469927"/>
                    <a:pt x="4763" y="234964"/>
                    <a:pt x="7144" y="0"/>
                  </a:cubicBezTo>
                  <a:lnTo>
                    <a:pt x="417193" y="704891"/>
                  </a:lnTo>
                  <a:lnTo>
                    <a:pt x="0" y="704891"/>
                  </a:lnTo>
                  <a:close/>
                </a:path>
              </a:pathLst>
            </a:cu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直角三角形 50"/>
            <p:cNvSpPr/>
            <p:nvPr/>
          </p:nvSpPr>
          <p:spPr>
            <a:xfrm>
              <a:off x="-4989" y="-4721"/>
              <a:ext cx="420562" cy="725715"/>
            </a:xfrm>
            <a:prstGeom prst="rt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直角三角形 51"/>
            <p:cNvSpPr/>
            <p:nvPr/>
          </p:nvSpPr>
          <p:spPr>
            <a:xfrm>
              <a:off x="-3327" y="1435586"/>
              <a:ext cx="420562" cy="725715"/>
            </a:xfrm>
            <a:prstGeom prst="rt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flipV="1">
              <a:off x="-120" y="1440049"/>
              <a:ext cx="841829" cy="725715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>
              <a:off x="833754" y="716235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直角三角形 54"/>
            <p:cNvSpPr/>
            <p:nvPr/>
          </p:nvSpPr>
          <p:spPr>
            <a:xfrm flipV="1">
              <a:off x="-4989" y="2155562"/>
              <a:ext cx="420562" cy="725715"/>
            </a:xfrm>
            <a:prstGeom prst="rt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等腰三角形 56"/>
          <p:cNvSpPr/>
          <p:nvPr/>
        </p:nvSpPr>
        <p:spPr>
          <a:xfrm flipH="1" flipV="1">
            <a:off x="10923202" y="6131806"/>
            <a:ext cx="841829" cy="725715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 flipH="1">
            <a:off x="10504554" y="6132285"/>
            <a:ext cx="841829" cy="725715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flipH="1">
            <a:off x="11344206" y="6131806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8"/>
          <p:cNvSpPr/>
          <p:nvPr/>
        </p:nvSpPr>
        <p:spPr>
          <a:xfrm flipH="1" flipV="1">
            <a:off x="11350171" y="5410851"/>
            <a:ext cx="841829" cy="728097"/>
          </a:xfrm>
          <a:custGeom>
            <a:avLst/>
            <a:gdLst>
              <a:gd name="connsiteX0" fmla="*/ 0 w 841829"/>
              <a:gd name="connsiteY0" fmla="*/ 725715 h 725715"/>
              <a:gd name="connsiteX1" fmla="*/ 420915 w 841829"/>
              <a:gd name="connsiteY1" fmla="*/ 0 h 725715"/>
              <a:gd name="connsiteX2" fmla="*/ 841829 w 841829"/>
              <a:gd name="connsiteY2" fmla="*/ 725715 h 725715"/>
              <a:gd name="connsiteX3" fmla="*/ 0 w 841829"/>
              <a:gd name="connsiteY3" fmla="*/ 725715 h 725715"/>
              <a:gd name="connsiteX0-1" fmla="*/ 0 w 841829"/>
              <a:gd name="connsiteY0-2" fmla="*/ 728097 h 728097"/>
              <a:gd name="connsiteX1-3" fmla="*/ 420915 w 841829"/>
              <a:gd name="connsiteY1-4" fmla="*/ 0 h 728097"/>
              <a:gd name="connsiteX2-5" fmla="*/ 841829 w 841829"/>
              <a:gd name="connsiteY2-6" fmla="*/ 725715 h 728097"/>
              <a:gd name="connsiteX3-7" fmla="*/ 0 w 841829"/>
              <a:gd name="connsiteY3-8" fmla="*/ 728097 h 7280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1829" h="728097">
                <a:moveTo>
                  <a:pt x="0" y="728097"/>
                </a:moveTo>
                <a:lnTo>
                  <a:pt x="420915" y="0"/>
                </a:lnTo>
                <a:lnTo>
                  <a:pt x="841829" y="725715"/>
                </a:lnTo>
                <a:lnTo>
                  <a:pt x="0" y="728097"/>
                </a:lnTo>
                <a:close/>
              </a:path>
            </a:pathLst>
          </a:cu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flipH="1">
            <a:off x="9664234" y="6132285"/>
            <a:ext cx="841829" cy="725715"/>
          </a:xfrm>
          <a:prstGeom prst="triangle">
            <a:avLst/>
          </a:pr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直角三角形 11"/>
          <p:cNvSpPr/>
          <p:nvPr/>
        </p:nvSpPr>
        <p:spPr>
          <a:xfrm flipH="1">
            <a:off x="11766239" y="5424557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直角三角形 66"/>
          <p:cNvSpPr/>
          <p:nvPr/>
        </p:nvSpPr>
        <p:spPr>
          <a:xfrm flipH="1" flipV="1">
            <a:off x="11763702" y="6131808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直角三角形 67"/>
          <p:cNvSpPr/>
          <p:nvPr/>
        </p:nvSpPr>
        <p:spPr>
          <a:xfrm flipH="1" flipV="1">
            <a:off x="11762040" y="4691501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直角三角形 70"/>
          <p:cNvSpPr/>
          <p:nvPr/>
        </p:nvSpPr>
        <p:spPr>
          <a:xfrm flipH="1">
            <a:off x="11763702" y="3971525"/>
            <a:ext cx="420562" cy="725715"/>
          </a:xfrm>
          <a:prstGeom prst="rtTriangle">
            <a:avLst/>
          </a:pr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170775" y="707115"/>
            <a:ext cx="3977716" cy="523220"/>
            <a:chOff x="4259263" y="707115"/>
            <a:chExt cx="3977716" cy="523220"/>
          </a:xfrm>
        </p:grpSpPr>
        <p:grpSp>
          <p:nvGrpSpPr>
            <p:cNvPr id="65" name="组合 64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69" name="直接连接符 68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等腰三角形 69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等腰三角形 71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74" name="直接连接符 73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等腰三角形 76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等腰三角形 77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9" name="文本框 78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55041" y="1671166"/>
            <a:ext cx="5125688" cy="4234231"/>
            <a:chOff x="1464843" y="1745862"/>
            <a:chExt cx="5125688" cy="4234231"/>
          </a:xfrm>
        </p:grpSpPr>
        <p:sp>
          <p:nvSpPr>
            <p:cNvPr id="60" name="Freeform 3"/>
            <p:cNvSpPr/>
            <p:nvPr/>
          </p:nvSpPr>
          <p:spPr bwMode="invGray">
            <a:xfrm>
              <a:off x="4449404" y="5736022"/>
              <a:ext cx="281588" cy="244071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4"/>
            <p:cNvSpPr/>
            <p:nvPr/>
          </p:nvSpPr>
          <p:spPr bwMode="invGray">
            <a:xfrm>
              <a:off x="5466839" y="1745862"/>
              <a:ext cx="1123692" cy="1059929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5"/>
            <p:cNvSpPr/>
            <p:nvPr/>
          </p:nvSpPr>
          <p:spPr bwMode="invGray">
            <a:xfrm>
              <a:off x="5574425" y="2565833"/>
              <a:ext cx="843433" cy="610179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6"/>
            <p:cNvSpPr/>
            <p:nvPr/>
          </p:nvSpPr>
          <p:spPr bwMode="gray">
            <a:xfrm>
              <a:off x="5396441" y="2904518"/>
              <a:ext cx="601694" cy="599209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solidFill>
              <a:srgbClr val="C0D649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7"/>
            <p:cNvSpPr/>
            <p:nvPr/>
          </p:nvSpPr>
          <p:spPr bwMode="gray">
            <a:xfrm>
              <a:off x="4938197" y="3040264"/>
              <a:ext cx="561847" cy="815858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11"/>
            <p:cNvSpPr/>
            <p:nvPr/>
          </p:nvSpPr>
          <p:spPr bwMode="gray">
            <a:xfrm>
              <a:off x="5089618" y="3575027"/>
              <a:ext cx="692014" cy="440152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12"/>
            <p:cNvSpPr/>
            <p:nvPr/>
          </p:nvSpPr>
          <p:spPr bwMode="gray">
            <a:xfrm>
              <a:off x="5272538" y="3927423"/>
              <a:ext cx="573801" cy="486771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14"/>
            <p:cNvSpPr/>
            <p:nvPr/>
          </p:nvSpPr>
          <p:spPr bwMode="gray">
            <a:xfrm>
              <a:off x="5448243" y="4375801"/>
              <a:ext cx="382534" cy="45112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15"/>
            <p:cNvSpPr/>
            <p:nvPr/>
          </p:nvSpPr>
          <p:spPr bwMode="gray">
            <a:xfrm>
              <a:off x="5255647" y="4729569"/>
              <a:ext cx="435663" cy="560816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16"/>
            <p:cNvSpPr/>
            <p:nvPr/>
          </p:nvSpPr>
          <p:spPr bwMode="gray">
            <a:xfrm>
              <a:off x="4591526" y="5081964"/>
              <a:ext cx="806244" cy="584126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17"/>
            <p:cNvSpPr/>
            <p:nvPr/>
          </p:nvSpPr>
          <p:spPr bwMode="gray">
            <a:xfrm>
              <a:off x="4054915" y="4972269"/>
              <a:ext cx="794289" cy="584126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18"/>
            <p:cNvSpPr/>
            <p:nvPr/>
          </p:nvSpPr>
          <p:spPr bwMode="invGray">
            <a:xfrm>
              <a:off x="3979206" y="4644556"/>
              <a:ext cx="589740" cy="537506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19"/>
            <p:cNvSpPr/>
            <p:nvPr/>
          </p:nvSpPr>
          <p:spPr bwMode="invGray">
            <a:xfrm>
              <a:off x="3313757" y="4607533"/>
              <a:ext cx="908519" cy="936523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20"/>
            <p:cNvSpPr/>
            <p:nvPr/>
          </p:nvSpPr>
          <p:spPr bwMode="invGray">
            <a:xfrm>
              <a:off x="1617591" y="3524294"/>
              <a:ext cx="1931265" cy="1192934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solidFill>
              <a:srgbClr val="C0D649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21"/>
            <p:cNvSpPr/>
            <p:nvPr/>
          </p:nvSpPr>
          <p:spPr bwMode="gray">
            <a:xfrm>
              <a:off x="3431970" y="4012436"/>
              <a:ext cx="1212685" cy="961204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22"/>
            <p:cNvSpPr/>
            <p:nvPr/>
          </p:nvSpPr>
          <p:spPr bwMode="invGray">
            <a:xfrm>
              <a:off x="2729330" y="3343297"/>
              <a:ext cx="1252532" cy="937893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23"/>
            <p:cNvSpPr/>
            <p:nvPr/>
          </p:nvSpPr>
          <p:spPr bwMode="gray">
            <a:xfrm>
              <a:off x="5000625" y="4533489"/>
              <a:ext cx="487465" cy="648572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24"/>
            <p:cNvSpPr/>
            <p:nvPr/>
          </p:nvSpPr>
          <p:spPr bwMode="gray">
            <a:xfrm>
              <a:off x="4514489" y="4533489"/>
              <a:ext cx="563174" cy="636231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25"/>
            <p:cNvSpPr/>
            <p:nvPr/>
          </p:nvSpPr>
          <p:spPr bwMode="gray">
            <a:xfrm>
              <a:off x="4465343" y="4171495"/>
              <a:ext cx="779678" cy="485401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26"/>
            <p:cNvSpPr/>
            <p:nvPr/>
          </p:nvSpPr>
          <p:spPr bwMode="gray">
            <a:xfrm>
              <a:off x="5110018" y="4000096"/>
              <a:ext cx="486136" cy="585498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27"/>
            <p:cNvSpPr/>
            <p:nvPr/>
          </p:nvSpPr>
          <p:spPr bwMode="gray">
            <a:xfrm>
              <a:off x="4656610" y="3817728"/>
              <a:ext cx="601694" cy="547104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solidFill>
              <a:srgbClr val="C0D649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28"/>
            <p:cNvSpPr/>
            <p:nvPr/>
          </p:nvSpPr>
          <p:spPr bwMode="invGray">
            <a:xfrm>
              <a:off x="4644655" y="3319987"/>
              <a:ext cx="397145" cy="695193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29"/>
            <p:cNvSpPr/>
            <p:nvPr/>
          </p:nvSpPr>
          <p:spPr bwMode="gray">
            <a:xfrm>
              <a:off x="4222275" y="3440652"/>
              <a:ext cx="512701" cy="924181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0"/>
            <p:cNvSpPr/>
            <p:nvPr/>
          </p:nvSpPr>
          <p:spPr bwMode="invGray">
            <a:xfrm>
              <a:off x="4126641" y="3452992"/>
              <a:ext cx="280259" cy="475803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31"/>
            <p:cNvSpPr/>
            <p:nvPr/>
          </p:nvSpPr>
          <p:spPr bwMode="invGray">
            <a:xfrm>
              <a:off x="3123818" y="2979932"/>
              <a:ext cx="1368089" cy="1276577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32"/>
            <p:cNvSpPr/>
            <p:nvPr/>
          </p:nvSpPr>
          <p:spPr bwMode="invGray">
            <a:xfrm>
              <a:off x="3558154" y="1800710"/>
              <a:ext cx="2272624" cy="1885385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33"/>
            <p:cNvSpPr/>
            <p:nvPr/>
          </p:nvSpPr>
          <p:spPr bwMode="invGray">
            <a:xfrm>
              <a:off x="1464843" y="2117455"/>
              <a:ext cx="2030883" cy="1568640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34"/>
            <p:cNvSpPr/>
            <p:nvPr/>
          </p:nvSpPr>
          <p:spPr bwMode="invGray">
            <a:xfrm>
              <a:off x="5691311" y="4996951"/>
              <a:ext cx="203221" cy="392160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594503" y="1800138"/>
            <a:ext cx="684000" cy="684000"/>
            <a:chOff x="6455549" y="1828869"/>
            <a:chExt cx="684000" cy="684000"/>
          </a:xfrm>
        </p:grpSpPr>
        <p:sp>
          <p:nvSpPr>
            <p:cNvPr id="122" name="KSO_Shape"/>
            <p:cNvSpPr>
              <a:spLocks noChangeAspect="1"/>
            </p:cNvSpPr>
            <p:nvPr/>
          </p:nvSpPr>
          <p:spPr>
            <a:xfrm>
              <a:off x="6455549" y="1828869"/>
              <a:ext cx="684000" cy="684000"/>
            </a:xfrm>
            <a:prstGeom prst="diamond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6501885" y="1900075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7353095" y="170534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7359579" y="2057248"/>
            <a:ext cx="373478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7329961" y="314661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0" name="矩形 129"/>
          <p:cNvSpPr/>
          <p:nvPr/>
        </p:nvSpPr>
        <p:spPr>
          <a:xfrm>
            <a:off x="7336445" y="3498509"/>
            <a:ext cx="373478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7336445" y="444726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5" name="矩形 134"/>
          <p:cNvSpPr/>
          <p:nvPr/>
        </p:nvSpPr>
        <p:spPr>
          <a:xfrm>
            <a:off x="7342929" y="4799163"/>
            <a:ext cx="373478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6594503" y="3211325"/>
            <a:ext cx="684000" cy="684000"/>
            <a:chOff x="6455549" y="1828869"/>
            <a:chExt cx="684000" cy="684000"/>
          </a:xfrm>
        </p:grpSpPr>
        <p:sp>
          <p:nvSpPr>
            <p:cNvPr id="137" name="KSO_Shape"/>
            <p:cNvSpPr>
              <a:spLocks noChangeAspect="1"/>
            </p:cNvSpPr>
            <p:nvPr/>
          </p:nvSpPr>
          <p:spPr>
            <a:xfrm>
              <a:off x="6455549" y="1828869"/>
              <a:ext cx="684000" cy="684000"/>
            </a:xfrm>
            <a:prstGeom prst="diamond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6501885" y="1900075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6594503" y="4534022"/>
            <a:ext cx="684000" cy="684000"/>
            <a:chOff x="6455549" y="1828869"/>
            <a:chExt cx="684000" cy="684000"/>
          </a:xfrm>
        </p:grpSpPr>
        <p:sp>
          <p:nvSpPr>
            <p:cNvPr id="140" name="KSO_Shape"/>
            <p:cNvSpPr>
              <a:spLocks noChangeAspect="1"/>
            </p:cNvSpPr>
            <p:nvPr/>
          </p:nvSpPr>
          <p:spPr>
            <a:xfrm>
              <a:off x="6455549" y="1828869"/>
              <a:ext cx="684000" cy="684000"/>
            </a:xfrm>
            <a:prstGeom prst="diamond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6501885" y="1900075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3" name="KSO_Shape"/>
          <p:cNvSpPr/>
          <p:nvPr/>
        </p:nvSpPr>
        <p:spPr>
          <a:xfrm>
            <a:off x="1638251" y="2888245"/>
            <a:ext cx="409902" cy="584183"/>
          </a:xfrm>
          <a:custGeom>
            <a:avLst/>
            <a:gdLst>
              <a:gd name="connsiteX0" fmla="*/ 586581 w 1173161"/>
              <a:gd name="connsiteY0" fmla="*/ 0 h 1672438"/>
              <a:gd name="connsiteX1" fmla="*/ 1001356 w 1173161"/>
              <a:gd name="connsiteY1" fmla="*/ 171806 h 1672438"/>
              <a:gd name="connsiteX2" fmla="*/ 1001356 w 1173161"/>
              <a:gd name="connsiteY2" fmla="*/ 1001357 h 1672438"/>
              <a:gd name="connsiteX3" fmla="*/ 586581 w 1173161"/>
              <a:gd name="connsiteY3" fmla="*/ 1672438 h 1672438"/>
              <a:gd name="connsiteX4" fmla="*/ 171805 w 1173161"/>
              <a:gd name="connsiteY4" fmla="*/ 1001357 h 1672438"/>
              <a:gd name="connsiteX5" fmla="*/ 171805 w 1173161"/>
              <a:gd name="connsiteY5" fmla="*/ 171806 h 1672438"/>
              <a:gd name="connsiteX6" fmla="*/ 586581 w 1173161"/>
              <a:gd name="connsiteY6" fmla="*/ 0 h 167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161" h="1672438">
                <a:moveTo>
                  <a:pt x="586581" y="0"/>
                </a:moveTo>
                <a:cubicBezTo>
                  <a:pt x="736700" y="0"/>
                  <a:pt x="886819" y="57269"/>
                  <a:pt x="1001356" y="171806"/>
                </a:cubicBezTo>
                <a:cubicBezTo>
                  <a:pt x="1230430" y="400880"/>
                  <a:pt x="1230430" y="772282"/>
                  <a:pt x="1001356" y="1001357"/>
                </a:cubicBezTo>
                <a:cubicBezTo>
                  <a:pt x="820380" y="1182333"/>
                  <a:pt x="682121" y="1406027"/>
                  <a:pt x="586581" y="1672438"/>
                </a:cubicBezTo>
                <a:cubicBezTo>
                  <a:pt x="491040" y="1406027"/>
                  <a:pt x="352782" y="1182333"/>
                  <a:pt x="171805" y="1001357"/>
                </a:cubicBezTo>
                <a:cubicBezTo>
                  <a:pt x="-57269" y="772282"/>
                  <a:pt x="-57269" y="400880"/>
                  <a:pt x="171805" y="171806"/>
                </a:cubicBezTo>
                <a:cubicBezTo>
                  <a:pt x="286343" y="57269"/>
                  <a:pt x="436462" y="0"/>
                  <a:pt x="586581" y="0"/>
                </a:cubicBezTo>
                <a:close/>
              </a:path>
            </a:pathLst>
          </a:cu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576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11" name="KSO_Shape"/>
          <p:cNvSpPr/>
          <p:nvPr/>
        </p:nvSpPr>
        <p:spPr>
          <a:xfrm>
            <a:off x="4266284" y="3242522"/>
            <a:ext cx="409902" cy="584183"/>
          </a:xfrm>
          <a:custGeom>
            <a:avLst/>
            <a:gdLst>
              <a:gd name="connsiteX0" fmla="*/ 586581 w 1173161"/>
              <a:gd name="connsiteY0" fmla="*/ 0 h 1672438"/>
              <a:gd name="connsiteX1" fmla="*/ 1001356 w 1173161"/>
              <a:gd name="connsiteY1" fmla="*/ 171806 h 1672438"/>
              <a:gd name="connsiteX2" fmla="*/ 1001356 w 1173161"/>
              <a:gd name="connsiteY2" fmla="*/ 1001357 h 1672438"/>
              <a:gd name="connsiteX3" fmla="*/ 586581 w 1173161"/>
              <a:gd name="connsiteY3" fmla="*/ 1672438 h 1672438"/>
              <a:gd name="connsiteX4" fmla="*/ 171805 w 1173161"/>
              <a:gd name="connsiteY4" fmla="*/ 1001357 h 1672438"/>
              <a:gd name="connsiteX5" fmla="*/ 171805 w 1173161"/>
              <a:gd name="connsiteY5" fmla="*/ 171806 h 1672438"/>
              <a:gd name="connsiteX6" fmla="*/ 586581 w 1173161"/>
              <a:gd name="connsiteY6" fmla="*/ 0 h 167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161" h="1672438">
                <a:moveTo>
                  <a:pt x="586581" y="0"/>
                </a:moveTo>
                <a:cubicBezTo>
                  <a:pt x="736700" y="0"/>
                  <a:pt x="886819" y="57269"/>
                  <a:pt x="1001356" y="171806"/>
                </a:cubicBezTo>
                <a:cubicBezTo>
                  <a:pt x="1230430" y="400880"/>
                  <a:pt x="1230430" y="772282"/>
                  <a:pt x="1001356" y="1001357"/>
                </a:cubicBezTo>
                <a:cubicBezTo>
                  <a:pt x="820380" y="1182333"/>
                  <a:pt x="682121" y="1406027"/>
                  <a:pt x="586581" y="1672438"/>
                </a:cubicBezTo>
                <a:cubicBezTo>
                  <a:pt x="491040" y="1406027"/>
                  <a:pt x="352782" y="1182333"/>
                  <a:pt x="171805" y="1001357"/>
                </a:cubicBezTo>
                <a:cubicBezTo>
                  <a:pt x="-57269" y="772282"/>
                  <a:pt x="-57269" y="400880"/>
                  <a:pt x="171805" y="171806"/>
                </a:cubicBezTo>
                <a:cubicBezTo>
                  <a:pt x="286343" y="57269"/>
                  <a:pt x="436462" y="0"/>
                  <a:pt x="586581" y="0"/>
                </a:cubicBezTo>
                <a:close/>
              </a:path>
            </a:pathLst>
          </a:cu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576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12" name="KSO_Shape"/>
          <p:cNvSpPr/>
          <p:nvPr/>
        </p:nvSpPr>
        <p:spPr>
          <a:xfrm>
            <a:off x="5299704" y="2239637"/>
            <a:ext cx="409902" cy="584183"/>
          </a:xfrm>
          <a:custGeom>
            <a:avLst/>
            <a:gdLst>
              <a:gd name="connsiteX0" fmla="*/ 586581 w 1173161"/>
              <a:gd name="connsiteY0" fmla="*/ 0 h 1672438"/>
              <a:gd name="connsiteX1" fmla="*/ 1001356 w 1173161"/>
              <a:gd name="connsiteY1" fmla="*/ 171806 h 1672438"/>
              <a:gd name="connsiteX2" fmla="*/ 1001356 w 1173161"/>
              <a:gd name="connsiteY2" fmla="*/ 1001357 h 1672438"/>
              <a:gd name="connsiteX3" fmla="*/ 586581 w 1173161"/>
              <a:gd name="connsiteY3" fmla="*/ 1672438 h 1672438"/>
              <a:gd name="connsiteX4" fmla="*/ 171805 w 1173161"/>
              <a:gd name="connsiteY4" fmla="*/ 1001357 h 1672438"/>
              <a:gd name="connsiteX5" fmla="*/ 171805 w 1173161"/>
              <a:gd name="connsiteY5" fmla="*/ 171806 h 1672438"/>
              <a:gd name="connsiteX6" fmla="*/ 586581 w 1173161"/>
              <a:gd name="connsiteY6" fmla="*/ 0 h 167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161" h="1672438">
                <a:moveTo>
                  <a:pt x="586581" y="0"/>
                </a:moveTo>
                <a:cubicBezTo>
                  <a:pt x="736700" y="0"/>
                  <a:pt x="886819" y="57269"/>
                  <a:pt x="1001356" y="171806"/>
                </a:cubicBezTo>
                <a:cubicBezTo>
                  <a:pt x="1230430" y="400880"/>
                  <a:pt x="1230430" y="772282"/>
                  <a:pt x="1001356" y="1001357"/>
                </a:cubicBezTo>
                <a:cubicBezTo>
                  <a:pt x="820380" y="1182333"/>
                  <a:pt x="682121" y="1406027"/>
                  <a:pt x="586581" y="1672438"/>
                </a:cubicBezTo>
                <a:cubicBezTo>
                  <a:pt x="491040" y="1406027"/>
                  <a:pt x="352782" y="1182333"/>
                  <a:pt x="171805" y="1001357"/>
                </a:cubicBezTo>
                <a:cubicBezTo>
                  <a:pt x="-57269" y="772282"/>
                  <a:pt x="-57269" y="400880"/>
                  <a:pt x="171805" y="171806"/>
                </a:cubicBezTo>
                <a:cubicBezTo>
                  <a:pt x="286343" y="57269"/>
                  <a:pt x="436462" y="0"/>
                  <a:pt x="586581" y="0"/>
                </a:cubicBezTo>
                <a:close/>
              </a:path>
            </a:pathLst>
          </a:cu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576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1596035" y="2886317"/>
            <a:ext cx="5020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4220105" y="3239944"/>
            <a:ext cx="5020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5252619" y="2237983"/>
            <a:ext cx="5020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11"/>
          <p:cNvSpPr/>
          <p:nvPr/>
        </p:nvSpPr>
        <p:spPr>
          <a:xfrm flipH="1">
            <a:off x="11766239" y="5424557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flipH="1" flipV="1">
            <a:off x="11763702" y="6131808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flipV="1">
            <a:off x="3368877" y="-38100"/>
            <a:ext cx="4972050" cy="1028700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72050" h="1028700">
                <a:moveTo>
                  <a:pt x="0" y="1028700"/>
                </a:moveTo>
                <a:lnTo>
                  <a:pt x="2409825" y="0"/>
                </a:lnTo>
                <a:lnTo>
                  <a:pt x="4972050" y="1028700"/>
                </a:lnTo>
                <a:lnTo>
                  <a:pt x="0" y="10287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4"/>
          <p:cNvSpPr/>
          <p:nvPr/>
        </p:nvSpPr>
        <p:spPr>
          <a:xfrm flipV="1">
            <a:off x="6440689" y="0"/>
            <a:ext cx="4562475" cy="990600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  <a:gd name="connsiteX0-9" fmla="*/ 0 w 5743575"/>
              <a:gd name="connsiteY0-10" fmla="*/ 990600 h 990600"/>
              <a:gd name="connsiteX1-11" fmla="*/ 5743575 w 5743575"/>
              <a:gd name="connsiteY1-12" fmla="*/ 0 h 990600"/>
              <a:gd name="connsiteX2-13" fmla="*/ 4972050 w 5743575"/>
              <a:gd name="connsiteY2-14" fmla="*/ 990600 h 990600"/>
              <a:gd name="connsiteX3-15" fmla="*/ 0 w 5743575"/>
              <a:gd name="connsiteY3-16" fmla="*/ 990600 h 990600"/>
              <a:gd name="connsiteX0-17" fmla="*/ 0 w 5743575"/>
              <a:gd name="connsiteY0-18" fmla="*/ 990600 h 990600"/>
              <a:gd name="connsiteX1-19" fmla="*/ 5743575 w 5743575"/>
              <a:gd name="connsiteY1-20" fmla="*/ 0 h 990600"/>
              <a:gd name="connsiteX2-21" fmla="*/ 2552700 w 5743575"/>
              <a:gd name="connsiteY2-22" fmla="*/ 990600 h 990600"/>
              <a:gd name="connsiteX3-23" fmla="*/ 0 w 5743575"/>
              <a:gd name="connsiteY3-24" fmla="*/ 990600 h 990600"/>
              <a:gd name="connsiteX0-25" fmla="*/ 0 w 4562475"/>
              <a:gd name="connsiteY0-26" fmla="*/ 990600 h 990600"/>
              <a:gd name="connsiteX1-27" fmla="*/ 4562475 w 4562475"/>
              <a:gd name="connsiteY1-28" fmla="*/ 0 h 990600"/>
              <a:gd name="connsiteX2-29" fmla="*/ 2552700 w 4562475"/>
              <a:gd name="connsiteY2-30" fmla="*/ 990600 h 990600"/>
              <a:gd name="connsiteX3-31" fmla="*/ 0 w 4562475"/>
              <a:gd name="connsiteY3-32" fmla="*/ 990600 h 990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562475" h="990600">
                <a:moveTo>
                  <a:pt x="0" y="990600"/>
                </a:moveTo>
                <a:lnTo>
                  <a:pt x="4562475" y="0"/>
                </a:lnTo>
                <a:lnTo>
                  <a:pt x="2552700" y="990600"/>
                </a:lnTo>
                <a:lnTo>
                  <a:pt x="0" y="9906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等腰三角形 6"/>
          <p:cNvSpPr/>
          <p:nvPr/>
        </p:nvSpPr>
        <p:spPr>
          <a:xfrm flipV="1">
            <a:off x="1848727" y="720631"/>
            <a:ext cx="498949" cy="430129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4361" y="0"/>
            <a:ext cx="3368682" cy="2896000"/>
            <a:chOff x="-12725" y="-5198"/>
            <a:chExt cx="3368682" cy="2896000"/>
          </a:xfrm>
        </p:grpSpPr>
        <p:sp>
          <p:nvSpPr>
            <p:cNvPr id="9" name="等腰三角形 8"/>
            <p:cNvSpPr/>
            <p:nvPr/>
          </p:nvSpPr>
          <p:spPr>
            <a:xfrm>
              <a:off x="414244" y="-4719"/>
              <a:ext cx="841829" cy="725715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832892" y="-5198"/>
              <a:ext cx="841829" cy="725715"/>
            </a:xfrm>
            <a:prstGeom prst="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flipV="1">
              <a:off x="-6760" y="-4719"/>
              <a:ext cx="841829" cy="725715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flipV="1">
              <a:off x="412605" y="720997"/>
              <a:ext cx="841829" cy="725715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1252530" y="-5198"/>
              <a:ext cx="841829" cy="725715"/>
            </a:xfrm>
            <a:prstGeom prst="triangle">
              <a:avLst/>
            </a:pr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2093440" y="-5198"/>
              <a:ext cx="841829" cy="725715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8"/>
            <p:cNvSpPr/>
            <p:nvPr/>
          </p:nvSpPr>
          <p:spPr>
            <a:xfrm>
              <a:off x="-12725" y="713854"/>
              <a:ext cx="841829" cy="728097"/>
            </a:xfrm>
            <a:custGeom>
              <a:avLst/>
              <a:gdLst>
                <a:gd name="connsiteX0" fmla="*/ 0 w 841829"/>
                <a:gd name="connsiteY0" fmla="*/ 725715 h 725715"/>
                <a:gd name="connsiteX1" fmla="*/ 420915 w 841829"/>
                <a:gd name="connsiteY1" fmla="*/ 0 h 725715"/>
                <a:gd name="connsiteX2" fmla="*/ 841829 w 841829"/>
                <a:gd name="connsiteY2" fmla="*/ 725715 h 725715"/>
                <a:gd name="connsiteX3" fmla="*/ 0 w 841829"/>
                <a:gd name="connsiteY3" fmla="*/ 725715 h 725715"/>
                <a:gd name="connsiteX0-1" fmla="*/ 0 w 841829"/>
                <a:gd name="connsiteY0-2" fmla="*/ 728097 h 728097"/>
                <a:gd name="connsiteX1-3" fmla="*/ 420915 w 841829"/>
                <a:gd name="connsiteY1-4" fmla="*/ 0 h 728097"/>
                <a:gd name="connsiteX2-5" fmla="*/ 841829 w 841829"/>
                <a:gd name="connsiteY2-6" fmla="*/ 725715 h 728097"/>
                <a:gd name="connsiteX3-7" fmla="*/ 0 w 841829"/>
                <a:gd name="connsiteY3-8" fmla="*/ 728097 h 7280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1829" h="728097">
                  <a:moveTo>
                    <a:pt x="0" y="728097"/>
                  </a:moveTo>
                  <a:lnTo>
                    <a:pt x="420915" y="0"/>
                  </a:lnTo>
                  <a:lnTo>
                    <a:pt x="841829" y="725715"/>
                  </a:lnTo>
                  <a:lnTo>
                    <a:pt x="0" y="728097"/>
                  </a:lnTo>
                  <a:close/>
                </a:path>
              </a:pathLst>
            </a:cu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flipV="1">
              <a:off x="1673212" y="-5198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flipV="1">
              <a:off x="2514128" y="-5198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直角三角形 11"/>
            <p:cNvSpPr/>
            <p:nvPr/>
          </p:nvSpPr>
          <p:spPr>
            <a:xfrm flipV="1">
              <a:off x="-4990" y="721946"/>
              <a:ext cx="418026" cy="706299"/>
            </a:xfrm>
            <a:custGeom>
              <a:avLst/>
              <a:gdLst>
                <a:gd name="connsiteX0" fmla="*/ 0 w 417193"/>
                <a:gd name="connsiteY0" fmla="*/ 702510 h 702510"/>
                <a:gd name="connsiteX1" fmla="*/ 0 w 417193"/>
                <a:gd name="connsiteY1" fmla="*/ 0 h 702510"/>
                <a:gd name="connsiteX2" fmla="*/ 417193 w 417193"/>
                <a:gd name="connsiteY2" fmla="*/ 702510 h 702510"/>
                <a:gd name="connsiteX3" fmla="*/ 0 w 417193"/>
                <a:gd name="connsiteY3" fmla="*/ 702510 h 702510"/>
                <a:gd name="connsiteX0-1" fmla="*/ 0 w 417193"/>
                <a:gd name="connsiteY0-2" fmla="*/ 704891 h 704891"/>
                <a:gd name="connsiteX1-3" fmla="*/ 7144 w 417193"/>
                <a:gd name="connsiteY1-4" fmla="*/ 0 h 704891"/>
                <a:gd name="connsiteX2-5" fmla="*/ 417193 w 417193"/>
                <a:gd name="connsiteY2-6" fmla="*/ 704891 h 704891"/>
                <a:gd name="connsiteX3-7" fmla="*/ 0 w 417193"/>
                <a:gd name="connsiteY3-8" fmla="*/ 704891 h 7048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17193" h="704891">
                  <a:moveTo>
                    <a:pt x="0" y="704891"/>
                  </a:moveTo>
                  <a:cubicBezTo>
                    <a:pt x="2381" y="469927"/>
                    <a:pt x="4763" y="234964"/>
                    <a:pt x="7144" y="0"/>
                  </a:cubicBezTo>
                  <a:lnTo>
                    <a:pt x="417193" y="704891"/>
                  </a:lnTo>
                  <a:lnTo>
                    <a:pt x="0" y="704891"/>
                  </a:lnTo>
                  <a:close/>
                </a:path>
              </a:pathLst>
            </a:cu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/>
            <p:cNvSpPr/>
            <p:nvPr/>
          </p:nvSpPr>
          <p:spPr>
            <a:xfrm>
              <a:off x="-4989" y="-4721"/>
              <a:ext cx="420562" cy="725715"/>
            </a:xfrm>
            <a:prstGeom prst="rt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/>
          </p:nvSpPr>
          <p:spPr>
            <a:xfrm>
              <a:off x="-3327" y="1435586"/>
              <a:ext cx="420562" cy="725715"/>
            </a:xfrm>
            <a:prstGeom prst="rt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flipV="1">
              <a:off x="-120" y="1440049"/>
              <a:ext cx="841829" cy="725715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>
              <a:off x="833754" y="716235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直角三角形 22"/>
            <p:cNvSpPr/>
            <p:nvPr/>
          </p:nvSpPr>
          <p:spPr>
            <a:xfrm flipV="1">
              <a:off x="-4989" y="2165087"/>
              <a:ext cx="420562" cy="725715"/>
            </a:xfrm>
            <a:prstGeom prst="rt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等腰三角形 23"/>
          <p:cNvSpPr/>
          <p:nvPr/>
        </p:nvSpPr>
        <p:spPr>
          <a:xfrm flipV="1">
            <a:off x="6309261" y="-38100"/>
            <a:ext cx="2146098" cy="651412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endCxn id="5" idx="1"/>
          </p:cNvCxnSpPr>
          <p:nvPr/>
        </p:nvCxnSpPr>
        <p:spPr>
          <a:xfrm>
            <a:off x="4419600" y="-38100"/>
            <a:ext cx="1359102" cy="1028700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8583053" y="248056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6" name="矩形 45"/>
          <p:cNvSpPr/>
          <p:nvPr/>
        </p:nvSpPr>
        <p:spPr>
          <a:xfrm>
            <a:off x="7754340" y="2952465"/>
            <a:ext cx="3395441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151386" y="1120040"/>
            <a:ext cx="3977716" cy="523220"/>
            <a:chOff x="4259263" y="707115"/>
            <a:chExt cx="3977716" cy="523220"/>
          </a:xfrm>
        </p:grpSpPr>
        <p:grpSp>
          <p:nvGrpSpPr>
            <p:cNvPr id="48" name="组合 47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等腰三角形 54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等腰三角形 55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等腰三角形 51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等腰三角形 52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aphicFrame>
        <p:nvGraphicFramePr>
          <p:cNvPr id="28" name="图表 27"/>
          <p:cNvGraphicFramePr/>
          <p:nvPr/>
        </p:nvGraphicFramePr>
        <p:xfrm>
          <a:off x="995492" y="1643260"/>
          <a:ext cx="6423359" cy="4282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9" name="直接连接符 38"/>
          <p:cNvCxnSpPr/>
          <p:nvPr/>
        </p:nvCxnSpPr>
        <p:spPr>
          <a:xfrm>
            <a:off x="7842828" y="3023202"/>
            <a:ext cx="3204000" cy="0"/>
          </a:xfrm>
          <a:prstGeom prst="line">
            <a:avLst/>
          </a:prstGeom>
          <a:ln w="28575">
            <a:solidFill>
              <a:srgbClr val="C0D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842828" y="5275812"/>
            <a:ext cx="3204000" cy="0"/>
          </a:xfrm>
          <a:prstGeom prst="line">
            <a:avLst/>
          </a:prstGeom>
          <a:ln w="28575">
            <a:solidFill>
              <a:srgbClr val="C0D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11"/>
          <p:cNvSpPr/>
          <p:nvPr/>
        </p:nvSpPr>
        <p:spPr>
          <a:xfrm flipH="1">
            <a:off x="11766239" y="5424557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flipH="1" flipV="1">
            <a:off x="11763702" y="6131808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flipV="1">
            <a:off x="3368877" y="-38100"/>
            <a:ext cx="4972050" cy="651412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72050" h="1028700">
                <a:moveTo>
                  <a:pt x="0" y="1028700"/>
                </a:moveTo>
                <a:lnTo>
                  <a:pt x="2409825" y="0"/>
                </a:lnTo>
                <a:lnTo>
                  <a:pt x="4972050" y="1028700"/>
                </a:lnTo>
                <a:lnTo>
                  <a:pt x="0" y="10287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4"/>
          <p:cNvSpPr/>
          <p:nvPr/>
        </p:nvSpPr>
        <p:spPr>
          <a:xfrm flipV="1">
            <a:off x="6440689" y="-1"/>
            <a:ext cx="4562475" cy="675952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  <a:gd name="connsiteX0-9" fmla="*/ 0 w 5743575"/>
              <a:gd name="connsiteY0-10" fmla="*/ 990600 h 990600"/>
              <a:gd name="connsiteX1-11" fmla="*/ 5743575 w 5743575"/>
              <a:gd name="connsiteY1-12" fmla="*/ 0 h 990600"/>
              <a:gd name="connsiteX2-13" fmla="*/ 4972050 w 5743575"/>
              <a:gd name="connsiteY2-14" fmla="*/ 990600 h 990600"/>
              <a:gd name="connsiteX3-15" fmla="*/ 0 w 5743575"/>
              <a:gd name="connsiteY3-16" fmla="*/ 990600 h 990600"/>
              <a:gd name="connsiteX0-17" fmla="*/ 0 w 5743575"/>
              <a:gd name="connsiteY0-18" fmla="*/ 990600 h 990600"/>
              <a:gd name="connsiteX1-19" fmla="*/ 5743575 w 5743575"/>
              <a:gd name="connsiteY1-20" fmla="*/ 0 h 990600"/>
              <a:gd name="connsiteX2-21" fmla="*/ 2552700 w 5743575"/>
              <a:gd name="connsiteY2-22" fmla="*/ 990600 h 990600"/>
              <a:gd name="connsiteX3-23" fmla="*/ 0 w 5743575"/>
              <a:gd name="connsiteY3-24" fmla="*/ 990600 h 990600"/>
              <a:gd name="connsiteX0-25" fmla="*/ 0 w 4562475"/>
              <a:gd name="connsiteY0-26" fmla="*/ 990600 h 990600"/>
              <a:gd name="connsiteX1-27" fmla="*/ 4562475 w 4562475"/>
              <a:gd name="connsiteY1-28" fmla="*/ 0 h 990600"/>
              <a:gd name="connsiteX2-29" fmla="*/ 2552700 w 4562475"/>
              <a:gd name="connsiteY2-30" fmla="*/ 990600 h 990600"/>
              <a:gd name="connsiteX3-31" fmla="*/ 0 w 4562475"/>
              <a:gd name="connsiteY3-32" fmla="*/ 990600 h 990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562475" h="990600">
                <a:moveTo>
                  <a:pt x="0" y="990600"/>
                </a:moveTo>
                <a:lnTo>
                  <a:pt x="4562475" y="0"/>
                </a:lnTo>
                <a:lnTo>
                  <a:pt x="2552700" y="990600"/>
                </a:lnTo>
                <a:lnTo>
                  <a:pt x="0" y="9906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等腰三角形 6"/>
          <p:cNvSpPr/>
          <p:nvPr/>
        </p:nvSpPr>
        <p:spPr>
          <a:xfrm flipV="1">
            <a:off x="774560" y="719052"/>
            <a:ext cx="498949" cy="430129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441330" y="479"/>
            <a:ext cx="841829" cy="725715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859978" y="0"/>
            <a:ext cx="841829" cy="725715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flipV="1">
            <a:off x="20326" y="479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1"/>
          <p:cNvSpPr/>
          <p:nvPr/>
        </p:nvSpPr>
        <p:spPr>
          <a:xfrm flipV="1">
            <a:off x="22096" y="727144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直角三角形 18"/>
          <p:cNvSpPr/>
          <p:nvPr/>
        </p:nvSpPr>
        <p:spPr>
          <a:xfrm>
            <a:off x="22097" y="477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flipV="1">
            <a:off x="6309261" y="-38100"/>
            <a:ext cx="2146098" cy="651412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endCxn id="5" idx="1"/>
          </p:cNvCxnSpPr>
          <p:nvPr/>
        </p:nvCxnSpPr>
        <p:spPr>
          <a:xfrm>
            <a:off x="4419600" y="-38100"/>
            <a:ext cx="1359102" cy="651412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4151386" y="934116"/>
            <a:ext cx="3977716" cy="523220"/>
            <a:chOff x="4259263" y="707115"/>
            <a:chExt cx="3977716" cy="523220"/>
          </a:xfrm>
        </p:grpSpPr>
        <p:grpSp>
          <p:nvGrpSpPr>
            <p:cNvPr id="48" name="组合 47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等腰三角形 54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等腰三角形 55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等腰三角形 51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等腰三角形 52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aphicFrame>
        <p:nvGraphicFramePr>
          <p:cNvPr id="39" name="图表 38"/>
          <p:cNvGraphicFramePr/>
          <p:nvPr/>
        </p:nvGraphicFramePr>
        <p:xfrm>
          <a:off x="658211" y="1973798"/>
          <a:ext cx="5221889" cy="3481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9" name="文本框 58"/>
          <p:cNvSpPr txBox="1"/>
          <p:nvPr/>
        </p:nvSpPr>
        <p:spPr>
          <a:xfrm>
            <a:off x="5772218" y="186662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0" name="矩形 59"/>
          <p:cNvSpPr/>
          <p:nvPr/>
        </p:nvSpPr>
        <p:spPr>
          <a:xfrm>
            <a:off x="5778702" y="2218527"/>
            <a:ext cx="556448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765734" y="287898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2" name="矩形 61"/>
          <p:cNvSpPr/>
          <p:nvPr/>
        </p:nvSpPr>
        <p:spPr>
          <a:xfrm>
            <a:off x="5772218" y="3218672"/>
            <a:ext cx="55644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781247" y="389134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4" name="矩形 63"/>
          <p:cNvSpPr/>
          <p:nvPr/>
        </p:nvSpPr>
        <p:spPr>
          <a:xfrm>
            <a:off x="5787731" y="4231197"/>
            <a:ext cx="55644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781247" y="490369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6" name="矩形 65"/>
          <p:cNvSpPr/>
          <p:nvPr/>
        </p:nvSpPr>
        <p:spPr>
          <a:xfrm>
            <a:off x="5787731" y="5255597"/>
            <a:ext cx="55644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45346" y="3022584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b="1" dirty="0">
              <a:solidFill>
                <a:srgbClr val="218A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568003" y="2449359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b="1" dirty="0">
              <a:solidFill>
                <a:srgbClr val="218A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641847" y="1866628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dirty="0">
              <a:solidFill>
                <a:srgbClr val="218A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4175704" y="525559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b="1" dirty="0">
              <a:solidFill>
                <a:srgbClr val="218A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11"/>
          <p:cNvSpPr/>
          <p:nvPr/>
        </p:nvSpPr>
        <p:spPr>
          <a:xfrm flipH="1">
            <a:off x="11766239" y="5424557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flipH="1" flipV="1">
            <a:off x="11763702" y="6131808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flipV="1">
            <a:off x="3368877" y="-38100"/>
            <a:ext cx="4972050" cy="651412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72050" h="1028700">
                <a:moveTo>
                  <a:pt x="0" y="1028700"/>
                </a:moveTo>
                <a:lnTo>
                  <a:pt x="2409825" y="0"/>
                </a:lnTo>
                <a:lnTo>
                  <a:pt x="4972050" y="1028700"/>
                </a:lnTo>
                <a:lnTo>
                  <a:pt x="0" y="10287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4"/>
          <p:cNvSpPr/>
          <p:nvPr/>
        </p:nvSpPr>
        <p:spPr>
          <a:xfrm flipV="1">
            <a:off x="6440689" y="-1"/>
            <a:ext cx="4562475" cy="675952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  <a:gd name="connsiteX0-9" fmla="*/ 0 w 5743575"/>
              <a:gd name="connsiteY0-10" fmla="*/ 990600 h 990600"/>
              <a:gd name="connsiteX1-11" fmla="*/ 5743575 w 5743575"/>
              <a:gd name="connsiteY1-12" fmla="*/ 0 h 990600"/>
              <a:gd name="connsiteX2-13" fmla="*/ 4972050 w 5743575"/>
              <a:gd name="connsiteY2-14" fmla="*/ 990600 h 990600"/>
              <a:gd name="connsiteX3-15" fmla="*/ 0 w 5743575"/>
              <a:gd name="connsiteY3-16" fmla="*/ 990600 h 990600"/>
              <a:gd name="connsiteX0-17" fmla="*/ 0 w 5743575"/>
              <a:gd name="connsiteY0-18" fmla="*/ 990600 h 990600"/>
              <a:gd name="connsiteX1-19" fmla="*/ 5743575 w 5743575"/>
              <a:gd name="connsiteY1-20" fmla="*/ 0 h 990600"/>
              <a:gd name="connsiteX2-21" fmla="*/ 2552700 w 5743575"/>
              <a:gd name="connsiteY2-22" fmla="*/ 990600 h 990600"/>
              <a:gd name="connsiteX3-23" fmla="*/ 0 w 5743575"/>
              <a:gd name="connsiteY3-24" fmla="*/ 990600 h 990600"/>
              <a:gd name="connsiteX0-25" fmla="*/ 0 w 4562475"/>
              <a:gd name="connsiteY0-26" fmla="*/ 990600 h 990600"/>
              <a:gd name="connsiteX1-27" fmla="*/ 4562475 w 4562475"/>
              <a:gd name="connsiteY1-28" fmla="*/ 0 h 990600"/>
              <a:gd name="connsiteX2-29" fmla="*/ 2552700 w 4562475"/>
              <a:gd name="connsiteY2-30" fmla="*/ 990600 h 990600"/>
              <a:gd name="connsiteX3-31" fmla="*/ 0 w 4562475"/>
              <a:gd name="connsiteY3-32" fmla="*/ 990600 h 990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562475" h="990600">
                <a:moveTo>
                  <a:pt x="0" y="990600"/>
                </a:moveTo>
                <a:lnTo>
                  <a:pt x="4562475" y="0"/>
                </a:lnTo>
                <a:lnTo>
                  <a:pt x="2552700" y="990600"/>
                </a:lnTo>
                <a:lnTo>
                  <a:pt x="0" y="9906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等腰三角形 6"/>
          <p:cNvSpPr/>
          <p:nvPr/>
        </p:nvSpPr>
        <p:spPr>
          <a:xfrm flipV="1">
            <a:off x="774560" y="719052"/>
            <a:ext cx="498949" cy="430129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441330" y="479"/>
            <a:ext cx="841829" cy="725715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859978" y="0"/>
            <a:ext cx="841829" cy="725715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flipV="1">
            <a:off x="20326" y="479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1"/>
          <p:cNvSpPr/>
          <p:nvPr/>
        </p:nvSpPr>
        <p:spPr>
          <a:xfrm flipV="1">
            <a:off x="22096" y="727144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直角三角形 18"/>
          <p:cNvSpPr/>
          <p:nvPr/>
        </p:nvSpPr>
        <p:spPr>
          <a:xfrm>
            <a:off x="22097" y="477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flipV="1">
            <a:off x="6309261" y="-38100"/>
            <a:ext cx="2146098" cy="651412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endCxn id="5" idx="1"/>
          </p:cNvCxnSpPr>
          <p:nvPr/>
        </p:nvCxnSpPr>
        <p:spPr>
          <a:xfrm>
            <a:off x="4419600" y="-38100"/>
            <a:ext cx="1359102" cy="651412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4107142" y="934116"/>
            <a:ext cx="3977716" cy="523220"/>
            <a:chOff x="4259263" y="707115"/>
            <a:chExt cx="3977716" cy="523220"/>
          </a:xfrm>
        </p:grpSpPr>
        <p:grpSp>
          <p:nvGrpSpPr>
            <p:cNvPr id="48" name="组合 47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等腰三角形 54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等腰三角形 55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等腰三角形 51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等腰三角形 52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aphicFrame>
        <p:nvGraphicFramePr>
          <p:cNvPr id="21" name="图表 20"/>
          <p:cNvGraphicFramePr/>
          <p:nvPr/>
        </p:nvGraphicFramePr>
        <p:xfrm>
          <a:off x="725811" y="1678556"/>
          <a:ext cx="6551561" cy="4367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7859052" y="219756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4" name="矩形 43"/>
          <p:cNvSpPr/>
          <p:nvPr/>
        </p:nvSpPr>
        <p:spPr>
          <a:xfrm>
            <a:off x="7023107" y="2691862"/>
            <a:ext cx="33954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088037" y="2678670"/>
            <a:ext cx="3240000" cy="0"/>
          </a:xfrm>
          <a:prstGeom prst="line">
            <a:avLst/>
          </a:prstGeom>
          <a:ln w="28575">
            <a:solidFill>
              <a:srgbClr val="C0D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7088037" y="5024152"/>
            <a:ext cx="3240000" cy="0"/>
          </a:xfrm>
          <a:prstGeom prst="line">
            <a:avLst/>
          </a:prstGeom>
          <a:ln w="28575">
            <a:solidFill>
              <a:srgbClr val="C0D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11"/>
          <p:cNvSpPr/>
          <p:nvPr/>
        </p:nvSpPr>
        <p:spPr>
          <a:xfrm flipH="1">
            <a:off x="11766239" y="5424557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flipH="1" flipV="1">
            <a:off x="11763702" y="6131808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flipV="1">
            <a:off x="3368877" y="-38100"/>
            <a:ext cx="4972050" cy="651412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72050" h="1028700">
                <a:moveTo>
                  <a:pt x="0" y="1028700"/>
                </a:moveTo>
                <a:lnTo>
                  <a:pt x="2409825" y="0"/>
                </a:lnTo>
                <a:lnTo>
                  <a:pt x="4972050" y="1028700"/>
                </a:lnTo>
                <a:lnTo>
                  <a:pt x="0" y="10287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4"/>
          <p:cNvSpPr/>
          <p:nvPr/>
        </p:nvSpPr>
        <p:spPr>
          <a:xfrm flipV="1">
            <a:off x="6440689" y="-1"/>
            <a:ext cx="4562475" cy="675952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  <a:gd name="connsiteX0-9" fmla="*/ 0 w 5743575"/>
              <a:gd name="connsiteY0-10" fmla="*/ 990600 h 990600"/>
              <a:gd name="connsiteX1-11" fmla="*/ 5743575 w 5743575"/>
              <a:gd name="connsiteY1-12" fmla="*/ 0 h 990600"/>
              <a:gd name="connsiteX2-13" fmla="*/ 4972050 w 5743575"/>
              <a:gd name="connsiteY2-14" fmla="*/ 990600 h 990600"/>
              <a:gd name="connsiteX3-15" fmla="*/ 0 w 5743575"/>
              <a:gd name="connsiteY3-16" fmla="*/ 990600 h 990600"/>
              <a:gd name="connsiteX0-17" fmla="*/ 0 w 5743575"/>
              <a:gd name="connsiteY0-18" fmla="*/ 990600 h 990600"/>
              <a:gd name="connsiteX1-19" fmla="*/ 5743575 w 5743575"/>
              <a:gd name="connsiteY1-20" fmla="*/ 0 h 990600"/>
              <a:gd name="connsiteX2-21" fmla="*/ 2552700 w 5743575"/>
              <a:gd name="connsiteY2-22" fmla="*/ 990600 h 990600"/>
              <a:gd name="connsiteX3-23" fmla="*/ 0 w 5743575"/>
              <a:gd name="connsiteY3-24" fmla="*/ 990600 h 990600"/>
              <a:gd name="connsiteX0-25" fmla="*/ 0 w 4562475"/>
              <a:gd name="connsiteY0-26" fmla="*/ 990600 h 990600"/>
              <a:gd name="connsiteX1-27" fmla="*/ 4562475 w 4562475"/>
              <a:gd name="connsiteY1-28" fmla="*/ 0 h 990600"/>
              <a:gd name="connsiteX2-29" fmla="*/ 2552700 w 4562475"/>
              <a:gd name="connsiteY2-30" fmla="*/ 990600 h 990600"/>
              <a:gd name="connsiteX3-31" fmla="*/ 0 w 4562475"/>
              <a:gd name="connsiteY3-32" fmla="*/ 990600 h 990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562475" h="990600">
                <a:moveTo>
                  <a:pt x="0" y="990600"/>
                </a:moveTo>
                <a:lnTo>
                  <a:pt x="4562475" y="0"/>
                </a:lnTo>
                <a:lnTo>
                  <a:pt x="2552700" y="990600"/>
                </a:lnTo>
                <a:lnTo>
                  <a:pt x="0" y="9906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等腰三角形 6"/>
          <p:cNvSpPr/>
          <p:nvPr/>
        </p:nvSpPr>
        <p:spPr>
          <a:xfrm flipV="1">
            <a:off x="774560" y="719052"/>
            <a:ext cx="498949" cy="430129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441330" y="479"/>
            <a:ext cx="841829" cy="725715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859978" y="0"/>
            <a:ext cx="841829" cy="725715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flipV="1">
            <a:off x="20326" y="479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1"/>
          <p:cNvSpPr/>
          <p:nvPr/>
        </p:nvSpPr>
        <p:spPr>
          <a:xfrm flipV="1">
            <a:off x="22096" y="727144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直角三角形 18"/>
          <p:cNvSpPr/>
          <p:nvPr/>
        </p:nvSpPr>
        <p:spPr>
          <a:xfrm>
            <a:off x="22097" y="477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flipV="1">
            <a:off x="6309261" y="-38100"/>
            <a:ext cx="2146098" cy="651412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endCxn id="5" idx="1"/>
          </p:cNvCxnSpPr>
          <p:nvPr/>
        </p:nvCxnSpPr>
        <p:spPr>
          <a:xfrm>
            <a:off x="4419600" y="-38100"/>
            <a:ext cx="1359102" cy="651412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4107142" y="934116"/>
            <a:ext cx="3977716" cy="523220"/>
            <a:chOff x="4259263" y="707115"/>
            <a:chExt cx="3977716" cy="523220"/>
          </a:xfrm>
        </p:grpSpPr>
        <p:grpSp>
          <p:nvGrpSpPr>
            <p:cNvPr id="48" name="组合 47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等腰三角形 54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等腰三角形 55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等腰三角形 51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等腰三角形 52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aphicFrame>
        <p:nvGraphicFramePr>
          <p:cNvPr id="29" name="图表 28"/>
          <p:cNvGraphicFramePr/>
          <p:nvPr/>
        </p:nvGraphicFramePr>
        <p:xfrm>
          <a:off x="911225" y="1707808"/>
          <a:ext cx="6052858" cy="4035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8411526" y="225269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7510651" y="2774996"/>
            <a:ext cx="33954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575581" y="2761804"/>
            <a:ext cx="3240000" cy="0"/>
          </a:xfrm>
          <a:prstGeom prst="line">
            <a:avLst/>
          </a:prstGeom>
          <a:ln w="28575">
            <a:solidFill>
              <a:srgbClr val="C0D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575581" y="5107286"/>
            <a:ext cx="3240000" cy="0"/>
          </a:xfrm>
          <a:prstGeom prst="line">
            <a:avLst/>
          </a:prstGeom>
          <a:ln w="28575">
            <a:solidFill>
              <a:srgbClr val="C0D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11"/>
          <p:cNvSpPr/>
          <p:nvPr/>
        </p:nvSpPr>
        <p:spPr>
          <a:xfrm flipH="1">
            <a:off x="11766239" y="5424557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flipH="1" flipV="1">
            <a:off x="11763702" y="6131808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flipV="1">
            <a:off x="3368877" y="-38100"/>
            <a:ext cx="4972050" cy="651412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72050" h="1028700">
                <a:moveTo>
                  <a:pt x="0" y="1028700"/>
                </a:moveTo>
                <a:lnTo>
                  <a:pt x="2409825" y="0"/>
                </a:lnTo>
                <a:lnTo>
                  <a:pt x="4972050" y="1028700"/>
                </a:lnTo>
                <a:lnTo>
                  <a:pt x="0" y="10287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4"/>
          <p:cNvSpPr/>
          <p:nvPr/>
        </p:nvSpPr>
        <p:spPr>
          <a:xfrm flipV="1">
            <a:off x="6440689" y="-1"/>
            <a:ext cx="4562475" cy="675952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  <a:gd name="connsiteX0-9" fmla="*/ 0 w 5743575"/>
              <a:gd name="connsiteY0-10" fmla="*/ 990600 h 990600"/>
              <a:gd name="connsiteX1-11" fmla="*/ 5743575 w 5743575"/>
              <a:gd name="connsiteY1-12" fmla="*/ 0 h 990600"/>
              <a:gd name="connsiteX2-13" fmla="*/ 4972050 w 5743575"/>
              <a:gd name="connsiteY2-14" fmla="*/ 990600 h 990600"/>
              <a:gd name="connsiteX3-15" fmla="*/ 0 w 5743575"/>
              <a:gd name="connsiteY3-16" fmla="*/ 990600 h 990600"/>
              <a:gd name="connsiteX0-17" fmla="*/ 0 w 5743575"/>
              <a:gd name="connsiteY0-18" fmla="*/ 990600 h 990600"/>
              <a:gd name="connsiteX1-19" fmla="*/ 5743575 w 5743575"/>
              <a:gd name="connsiteY1-20" fmla="*/ 0 h 990600"/>
              <a:gd name="connsiteX2-21" fmla="*/ 2552700 w 5743575"/>
              <a:gd name="connsiteY2-22" fmla="*/ 990600 h 990600"/>
              <a:gd name="connsiteX3-23" fmla="*/ 0 w 5743575"/>
              <a:gd name="connsiteY3-24" fmla="*/ 990600 h 990600"/>
              <a:gd name="connsiteX0-25" fmla="*/ 0 w 4562475"/>
              <a:gd name="connsiteY0-26" fmla="*/ 990600 h 990600"/>
              <a:gd name="connsiteX1-27" fmla="*/ 4562475 w 4562475"/>
              <a:gd name="connsiteY1-28" fmla="*/ 0 h 990600"/>
              <a:gd name="connsiteX2-29" fmla="*/ 2552700 w 4562475"/>
              <a:gd name="connsiteY2-30" fmla="*/ 990600 h 990600"/>
              <a:gd name="connsiteX3-31" fmla="*/ 0 w 4562475"/>
              <a:gd name="connsiteY3-32" fmla="*/ 990600 h 990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562475" h="990600">
                <a:moveTo>
                  <a:pt x="0" y="990600"/>
                </a:moveTo>
                <a:lnTo>
                  <a:pt x="4562475" y="0"/>
                </a:lnTo>
                <a:lnTo>
                  <a:pt x="2552700" y="990600"/>
                </a:lnTo>
                <a:lnTo>
                  <a:pt x="0" y="9906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等腰三角形 6"/>
          <p:cNvSpPr/>
          <p:nvPr/>
        </p:nvSpPr>
        <p:spPr>
          <a:xfrm flipV="1">
            <a:off x="774560" y="719052"/>
            <a:ext cx="498949" cy="430129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441330" y="479"/>
            <a:ext cx="841829" cy="725715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859978" y="0"/>
            <a:ext cx="841829" cy="725715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flipV="1">
            <a:off x="20326" y="479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1"/>
          <p:cNvSpPr/>
          <p:nvPr/>
        </p:nvSpPr>
        <p:spPr>
          <a:xfrm flipV="1">
            <a:off x="22096" y="727144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直角三角形 18"/>
          <p:cNvSpPr/>
          <p:nvPr/>
        </p:nvSpPr>
        <p:spPr>
          <a:xfrm>
            <a:off x="22097" y="477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flipV="1">
            <a:off x="6309261" y="-38100"/>
            <a:ext cx="2146098" cy="651412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endCxn id="5" idx="1"/>
          </p:cNvCxnSpPr>
          <p:nvPr/>
        </p:nvCxnSpPr>
        <p:spPr>
          <a:xfrm>
            <a:off x="4419600" y="-38100"/>
            <a:ext cx="1359102" cy="651412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4107142" y="934116"/>
            <a:ext cx="3977716" cy="523220"/>
            <a:chOff x="4259263" y="707115"/>
            <a:chExt cx="3977716" cy="523220"/>
          </a:xfrm>
        </p:grpSpPr>
        <p:grpSp>
          <p:nvGrpSpPr>
            <p:cNvPr id="48" name="组合 47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等腰三角形 54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等腰三角形 55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等腰三角形 51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等腰三角形 52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aphicFrame>
        <p:nvGraphicFramePr>
          <p:cNvPr id="33" name="图表 32"/>
          <p:cNvGraphicFramePr/>
          <p:nvPr/>
        </p:nvGraphicFramePr>
        <p:xfrm>
          <a:off x="757299" y="1951003"/>
          <a:ext cx="6423359" cy="4176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文本框 43"/>
          <p:cNvSpPr txBox="1"/>
          <p:nvPr/>
        </p:nvSpPr>
        <p:spPr>
          <a:xfrm>
            <a:off x="8390373" y="248542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5" name="矩形 44"/>
          <p:cNvSpPr/>
          <p:nvPr/>
        </p:nvSpPr>
        <p:spPr>
          <a:xfrm>
            <a:off x="7524932" y="2951980"/>
            <a:ext cx="33954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7580858" y="2951980"/>
            <a:ext cx="3240000" cy="0"/>
          </a:xfrm>
          <a:prstGeom prst="line">
            <a:avLst/>
          </a:prstGeom>
          <a:ln w="28575">
            <a:solidFill>
              <a:srgbClr val="C0D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7580858" y="5284270"/>
            <a:ext cx="3240000" cy="0"/>
          </a:xfrm>
          <a:prstGeom prst="line">
            <a:avLst/>
          </a:prstGeom>
          <a:ln w="28575">
            <a:solidFill>
              <a:srgbClr val="C0D6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11"/>
          <p:cNvSpPr/>
          <p:nvPr/>
        </p:nvSpPr>
        <p:spPr>
          <a:xfrm flipH="1">
            <a:off x="11766239" y="5424557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flipH="1" flipV="1">
            <a:off x="11763702" y="6131808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flipV="1">
            <a:off x="3368877" y="-38100"/>
            <a:ext cx="4972050" cy="651412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72050" h="1028700">
                <a:moveTo>
                  <a:pt x="0" y="1028700"/>
                </a:moveTo>
                <a:lnTo>
                  <a:pt x="2409825" y="0"/>
                </a:lnTo>
                <a:lnTo>
                  <a:pt x="4972050" y="1028700"/>
                </a:lnTo>
                <a:lnTo>
                  <a:pt x="0" y="10287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4"/>
          <p:cNvSpPr/>
          <p:nvPr/>
        </p:nvSpPr>
        <p:spPr>
          <a:xfrm flipV="1">
            <a:off x="6440689" y="-1"/>
            <a:ext cx="4562475" cy="675952"/>
          </a:xfrm>
          <a:custGeom>
            <a:avLst/>
            <a:gdLst>
              <a:gd name="connsiteX0" fmla="*/ 0 w 4972050"/>
              <a:gd name="connsiteY0" fmla="*/ 2552700 h 2552700"/>
              <a:gd name="connsiteX1" fmla="*/ 2486025 w 4972050"/>
              <a:gd name="connsiteY1" fmla="*/ 0 h 2552700"/>
              <a:gd name="connsiteX2" fmla="*/ 4972050 w 4972050"/>
              <a:gd name="connsiteY2" fmla="*/ 2552700 h 2552700"/>
              <a:gd name="connsiteX3" fmla="*/ 0 w 4972050"/>
              <a:gd name="connsiteY3" fmla="*/ 2552700 h 2552700"/>
              <a:gd name="connsiteX0-1" fmla="*/ 0 w 4972050"/>
              <a:gd name="connsiteY0-2" fmla="*/ 1028700 h 1028700"/>
              <a:gd name="connsiteX1-3" fmla="*/ 2409825 w 4972050"/>
              <a:gd name="connsiteY1-4" fmla="*/ 0 h 1028700"/>
              <a:gd name="connsiteX2-5" fmla="*/ 4972050 w 4972050"/>
              <a:gd name="connsiteY2-6" fmla="*/ 1028700 h 1028700"/>
              <a:gd name="connsiteX3-7" fmla="*/ 0 w 4972050"/>
              <a:gd name="connsiteY3-8" fmla="*/ 1028700 h 1028700"/>
              <a:gd name="connsiteX0-9" fmla="*/ 0 w 5743575"/>
              <a:gd name="connsiteY0-10" fmla="*/ 990600 h 990600"/>
              <a:gd name="connsiteX1-11" fmla="*/ 5743575 w 5743575"/>
              <a:gd name="connsiteY1-12" fmla="*/ 0 h 990600"/>
              <a:gd name="connsiteX2-13" fmla="*/ 4972050 w 5743575"/>
              <a:gd name="connsiteY2-14" fmla="*/ 990600 h 990600"/>
              <a:gd name="connsiteX3-15" fmla="*/ 0 w 5743575"/>
              <a:gd name="connsiteY3-16" fmla="*/ 990600 h 990600"/>
              <a:gd name="connsiteX0-17" fmla="*/ 0 w 5743575"/>
              <a:gd name="connsiteY0-18" fmla="*/ 990600 h 990600"/>
              <a:gd name="connsiteX1-19" fmla="*/ 5743575 w 5743575"/>
              <a:gd name="connsiteY1-20" fmla="*/ 0 h 990600"/>
              <a:gd name="connsiteX2-21" fmla="*/ 2552700 w 5743575"/>
              <a:gd name="connsiteY2-22" fmla="*/ 990600 h 990600"/>
              <a:gd name="connsiteX3-23" fmla="*/ 0 w 5743575"/>
              <a:gd name="connsiteY3-24" fmla="*/ 990600 h 990600"/>
              <a:gd name="connsiteX0-25" fmla="*/ 0 w 4562475"/>
              <a:gd name="connsiteY0-26" fmla="*/ 990600 h 990600"/>
              <a:gd name="connsiteX1-27" fmla="*/ 4562475 w 4562475"/>
              <a:gd name="connsiteY1-28" fmla="*/ 0 h 990600"/>
              <a:gd name="connsiteX2-29" fmla="*/ 2552700 w 4562475"/>
              <a:gd name="connsiteY2-30" fmla="*/ 990600 h 990600"/>
              <a:gd name="connsiteX3-31" fmla="*/ 0 w 4562475"/>
              <a:gd name="connsiteY3-32" fmla="*/ 990600 h 990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562475" h="990600">
                <a:moveTo>
                  <a:pt x="0" y="990600"/>
                </a:moveTo>
                <a:lnTo>
                  <a:pt x="4562475" y="0"/>
                </a:lnTo>
                <a:lnTo>
                  <a:pt x="2552700" y="990600"/>
                </a:lnTo>
                <a:lnTo>
                  <a:pt x="0" y="9906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等腰三角形 6"/>
          <p:cNvSpPr/>
          <p:nvPr/>
        </p:nvSpPr>
        <p:spPr>
          <a:xfrm flipV="1">
            <a:off x="774560" y="719052"/>
            <a:ext cx="498949" cy="430129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441330" y="479"/>
            <a:ext cx="841829" cy="725715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859978" y="0"/>
            <a:ext cx="841829" cy="725715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flipV="1">
            <a:off x="20326" y="479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1"/>
          <p:cNvSpPr/>
          <p:nvPr/>
        </p:nvSpPr>
        <p:spPr>
          <a:xfrm flipV="1">
            <a:off x="22096" y="727144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直角三角形 18"/>
          <p:cNvSpPr/>
          <p:nvPr/>
        </p:nvSpPr>
        <p:spPr>
          <a:xfrm>
            <a:off x="22097" y="477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flipV="1">
            <a:off x="6309261" y="-38100"/>
            <a:ext cx="2146098" cy="651412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endCxn id="5" idx="1"/>
          </p:cNvCxnSpPr>
          <p:nvPr/>
        </p:nvCxnSpPr>
        <p:spPr>
          <a:xfrm>
            <a:off x="4419600" y="-38100"/>
            <a:ext cx="1359102" cy="651412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4120838" y="966093"/>
            <a:ext cx="3977716" cy="523220"/>
            <a:chOff x="4259263" y="707115"/>
            <a:chExt cx="3977716" cy="523220"/>
          </a:xfrm>
        </p:grpSpPr>
        <p:grpSp>
          <p:nvGrpSpPr>
            <p:cNvPr id="48" name="组合 47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等腰三角形 54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等腰三角形 55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等腰三角形 51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等腰三角形 52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222" name="矩形 221"/>
          <p:cNvSpPr/>
          <p:nvPr/>
        </p:nvSpPr>
        <p:spPr>
          <a:xfrm>
            <a:off x="763046" y="3198732"/>
            <a:ext cx="2832976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4" name="文本框 223"/>
          <p:cNvSpPr txBox="1"/>
          <p:nvPr/>
        </p:nvSpPr>
        <p:spPr>
          <a:xfrm>
            <a:off x="1872473" y="287893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734120" y="2042664"/>
            <a:ext cx="2163376" cy="3185601"/>
            <a:chOff x="3672631" y="2398111"/>
            <a:chExt cx="2163376" cy="3185601"/>
          </a:xfrm>
        </p:grpSpPr>
        <p:sp>
          <p:nvSpPr>
            <p:cNvPr id="13" name="菱形 12"/>
            <p:cNvSpPr>
              <a:spLocks noChangeAspect="1"/>
            </p:cNvSpPr>
            <p:nvPr/>
          </p:nvSpPr>
          <p:spPr>
            <a:xfrm>
              <a:off x="3673892" y="268769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菱形 33"/>
            <p:cNvSpPr>
              <a:spLocks noChangeAspect="1"/>
            </p:cNvSpPr>
            <p:nvPr/>
          </p:nvSpPr>
          <p:spPr>
            <a:xfrm>
              <a:off x="3673892" y="327525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>
              <a:spLocks noChangeAspect="1"/>
            </p:cNvSpPr>
            <p:nvPr/>
          </p:nvSpPr>
          <p:spPr>
            <a:xfrm>
              <a:off x="3673892" y="386281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菱形 35"/>
            <p:cNvSpPr>
              <a:spLocks noChangeAspect="1"/>
            </p:cNvSpPr>
            <p:nvPr/>
          </p:nvSpPr>
          <p:spPr>
            <a:xfrm>
              <a:off x="3673892" y="445037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菱形 36"/>
            <p:cNvSpPr>
              <a:spLocks noChangeAspect="1"/>
            </p:cNvSpPr>
            <p:nvPr/>
          </p:nvSpPr>
          <p:spPr>
            <a:xfrm>
              <a:off x="3673892" y="503793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菱形 38"/>
            <p:cNvSpPr>
              <a:spLocks noChangeAspect="1"/>
            </p:cNvSpPr>
            <p:nvPr/>
          </p:nvSpPr>
          <p:spPr>
            <a:xfrm>
              <a:off x="3673892" y="298147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菱形 39"/>
            <p:cNvSpPr>
              <a:spLocks noChangeAspect="1"/>
            </p:cNvSpPr>
            <p:nvPr/>
          </p:nvSpPr>
          <p:spPr>
            <a:xfrm>
              <a:off x="3673892" y="356903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菱形 40"/>
            <p:cNvSpPr>
              <a:spLocks noChangeAspect="1"/>
            </p:cNvSpPr>
            <p:nvPr/>
          </p:nvSpPr>
          <p:spPr>
            <a:xfrm>
              <a:off x="3673892" y="415659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菱形 41"/>
            <p:cNvSpPr>
              <a:spLocks noChangeAspect="1"/>
            </p:cNvSpPr>
            <p:nvPr/>
          </p:nvSpPr>
          <p:spPr>
            <a:xfrm>
              <a:off x="3673892" y="474415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菱形 42"/>
            <p:cNvSpPr>
              <a:spLocks noChangeAspect="1"/>
            </p:cNvSpPr>
            <p:nvPr/>
          </p:nvSpPr>
          <p:spPr>
            <a:xfrm>
              <a:off x="3673892" y="5331712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菱形 59"/>
            <p:cNvSpPr>
              <a:spLocks noChangeAspect="1"/>
            </p:cNvSpPr>
            <p:nvPr/>
          </p:nvSpPr>
          <p:spPr>
            <a:xfrm>
              <a:off x="3992244" y="268769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菱形 60"/>
            <p:cNvSpPr>
              <a:spLocks noChangeAspect="1"/>
            </p:cNvSpPr>
            <p:nvPr/>
          </p:nvSpPr>
          <p:spPr>
            <a:xfrm>
              <a:off x="3992244" y="327525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菱形 61"/>
            <p:cNvSpPr>
              <a:spLocks noChangeAspect="1"/>
            </p:cNvSpPr>
            <p:nvPr/>
          </p:nvSpPr>
          <p:spPr>
            <a:xfrm>
              <a:off x="3992244" y="386281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菱形 62"/>
            <p:cNvSpPr>
              <a:spLocks noChangeAspect="1"/>
            </p:cNvSpPr>
            <p:nvPr/>
          </p:nvSpPr>
          <p:spPr>
            <a:xfrm>
              <a:off x="3992244" y="445037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菱形 63"/>
            <p:cNvSpPr>
              <a:spLocks noChangeAspect="1"/>
            </p:cNvSpPr>
            <p:nvPr/>
          </p:nvSpPr>
          <p:spPr>
            <a:xfrm>
              <a:off x="3992244" y="503793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菱形 65"/>
            <p:cNvSpPr>
              <a:spLocks noChangeAspect="1"/>
            </p:cNvSpPr>
            <p:nvPr/>
          </p:nvSpPr>
          <p:spPr>
            <a:xfrm>
              <a:off x="3992244" y="298147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菱形 66"/>
            <p:cNvSpPr>
              <a:spLocks noChangeAspect="1"/>
            </p:cNvSpPr>
            <p:nvPr/>
          </p:nvSpPr>
          <p:spPr>
            <a:xfrm>
              <a:off x="3992244" y="356903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菱形 67"/>
            <p:cNvSpPr>
              <a:spLocks noChangeAspect="1"/>
            </p:cNvSpPr>
            <p:nvPr/>
          </p:nvSpPr>
          <p:spPr>
            <a:xfrm>
              <a:off x="3992244" y="415659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菱形 68"/>
            <p:cNvSpPr>
              <a:spLocks noChangeAspect="1"/>
            </p:cNvSpPr>
            <p:nvPr/>
          </p:nvSpPr>
          <p:spPr>
            <a:xfrm>
              <a:off x="3992244" y="474415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菱形 69"/>
            <p:cNvSpPr>
              <a:spLocks noChangeAspect="1"/>
            </p:cNvSpPr>
            <p:nvPr/>
          </p:nvSpPr>
          <p:spPr>
            <a:xfrm>
              <a:off x="3992244" y="5331712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菱形 72"/>
            <p:cNvSpPr>
              <a:spLocks noChangeAspect="1"/>
            </p:cNvSpPr>
            <p:nvPr/>
          </p:nvSpPr>
          <p:spPr>
            <a:xfrm>
              <a:off x="4310596" y="268769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菱形 73"/>
            <p:cNvSpPr>
              <a:spLocks noChangeAspect="1"/>
            </p:cNvSpPr>
            <p:nvPr/>
          </p:nvSpPr>
          <p:spPr>
            <a:xfrm>
              <a:off x="4310596" y="327525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菱形 74"/>
            <p:cNvSpPr>
              <a:spLocks noChangeAspect="1"/>
            </p:cNvSpPr>
            <p:nvPr/>
          </p:nvSpPr>
          <p:spPr>
            <a:xfrm>
              <a:off x="4310596" y="386281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菱形 75"/>
            <p:cNvSpPr>
              <a:spLocks noChangeAspect="1"/>
            </p:cNvSpPr>
            <p:nvPr/>
          </p:nvSpPr>
          <p:spPr>
            <a:xfrm>
              <a:off x="4310596" y="445037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菱形 76"/>
            <p:cNvSpPr>
              <a:spLocks noChangeAspect="1"/>
            </p:cNvSpPr>
            <p:nvPr/>
          </p:nvSpPr>
          <p:spPr>
            <a:xfrm>
              <a:off x="4310596" y="503793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菱形 78"/>
            <p:cNvSpPr>
              <a:spLocks noChangeAspect="1"/>
            </p:cNvSpPr>
            <p:nvPr/>
          </p:nvSpPr>
          <p:spPr>
            <a:xfrm>
              <a:off x="4310596" y="298147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菱形 79"/>
            <p:cNvSpPr>
              <a:spLocks noChangeAspect="1"/>
            </p:cNvSpPr>
            <p:nvPr/>
          </p:nvSpPr>
          <p:spPr>
            <a:xfrm>
              <a:off x="4310596" y="356903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菱形 80"/>
            <p:cNvSpPr>
              <a:spLocks noChangeAspect="1"/>
            </p:cNvSpPr>
            <p:nvPr/>
          </p:nvSpPr>
          <p:spPr>
            <a:xfrm>
              <a:off x="4310596" y="415659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菱形 81"/>
            <p:cNvSpPr>
              <a:spLocks noChangeAspect="1"/>
            </p:cNvSpPr>
            <p:nvPr/>
          </p:nvSpPr>
          <p:spPr>
            <a:xfrm>
              <a:off x="4310596" y="474415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菱形 82"/>
            <p:cNvSpPr>
              <a:spLocks noChangeAspect="1"/>
            </p:cNvSpPr>
            <p:nvPr/>
          </p:nvSpPr>
          <p:spPr>
            <a:xfrm>
              <a:off x="4310596" y="5331712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菱形 85"/>
            <p:cNvSpPr>
              <a:spLocks noChangeAspect="1"/>
            </p:cNvSpPr>
            <p:nvPr/>
          </p:nvSpPr>
          <p:spPr>
            <a:xfrm>
              <a:off x="4628948" y="268769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菱形 86"/>
            <p:cNvSpPr>
              <a:spLocks noChangeAspect="1"/>
            </p:cNvSpPr>
            <p:nvPr/>
          </p:nvSpPr>
          <p:spPr>
            <a:xfrm>
              <a:off x="4628948" y="327525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菱形 87"/>
            <p:cNvSpPr>
              <a:spLocks noChangeAspect="1"/>
            </p:cNvSpPr>
            <p:nvPr/>
          </p:nvSpPr>
          <p:spPr>
            <a:xfrm>
              <a:off x="4628948" y="386281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菱形 88"/>
            <p:cNvSpPr>
              <a:spLocks noChangeAspect="1"/>
            </p:cNvSpPr>
            <p:nvPr/>
          </p:nvSpPr>
          <p:spPr>
            <a:xfrm>
              <a:off x="4628948" y="445037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菱形 89"/>
            <p:cNvSpPr>
              <a:spLocks noChangeAspect="1"/>
            </p:cNvSpPr>
            <p:nvPr/>
          </p:nvSpPr>
          <p:spPr>
            <a:xfrm>
              <a:off x="4628948" y="503793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菱形 91"/>
            <p:cNvSpPr>
              <a:spLocks noChangeAspect="1"/>
            </p:cNvSpPr>
            <p:nvPr/>
          </p:nvSpPr>
          <p:spPr>
            <a:xfrm>
              <a:off x="4628948" y="298147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菱形 92"/>
            <p:cNvSpPr>
              <a:spLocks noChangeAspect="1"/>
            </p:cNvSpPr>
            <p:nvPr/>
          </p:nvSpPr>
          <p:spPr>
            <a:xfrm>
              <a:off x="4628948" y="356903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菱形 93"/>
            <p:cNvSpPr>
              <a:spLocks noChangeAspect="1"/>
            </p:cNvSpPr>
            <p:nvPr/>
          </p:nvSpPr>
          <p:spPr>
            <a:xfrm>
              <a:off x="4628948" y="415659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菱形 94"/>
            <p:cNvSpPr>
              <a:spLocks noChangeAspect="1"/>
            </p:cNvSpPr>
            <p:nvPr/>
          </p:nvSpPr>
          <p:spPr>
            <a:xfrm>
              <a:off x="4628948" y="474415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菱形 95"/>
            <p:cNvSpPr>
              <a:spLocks noChangeAspect="1"/>
            </p:cNvSpPr>
            <p:nvPr/>
          </p:nvSpPr>
          <p:spPr>
            <a:xfrm>
              <a:off x="4628948" y="5331712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菱形 98"/>
            <p:cNvSpPr>
              <a:spLocks noChangeAspect="1"/>
            </p:cNvSpPr>
            <p:nvPr/>
          </p:nvSpPr>
          <p:spPr>
            <a:xfrm>
              <a:off x="4947300" y="268769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菱形 99"/>
            <p:cNvSpPr>
              <a:spLocks noChangeAspect="1"/>
            </p:cNvSpPr>
            <p:nvPr/>
          </p:nvSpPr>
          <p:spPr>
            <a:xfrm>
              <a:off x="4947300" y="327525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菱形 100"/>
            <p:cNvSpPr>
              <a:spLocks noChangeAspect="1"/>
            </p:cNvSpPr>
            <p:nvPr/>
          </p:nvSpPr>
          <p:spPr>
            <a:xfrm>
              <a:off x="4947300" y="386281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菱形 101"/>
            <p:cNvSpPr>
              <a:spLocks noChangeAspect="1"/>
            </p:cNvSpPr>
            <p:nvPr/>
          </p:nvSpPr>
          <p:spPr>
            <a:xfrm>
              <a:off x="4947300" y="445037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菱形 102"/>
            <p:cNvSpPr>
              <a:spLocks noChangeAspect="1"/>
            </p:cNvSpPr>
            <p:nvPr/>
          </p:nvSpPr>
          <p:spPr>
            <a:xfrm>
              <a:off x="4947300" y="503793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菱形 104"/>
            <p:cNvSpPr>
              <a:spLocks noChangeAspect="1"/>
            </p:cNvSpPr>
            <p:nvPr/>
          </p:nvSpPr>
          <p:spPr>
            <a:xfrm>
              <a:off x="4947300" y="298147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菱形 105"/>
            <p:cNvSpPr>
              <a:spLocks noChangeAspect="1"/>
            </p:cNvSpPr>
            <p:nvPr/>
          </p:nvSpPr>
          <p:spPr>
            <a:xfrm>
              <a:off x="4947300" y="356903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菱形 106"/>
            <p:cNvSpPr>
              <a:spLocks noChangeAspect="1"/>
            </p:cNvSpPr>
            <p:nvPr/>
          </p:nvSpPr>
          <p:spPr>
            <a:xfrm>
              <a:off x="4947300" y="415659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菱形 107"/>
            <p:cNvSpPr>
              <a:spLocks noChangeAspect="1"/>
            </p:cNvSpPr>
            <p:nvPr/>
          </p:nvSpPr>
          <p:spPr>
            <a:xfrm>
              <a:off x="4947300" y="474415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菱形 108"/>
            <p:cNvSpPr>
              <a:spLocks noChangeAspect="1"/>
            </p:cNvSpPr>
            <p:nvPr/>
          </p:nvSpPr>
          <p:spPr>
            <a:xfrm>
              <a:off x="4947300" y="5331712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菱形 111"/>
            <p:cNvSpPr>
              <a:spLocks noChangeAspect="1"/>
            </p:cNvSpPr>
            <p:nvPr/>
          </p:nvSpPr>
          <p:spPr>
            <a:xfrm>
              <a:off x="5265652" y="268769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菱形 112"/>
            <p:cNvSpPr>
              <a:spLocks noChangeAspect="1"/>
            </p:cNvSpPr>
            <p:nvPr/>
          </p:nvSpPr>
          <p:spPr>
            <a:xfrm>
              <a:off x="5265652" y="327525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菱形 113"/>
            <p:cNvSpPr>
              <a:spLocks noChangeAspect="1"/>
            </p:cNvSpPr>
            <p:nvPr/>
          </p:nvSpPr>
          <p:spPr>
            <a:xfrm>
              <a:off x="5265652" y="386281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菱形 114"/>
            <p:cNvSpPr>
              <a:spLocks noChangeAspect="1"/>
            </p:cNvSpPr>
            <p:nvPr/>
          </p:nvSpPr>
          <p:spPr>
            <a:xfrm>
              <a:off x="5265652" y="445037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菱形 115"/>
            <p:cNvSpPr>
              <a:spLocks noChangeAspect="1"/>
            </p:cNvSpPr>
            <p:nvPr/>
          </p:nvSpPr>
          <p:spPr>
            <a:xfrm>
              <a:off x="5265652" y="503793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菱形 117"/>
            <p:cNvSpPr>
              <a:spLocks noChangeAspect="1"/>
            </p:cNvSpPr>
            <p:nvPr/>
          </p:nvSpPr>
          <p:spPr>
            <a:xfrm>
              <a:off x="5265652" y="298147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菱形 118"/>
            <p:cNvSpPr>
              <a:spLocks noChangeAspect="1"/>
            </p:cNvSpPr>
            <p:nvPr/>
          </p:nvSpPr>
          <p:spPr>
            <a:xfrm>
              <a:off x="5265652" y="356903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菱形 119"/>
            <p:cNvSpPr>
              <a:spLocks noChangeAspect="1"/>
            </p:cNvSpPr>
            <p:nvPr/>
          </p:nvSpPr>
          <p:spPr>
            <a:xfrm>
              <a:off x="5265652" y="415659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菱形 120"/>
            <p:cNvSpPr>
              <a:spLocks noChangeAspect="1"/>
            </p:cNvSpPr>
            <p:nvPr/>
          </p:nvSpPr>
          <p:spPr>
            <a:xfrm>
              <a:off x="5265652" y="474415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菱形 121"/>
            <p:cNvSpPr>
              <a:spLocks noChangeAspect="1"/>
            </p:cNvSpPr>
            <p:nvPr/>
          </p:nvSpPr>
          <p:spPr>
            <a:xfrm>
              <a:off x="5265652" y="5331712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菱形 124"/>
            <p:cNvSpPr>
              <a:spLocks noChangeAspect="1"/>
            </p:cNvSpPr>
            <p:nvPr/>
          </p:nvSpPr>
          <p:spPr>
            <a:xfrm>
              <a:off x="5584007" y="268769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菱形 125"/>
            <p:cNvSpPr>
              <a:spLocks noChangeAspect="1"/>
            </p:cNvSpPr>
            <p:nvPr/>
          </p:nvSpPr>
          <p:spPr>
            <a:xfrm>
              <a:off x="5584007" y="327525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菱形 126"/>
            <p:cNvSpPr>
              <a:spLocks noChangeAspect="1"/>
            </p:cNvSpPr>
            <p:nvPr/>
          </p:nvSpPr>
          <p:spPr>
            <a:xfrm>
              <a:off x="5584007" y="386281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菱形 127"/>
            <p:cNvSpPr>
              <a:spLocks noChangeAspect="1"/>
            </p:cNvSpPr>
            <p:nvPr/>
          </p:nvSpPr>
          <p:spPr>
            <a:xfrm>
              <a:off x="5584007" y="445037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菱形 128"/>
            <p:cNvSpPr>
              <a:spLocks noChangeAspect="1"/>
            </p:cNvSpPr>
            <p:nvPr/>
          </p:nvSpPr>
          <p:spPr>
            <a:xfrm>
              <a:off x="5584007" y="503793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菱形 130"/>
            <p:cNvSpPr>
              <a:spLocks noChangeAspect="1"/>
            </p:cNvSpPr>
            <p:nvPr/>
          </p:nvSpPr>
          <p:spPr>
            <a:xfrm>
              <a:off x="5584007" y="298147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菱形 131"/>
            <p:cNvSpPr>
              <a:spLocks noChangeAspect="1"/>
            </p:cNvSpPr>
            <p:nvPr/>
          </p:nvSpPr>
          <p:spPr>
            <a:xfrm>
              <a:off x="5584007" y="3569037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菱形 132"/>
            <p:cNvSpPr>
              <a:spLocks noChangeAspect="1"/>
            </p:cNvSpPr>
            <p:nvPr/>
          </p:nvSpPr>
          <p:spPr>
            <a:xfrm>
              <a:off x="5584007" y="415659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菱形 133"/>
            <p:cNvSpPr>
              <a:spLocks noChangeAspect="1"/>
            </p:cNvSpPr>
            <p:nvPr/>
          </p:nvSpPr>
          <p:spPr>
            <a:xfrm>
              <a:off x="5584007" y="4744157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菱形 134"/>
            <p:cNvSpPr>
              <a:spLocks noChangeAspect="1"/>
            </p:cNvSpPr>
            <p:nvPr/>
          </p:nvSpPr>
          <p:spPr>
            <a:xfrm>
              <a:off x="5584007" y="5331712"/>
              <a:ext cx="252000" cy="252000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菱形 225"/>
            <p:cNvSpPr>
              <a:spLocks noChangeAspect="1"/>
            </p:cNvSpPr>
            <p:nvPr/>
          </p:nvSpPr>
          <p:spPr>
            <a:xfrm>
              <a:off x="3672631" y="2398111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菱形 226"/>
            <p:cNvSpPr>
              <a:spLocks noChangeAspect="1"/>
            </p:cNvSpPr>
            <p:nvPr/>
          </p:nvSpPr>
          <p:spPr>
            <a:xfrm>
              <a:off x="3990983" y="2398111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菱形 229"/>
            <p:cNvSpPr>
              <a:spLocks noChangeAspect="1"/>
            </p:cNvSpPr>
            <p:nvPr/>
          </p:nvSpPr>
          <p:spPr>
            <a:xfrm>
              <a:off x="4309335" y="2398111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菱形 230"/>
            <p:cNvSpPr>
              <a:spLocks noChangeAspect="1"/>
            </p:cNvSpPr>
            <p:nvPr/>
          </p:nvSpPr>
          <p:spPr>
            <a:xfrm>
              <a:off x="4627687" y="2398111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菱形 231"/>
            <p:cNvSpPr>
              <a:spLocks noChangeAspect="1"/>
            </p:cNvSpPr>
            <p:nvPr/>
          </p:nvSpPr>
          <p:spPr>
            <a:xfrm>
              <a:off x="4946039" y="2398111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菱形 232"/>
            <p:cNvSpPr>
              <a:spLocks noChangeAspect="1"/>
            </p:cNvSpPr>
            <p:nvPr/>
          </p:nvSpPr>
          <p:spPr>
            <a:xfrm>
              <a:off x="5264391" y="2398111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菱形 233"/>
            <p:cNvSpPr>
              <a:spLocks noChangeAspect="1"/>
            </p:cNvSpPr>
            <p:nvPr/>
          </p:nvSpPr>
          <p:spPr>
            <a:xfrm>
              <a:off x="5582746" y="2398111"/>
              <a:ext cx="252000" cy="252000"/>
            </a:xfrm>
            <a:prstGeom prst="diamon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8" name="菱形 137"/>
          <p:cNvSpPr>
            <a:spLocks noChangeAspect="1"/>
          </p:cNvSpPr>
          <p:nvPr/>
        </p:nvSpPr>
        <p:spPr>
          <a:xfrm>
            <a:off x="6337453" y="234505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菱形 138"/>
          <p:cNvSpPr>
            <a:spLocks noChangeAspect="1"/>
          </p:cNvSpPr>
          <p:nvPr/>
        </p:nvSpPr>
        <p:spPr>
          <a:xfrm>
            <a:off x="6337453" y="293261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菱形 139"/>
          <p:cNvSpPr>
            <a:spLocks noChangeAspect="1"/>
          </p:cNvSpPr>
          <p:nvPr/>
        </p:nvSpPr>
        <p:spPr>
          <a:xfrm>
            <a:off x="6337453" y="352017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菱形 140"/>
          <p:cNvSpPr>
            <a:spLocks noChangeAspect="1"/>
          </p:cNvSpPr>
          <p:nvPr/>
        </p:nvSpPr>
        <p:spPr>
          <a:xfrm>
            <a:off x="6337453" y="410773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菱形 141"/>
          <p:cNvSpPr>
            <a:spLocks noChangeAspect="1"/>
          </p:cNvSpPr>
          <p:nvPr/>
        </p:nvSpPr>
        <p:spPr>
          <a:xfrm>
            <a:off x="6337453" y="469529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菱形 143"/>
          <p:cNvSpPr>
            <a:spLocks noChangeAspect="1"/>
          </p:cNvSpPr>
          <p:nvPr/>
        </p:nvSpPr>
        <p:spPr>
          <a:xfrm>
            <a:off x="6337453" y="263883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菱形 144"/>
          <p:cNvSpPr>
            <a:spLocks noChangeAspect="1"/>
          </p:cNvSpPr>
          <p:nvPr/>
        </p:nvSpPr>
        <p:spPr>
          <a:xfrm>
            <a:off x="6337453" y="322639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菱形 145"/>
          <p:cNvSpPr>
            <a:spLocks noChangeAspect="1"/>
          </p:cNvSpPr>
          <p:nvPr/>
        </p:nvSpPr>
        <p:spPr>
          <a:xfrm>
            <a:off x="6337453" y="381395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菱形 146"/>
          <p:cNvSpPr>
            <a:spLocks noChangeAspect="1"/>
          </p:cNvSpPr>
          <p:nvPr/>
        </p:nvSpPr>
        <p:spPr>
          <a:xfrm>
            <a:off x="6337453" y="440151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菱形 147"/>
          <p:cNvSpPr>
            <a:spLocks noChangeAspect="1"/>
          </p:cNvSpPr>
          <p:nvPr/>
        </p:nvSpPr>
        <p:spPr>
          <a:xfrm>
            <a:off x="6337453" y="4989065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菱形 149"/>
          <p:cNvSpPr>
            <a:spLocks noChangeAspect="1"/>
          </p:cNvSpPr>
          <p:nvPr/>
        </p:nvSpPr>
        <p:spPr>
          <a:xfrm>
            <a:off x="6655805" y="234505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菱形 150"/>
          <p:cNvSpPr>
            <a:spLocks noChangeAspect="1"/>
          </p:cNvSpPr>
          <p:nvPr/>
        </p:nvSpPr>
        <p:spPr>
          <a:xfrm>
            <a:off x="6655805" y="293261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菱形 151"/>
          <p:cNvSpPr>
            <a:spLocks noChangeAspect="1"/>
          </p:cNvSpPr>
          <p:nvPr/>
        </p:nvSpPr>
        <p:spPr>
          <a:xfrm>
            <a:off x="6655805" y="352017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菱形 152"/>
          <p:cNvSpPr>
            <a:spLocks noChangeAspect="1"/>
          </p:cNvSpPr>
          <p:nvPr/>
        </p:nvSpPr>
        <p:spPr>
          <a:xfrm>
            <a:off x="6655805" y="410773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菱形 153"/>
          <p:cNvSpPr>
            <a:spLocks noChangeAspect="1"/>
          </p:cNvSpPr>
          <p:nvPr/>
        </p:nvSpPr>
        <p:spPr>
          <a:xfrm>
            <a:off x="6655805" y="469529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菱形 155"/>
          <p:cNvSpPr>
            <a:spLocks noChangeAspect="1"/>
          </p:cNvSpPr>
          <p:nvPr/>
        </p:nvSpPr>
        <p:spPr>
          <a:xfrm>
            <a:off x="6655805" y="263883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菱形 156"/>
          <p:cNvSpPr>
            <a:spLocks noChangeAspect="1"/>
          </p:cNvSpPr>
          <p:nvPr/>
        </p:nvSpPr>
        <p:spPr>
          <a:xfrm>
            <a:off x="6655805" y="322639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菱形 157"/>
          <p:cNvSpPr>
            <a:spLocks noChangeAspect="1"/>
          </p:cNvSpPr>
          <p:nvPr/>
        </p:nvSpPr>
        <p:spPr>
          <a:xfrm>
            <a:off x="6655805" y="381395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菱形 158"/>
          <p:cNvSpPr>
            <a:spLocks noChangeAspect="1"/>
          </p:cNvSpPr>
          <p:nvPr/>
        </p:nvSpPr>
        <p:spPr>
          <a:xfrm>
            <a:off x="6655805" y="440151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菱形 159"/>
          <p:cNvSpPr>
            <a:spLocks noChangeAspect="1"/>
          </p:cNvSpPr>
          <p:nvPr/>
        </p:nvSpPr>
        <p:spPr>
          <a:xfrm>
            <a:off x="6655805" y="4989065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菱形 161"/>
          <p:cNvSpPr>
            <a:spLocks noChangeAspect="1"/>
          </p:cNvSpPr>
          <p:nvPr/>
        </p:nvSpPr>
        <p:spPr>
          <a:xfrm>
            <a:off x="6974157" y="234505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菱形 162"/>
          <p:cNvSpPr>
            <a:spLocks noChangeAspect="1"/>
          </p:cNvSpPr>
          <p:nvPr/>
        </p:nvSpPr>
        <p:spPr>
          <a:xfrm>
            <a:off x="6974157" y="293261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菱形 163"/>
          <p:cNvSpPr>
            <a:spLocks noChangeAspect="1"/>
          </p:cNvSpPr>
          <p:nvPr/>
        </p:nvSpPr>
        <p:spPr>
          <a:xfrm>
            <a:off x="6974157" y="352017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菱形 164"/>
          <p:cNvSpPr>
            <a:spLocks noChangeAspect="1"/>
          </p:cNvSpPr>
          <p:nvPr/>
        </p:nvSpPr>
        <p:spPr>
          <a:xfrm>
            <a:off x="6974157" y="410773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菱形 165"/>
          <p:cNvSpPr>
            <a:spLocks noChangeAspect="1"/>
          </p:cNvSpPr>
          <p:nvPr/>
        </p:nvSpPr>
        <p:spPr>
          <a:xfrm>
            <a:off x="6974157" y="469529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菱形 167"/>
          <p:cNvSpPr>
            <a:spLocks noChangeAspect="1"/>
          </p:cNvSpPr>
          <p:nvPr/>
        </p:nvSpPr>
        <p:spPr>
          <a:xfrm>
            <a:off x="6974157" y="263883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菱形 168"/>
          <p:cNvSpPr>
            <a:spLocks noChangeAspect="1"/>
          </p:cNvSpPr>
          <p:nvPr/>
        </p:nvSpPr>
        <p:spPr>
          <a:xfrm>
            <a:off x="6974157" y="322639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菱形 169"/>
          <p:cNvSpPr>
            <a:spLocks noChangeAspect="1"/>
          </p:cNvSpPr>
          <p:nvPr/>
        </p:nvSpPr>
        <p:spPr>
          <a:xfrm>
            <a:off x="6974157" y="381395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菱形 170"/>
          <p:cNvSpPr>
            <a:spLocks noChangeAspect="1"/>
          </p:cNvSpPr>
          <p:nvPr/>
        </p:nvSpPr>
        <p:spPr>
          <a:xfrm>
            <a:off x="6974157" y="440151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菱形 171"/>
          <p:cNvSpPr>
            <a:spLocks noChangeAspect="1"/>
          </p:cNvSpPr>
          <p:nvPr/>
        </p:nvSpPr>
        <p:spPr>
          <a:xfrm>
            <a:off x="6974157" y="4989065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菱形 173"/>
          <p:cNvSpPr>
            <a:spLocks noChangeAspect="1"/>
          </p:cNvSpPr>
          <p:nvPr/>
        </p:nvSpPr>
        <p:spPr>
          <a:xfrm>
            <a:off x="7292509" y="234505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菱形 174"/>
          <p:cNvSpPr>
            <a:spLocks noChangeAspect="1"/>
          </p:cNvSpPr>
          <p:nvPr/>
        </p:nvSpPr>
        <p:spPr>
          <a:xfrm>
            <a:off x="7292509" y="293261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菱形 175"/>
          <p:cNvSpPr>
            <a:spLocks noChangeAspect="1"/>
          </p:cNvSpPr>
          <p:nvPr/>
        </p:nvSpPr>
        <p:spPr>
          <a:xfrm>
            <a:off x="7292509" y="352017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菱形 176"/>
          <p:cNvSpPr>
            <a:spLocks noChangeAspect="1"/>
          </p:cNvSpPr>
          <p:nvPr/>
        </p:nvSpPr>
        <p:spPr>
          <a:xfrm>
            <a:off x="7292509" y="410773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菱形 177"/>
          <p:cNvSpPr>
            <a:spLocks noChangeAspect="1"/>
          </p:cNvSpPr>
          <p:nvPr/>
        </p:nvSpPr>
        <p:spPr>
          <a:xfrm>
            <a:off x="7292509" y="469529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菱形 179"/>
          <p:cNvSpPr>
            <a:spLocks noChangeAspect="1"/>
          </p:cNvSpPr>
          <p:nvPr/>
        </p:nvSpPr>
        <p:spPr>
          <a:xfrm>
            <a:off x="7292509" y="263883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菱形 180"/>
          <p:cNvSpPr>
            <a:spLocks noChangeAspect="1"/>
          </p:cNvSpPr>
          <p:nvPr/>
        </p:nvSpPr>
        <p:spPr>
          <a:xfrm>
            <a:off x="7292509" y="322639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菱形 181"/>
          <p:cNvSpPr>
            <a:spLocks noChangeAspect="1"/>
          </p:cNvSpPr>
          <p:nvPr/>
        </p:nvSpPr>
        <p:spPr>
          <a:xfrm>
            <a:off x="7292509" y="381395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菱形 182"/>
          <p:cNvSpPr>
            <a:spLocks noChangeAspect="1"/>
          </p:cNvSpPr>
          <p:nvPr/>
        </p:nvSpPr>
        <p:spPr>
          <a:xfrm>
            <a:off x="7292509" y="440151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菱形 183"/>
          <p:cNvSpPr>
            <a:spLocks noChangeAspect="1"/>
          </p:cNvSpPr>
          <p:nvPr/>
        </p:nvSpPr>
        <p:spPr>
          <a:xfrm>
            <a:off x="7292509" y="4989065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菱形 185"/>
          <p:cNvSpPr>
            <a:spLocks noChangeAspect="1"/>
          </p:cNvSpPr>
          <p:nvPr/>
        </p:nvSpPr>
        <p:spPr>
          <a:xfrm>
            <a:off x="7610861" y="234505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菱形 186"/>
          <p:cNvSpPr>
            <a:spLocks noChangeAspect="1"/>
          </p:cNvSpPr>
          <p:nvPr/>
        </p:nvSpPr>
        <p:spPr>
          <a:xfrm>
            <a:off x="7610861" y="293261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菱形 187"/>
          <p:cNvSpPr>
            <a:spLocks noChangeAspect="1"/>
          </p:cNvSpPr>
          <p:nvPr/>
        </p:nvSpPr>
        <p:spPr>
          <a:xfrm>
            <a:off x="7610861" y="352017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菱形 188"/>
          <p:cNvSpPr>
            <a:spLocks noChangeAspect="1"/>
          </p:cNvSpPr>
          <p:nvPr/>
        </p:nvSpPr>
        <p:spPr>
          <a:xfrm>
            <a:off x="7610861" y="410773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菱形 189"/>
          <p:cNvSpPr>
            <a:spLocks noChangeAspect="1"/>
          </p:cNvSpPr>
          <p:nvPr/>
        </p:nvSpPr>
        <p:spPr>
          <a:xfrm>
            <a:off x="7610861" y="469529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菱形 191"/>
          <p:cNvSpPr>
            <a:spLocks noChangeAspect="1"/>
          </p:cNvSpPr>
          <p:nvPr/>
        </p:nvSpPr>
        <p:spPr>
          <a:xfrm>
            <a:off x="7610861" y="263883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菱形 192"/>
          <p:cNvSpPr>
            <a:spLocks noChangeAspect="1"/>
          </p:cNvSpPr>
          <p:nvPr/>
        </p:nvSpPr>
        <p:spPr>
          <a:xfrm>
            <a:off x="7610861" y="322639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菱形 193"/>
          <p:cNvSpPr>
            <a:spLocks noChangeAspect="1"/>
          </p:cNvSpPr>
          <p:nvPr/>
        </p:nvSpPr>
        <p:spPr>
          <a:xfrm>
            <a:off x="7610861" y="381395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菱形 194"/>
          <p:cNvSpPr>
            <a:spLocks noChangeAspect="1"/>
          </p:cNvSpPr>
          <p:nvPr/>
        </p:nvSpPr>
        <p:spPr>
          <a:xfrm>
            <a:off x="7610861" y="440151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菱形 195"/>
          <p:cNvSpPr>
            <a:spLocks noChangeAspect="1"/>
          </p:cNvSpPr>
          <p:nvPr/>
        </p:nvSpPr>
        <p:spPr>
          <a:xfrm>
            <a:off x="7610861" y="4989065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菱形 197"/>
          <p:cNvSpPr>
            <a:spLocks noChangeAspect="1"/>
          </p:cNvSpPr>
          <p:nvPr/>
        </p:nvSpPr>
        <p:spPr>
          <a:xfrm>
            <a:off x="7929213" y="234505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9" name="菱形 198"/>
          <p:cNvSpPr>
            <a:spLocks noChangeAspect="1"/>
          </p:cNvSpPr>
          <p:nvPr/>
        </p:nvSpPr>
        <p:spPr>
          <a:xfrm>
            <a:off x="7929213" y="293261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0" name="菱形 199"/>
          <p:cNvSpPr>
            <a:spLocks noChangeAspect="1"/>
          </p:cNvSpPr>
          <p:nvPr/>
        </p:nvSpPr>
        <p:spPr>
          <a:xfrm>
            <a:off x="7929213" y="352017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菱形 200"/>
          <p:cNvSpPr>
            <a:spLocks noChangeAspect="1"/>
          </p:cNvSpPr>
          <p:nvPr/>
        </p:nvSpPr>
        <p:spPr>
          <a:xfrm>
            <a:off x="7929213" y="410773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菱形 201"/>
          <p:cNvSpPr>
            <a:spLocks noChangeAspect="1"/>
          </p:cNvSpPr>
          <p:nvPr/>
        </p:nvSpPr>
        <p:spPr>
          <a:xfrm>
            <a:off x="7929213" y="469529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菱形 203"/>
          <p:cNvSpPr>
            <a:spLocks noChangeAspect="1"/>
          </p:cNvSpPr>
          <p:nvPr/>
        </p:nvSpPr>
        <p:spPr>
          <a:xfrm>
            <a:off x="7929213" y="263883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菱形 204"/>
          <p:cNvSpPr>
            <a:spLocks noChangeAspect="1"/>
          </p:cNvSpPr>
          <p:nvPr/>
        </p:nvSpPr>
        <p:spPr>
          <a:xfrm>
            <a:off x="7929213" y="322639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菱形 205"/>
          <p:cNvSpPr>
            <a:spLocks noChangeAspect="1"/>
          </p:cNvSpPr>
          <p:nvPr/>
        </p:nvSpPr>
        <p:spPr>
          <a:xfrm>
            <a:off x="7929213" y="381395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菱形 206"/>
          <p:cNvSpPr>
            <a:spLocks noChangeAspect="1"/>
          </p:cNvSpPr>
          <p:nvPr/>
        </p:nvSpPr>
        <p:spPr>
          <a:xfrm>
            <a:off x="7929213" y="440151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菱形 207"/>
          <p:cNvSpPr>
            <a:spLocks noChangeAspect="1"/>
          </p:cNvSpPr>
          <p:nvPr/>
        </p:nvSpPr>
        <p:spPr>
          <a:xfrm>
            <a:off x="7929213" y="4989065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菱形 209"/>
          <p:cNvSpPr>
            <a:spLocks noChangeAspect="1"/>
          </p:cNvSpPr>
          <p:nvPr/>
        </p:nvSpPr>
        <p:spPr>
          <a:xfrm>
            <a:off x="8247568" y="234505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1" name="菱形 210"/>
          <p:cNvSpPr>
            <a:spLocks noChangeAspect="1"/>
          </p:cNvSpPr>
          <p:nvPr/>
        </p:nvSpPr>
        <p:spPr>
          <a:xfrm>
            <a:off x="8247568" y="293261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菱形 211"/>
          <p:cNvSpPr>
            <a:spLocks noChangeAspect="1"/>
          </p:cNvSpPr>
          <p:nvPr/>
        </p:nvSpPr>
        <p:spPr>
          <a:xfrm>
            <a:off x="8247568" y="352017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菱形 212"/>
          <p:cNvSpPr>
            <a:spLocks noChangeAspect="1"/>
          </p:cNvSpPr>
          <p:nvPr/>
        </p:nvSpPr>
        <p:spPr>
          <a:xfrm>
            <a:off x="8247568" y="410773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4" name="菱形 213"/>
          <p:cNvSpPr>
            <a:spLocks noChangeAspect="1"/>
          </p:cNvSpPr>
          <p:nvPr/>
        </p:nvSpPr>
        <p:spPr>
          <a:xfrm>
            <a:off x="8247568" y="469529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菱形 215"/>
          <p:cNvSpPr>
            <a:spLocks noChangeAspect="1"/>
          </p:cNvSpPr>
          <p:nvPr/>
        </p:nvSpPr>
        <p:spPr>
          <a:xfrm>
            <a:off x="8247568" y="263883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7" name="菱形 216"/>
          <p:cNvSpPr>
            <a:spLocks noChangeAspect="1"/>
          </p:cNvSpPr>
          <p:nvPr/>
        </p:nvSpPr>
        <p:spPr>
          <a:xfrm>
            <a:off x="8247568" y="3226390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8" name="菱形 217"/>
          <p:cNvSpPr>
            <a:spLocks noChangeAspect="1"/>
          </p:cNvSpPr>
          <p:nvPr/>
        </p:nvSpPr>
        <p:spPr>
          <a:xfrm>
            <a:off x="8247568" y="381395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菱形 218"/>
          <p:cNvSpPr>
            <a:spLocks noChangeAspect="1"/>
          </p:cNvSpPr>
          <p:nvPr/>
        </p:nvSpPr>
        <p:spPr>
          <a:xfrm>
            <a:off x="8247568" y="4401510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菱形 219"/>
          <p:cNvSpPr>
            <a:spLocks noChangeAspect="1"/>
          </p:cNvSpPr>
          <p:nvPr/>
        </p:nvSpPr>
        <p:spPr>
          <a:xfrm>
            <a:off x="8247568" y="4989065"/>
            <a:ext cx="252000" cy="252000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" name="菱形 234"/>
          <p:cNvSpPr>
            <a:spLocks noChangeAspect="1"/>
          </p:cNvSpPr>
          <p:nvPr/>
        </p:nvSpPr>
        <p:spPr>
          <a:xfrm>
            <a:off x="6337453" y="2042664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6" name="菱形 235"/>
          <p:cNvSpPr>
            <a:spLocks noChangeAspect="1"/>
          </p:cNvSpPr>
          <p:nvPr/>
        </p:nvSpPr>
        <p:spPr>
          <a:xfrm>
            <a:off x="6655805" y="2042664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菱形 236"/>
          <p:cNvSpPr>
            <a:spLocks noChangeAspect="1"/>
          </p:cNvSpPr>
          <p:nvPr/>
        </p:nvSpPr>
        <p:spPr>
          <a:xfrm>
            <a:off x="6974157" y="2042664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菱形 237"/>
          <p:cNvSpPr>
            <a:spLocks noChangeAspect="1"/>
          </p:cNvSpPr>
          <p:nvPr/>
        </p:nvSpPr>
        <p:spPr>
          <a:xfrm>
            <a:off x="7292509" y="2042664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9" name="菱形 238"/>
          <p:cNvSpPr>
            <a:spLocks noChangeAspect="1"/>
          </p:cNvSpPr>
          <p:nvPr/>
        </p:nvSpPr>
        <p:spPr>
          <a:xfrm>
            <a:off x="7610861" y="2042664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0" name="菱形 239"/>
          <p:cNvSpPr>
            <a:spLocks noChangeAspect="1"/>
          </p:cNvSpPr>
          <p:nvPr/>
        </p:nvSpPr>
        <p:spPr>
          <a:xfrm>
            <a:off x="7929213" y="2042664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菱形 240"/>
          <p:cNvSpPr>
            <a:spLocks noChangeAspect="1"/>
          </p:cNvSpPr>
          <p:nvPr/>
        </p:nvSpPr>
        <p:spPr>
          <a:xfrm>
            <a:off x="8247568" y="2042664"/>
            <a:ext cx="252000" cy="252000"/>
          </a:xfrm>
          <a:prstGeom prst="diamond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矩形 241"/>
          <p:cNvSpPr/>
          <p:nvPr/>
        </p:nvSpPr>
        <p:spPr>
          <a:xfrm>
            <a:off x="8597962" y="3193412"/>
            <a:ext cx="2832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3" name="文本框 242"/>
          <p:cNvSpPr txBox="1"/>
          <p:nvPr/>
        </p:nvSpPr>
        <p:spPr>
          <a:xfrm>
            <a:off x="8597962" y="288836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45" name="文本框 244"/>
          <p:cNvSpPr txBox="1"/>
          <p:nvPr/>
        </p:nvSpPr>
        <p:spPr>
          <a:xfrm>
            <a:off x="4447318" y="5356580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b="1" dirty="0">
              <a:solidFill>
                <a:srgbClr val="218A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6" name="文本框 245"/>
          <p:cNvSpPr txBox="1"/>
          <p:nvPr/>
        </p:nvSpPr>
        <p:spPr>
          <a:xfrm>
            <a:off x="7054448" y="5356580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218A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dirty="0">
              <a:solidFill>
                <a:srgbClr val="218A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91588" y="2464519"/>
            <a:ext cx="30364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Part02</a:t>
            </a:r>
            <a:endParaRPr lang="zh-CN" altLang="en-US" sz="7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42231" y="2683917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87C4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" name="等腰三角形 3"/>
          <p:cNvSpPr/>
          <p:nvPr/>
        </p:nvSpPr>
        <p:spPr>
          <a:xfrm flipH="1">
            <a:off x="4312384" y="3408629"/>
            <a:ext cx="511845" cy="441246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flipH="1" flipV="1">
            <a:off x="2586038" y="3974621"/>
            <a:ext cx="2274028" cy="1960371"/>
          </a:xfrm>
          <a:prstGeom prst="triangle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 flipV="1">
            <a:off x="904550" y="1437117"/>
            <a:ext cx="5610549" cy="4836683"/>
          </a:xfrm>
          <a:prstGeom prst="triangl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梯形 7"/>
          <p:cNvSpPr/>
          <p:nvPr/>
        </p:nvSpPr>
        <p:spPr>
          <a:xfrm flipV="1">
            <a:off x="1189402" y="1540419"/>
            <a:ext cx="5067300" cy="732311"/>
          </a:xfrm>
          <a:prstGeom prst="trapezoid">
            <a:avLst>
              <a:gd name="adj" fmla="val 56216"/>
            </a:avLst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H="1" flipV="1">
            <a:off x="2688968" y="2367980"/>
            <a:ext cx="511845" cy="441246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55037" y="3351069"/>
            <a:ext cx="5397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3635902" y="580585"/>
            <a:ext cx="3543300" cy="6156325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等腰三角形 18"/>
          <p:cNvSpPr/>
          <p:nvPr/>
        </p:nvSpPr>
        <p:spPr>
          <a:xfrm>
            <a:off x="4490685" y="1890591"/>
            <a:ext cx="1784555" cy="153840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等腰三角形 75"/>
          <p:cNvSpPr/>
          <p:nvPr/>
        </p:nvSpPr>
        <p:spPr>
          <a:xfrm>
            <a:off x="5204833" y="3113981"/>
            <a:ext cx="1784555" cy="153840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/>
          <p:nvPr/>
        </p:nvSpPr>
        <p:spPr>
          <a:xfrm>
            <a:off x="5918981" y="1890591"/>
            <a:ext cx="1784555" cy="153840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六边形 1"/>
          <p:cNvSpPr/>
          <p:nvPr/>
        </p:nvSpPr>
        <p:spPr>
          <a:xfrm>
            <a:off x="4894920" y="2510469"/>
            <a:ext cx="955961" cy="824104"/>
          </a:xfrm>
          <a:prstGeom prst="hexagon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六边形 89"/>
          <p:cNvSpPr/>
          <p:nvPr/>
        </p:nvSpPr>
        <p:spPr>
          <a:xfrm>
            <a:off x="6341444" y="2510469"/>
            <a:ext cx="955961" cy="824104"/>
          </a:xfrm>
          <a:prstGeom prst="hexagon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六边形 90"/>
          <p:cNvSpPr/>
          <p:nvPr/>
        </p:nvSpPr>
        <p:spPr>
          <a:xfrm>
            <a:off x="5626139" y="3734610"/>
            <a:ext cx="955961" cy="824104"/>
          </a:xfrm>
          <a:prstGeom prst="hexagon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flipV="1">
            <a:off x="1848727" y="720631"/>
            <a:ext cx="498949" cy="430129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-15135" y="0"/>
            <a:ext cx="3368682" cy="2896000"/>
            <a:chOff x="-12725" y="-5198"/>
            <a:chExt cx="3368682" cy="2896000"/>
          </a:xfrm>
        </p:grpSpPr>
        <p:sp>
          <p:nvSpPr>
            <p:cNvPr id="3" name="等腰三角形 2"/>
            <p:cNvSpPr/>
            <p:nvPr/>
          </p:nvSpPr>
          <p:spPr>
            <a:xfrm>
              <a:off x="414244" y="-4719"/>
              <a:ext cx="841829" cy="725715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V="1">
              <a:off x="832892" y="-5198"/>
              <a:ext cx="841829" cy="725715"/>
            </a:xfrm>
            <a:prstGeom prst="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-6760" y="-4719"/>
              <a:ext cx="841829" cy="725715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flipV="1">
              <a:off x="412605" y="720997"/>
              <a:ext cx="841829" cy="725715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1252530" y="-5198"/>
              <a:ext cx="841829" cy="725715"/>
            </a:xfrm>
            <a:prstGeom prst="triangle">
              <a:avLst/>
            </a:pr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2093440" y="-5198"/>
              <a:ext cx="841829" cy="725715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-12725" y="713854"/>
              <a:ext cx="841829" cy="728097"/>
            </a:xfrm>
            <a:custGeom>
              <a:avLst/>
              <a:gdLst>
                <a:gd name="connsiteX0" fmla="*/ 0 w 841829"/>
                <a:gd name="connsiteY0" fmla="*/ 725715 h 725715"/>
                <a:gd name="connsiteX1" fmla="*/ 420915 w 841829"/>
                <a:gd name="connsiteY1" fmla="*/ 0 h 725715"/>
                <a:gd name="connsiteX2" fmla="*/ 841829 w 841829"/>
                <a:gd name="connsiteY2" fmla="*/ 725715 h 725715"/>
                <a:gd name="connsiteX3" fmla="*/ 0 w 841829"/>
                <a:gd name="connsiteY3" fmla="*/ 725715 h 725715"/>
                <a:gd name="connsiteX0-1" fmla="*/ 0 w 841829"/>
                <a:gd name="connsiteY0-2" fmla="*/ 728097 h 728097"/>
                <a:gd name="connsiteX1-3" fmla="*/ 420915 w 841829"/>
                <a:gd name="connsiteY1-4" fmla="*/ 0 h 728097"/>
                <a:gd name="connsiteX2-5" fmla="*/ 841829 w 841829"/>
                <a:gd name="connsiteY2-6" fmla="*/ 725715 h 728097"/>
                <a:gd name="connsiteX3-7" fmla="*/ 0 w 841829"/>
                <a:gd name="connsiteY3-8" fmla="*/ 728097 h 7280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1829" h="728097">
                  <a:moveTo>
                    <a:pt x="0" y="728097"/>
                  </a:moveTo>
                  <a:lnTo>
                    <a:pt x="420915" y="0"/>
                  </a:lnTo>
                  <a:lnTo>
                    <a:pt x="841829" y="725715"/>
                  </a:lnTo>
                  <a:lnTo>
                    <a:pt x="0" y="728097"/>
                  </a:lnTo>
                  <a:close/>
                </a:path>
              </a:pathLst>
            </a:cu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1673212" y="-5198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flipV="1">
              <a:off x="2514128" y="-5198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/>
          </p:nvSpPr>
          <p:spPr>
            <a:xfrm flipV="1">
              <a:off x="-4990" y="721946"/>
              <a:ext cx="418026" cy="706299"/>
            </a:xfrm>
            <a:custGeom>
              <a:avLst/>
              <a:gdLst>
                <a:gd name="connsiteX0" fmla="*/ 0 w 417193"/>
                <a:gd name="connsiteY0" fmla="*/ 702510 h 702510"/>
                <a:gd name="connsiteX1" fmla="*/ 0 w 417193"/>
                <a:gd name="connsiteY1" fmla="*/ 0 h 702510"/>
                <a:gd name="connsiteX2" fmla="*/ 417193 w 417193"/>
                <a:gd name="connsiteY2" fmla="*/ 702510 h 702510"/>
                <a:gd name="connsiteX3" fmla="*/ 0 w 417193"/>
                <a:gd name="connsiteY3" fmla="*/ 702510 h 702510"/>
                <a:gd name="connsiteX0-1" fmla="*/ 0 w 417193"/>
                <a:gd name="connsiteY0-2" fmla="*/ 704891 h 704891"/>
                <a:gd name="connsiteX1-3" fmla="*/ 7144 w 417193"/>
                <a:gd name="connsiteY1-4" fmla="*/ 0 h 704891"/>
                <a:gd name="connsiteX2-5" fmla="*/ 417193 w 417193"/>
                <a:gd name="connsiteY2-6" fmla="*/ 704891 h 704891"/>
                <a:gd name="connsiteX3-7" fmla="*/ 0 w 417193"/>
                <a:gd name="connsiteY3-8" fmla="*/ 704891 h 7048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17193" h="704891">
                  <a:moveTo>
                    <a:pt x="0" y="704891"/>
                  </a:moveTo>
                  <a:cubicBezTo>
                    <a:pt x="2381" y="469927"/>
                    <a:pt x="4763" y="234964"/>
                    <a:pt x="7144" y="0"/>
                  </a:cubicBezTo>
                  <a:lnTo>
                    <a:pt x="417193" y="704891"/>
                  </a:lnTo>
                  <a:lnTo>
                    <a:pt x="0" y="704891"/>
                  </a:lnTo>
                  <a:close/>
                </a:path>
              </a:pathLst>
            </a:cu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12"/>
            <p:cNvSpPr/>
            <p:nvPr/>
          </p:nvSpPr>
          <p:spPr>
            <a:xfrm>
              <a:off x="-4989" y="-4721"/>
              <a:ext cx="420562" cy="725715"/>
            </a:xfrm>
            <a:prstGeom prst="rt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/>
            <p:cNvSpPr/>
            <p:nvPr/>
          </p:nvSpPr>
          <p:spPr>
            <a:xfrm>
              <a:off x="-3327" y="1435586"/>
              <a:ext cx="420562" cy="725715"/>
            </a:xfrm>
            <a:prstGeom prst="rt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flipV="1">
              <a:off x="-120" y="1440049"/>
              <a:ext cx="841829" cy="725715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>
              <a:off x="833754" y="716235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直角三角形 36"/>
            <p:cNvSpPr/>
            <p:nvPr/>
          </p:nvSpPr>
          <p:spPr>
            <a:xfrm flipV="1">
              <a:off x="-4989" y="2165087"/>
              <a:ext cx="420562" cy="725715"/>
            </a:xfrm>
            <a:prstGeom prst="rt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flipV="1">
            <a:off x="-9525" y="3971525"/>
            <a:ext cx="3368682" cy="2886475"/>
            <a:chOff x="-12725" y="-5198"/>
            <a:chExt cx="3368682" cy="2886475"/>
          </a:xfrm>
        </p:grpSpPr>
        <p:sp>
          <p:nvSpPr>
            <p:cNvPr id="41" name="等腰三角形 40"/>
            <p:cNvSpPr/>
            <p:nvPr/>
          </p:nvSpPr>
          <p:spPr>
            <a:xfrm>
              <a:off x="414244" y="-4719"/>
              <a:ext cx="841829" cy="725715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832892" y="-5198"/>
              <a:ext cx="841829" cy="725715"/>
            </a:xfrm>
            <a:prstGeom prst="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-6760" y="-4719"/>
              <a:ext cx="841829" cy="725715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flipV="1">
              <a:off x="412605" y="720997"/>
              <a:ext cx="841829" cy="725715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>
              <a:off x="1252530" y="-5198"/>
              <a:ext cx="841829" cy="725715"/>
            </a:xfrm>
            <a:prstGeom prst="triangle">
              <a:avLst/>
            </a:pr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>
              <a:off x="2093440" y="-5198"/>
              <a:ext cx="841829" cy="725715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8"/>
            <p:cNvSpPr/>
            <p:nvPr/>
          </p:nvSpPr>
          <p:spPr>
            <a:xfrm>
              <a:off x="-12725" y="713854"/>
              <a:ext cx="841829" cy="728097"/>
            </a:xfrm>
            <a:custGeom>
              <a:avLst/>
              <a:gdLst>
                <a:gd name="connsiteX0" fmla="*/ 0 w 841829"/>
                <a:gd name="connsiteY0" fmla="*/ 725715 h 725715"/>
                <a:gd name="connsiteX1" fmla="*/ 420915 w 841829"/>
                <a:gd name="connsiteY1" fmla="*/ 0 h 725715"/>
                <a:gd name="connsiteX2" fmla="*/ 841829 w 841829"/>
                <a:gd name="connsiteY2" fmla="*/ 725715 h 725715"/>
                <a:gd name="connsiteX3" fmla="*/ 0 w 841829"/>
                <a:gd name="connsiteY3" fmla="*/ 725715 h 725715"/>
                <a:gd name="connsiteX0-1" fmla="*/ 0 w 841829"/>
                <a:gd name="connsiteY0-2" fmla="*/ 728097 h 728097"/>
                <a:gd name="connsiteX1-3" fmla="*/ 420915 w 841829"/>
                <a:gd name="connsiteY1-4" fmla="*/ 0 h 728097"/>
                <a:gd name="connsiteX2-5" fmla="*/ 841829 w 841829"/>
                <a:gd name="connsiteY2-6" fmla="*/ 725715 h 728097"/>
                <a:gd name="connsiteX3-7" fmla="*/ 0 w 841829"/>
                <a:gd name="connsiteY3-8" fmla="*/ 728097 h 7280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1829" h="728097">
                  <a:moveTo>
                    <a:pt x="0" y="728097"/>
                  </a:moveTo>
                  <a:lnTo>
                    <a:pt x="420915" y="0"/>
                  </a:lnTo>
                  <a:lnTo>
                    <a:pt x="841829" y="725715"/>
                  </a:lnTo>
                  <a:lnTo>
                    <a:pt x="0" y="728097"/>
                  </a:lnTo>
                  <a:close/>
                </a:path>
              </a:pathLst>
            </a:cu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1673212" y="-5198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flipV="1">
              <a:off x="2514128" y="-5198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直角三角形 11"/>
            <p:cNvSpPr/>
            <p:nvPr/>
          </p:nvSpPr>
          <p:spPr>
            <a:xfrm flipV="1">
              <a:off x="-4990" y="721946"/>
              <a:ext cx="418026" cy="706299"/>
            </a:xfrm>
            <a:custGeom>
              <a:avLst/>
              <a:gdLst>
                <a:gd name="connsiteX0" fmla="*/ 0 w 417193"/>
                <a:gd name="connsiteY0" fmla="*/ 702510 h 702510"/>
                <a:gd name="connsiteX1" fmla="*/ 0 w 417193"/>
                <a:gd name="connsiteY1" fmla="*/ 0 h 702510"/>
                <a:gd name="connsiteX2" fmla="*/ 417193 w 417193"/>
                <a:gd name="connsiteY2" fmla="*/ 702510 h 702510"/>
                <a:gd name="connsiteX3" fmla="*/ 0 w 417193"/>
                <a:gd name="connsiteY3" fmla="*/ 702510 h 702510"/>
                <a:gd name="connsiteX0-1" fmla="*/ 0 w 417193"/>
                <a:gd name="connsiteY0-2" fmla="*/ 704891 h 704891"/>
                <a:gd name="connsiteX1-3" fmla="*/ 7144 w 417193"/>
                <a:gd name="connsiteY1-4" fmla="*/ 0 h 704891"/>
                <a:gd name="connsiteX2-5" fmla="*/ 417193 w 417193"/>
                <a:gd name="connsiteY2-6" fmla="*/ 704891 h 704891"/>
                <a:gd name="connsiteX3-7" fmla="*/ 0 w 417193"/>
                <a:gd name="connsiteY3-8" fmla="*/ 704891 h 7048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17193" h="704891">
                  <a:moveTo>
                    <a:pt x="0" y="704891"/>
                  </a:moveTo>
                  <a:cubicBezTo>
                    <a:pt x="2381" y="469927"/>
                    <a:pt x="4763" y="234964"/>
                    <a:pt x="7144" y="0"/>
                  </a:cubicBezTo>
                  <a:lnTo>
                    <a:pt x="417193" y="704891"/>
                  </a:lnTo>
                  <a:lnTo>
                    <a:pt x="0" y="704891"/>
                  </a:lnTo>
                  <a:close/>
                </a:path>
              </a:pathLst>
            </a:cu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直角三角形 50"/>
            <p:cNvSpPr/>
            <p:nvPr/>
          </p:nvSpPr>
          <p:spPr>
            <a:xfrm>
              <a:off x="-4989" y="-4721"/>
              <a:ext cx="420562" cy="725715"/>
            </a:xfrm>
            <a:prstGeom prst="rt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直角三角形 51"/>
            <p:cNvSpPr/>
            <p:nvPr/>
          </p:nvSpPr>
          <p:spPr>
            <a:xfrm>
              <a:off x="-3327" y="1435586"/>
              <a:ext cx="420562" cy="725715"/>
            </a:xfrm>
            <a:prstGeom prst="rt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flipV="1">
              <a:off x="-120" y="1440049"/>
              <a:ext cx="841829" cy="725715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>
              <a:off x="833754" y="716235"/>
              <a:ext cx="841829" cy="725715"/>
            </a:xfrm>
            <a:prstGeom prst="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直角三角形 54"/>
            <p:cNvSpPr/>
            <p:nvPr/>
          </p:nvSpPr>
          <p:spPr>
            <a:xfrm flipV="1">
              <a:off x="-4989" y="2155562"/>
              <a:ext cx="420562" cy="725715"/>
            </a:xfrm>
            <a:prstGeom prst="rtTriangle">
              <a:avLst/>
            </a:prstGeom>
            <a:solidFill>
              <a:srgbClr val="94C9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等腰三角形 56"/>
          <p:cNvSpPr/>
          <p:nvPr/>
        </p:nvSpPr>
        <p:spPr>
          <a:xfrm flipH="1" flipV="1">
            <a:off x="10923202" y="6131806"/>
            <a:ext cx="841829" cy="725715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/>
          <p:cNvSpPr/>
          <p:nvPr/>
        </p:nvSpPr>
        <p:spPr>
          <a:xfrm flipH="1">
            <a:off x="10504554" y="6132285"/>
            <a:ext cx="841829" cy="725715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flipH="1">
            <a:off x="11344206" y="6131806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8"/>
          <p:cNvSpPr/>
          <p:nvPr/>
        </p:nvSpPr>
        <p:spPr>
          <a:xfrm flipH="1" flipV="1">
            <a:off x="11350171" y="5410851"/>
            <a:ext cx="841829" cy="728097"/>
          </a:xfrm>
          <a:custGeom>
            <a:avLst/>
            <a:gdLst>
              <a:gd name="connsiteX0" fmla="*/ 0 w 841829"/>
              <a:gd name="connsiteY0" fmla="*/ 725715 h 725715"/>
              <a:gd name="connsiteX1" fmla="*/ 420915 w 841829"/>
              <a:gd name="connsiteY1" fmla="*/ 0 h 725715"/>
              <a:gd name="connsiteX2" fmla="*/ 841829 w 841829"/>
              <a:gd name="connsiteY2" fmla="*/ 725715 h 725715"/>
              <a:gd name="connsiteX3" fmla="*/ 0 w 841829"/>
              <a:gd name="connsiteY3" fmla="*/ 725715 h 725715"/>
              <a:gd name="connsiteX0-1" fmla="*/ 0 w 841829"/>
              <a:gd name="connsiteY0-2" fmla="*/ 728097 h 728097"/>
              <a:gd name="connsiteX1-3" fmla="*/ 420915 w 841829"/>
              <a:gd name="connsiteY1-4" fmla="*/ 0 h 728097"/>
              <a:gd name="connsiteX2-5" fmla="*/ 841829 w 841829"/>
              <a:gd name="connsiteY2-6" fmla="*/ 725715 h 728097"/>
              <a:gd name="connsiteX3-7" fmla="*/ 0 w 841829"/>
              <a:gd name="connsiteY3-8" fmla="*/ 728097 h 7280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1829" h="728097">
                <a:moveTo>
                  <a:pt x="0" y="728097"/>
                </a:moveTo>
                <a:lnTo>
                  <a:pt x="420915" y="0"/>
                </a:lnTo>
                <a:lnTo>
                  <a:pt x="841829" y="725715"/>
                </a:lnTo>
                <a:lnTo>
                  <a:pt x="0" y="728097"/>
                </a:lnTo>
                <a:close/>
              </a:path>
            </a:pathLst>
          </a:cu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flipH="1">
            <a:off x="9664234" y="6132285"/>
            <a:ext cx="841829" cy="725715"/>
          </a:xfrm>
          <a:prstGeom prst="triangle">
            <a:avLst/>
          </a:pr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直角三角形 11"/>
          <p:cNvSpPr/>
          <p:nvPr/>
        </p:nvSpPr>
        <p:spPr>
          <a:xfrm flipH="1">
            <a:off x="11766239" y="5424557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直角三角形 66"/>
          <p:cNvSpPr/>
          <p:nvPr/>
        </p:nvSpPr>
        <p:spPr>
          <a:xfrm flipH="1" flipV="1">
            <a:off x="11763702" y="6131808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直角三角形 67"/>
          <p:cNvSpPr/>
          <p:nvPr/>
        </p:nvSpPr>
        <p:spPr>
          <a:xfrm flipH="1" flipV="1">
            <a:off x="11762040" y="4691501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直角三角形 70"/>
          <p:cNvSpPr/>
          <p:nvPr/>
        </p:nvSpPr>
        <p:spPr>
          <a:xfrm flipH="1">
            <a:off x="11763702" y="3971525"/>
            <a:ext cx="420562" cy="725715"/>
          </a:xfrm>
          <a:prstGeom prst="rtTriangle">
            <a:avLst/>
          </a:pr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7744136" y="254714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81" name="矩形 80"/>
          <p:cNvSpPr/>
          <p:nvPr/>
        </p:nvSpPr>
        <p:spPr>
          <a:xfrm>
            <a:off x="7750620" y="2899045"/>
            <a:ext cx="373478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5276929" y="469724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83" name="矩形 82"/>
          <p:cNvSpPr/>
          <p:nvPr/>
        </p:nvSpPr>
        <p:spPr>
          <a:xfrm>
            <a:off x="4271312" y="5049139"/>
            <a:ext cx="373478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2702966" y="255608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85" name="矩形 84"/>
          <p:cNvSpPr/>
          <p:nvPr/>
        </p:nvSpPr>
        <p:spPr>
          <a:xfrm>
            <a:off x="691733" y="2907986"/>
            <a:ext cx="373478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KSO_Shape"/>
          <p:cNvSpPr/>
          <p:nvPr/>
        </p:nvSpPr>
        <p:spPr bwMode="auto">
          <a:xfrm>
            <a:off x="5797595" y="3901821"/>
            <a:ext cx="600491" cy="518424"/>
          </a:xfrm>
          <a:custGeom>
            <a:avLst/>
            <a:gdLst>
              <a:gd name="T0" fmla="*/ 1814848 w 5325"/>
              <a:gd name="T1" fmla="*/ 1012065 h 4595"/>
              <a:gd name="T2" fmla="*/ 90510 w 5325"/>
              <a:gd name="T3" fmla="*/ 0 h 4595"/>
              <a:gd name="T4" fmla="*/ 0 w 5325"/>
              <a:gd name="T5" fmla="*/ 1012065 h 4595"/>
              <a:gd name="T6" fmla="*/ 459346 w 5325"/>
              <a:gd name="T7" fmla="*/ 1169473 h 4595"/>
              <a:gd name="T8" fmla="*/ 502276 w 5325"/>
              <a:gd name="T9" fmla="*/ 1643845 h 4595"/>
              <a:gd name="T10" fmla="*/ 630349 w 5325"/>
              <a:gd name="T11" fmla="*/ 1169473 h 4595"/>
              <a:gd name="T12" fmla="*/ 1275366 w 5325"/>
              <a:gd name="T13" fmla="*/ 1169473 h 4595"/>
              <a:gd name="T14" fmla="*/ 1403439 w 5325"/>
              <a:gd name="T15" fmla="*/ 1643845 h 4595"/>
              <a:gd name="T16" fmla="*/ 1446011 w 5325"/>
              <a:gd name="T17" fmla="*/ 1169473 h 4595"/>
              <a:gd name="T18" fmla="*/ 1905000 w 5325"/>
              <a:gd name="T19" fmla="*/ 1012065 h 4595"/>
              <a:gd name="T20" fmla="*/ 1653862 w 5325"/>
              <a:gd name="T21" fmla="*/ 977363 h 4595"/>
              <a:gd name="T22" fmla="*/ 1653504 w 5325"/>
              <a:gd name="T23" fmla="*/ 984518 h 4595"/>
              <a:gd name="T24" fmla="*/ 1651000 w 5325"/>
              <a:gd name="T25" fmla="*/ 990958 h 4595"/>
              <a:gd name="T26" fmla="*/ 1648138 w 5325"/>
              <a:gd name="T27" fmla="*/ 996682 h 4595"/>
              <a:gd name="T28" fmla="*/ 1643845 w 5325"/>
              <a:gd name="T29" fmla="*/ 1002048 h 4595"/>
              <a:gd name="T30" fmla="*/ 1638837 w 5325"/>
              <a:gd name="T31" fmla="*/ 1005983 h 4595"/>
              <a:gd name="T32" fmla="*/ 1632755 w 5325"/>
              <a:gd name="T33" fmla="*/ 1009561 h 4595"/>
              <a:gd name="T34" fmla="*/ 1626673 w 5325"/>
              <a:gd name="T35" fmla="*/ 1011349 h 4595"/>
              <a:gd name="T36" fmla="*/ 1619518 w 5325"/>
              <a:gd name="T37" fmla="*/ 1012065 h 4595"/>
              <a:gd name="T38" fmla="*/ 1149439 w 5325"/>
              <a:gd name="T39" fmla="*/ 1012065 h 4595"/>
              <a:gd name="T40" fmla="*/ 1142642 w 5325"/>
              <a:gd name="T41" fmla="*/ 1011349 h 4595"/>
              <a:gd name="T42" fmla="*/ 1135845 w 5325"/>
              <a:gd name="T43" fmla="*/ 1009561 h 4595"/>
              <a:gd name="T44" fmla="*/ 1130121 w 5325"/>
              <a:gd name="T45" fmla="*/ 1005983 h 4595"/>
              <a:gd name="T46" fmla="*/ 1125470 w 5325"/>
              <a:gd name="T47" fmla="*/ 1002048 h 4595"/>
              <a:gd name="T48" fmla="*/ 1120820 w 5325"/>
              <a:gd name="T49" fmla="*/ 996682 h 4595"/>
              <a:gd name="T50" fmla="*/ 1117958 w 5325"/>
              <a:gd name="T51" fmla="*/ 990958 h 4595"/>
              <a:gd name="T52" fmla="*/ 1115811 w 5325"/>
              <a:gd name="T53" fmla="*/ 984518 h 4595"/>
              <a:gd name="T54" fmla="*/ 1115454 w 5325"/>
              <a:gd name="T55" fmla="*/ 977363 h 4595"/>
              <a:gd name="T56" fmla="*/ 1115454 w 5325"/>
              <a:gd name="T57" fmla="*/ 731592 h 4595"/>
              <a:gd name="T58" fmla="*/ 1115811 w 5325"/>
              <a:gd name="T59" fmla="*/ 724437 h 4595"/>
              <a:gd name="T60" fmla="*/ 1117958 w 5325"/>
              <a:gd name="T61" fmla="*/ 718355 h 4595"/>
              <a:gd name="T62" fmla="*/ 1120820 w 5325"/>
              <a:gd name="T63" fmla="*/ 712273 h 4595"/>
              <a:gd name="T64" fmla="*/ 1125470 w 5325"/>
              <a:gd name="T65" fmla="*/ 707265 h 4595"/>
              <a:gd name="T66" fmla="*/ 1130121 w 5325"/>
              <a:gd name="T67" fmla="*/ 702972 h 4595"/>
              <a:gd name="T68" fmla="*/ 1135845 w 5325"/>
              <a:gd name="T69" fmla="*/ 699752 h 4595"/>
              <a:gd name="T70" fmla="*/ 1142642 w 5325"/>
              <a:gd name="T71" fmla="*/ 697606 h 4595"/>
              <a:gd name="T72" fmla="*/ 1149439 w 5325"/>
              <a:gd name="T73" fmla="*/ 697248 h 4595"/>
              <a:gd name="T74" fmla="*/ 1619518 w 5325"/>
              <a:gd name="T75" fmla="*/ 697248 h 4595"/>
              <a:gd name="T76" fmla="*/ 1626673 w 5325"/>
              <a:gd name="T77" fmla="*/ 697606 h 4595"/>
              <a:gd name="T78" fmla="*/ 1632755 w 5325"/>
              <a:gd name="T79" fmla="*/ 699752 h 4595"/>
              <a:gd name="T80" fmla="*/ 1638837 w 5325"/>
              <a:gd name="T81" fmla="*/ 702972 h 4595"/>
              <a:gd name="T82" fmla="*/ 1643845 w 5325"/>
              <a:gd name="T83" fmla="*/ 707265 h 4595"/>
              <a:gd name="T84" fmla="*/ 1648138 w 5325"/>
              <a:gd name="T85" fmla="*/ 712273 h 4595"/>
              <a:gd name="T86" fmla="*/ 1651000 w 5325"/>
              <a:gd name="T87" fmla="*/ 718355 h 4595"/>
              <a:gd name="T88" fmla="*/ 1653504 w 5325"/>
              <a:gd name="T89" fmla="*/ 724437 h 4595"/>
              <a:gd name="T90" fmla="*/ 1653862 w 5325"/>
              <a:gd name="T91" fmla="*/ 731592 h 459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325" h="4595">
                <a:moveTo>
                  <a:pt x="5325" y="2829"/>
                </a:moveTo>
                <a:lnTo>
                  <a:pt x="5073" y="2829"/>
                </a:lnTo>
                <a:lnTo>
                  <a:pt x="5073" y="0"/>
                </a:lnTo>
                <a:lnTo>
                  <a:pt x="253" y="0"/>
                </a:lnTo>
                <a:lnTo>
                  <a:pt x="253" y="2829"/>
                </a:lnTo>
                <a:lnTo>
                  <a:pt x="0" y="2829"/>
                </a:lnTo>
                <a:lnTo>
                  <a:pt x="0" y="3269"/>
                </a:lnTo>
                <a:lnTo>
                  <a:pt x="1284" y="3269"/>
                </a:lnTo>
                <a:lnTo>
                  <a:pt x="926" y="4595"/>
                </a:lnTo>
                <a:lnTo>
                  <a:pt x="1404" y="4595"/>
                </a:lnTo>
                <a:lnTo>
                  <a:pt x="1762" y="3269"/>
                </a:lnTo>
                <a:lnTo>
                  <a:pt x="3565" y="3269"/>
                </a:lnTo>
                <a:lnTo>
                  <a:pt x="3764" y="4009"/>
                </a:lnTo>
                <a:lnTo>
                  <a:pt x="3923" y="4595"/>
                </a:lnTo>
                <a:lnTo>
                  <a:pt x="4400" y="4595"/>
                </a:lnTo>
                <a:lnTo>
                  <a:pt x="4042" y="3269"/>
                </a:lnTo>
                <a:lnTo>
                  <a:pt x="5325" y="3269"/>
                </a:lnTo>
                <a:lnTo>
                  <a:pt x="5325" y="2829"/>
                </a:lnTo>
                <a:close/>
                <a:moveTo>
                  <a:pt x="4623" y="2732"/>
                </a:moveTo>
                <a:lnTo>
                  <a:pt x="4623" y="2732"/>
                </a:lnTo>
                <a:lnTo>
                  <a:pt x="4623" y="2742"/>
                </a:lnTo>
                <a:lnTo>
                  <a:pt x="4622" y="2752"/>
                </a:lnTo>
                <a:lnTo>
                  <a:pt x="4619" y="2760"/>
                </a:lnTo>
                <a:lnTo>
                  <a:pt x="4615" y="2770"/>
                </a:lnTo>
                <a:lnTo>
                  <a:pt x="4612" y="2779"/>
                </a:lnTo>
                <a:lnTo>
                  <a:pt x="4607" y="2786"/>
                </a:lnTo>
                <a:lnTo>
                  <a:pt x="4601" y="2794"/>
                </a:lnTo>
                <a:lnTo>
                  <a:pt x="4595" y="2801"/>
                </a:lnTo>
                <a:lnTo>
                  <a:pt x="4588" y="2807"/>
                </a:lnTo>
                <a:lnTo>
                  <a:pt x="4581" y="2812"/>
                </a:lnTo>
                <a:lnTo>
                  <a:pt x="4573" y="2817"/>
                </a:lnTo>
                <a:lnTo>
                  <a:pt x="4564" y="2822"/>
                </a:lnTo>
                <a:lnTo>
                  <a:pt x="4555" y="2824"/>
                </a:lnTo>
                <a:lnTo>
                  <a:pt x="4547" y="2827"/>
                </a:lnTo>
                <a:lnTo>
                  <a:pt x="4537" y="2828"/>
                </a:lnTo>
                <a:lnTo>
                  <a:pt x="4527" y="2829"/>
                </a:lnTo>
                <a:lnTo>
                  <a:pt x="3213" y="2829"/>
                </a:lnTo>
                <a:lnTo>
                  <a:pt x="3203" y="2828"/>
                </a:lnTo>
                <a:lnTo>
                  <a:pt x="3194" y="2827"/>
                </a:lnTo>
                <a:lnTo>
                  <a:pt x="3185" y="2824"/>
                </a:lnTo>
                <a:lnTo>
                  <a:pt x="3175" y="2822"/>
                </a:lnTo>
                <a:lnTo>
                  <a:pt x="3168" y="2817"/>
                </a:lnTo>
                <a:lnTo>
                  <a:pt x="3159" y="2812"/>
                </a:lnTo>
                <a:lnTo>
                  <a:pt x="3152" y="2807"/>
                </a:lnTo>
                <a:lnTo>
                  <a:pt x="3146" y="2801"/>
                </a:lnTo>
                <a:lnTo>
                  <a:pt x="3140" y="2794"/>
                </a:lnTo>
                <a:lnTo>
                  <a:pt x="3133" y="2786"/>
                </a:lnTo>
                <a:lnTo>
                  <a:pt x="3129" y="2779"/>
                </a:lnTo>
                <a:lnTo>
                  <a:pt x="3125" y="2770"/>
                </a:lnTo>
                <a:lnTo>
                  <a:pt x="3121" y="2760"/>
                </a:lnTo>
                <a:lnTo>
                  <a:pt x="3119" y="2752"/>
                </a:lnTo>
                <a:lnTo>
                  <a:pt x="3118" y="2742"/>
                </a:lnTo>
                <a:lnTo>
                  <a:pt x="3118" y="2732"/>
                </a:lnTo>
                <a:lnTo>
                  <a:pt x="3118" y="2045"/>
                </a:lnTo>
                <a:lnTo>
                  <a:pt x="3118" y="2035"/>
                </a:lnTo>
                <a:lnTo>
                  <a:pt x="3119" y="2025"/>
                </a:lnTo>
                <a:lnTo>
                  <a:pt x="3121" y="2016"/>
                </a:lnTo>
                <a:lnTo>
                  <a:pt x="3125" y="2008"/>
                </a:lnTo>
                <a:lnTo>
                  <a:pt x="3129" y="1999"/>
                </a:lnTo>
                <a:lnTo>
                  <a:pt x="3133" y="1991"/>
                </a:lnTo>
                <a:lnTo>
                  <a:pt x="3140" y="1983"/>
                </a:lnTo>
                <a:lnTo>
                  <a:pt x="3146" y="1977"/>
                </a:lnTo>
                <a:lnTo>
                  <a:pt x="3152" y="1971"/>
                </a:lnTo>
                <a:lnTo>
                  <a:pt x="3159" y="1965"/>
                </a:lnTo>
                <a:lnTo>
                  <a:pt x="3168" y="1960"/>
                </a:lnTo>
                <a:lnTo>
                  <a:pt x="3175" y="1956"/>
                </a:lnTo>
                <a:lnTo>
                  <a:pt x="3185" y="1953"/>
                </a:lnTo>
                <a:lnTo>
                  <a:pt x="3194" y="1950"/>
                </a:lnTo>
                <a:lnTo>
                  <a:pt x="3203" y="1949"/>
                </a:lnTo>
                <a:lnTo>
                  <a:pt x="3213" y="1949"/>
                </a:lnTo>
                <a:lnTo>
                  <a:pt x="4527" y="1949"/>
                </a:lnTo>
                <a:lnTo>
                  <a:pt x="4537" y="1949"/>
                </a:lnTo>
                <a:lnTo>
                  <a:pt x="4547" y="1950"/>
                </a:lnTo>
                <a:lnTo>
                  <a:pt x="4555" y="1953"/>
                </a:lnTo>
                <a:lnTo>
                  <a:pt x="4564" y="1956"/>
                </a:lnTo>
                <a:lnTo>
                  <a:pt x="4573" y="1960"/>
                </a:lnTo>
                <a:lnTo>
                  <a:pt x="4581" y="1965"/>
                </a:lnTo>
                <a:lnTo>
                  <a:pt x="4588" y="1971"/>
                </a:lnTo>
                <a:lnTo>
                  <a:pt x="4595" y="1977"/>
                </a:lnTo>
                <a:lnTo>
                  <a:pt x="4601" y="1983"/>
                </a:lnTo>
                <a:lnTo>
                  <a:pt x="4607" y="1991"/>
                </a:lnTo>
                <a:lnTo>
                  <a:pt x="4612" y="1999"/>
                </a:lnTo>
                <a:lnTo>
                  <a:pt x="4615" y="2008"/>
                </a:lnTo>
                <a:lnTo>
                  <a:pt x="4619" y="2016"/>
                </a:lnTo>
                <a:lnTo>
                  <a:pt x="4622" y="2025"/>
                </a:lnTo>
                <a:lnTo>
                  <a:pt x="4623" y="2035"/>
                </a:lnTo>
                <a:lnTo>
                  <a:pt x="4623" y="2045"/>
                </a:lnTo>
                <a:lnTo>
                  <a:pt x="4623" y="2732"/>
                </a:lnTo>
                <a:close/>
              </a:path>
            </a:pathLst>
          </a:custGeom>
          <a:solidFill>
            <a:srgbClr val="218A44"/>
          </a:solidFill>
          <a:ln>
            <a:noFill/>
          </a:ln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87" name="KSO_Shape"/>
          <p:cNvSpPr/>
          <p:nvPr/>
        </p:nvSpPr>
        <p:spPr bwMode="auto">
          <a:xfrm>
            <a:off x="5090391" y="2600812"/>
            <a:ext cx="570696" cy="590375"/>
          </a:xfrm>
          <a:custGeom>
            <a:avLst/>
            <a:gdLst>
              <a:gd name="T0" fmla="*/ 2147483646 w 90"/>
              <a:gd name="T1" fmla="*/ 2147483646 h 93"/>
              <a:gd name="T2" fmla="*/ 2147483646 w 90"/>
              <a:gd name="T3" fmla="*/ 2147483646 h 93"/>
              <a:gd name="T4" fmla="*/ 2147483646 w 90"/>
              <a:gd name="T5" fmla="*/ 2147483646 h 93"/>
              <a:gd name="T6" fmla="*/ 2147483646 w 90"/>
              <a:gd name="T7" fmla="*/ 2147483646 h 93"/>
              <a:gd name="T8" fmla="*/ 2147483646 w 90"/>
              <a:gd name="T9" fmla="*/ 2147483646 h 93"/>
              <a:gd name="T10" fmla="*/ 0 w 90"/>
              <a:gd name="T11" fmla="*/ 2147483646 h 93"/>
              <a:gd name="T12" fmla="*/ 0 w 90"/>
              <a:gd name="T13" fmla="*/ 2147483646 h 93"/>
              <a:gd name="T14" fmla="*/ 2147483646 w 90"/>
              <a:gd name="T15" fmla="*/ 2147483646 h 93"/>
              <a:gd name="T16" fmla="*/ 2147483646 w 90"/>
              <a:gd name="T17" fmla="*/ 2147483646 h 93"/>
              <a:gd name="T18" fmla="*/ 2147483646 w 90"/>
              <a:gd name="T19" fmla="*/ 2147483646 h 93"/>
              <a:gd name="T20" fmla="*/ 2147483646 w 90"/>
              <a:gd name="T21" fmla="*/ 2147483646 h 93"/>
              <a:gd name="T22" fmla="*/ 2147483646 w 90"/>
              <a:gd name="T23" fmla="*/ 2147483646 h 93"/>
              <a:gd name="T24" fmla="*/ 2147483646 w 90"/>
              <a:gd name="T25" fmla="*/ 2147483646 h 93"/>
              <a:gd name="T26" fmla="*/ 2147483646 w 90"/>
              <a:gd name="T27" fmla="*/ 2147483646 h 93"/>
              <a:gd name="T28" fmla="*/ 2147483646 w 90"/>
              <a:gd name="T29" fmla="*/ 2147483646 h 93"/>
              <a:gd name="T30" fmla="*/ 2147483646 w 90"/>
              <a:gd name="T31" fmla="*/ 2147483646 h 93"/>
              <a:gd name="T32" fmla="*/ 2147483646 w 90"/>
              <a:gd name="T33" fmla="*/ 2147483646 h 93"/>
              <a:gd name="T34" fmla="*/ 2147483646 w 90"/>
              <a:gd name="T35" fmla="*/ 2147483646 h 93"/>
              <a:gd name="T36" fmla="*/ 2147483646 w 90"/>
              <a:gd name="T37" fmla="*/ 2147483646 h 93"/>
              <a:gd name="T38" fmla="*/ 2147483646 w 90"/>
              <a:gd name="T39" fmla="*/ 2147483646 h 93"/>
              <a:gd name="T40" fmla="*/ 2147483646 w 90"/>
              <a:gd name="T41" fmla="*/ 2147483646 h 93"/>
              <a:gd name="T42" fmla="*/ 2147483646 w 90"/>
              <a:gd name="T43" fmla="*/ 2147483646 h 93"/>
              <a:gd name="T44" fmla="*/ 2147483646 w 90"/>
              <a:gd name="T45" fmla="*/ 2147483646 h 93"/>
              <a:gd name="T46" fmla="*/ 2147483646 w 90"/>
              <a:gd name="T47" fmla="*/ 2147483646 h 93"/>
              <a:gd name="T48" fmla="*/ 2147483646 w 90"/>
              <a:gd name="T49" fmla="*/ 2147483646 h 93"/>
              <a:gd name="T50" fmla="*/ 2147483646 w 90"/>
              <a:gd name="T51" fmla="*/ 2147483646 h 93"/>
              <a:gd name="T52" fmla="*/ 2147483646 w 90"/>
              <a:gd name="T53" fmla="*/ 2147483646 h 93"/>
              <a:gd name="T54" fmla="*/ 2147483646 w 90"/>
              <a:gd name="T55" fmla="*/ 2147483646 h 93"/>
              <a:gd name="T56" fmla="*/ 2147483646 w 90"/>
              <a:gd name="T57" fmla="*/ 2147483646 h 93"/>
              <a:gd name="T58" fmla="*/ 2147483646 w 90"/>
              <a:gd name="T59" fmla="*/ 2147483646 h 93"/>
              <a:gd name="T60" fmla="*/ 2147483646 w 90"/>
              <a:gd name="T61" fmla="*/ 2147483646 h 93"/>
              <a:gd name="T62" fmla="*/ 2147483646 w 90"/>
              <a:gd name="T63" fmla="*/ 2147483646 h 93"/>
              <a:gd name="T64" fmla="*/ 2147483646 w 90"/>
              <a:gd name="T65" fmla="*/ 2147483646 h 93"/>
              <a:gd name="T66" fmla="*/ 2147483646 w 90"/>
              <a:gd name="T67" fmla="*/ 2147483646 h 93"/>
              <a:gd name="T68" fmla="*/ 2147483646 w 90"/>
              <a:gd name="T69" fmla="*/ 2147483646 h 93"/>
              <a:gd name="T70" fmla="*/ 2147483646 w 90"/>
              <a:gd name="T71" fmla="*/ 2147483646 h 93"/>
              <a:gd name="T72" fmla="*/ 2147483646 w 90"/>
              <a:gd name="T73" fmla="*/ 2147483646 h 93"/>
              <a:gd name="T74" fmla="*/ 2147483646 w 90"/>
              <a:gd name="T75" fmla="*/ 2147483646 h 93"/>
              <a:gd name="T76" fmla="*/ 2147483646 w 90"/>
              <a:gd name="T77" fmla="*/ 2147483646 h 93"/>
              <a:gd name="T78" fmla="*/ 2147483646 w 90"/>
              <a:gd name="T79" fmla="*/ 2147483646 h 93"/>
              <a:gd name="T80" fmla="*/ 2147483646 w 90"/>
              <a:gd name="T81" fmla="*/ 2147483646 h 93"/>
              <a:gd name="T82" fmla="*/ 2147483646 w 90"/>
              <a:gd name="T83" fmla="*/ 2147483646 h 93"/>
              <a:gd name="T84" fmla="*/ 2147483646 w 90"/>
              <a:gd name="T85" fmla="*/ 2147483646 h 93"/>
              <a:gd name="T86" fmla="*/ 2147483646 w 90"/>
              <a:gd name="T87" fmla="*/ 2147483646 h 93"/>
              <a:gd name="T88" fmla="*/ 2147483646 w 90"/>
              <a:gd name="T89" fmla="*/ 2147483646 h 93"/>
              <a:gd name="T90" fmla="*/ 2147483646 w 90"/>
              <a:gd name="T91" fmla="*/ 2147483646 h 93"/>
              <a:gd name="T92" fmla="*/ 2147483646 w 90"/>
              <a:gd name="T93" fmla="*/ 2147483646 h 93"/>
              <a:gd name="T94" fmla="*/ 2147483646 w 90"/>
              <a:gd name="T95" fmla="*/ 2147483646 h 93"/>
              <a:gd name="T96" fmla="*/ 2147483646 w 90"/>
              <a:gd name="T97" fmla="*/ 2147483646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rgbClr val="218A44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8" name="KSO_Shape"/>
          <p:cNvSpPr/>
          <p:nvPr/>
        </p:nvSpPr>
        <p:spPr bwMode="auto">
          <a:xfrm>
            <a:off x="6574359" y="2587656"/>
            <a:ext cx="497421" cy="655902"/>
          </a:xfrm>
          <a:custGeom>
            <a:avLst/>
            <a:gdLst>
              <a:gd name="T0" fmla="*/ 83295 w 2951"/>
              <a:gd name="T1" fmla="*/ 0 h 3890"/>
              <a:gd name="T2" fmla="*/ 0 w 2951"/>
              <a:gd name="T3" fmla="*/ 1716625 h 3890"/>
              <a:gd name="T4" fmla="*/ 1282280 w 2951"/>
              <a:gd name="T5" fmla="*/ 1800397 h 3890"/>
              <a:gd name="T6" fmla="*/ 1365575 w 2951"/>
              <a:gd name="T7" fmla="*/ 83772 h 3890"/>
              <a:gd name="T8" fmla="*/ 455809 w 2951"/>
              <a:gd name="T9" fmla="*/ 1448648 h 3890"/>
              <a:gd name="T10" fmla="*/ 259603 w 2951"/>
              <a:gd name="T11" fmla="*/ 1482435 h 3890"/>
              <a:gd name="T12" fmla="*/ 217030 w 2951"/>
              <a:gd name="T13" fmla="*/ 1367191 h 3890"/>
              <a:gd name="T14" fmla="*/ 412773 w 2951"/>
              <a:gd name="T15" fmla="*/ 1333405 h 3890"/>
              <a:gd name="T16" fmla="*/ 455809 w 2951"/>
              <a:gd name="T17" fmla="*/ 1448648 h 3890"/>
              <a:gd name="T18" fmla="*/ 412773 w 2951"/>
              <a:gd name="T19" fmla="*/ 1229731 h 3890"/>
              <a:gd name="T20" fmla="*/ 217030 w 2951"/>
              <a:gd name="T21" fmla="*/ 1195945 h 3890"/>
              <a:gd name="T22" fmla="*/ 259603 w 2951"/>
              <a:gd name="T23" fmla="*/ 1083941 h 3890"/>
              <a:gd name="T24" fmla="*/ 455809 w 2951"/>
              <a:gd name="T25" fmla="*/ 1117727 h 3890"/>
              <a:gd name="T26" fmla="*/ 455809 w 2951"/>
              <a:gd name="T27" fmla="*/ 942779 h 3890"/>
              <a:gd name="T28" fmla="*/ 259603 w 2951"/>
              <a:gd name="T29" fmla="*/ 977028 h 3890"/>
              <a:gd name="T30" fmla="*/ 217030 w 2951"/>
              <a:gd name="T31" fmla="*/ 861784 h 3890"/>
              <a:gd name="T32" fmla="*/ 412773 w 2951"/>
              <a:gd name="T33" fmla="*/ 827997 h 3890"/>
              <a:gd name="T34" fmla="*/ 455809 w 2951"/>
              <a:gd name="T35" fmla="*/ 942779 h 3890"/>
              <a:gd name="T36" fmla="*/ 751043 w 2951"/>
              <a:gd name="T37" fmla="*/ 1482435 h 3890"/>
              <a:gd name="T38" fmla="*/ 566869 w 2951"/>
              <a:gd name="T39" fmla="*/ 1448648 h 3890"/>
              <a:gd name="T40" fmla="*/ 609904 w 2951"/>
              <a:gd name="T41" fmla="*/ 1333405 h 3890"/>
              <a:gd name="T42" fmla="*/ 794079 w 2951"/>
              <a:gd name="T43" fmla="*/ 1367191 h 3890"/>
              <a:gd name="T44" fmla="*/ 794079 w 2951"/>
              <a:gd name="T45" fmla="*/ 1195945 h 3890"/>
              <a:gd name="T46" fmla="*/ 609904 w 2951"/>
              <a:gd name="T47" fmla="*/ 1229731 h 3890"/>
              <a:gd name="T48" fmla="*/ 566869 w 2951"/>
              <a:gd name="T49" fmla="*/ 1117727 h 3890"/>
              <a:gd name="T50" fmla="*/ 751043 w 2951"/>
              <a:gd name="T51" fmla="*/ 1083941 h 3890"/>
              <a:gd name="T52" fmla="*/ 794079 w 2951"/>
              <a:gd name="T53" fmla="*/ 1195945 h 3890"/>
              <a:gd name="T54" fmla="*/ 751043 w 2951"/>
              <a:gd name="T55" fmla="*/ 977028 h 3890"/>
              <a:gd name="T56" fmla="*/ 566869 w 2951"/>
              <a:gd name="T57" fmla="*/ 942779 h 3890"/>
              <a:gd name="T58" fmla="*/ 609904 w 2951"/>
              <a:gd name="T59" fmla="*/ 827997 h 3890"/>
              <a:gd name="T60" fmla="*/ 794079 w 2951"/>
              <a:gd name="T61" fmla="*/ 861784 h 3890"/>
              <a:gd name="T62" fmla="*/ 1151785 w 2951"/>
              <a:gd name="T63" fmla="*/ 1446334 h 3890"/>
              <a:gd name="T64" fmla="*/ 940771 w 2951"/>
              <a:gd name="T65" fmla="*/ 1480584 h 3890"/>
              <a:gd name="T66" fmla="*/ 897735 w 2951"/>
              <a:gd name="T67" fmla="*/ 1365340 h 3890"/>
              <a:gd name="T68" fmla="*/ 1109212 w 2951"/>
              <a:gd name="T69" fmla="*/ 1331090 h 3890"/>
              <a:gd name="T70" fmla="*/ 1151785 w 2951"/>
              <a:gd name="T71" fmla="*/ 1446334 h 3890"/>
              <a:gd name="T72" fmla="*/ 1109212 w 2951"/>
              <a:gd name="T73" fmla="*/ 1227880 h 3890"/>
              <a:gd name="T74" fmla="*/ 897735 w 2951"/>
              <a:gd name="T75" fmla="*/ 1193631 h 3890"/>
              <a:gd name="T76" fmla="*/ 940771 w 2951"/>
              <a:gd name="T77" fmla="*/ 1081627 h 3890"/>
              <a:gd name="T78" fmla="*/ 1151785 w 2951"/>
              <a:gd name="T79" fmla="*/ 1115876 h 3890"/>
              <a:gd name="T80" fmla="*/ 1151785 w 2951"/>
              <a:gd name="T81" fmla="*/ 940927 h 3890"/>
              <a:gd name="T82" fmla="*/ 940771 w 2951"/>
              <a:gd name="T83" fmla="*/ 974714 h 3890"/>
              <a:gd name="T84" fmla="*/ 897735 w 2951"/>
              <a:gd name="T85" fmla="*/ 859933 h 3890"/>
              <a:gd name="T86" fmla="*/ 1109212 w 2951"/>
              <a:gd name="T87" fmla="*/ 825683 h 3890"/>
              <a:gd name="T88" fmla="*/ 1151785 w 2951"/>
              <a:gd name="T89" fmla="*/ 940927 h 3890"/>
              <a:gd name="T90" fmla="*/ 928739 w 2951"/>
              <a:gd name="T91" fmla="*/ 648421 h 3890"/>
              <a:gd name="T92" fmla="*/ 928739 w 2951"/>
              <a:gd name="T93" fmla="*/ 505870 h 3890"/>
              <a:gd name="T94" fmla="*/ 1174922 w 2951"/>
              <a:gd name="T95" fmla="*/ 568352 h 3890"/>
              <a:gd name="T96" fmla="*/ 1224436 w 2951"/>
              <a:gd name="T97" fmla="*/ 372576 h 3890"/>
              <a:gd name="T98" fmla="*/ 204073 w 2951"/>
              <a:gd name="T99" fmla="*/ 430429 h 3890"/>
              <a:gd name="T100" fmla="*/ 141139 w 2951"/>
              <a:gd name="T101" fmla="*/ 202255 h 3890"/>
              <a:gd name="T102" fmla="*/ 1161965 w 2951"/>
              <a:gd name="T103" fmla="*/ 144402 h 3890"/>
              <a:gd name="T104" fmla="*/ 1224436 w 2951"/>
              <a:gd name="T105" fmla="*/ 372576 h 3890"/>
              <a:gd name="T106" fmla="*/ 1086074 w 2951"/>
              <a:gd name="T107" fmla="*/ 201793 h 3890"/>
              <a:gd name="T108" fmla="*/ 1117541 w 2951"/>
              <a:gd name="T109" fmla="*/ 402197 h 3890"/>
              <a:gd name="T110" fmla="*/ 1149008 w 2951"/>
              <a:gd name="T111" fmla="*/ 201793 h 389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951" h="3890">
                <a:moveTo>
                  <a:pt x="2771" y="0"/>
                </a:moveTo>
                <a:cubicBezTo>
                  <a:pt x="180" y="0"/>
                  <a:pt x="180" y="0"/>
                  <a:pt x="180" y="0"/>
                </a:cubicBezTo>
                <a:cubicBezTo>
                  <a:pt x="80" y="0"/>
                  <a:pt x="0" y="81"/>
                  <a:pt x="0" y="181"/>
                </a:cubicBezTo>
                <a:cubicBezTo>
                  <a:pt x="0" y="3709"/>
                  <a:pt x="0" y="3709"/>
                  <a:pt x="0" y="3709"/>
                </a:cubicBezTo>
                <a:cubicBezTo>
                  <a:pt x="0" y="3809"/>
                  <a:pt x="80" y="3890"/>
                  <a:pt x="180" y="3890"/>
                </a:cubicBezTo>
                <a:cubicBezTo>
                  <a:pt x="2771" y="3890"/>
                  <a:pt x="2771" y="3890"/>
                  <a:pt x="2771" y="3890"/>
                </a:cubicBezTo>
                <a:cubicBezTo>
                  <a:pt x="2871" y="3890"/>
                  <a:pt x="2951" y="3809"/>
                  <a:pt x="2951" y="3709"/>
                </a:cubicBezTo>
                <a:cubicBezTo>
                  <a:pt x="2951" y="181"/>
                  <a:pt x="2951" y="181"/>
                  <a:pt x="2951" y="181"/>
                </a:cubicBezTo>
                <a:cubicBezTo>
                  <a:pt x="2951" y="81"/>
                  <a:pt x="2871" y="0"/>
                  <a:pt x="2771" y="0"/>
                </a:cubicBezTo>
                <a:close/>
                <a:moveTo>
                  <a:pt x="985" y="3130"/>
                </a:moveTo>
                <a:cubicBezTo>
                  <a:pt x="985" y="3170"/>
                  <a:pt x="943" y="3203"/>
                  <a:pt x="892" y="3203"/>
                </a:cubicBezTo>
                <a:cubicBezTo>
                  <a:pt x="561" y="3203"/>
                  <a:pt x="561" y="3203"/>
                  <a:pt x="561" y="3203"/>
                </a:cubicBezTo>
                <a:cubicBezTo>
                  <a:pt x="510" y="3203"/>
                  <a:pt x="469" y="3170"/>
                  <a:pt x="469" y="3130"/>
                </a:cubicBezTo>
                <a:cubicBezTo>
                  <a:pt x="469" y="2954"/>
                  <a:pt x="469" y="2954"/>
                  <a:pt x="469" y="2954"/>
                </a:cubicBezTo>
                <a:cubicBezTo>
                  <a:pt x="469" y="2914"/>
                  <a:pt x="510" y="2881"/>
                  <a:pt x="561" y="2881"/>
                </a:cubicBezTo>
                <a:cubicBezTo>
                  <a:pt x="892" y="2881"/>
                  <a:pt x="892" y="2881"/>
                  <a:pt x="892" y="2881"/>
                </a:cubicBezTo>
                <a:cubicBezTo>
                  <a:pt x="943" y="2881"/>
                  <a:pt x="985" y="2914"/>
                  <a:pt x="985" y="2954"/>
                </a:cubicBezTo>
                <a:lnTo>
                  <a:pt x="985" y="3130"/>
                </a:lnTo>
                <a:close/>
                <a:moveTo>
                  <a:pt x="985" y="2584"/>
                </a:moveTo>
                <a:cubicBezTo>
                  <a:pt x="985" y="2625"/>
                  <a:pt x="943" y="2657"/>
                  <a:pt x="892" y="2657"/>
                </a:cubicBezTo>
                <a:cubicBezTo>
                  <a:pt x="561" y="2657"/>
                  <a:pt x="561" y="2657"/>
                  <a:pt x="561" y="2657"/>
                </a:cubicBezTo>
                <a:cubicBezTo>
                  <a:pt x="510" y="2657"/>
                  <a:pt x="469" y="2625"/>
                  <a:pt x="469" y="2584"/>
                </a:cubicBezTo>
                <a:cubicBezTo>
                  <a:pt x="469" y="2415"/>
                  <a:pt x="469" y="2415"/>
                  <a:pt x="469" y="2415"/>
                </a:cubicBezTo>
                <a:cubicBezTo>
                  <a:pt x="469" y="2375"/>
                  <a:pt x="510" y="2342"/>
                  <a:pt x="561" y="2342"/>
                </a:cubicBezTo>
                <a:cubicBezTo>
                  <a:pt x="892" y="2342"/>
                  <a:pt x="892" y="2342"/>
                  <a:pt x="892" y="2342"/>
                </a:cubicBezTo>
                <a:cubicBezTo>
                  <a:pt x="943" y="2342"/>
                  <a:pt x="985" y="2375"/>
                  <a:pt x="985" y="2415"/>
                </a:cubicBezTo>
                <a:lnTo>
                  <a:pt x="985" y="2584"/>
                </a:lnTo>
                <a:close/>
                <a:moveTo>
                  <a:pt x="985" y="2037"/>
                </a:moveTo>
                <a:cubicBezTo>
                  <a:pt x="985" y="2078"/>
                  <a:pt x="943" y="2111"/>
                  <a:pt x="892" y="2111"/>
                </a:cubicBezTo>
                <a:cubicBezTo>
                  <a:pt x="561" y="2111"/>
                  <a:pt x="561" y="2111"/>
                  <a:pt x="561" y="2111"/>
                </a:cubicBezTo>
                <a:cubicBezTo>
                  <a:pt x="510" y="2111"/>
                  <a:pt x="469" y="2078"/>
                  <a:pt x="469" y="2037"/>
                </a:cubicBezTo>
                <a:cubicBezTo>
                  <a:pt x="469" y="1862"/>
                  <a:pt x="469" y="1862"/>
                  <a:pt x="469" y="1862"/>
                </a:cubicBezTo>
                <a:cubicBezTo>
                  <a:pt x="469" y="1822"/>
                  <a:pt x="510" y="1789"/>
                  <a:pt x="561" y="1789"/>
                </a:cubicBezTo>
                <a:cubicBezTo>
                  <a:pt x="892" y="1789"/>
                  <a:pt x="892" y="1789"/>
                  <a:pt x="892" y="1789"/>
                </a:cubicBezTo>
                <a:cubicBezTo>
                  <a:pt x="943" y="1789"/>
                  <a:pt x="985" y="1822"/>
                  <a:pt x="985" y="1862"/>
                </a:cubicBezTo>
                <a:lnTo>
                  <a:pt x="985" y="2037"/>
                </a:lnTo>
                <a:close/>
                <a:moveTo>
                  <a:pt x="1716" y="3130"/>
                </a:moveTo>
                <a:cubicBezTo>
                  <a:pt x="1716" y="3170"/>
                  <a:pt x="1674" y="3203"/>
                  <a:pt x="1623" y="3203"/>
                </a:cubicBezTo>
                <a:cubicBezTo>
                  <a:pt x="1318" y="3203"/>
                  <a:pt x="1318" y="3203"/>
                  <a:pt x="1318" y="3203"/>
                </a:cubicBezTo>
                <a:cubicBezTo>
                  <a:pt x="1267" y="3203"/>
                  <a:pt x="1225" y="3170"/>
                  <a:pt x="1225" y="3130"/>
                </a:cubicBezTo>
                <a:cubicBezTo>
                  <a:pt x="1225" y="2954"/>
                  <a:pt x="1225" y="2954"/>
                  <a:pt x="1225" y="2954"/>
                </a:cubicBezTo>
                <a:cubicBezTo>
                  <a:pt x="1225" y="2914"/>
                  <a:pt x="1267" y="2881"/>
                  <a:pt x="1318" y="2881"/>
                </a:cubicBezTo>
                <a:cubicBezTo>
                  <a:pt x="1623" y="2881"/>
                  <a:pt x="1623" y="2881"/>
                  <a:pt x="1623" y="2881"/>
                </a:cubicBezTo>
                <a:cubicBezTo>
                  <a:pt x="1674" y="2881"/>
                  <a:pt x="1716" y="2914"/>
                  <a:pt x="1716" y="2954"/>
                </a:cubicBezTo>
                <a:lnTo>
                  <a:pt x="1716" y="3130"/>
                </a:lnTo>
                <a:close/>
                <a:moveTo>
                  <a:pt x="1716" y="2584"/>
                </a:moveTo>
                <a:cubicBezTo>
                  <a:pt x="1716" y="2625"/>
                  <a:pt x="1674" y="2657"/>
                  <a:pt x="1623" y="2657"/>
                </a:cubicBezTo>
                <a:cubicBezTo>
                  <a:pt x="1318" y="2657"/>
                  <a:pt x="1318" y="2657"/>
                  <a:pt x="1318" y="2657"/>
                </a:cubicBezTo>
                <a:cubicBezTo>
                  <a:pt x="1267" y="2657"/>
                  <a:pt x="1225" y="2625"/>
                  <a:pt x="1225" y="2584"/>
                </a:cubicBezTo>
                <a:cubicBezTo>
                  <a:pt x="1225" y="2415"/>
                  <a:pt x="1225" y="2415"/>
                  <a:pt x="1225" y="2415"/>
                </a:cubicBezTo>
                <a:cubicBezTo>
                  <a:pt x="1225" y="2375"/>
                  <a:pt x="1267" y="2342"/>
                  <a:pt x="1318" y="2342"/>
                </a:cubicBezTo>
                <a:cubicBezTo>
                  <a:pt x="1623" y="2342"/>
                  <a:pt x="1623" y="2342"/>
                  <a:pt x="1623" y="2342"/>
                </a:cubicBezTo>
                <a:cubicBezTo>
                  <a:pt x="1674" y="2342"/>
                  <a:pt x="1716" y="2375"/>
                  <a:pt x="1716" y="2415"/>
                </a:cubicBezTo>
                <a:lnTo>
                  <a:pt x="1716" y="2584"/>
                </a:lnTo>
                <a:close/>
                <a:moveTo>
                  <a:pt x="1716" y="2037"/>
                </a:moveTo>
                <a:cubicBezTo>
                  <a:pt x="1716" y="2078"/>
                  <a:pt x="1674" y="2111"/>
                  <a:pt x="1623" y="2111"/>
                </a:cubicBezTo>
                <a:cubicBezTo>
                  <a:pt x="1318" y="2111"/>
                  <a:pt x="1318" y="2111"/>
                  <a:pt x="1318" y="2111"/>
                </a:cubicBezTo>
                <a:cubicBezTo>
                  <a:pt x="1267" y="2111"/>
                  <a:pt x="1225" y="2078"/>
                  <a:pt x="1225" y="2037"/>
                </a:cubicBezTo>
                <a:cubicBezTo>
                  <a:pt x="1225" y="1862"/>
                  <a:pt x="1225" y="1862"/>
                  <a:pt x="1225" y="1862"/>
                </a:cubicBezTo>
                <a:cubicBezTo>
                  <a:pt x="1225" y="1822"/>
                  <a:pt x="1267" y="1789"/>
                  <a:pt x="1318" y="1789"/>
                </a:cubicBezTo>
                <a:cubicBezTo>
                  <a:pt x="1623" y="1789"/>
                  <a:pt x="1623" y="1789"/>
                  <a:pt x="1623" y="1789"/>
                </a:cubicBezTo>
                <a:cubicBezTo>
                  <a:pt x="1674" y="1789"/>
                  <a:pt x="1716" y="1822"/>
                  <a:pt x="1716" y="1862"/>
                </a:cubicBezTo>
                <a:lnTo>
                  <a:pt x="1716" y="2037"/>
                </a:lnTo>
                <a:close/>
                <a:moveTo>
                  <a:pt x="2489" y="3125"/>
                </a:moveTo>
                <a:cubicBezTo>
                  <a:pt x="2489" y="3166"/>
                  <a:pt x="2448" y="3199"/>
                  <a:pt x="2397" y="3199"/>
                </a:cubicBezTo>
                <a:cubicBezTo>
                  <a:pt x="2033" y="3199"/>
                  <a:pt x="2033" y="3199"/>
                  <a:pt x="2033" y="3199"/>
                </a:cubicBezTo>
                <a:cubicBezTo>
                  <a:pt x="1982" y="3199"/>
                  <a:pt x="1940" y="3166"/>
                  <a:pt x="1940" y="3125"/>
                </a:cubicBezTo>
                <a:cubicBezTo>
                  <a:pt x="1940" y="2950"/>
                  <a:pt x="1940" y="2950"/>
                  <a:pt x="1940" y="2950"/>
                </a:cubicBezTo>
                <a:cubicBezTo>
                  <a:pt x="1940" y="2909"/>
                  <a:pt x="1982" y="2876"/>
                  <a:pt x="2033" y="2876"/>
                </a:cubicBezTo>
                <a:cubicBezTo>
                  <a:pt x="2397" y="2876"/>
                  <a:pt x="2397" y="2876"/>
                  <a:pt x="2397" y="2876"/>
                </a:cubicBezTo>
                <a:cubicBezTo>
                  <a:pt x="2448" y="2876"/>
                  <a:pt x="2489" y="2909"/>
                  <a:pt x="2489" y="2950"/>
                </a:cubicBezTo>
                <a:lnTo>
                  <a:pt x="2489" y="3125"/>
                </a:lnTo>
                <a:close/>
                <a:moveTo>
                  <a:pt x="2489" y="2579"/>
                </a:moveTo>
                <a:cubicBezTo>
                  <a:pt x="2489" y="2620"/>
                  <a:pt x="2448" y="2653"/>
                  <a:pt x="2397" y="2653"/>
                </a:cubicBezTo>
                <a:cubicBezTo>
                  <a:pt x="2033" y="2653"/>
                  <a:pt x="2033" y="2653"/>
                  <a:pt x="2033" y="2653"/>
                </a:cubicBezTo>
                <a:cubicBezTo>
                  <a:pt x="1982" y="2653"/>
                  <a:pt x="1940" y="2620"/>
                  <a:pt x="1940" y="2579"/>
                </a:cubicBezTo>
                <a:cubicBezTo>
                  <a:pt x="1940" y="2411"/>
                  <a:pt x="1940" y="2411"/>
                  <a:pt x="1940" y="2411"/>
                </a:cubicBezTo>
                <a:cubicBezTo>
                  <a:pt x="1940" y="2370"/>
                  <a:pt x="1982" y="2337"/>
                  <a:pt x="2033" y="2337"/>
                </a:cubicBezTo>
                <a:cubicBezTo>
                  <a:pt x="2397" y="2337"/>
                  <a:pt x="2397" y="2337"/>
                  <a:pt x="2397" y="2337"/>
                </a:cubicBezTo>
                <a:cubicBezTo>
                  <a:pt x="2448" y="2337"/>
                  <a:pt x="2489" y="2370"/>
                  <a:pt x="2489" y="2411"/>
                </a:cubicBezTo>
                <a:lnTo>
                  <a:pt x="2489" y="2579"/>
                </a:lnTo>
                <a:close/>
                <a:moveTo>
                  <a:pt x="2489" y="2033"/>
                </a:moveTo>
                <a:cubicBezTo>
                  <a:pt x="2489" y="2074"/>
                  <a:pt x="2448" y="2106"/>
                  <a:pt x="2397" y="2106"/>
                </a:cubicBezTo>
                <a:cubicBezTo>
                  <a:pt x="2033" y="2106"/>
                  <a:pt x="2033" y="2106"/>
                  <a:pt x="2033" y="2106"/>
                </a:cubicBezTo>
                <a:cubicBezTo>
                  <a:pt x="1982" y="2106"/>
                  <a:pt x="1940" y="2074"/>
                  <a:pt x="1940" y="2033"/>
                </a:cubicBezTo>
                <a:cubicBezTo>
                  <a:pt x="1940" y="1858"/>
                  <a:pt x="1940" y="1858"/>
                  <a:pt x="1940" y="1858"/>
                </a:cubicBezTo>
                <a:cubicBezTo>
                  <a:pt x="1940" y="1817"/>
                  <a:pt x="1982" y="1784"/>
                  <a:pt x="2033" y="1784"/>
                </a:cubicBezTo>
                <a:cubicBezTo>
                  <a:pt x="2397" y="1784"/>
                  <a:pt x="2397" y="1784"/>
                  <a:pt x="2397" y="1784"/>
                </a:cubicBezTo>
                <a:cubicBezTo>
                  <a:pt x="2448" y="1784"/>
                  <a:pt x="2489" y="1817"/>
                  <a:pt x="2489" y="1858"/>
                </a:cubicBezTo>
                <a:lnTo>
                  <a:pt x="2489" y="2033"/>
                </a:lnTo>
                <a:close/>
                <a:moveTo>
                  <a:pt x="2455" y="1401"/>
                </a:moveTo>
                <a:cubicBezTo>
                  <a:pt x="2007" y="1401"/>
                  <a:pt x="2007" y="1401"/>
                  <a:pt x="2007" y="1401"/>
                </a:cubicBezTo>
                <a:cubicBezTo>
                  <a:pt x="1960" y="1401"/>
                  <a:pt x="1922" y="1298"/>
                  <a:pt x="1922" y="1228"/>
                </a:cubicBezTo>
                <a:cubicBezTo>
                  <a:pt x="1922" y="1157"/>
                  <a:pt x="1960" y="1093"/>
                  <a:pt x="2007" y="1093"/>
                </a:cubicBezTo>
                <a:cubicBezTo>
                  <a:pt x="2455" y="1093"/>
                  <a:pt x="2455" y="1093"/>
                  <a:pt x="2455" y="1093"/>
                </a:cubicBezTo>
                <a:cubicBezTo>
                  <a:pt x="2502" y="1093"/>
                  <a:pt x="2539" y="1157"/>
                  <a:pt x="2539" y="1228"/>
                </a:cubicBezTo>
                <a:cubicBezTo>
                  <a:pt x="2539" y="1298"/>
                  <a:pt x="2502" y="1401"/>
                  <a:pt x="2455" y="1401"/>
                </a:cubicBezTo>
                <a:close/>
                <a:moveTo>
                  <a:pt x="2646" y="805"/>
                </a:moveTo>
                <a:cubicBezTo>
                  <a:pt x="2646" y="874"/>
                  <a:pt x="2585" y="930"/>
                  <a:pt x="2511" y="930"/>
                </a:cubicBezTo>
                <a:cubicBezTo>
                  <a:pt x="441" y="930"/>
                  <a:pt x="441" y="930"/>
                  <a:pt x="441" y="930"/>
                </a:cubicBezTo>
                <a:cubicBezTo>
                  <a:pt x="366" y="930"/>
                  <a:pt x="305" y="874"/>
                  <a:pt x="305" y="805"/>
                </a:cubicBezTo>
                <a:cubicBezTo>
                  <a:pt x="305" y="437"/>
                  <a:pt x="305" y="437"/>
                  <a:pt x="305" y="437"/>
                </a:cubicBezTo>
                <a:cubicBezTo>
                  <a:pt x="305" y="368"/>
                  <a:pt x="366" y="312"/>
                  <a:pt x="441" y="312"/>
                </a:cubicBezTo>
                <a:cubicBezTo>
                  <a:pt x="2511" y="312"/>
                  <a:pt x="2511" y="312"/>
                  <a:pt x="2511" y="312"/>
                </a:cubicBezTo>
                <a:cubicBezTo>
                  <a:pt x="2585" y="312"/>
                  <a:pt x="2646" y="368"/>
                  <a:pt x="2646" y="437"/>
                </a:cubicBezTo>
                <a:lnTo>
                  <a:pt x="2646" y="805"/>
                </a:lnTo>
                <a:close/>
                <a:moveTo>
                  <a:pt x="2415" y="380"/>
                </a:moveTo>
                <a:cubicBezTo>
                  <a:pt x="2377" y="380"/>
                  <a:pt x="2347" y="405"/>
                  <a:pt x="2347" y="436"/>
                </a:cubicBezTo>
                <a:cubicBezTo>
                  <a:pt x="2347" y="813"/>
                  <a:pt x="2347" y="813"/>
                  <a:pt x="2347" y="813"/>
                </a:cubicBezTo>
                <a:cubicBezTo>
                  <a:pt x="2347" y="844"/>
                  <a:pt x="2377" y="869"/>
                  <a:pt x="2415" y="869"/>
                </a:cubicBezTo>
                <a:cubicBezTo>
                  <a:pt x="2452" y="869"/>
                  <a:pt x="2483" y="844"/>
                  <a:pt x="2483" y="813"/>
                </a:cubicBezTo>
                <a:cubicBezTo>
                  <a:pt x="2483" y="436"/>
                  <a:pt x="2483" y="436"/>
                  <a:pt x="2483" y="436"/>
                </a:cubicBezTo>
                <a:cubicBezTo>
                  <a:pt x="2483" y="405"/>
                  <a:pt x="2452" y="380"/>
                  <a:pt x="2415" y="380"/>
                </a:cubicBezTo>
                <a:close/>
              </a:path>
            </a:pathLst>
          </a:custGeom>
          <a:solidFill>
            <a:srgbClr val="218A44"/>
          </a:solidFill>
          <a:ln>
            <a:noFill/>
          </a:ln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2" name="等腰三角形 91"/>
          <p:cNvSpPr/>
          <p:nvPr/>
        </p:nvSpPr>
        <p:spPr>
          <a:xfrm flipV="1">
            <a:off x="5833617" y="2490726"/>
            <a:ext cx="498949" cy="43012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等腰三角形 92"/>
          <p:cNvSpPr/>
          <p:nvPr/>
        </p:nvSpPr>
        <p:spPr>
          <a:xfrm rot="18023517">
            <a:off x="6428190" y="3438381"/>
            <a:ext cx="498949" cy="43012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等腰三角形 93"/>
          <p:cNvSpPr/>
          <p:nvPr/>
        </p:nvSpPr>
        <p:spPr>
          <a:xfrm rot="3576483" flipH="1">
            <a:off x="5241455" y="3440289"/>
            <a:ext cx="498949" cy="43012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4114719" y="649066"/>
            <a:ext cx="3977716" cy="523220"/>
            <a:chOff x="4259263" y="707115"/>
            <a:chExt cx="3977716" cy="523220"/>
          </a:xfrm>
        </p:grpSpPr>
        <p:grpSp>
          <p:nvGrpSpPr>
            <p:cNvPr id="77" name="组合 76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98" name="直接连接符 97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等腰三角形 98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等腰三角形 99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95" name="直接连接符 94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等腰三角形 95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等腰三角形 96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9" name="文本框 88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等腰三角形 153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等腰三角形 119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等腰三角形 125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7" name="等腰三角形 216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等腰三角形 200"/>
          <p:cNvSpPr>
            <a:spLocks noChangeAspect="1"/>
          </p:cNvSpPr>
          <p:nvPr/>
        </p:nvSpPr>
        <p:spPr>
          <a:xfrm flipV="1">
            <a:off x="450093" y="221146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等腰三角形 241"/>
          <p:cNvSpPr>
            <a:spLocks noChangeAspect="1"/>
          </p:cNvSpPr>
          <p:nvPr/>
        </p:nvSpPr>
        <p:spPr>
          <a:xfrm>
            <a:off x="454205" y="144505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1" name="等腰三角形 230"/>
          <p:cNvSpPr>
            <a:spLocks noChangeAspect="1"/>
          </p:cNvSpPr>
          <p:nvPr/>
        </p:nvSpPr>
        <p:spPr>
          <a:xfrm flipV="1">
            <a:off x="5087" y="14450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等腰三角形 262"/>
          <p:cNvSpPr>
            <a:spLocks noChangeAspect="1"/>
          </p:cNvSpPr>
          <p:nvPr/>
        </p:nvSpPr>
        <p:spPr>
          <a:xfrm>
            <a:off x="12998" y="680956"/>
            <a:ext cx="897840" cy="774000"/>
          </a:xfrm>
          <a:prstGeom prst="triangle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4" name="等腰三角形 263"/>
          <p:cNvSpPr>
            <a:spLocks noChangeAspect="1"/>
          </p:cNvSpPr>
          <p:nvPr/>
        </p:nvSpPr>
        <p:spPr>
          <a:xfrm>
            <a:off x="907098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9" name="等腰三角形 258"/>
          <p:cNvSpPr>
            <a:spLocks noChangeAspect="1"/>
          </p:cNvSpPr>
          <p:nvPr/>
        </p:nvSpPr>
        <p:spPr>
          <a:xfrm flipV="1">
            <a:off x="459618" y="68095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0" name="等腰三角形 259"/>
          <p:cNvSpPr>
            <a:spLocks noChangeAspect="1"/>
          </p:cNvSpPr>
          <p:nvPr/>
        </p:nvSpPr>
        <p:spPr>
          <a:xfrm flipV="1">
            <a:off x="1353718" y="680956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任意多边形 184"/>
          <p:cNvSpPr>
            <a:spLocks noChangeAspect="1"/>
          </p:cNvSpPr>
          <p:nvPr/>
        </p:nvSpPr>
        <p:spPr>
          <a:xfrm>
            <a:off x="8471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2" name="任意多边形 181"/>
          <p:cNvSpPr>
            <a:spLocks noChangeAspect="1"/>
          </p:cNvSpPr>
          <p:nvPr/>
        </p:nvSpPr>
        <p:spPr>
          <a:xfrm>
            <a:off x="-445644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1" name="任意多边形 180"/>
          <p:cNvSpPr>
            <a:spLocks noChangeAspect="1"/>
          </p:cNvSpPr>
          <p:nvPr/>
        </p:nvSpPr>
        <p:spPr>
          <a:xfrm>
            <a:off x="8470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0" name="任意多边形 179"/>
          <p:cNvSpPr>
            <a:spLocks noChangeAspect="1"/>
          </p:cNvSpPr>
          <p:nvPr/>
        </p:nvSpPr>
        <p:spPr>
          <a:xfrm>
            <a:off x="-441532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7" name="任意多边形 166"/>
          <p:cNvSpPr>
            <a:spLocks noChangeAspect="1"/>
          </p:cNvSpPr>
          <p:nvPr/>
        </p:nvSpPr>
        <p:spPr>
          <a:xfrm>
            <a:off x="8470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6" name="任意多边形 165"/>
          <p:cNvSpPr>
            <a:spLocks noChangeAspect="1"/>
          </p:cNvSpPr>
          <p:nvPr/>
        </p:nvSpPr>
        <p:spPr>
          <a:xfrm>
            <a:off x="8470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4" name="任意多边形 163"/>
          <p:cNvSpPr>
            <a:spLocks noChangeAspect="1"/>
          </p:cNvSpPr>
          <p:nvPr/>
        </p:nvSpPr>
        <p:spPr>
          <a:xfrm>
            <a:off x="7224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0" name="任意多边形 159"/>
          <p:cNvSpPr>
            <a:spLocks noChangeAspect="1"/>
          </p:cNvSpPr>
          <p:nvPr/>
        </p:nvSpPr>
        <p:spPr>
          <a:xfrm>
            <a:off x="8470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8" name="任意多边形 157"/>
          <p:cNvSpPr>
            <a:spLocks noChangeAspect="1"/>
          </p:cNvSpPr>
          <p:nvPr/>
        </p:nvSpPr>
        <p:spPr>
          <a:xfrm>
            <a:off x="451905" y="2211466"/>
            <a:ext cx="291" cy="251"/>
          </a:xfrm>
          <a:custGeom>
            <a:avLst/>
            <a:gdLst>
              <a:gd name="connsiteX0" fmla="*/ 0 w 291"/>
              <a:gd name="connsiteY0" fmla="*/ 0 h 251"/>
              <a:gd name="connsiteX1" fmla="*/ 291 w 291"/>
              <a:gd name="connsiteY1" fmla="*/ 0 h 251"/>
              <a:gd name="connsiteX2" fmla="*/ 146 w 291"/>
              <a:gd name="connsiteY2" fmla="*/ 251 h 251"/>
              <a:gd name="connsiteX3" fmla="*/ 0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0" y="0"/>
                </a:moveTo>
                <a:lnTo>
                  <a:pt x="291" y="0"/>
                </a:lnTo>
                <a:lnTo>
                  <a:pt x="146" y="25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7" name="任意多边形 156"/>
          <p:cNvSpPr>
            <a:spLocks noChangeAspect="1"/>
          </p:cNvSpPr>
          <p:nvPr/>
        </p:nvSpPr>
        <p:spPr>
          <a:xfrm>
            <a:off x="447793" y="2211716"/>
            <a:ext cx="8515" cy="7340"/>
          </a:xfrm>
          <a:custGeom>
            <a:avLst/>
            <a:gdLst>
              <a:gd name="connsiteX0" fmla="*/ 4258 w 8515"/>
              <a:gd name="connsiteY0" fmla="*/ 0 h 7340"/>
              <a:gd name="connsiteX1" fmla="*/ 8515 w 8515"/>
              <a:gd name="connsiteY1" fmla="*/ 7340 h 7340"/>
              <a:gd name="connsiteX2" fmla="*/ 0 w 8515"/>
              <a:gd name="connsiteY2" fmla="*/ 7340 h 7340"/>
              <a:gd name="connsiteX3" fmla="*/ 4258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4258" y="0"/>
                </a:moveTo>
                <a:lnTo>
                  <a:pt x="8515" y="7340"/>
                </a:lnTo>
                <a:lnTo>
                  <a:pt x="0" y="7340"/>
                </a:lnTo>
                <a:lnTo>
                  <a:pt x="4258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0" name="任意多边形 149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7" name="任意多边形 146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6" name="任意多边形 145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3" name="任意多边形 142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4" name="等腰三角形 273"/>
          <p:cNvSpPr>
            <a:spLocks noChangeAspect="1"/>
          </p:cNvSpPr>
          <p:nvPr/>
        </p:nvSpPr>
        <p:spPr>
          <a:xfrm>
            <a:off x="459618" y="-98669"/>
            <a:ext cx="897840" cy="774000"/>
          </a:xfrm>
          <a:prstGeom prst="triangle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等腰三角形 274"/>
          <p:cNvSpPr>
            <a:spLocks noChangeAspect="1"/>
          </p:cNvSpPr>
          <p:nvPr/>
        </p:nvSpPr>
        <p:spPr>
          <a:xfrm>
            <a:off x="1353718" y="-98669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等腰三角形 275"/>
          <p:cNvSpPr>
            <a:spLocks noChangeAspect="1"/>
          </p:cNvSpPr>
          <p:nvPr/>
        </p:nvSpPr>
        <p:spPr>
          <a:xfrm>
            <a:off x="2250316" y="-98669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9" name="等腰三角形 268"/>
          <p:cNvSpPr>
            <a:spLocks noChangeAspect="1"/>
          </p:cNvSpPr>
          <p:nvPr/>
        </p:nvSpPr>
        <p:spPr>
          <a:xfrm flipV="1">
            <a:off x="10500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0" name="等腰三角形 269"/>
          <p:cNvSpPr>
            <a:spLocks noChangeAspect="1"/>
          </p:cNvSpPr>
          <p:nvPr/>
        </p:nvSpPr>
        <p:spPr>
          <a:xfrm flipV="1">
            <a:off x="906238" y="-98669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1" name="等腰三角形 270"/>
          <p:cNvSpPr>
            <a:spLocks noChangeAspect="1"/>
          </p:cNvSpPr>
          <p:nvPr/>
        </p:nvSpPr>
        <p:spPr>
          <a:xfrm flipV="1">
            <a:off x="1800338" y="-98669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2" name="等腰三角形 271"/>
          <p:cNvSpPr>
            <a:spLocks noChangeAspect="1"/>
          </p:cNvSpPr>
          <p:nvPr/>
        </p:nvSpPr>
        <p:spPr>
          <a:xfrm flipV="1">
            <a:off x="2696936" y="-98669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等腰三角形 92"/>
          <p:cNvSpPr>
            <a:spLocks noChangeAspect="1"/>
          </p:cNvSpPr>
          <p:nvPr/>
        </p:nvSpPr>
        <p:spPr>
          <a:xfrm flipH="1">
            <a:off x="10861504" y="6144569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等腰三角形 93"/>
          <p:cNvSpPr>
            <a:spLocks noChangeAspect="1"/>
          </p:cNvSpPr>
          <p:nvPr/>
        </p:nvSpPr>
        <p:spPr>
          <a:xfrm flipH="1">
            <a:off x="9967404" y="6144569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等腰三角形 95"/>
          <p:cNvSpPr>
            <a:spLocks noChangeAspect="1"/>
          </p:cNvSpPr>
          <p:nvPr/>
        </p:nvSpPr>
        <p:spPr>
          <a:xfrm flipH="1" flipV="1">
            <a:off x="11310622" y="61445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等腰三角形 96"/>
          <p:cNvSpPr>
            <a:spLocks noChangeAspect="1"/>
          </p:cNvSpPr>
          <p:nvPr/>
        </p:nvSpPr>
        <p:spPr>
          <a:xfrm flipH="1" flipV="1">
            <a:off x="10414884" y="6144569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等腰三角形 99"/>
          <p:cNvSpPr>
            <a:spLocks noChangeAspect="1"/>
          </p:cNvSpPr>
          <p:nvPr/>
        </p:nvSpPr>
        <p:spPr>
          <a:xfrm flipH="1">
            <a:off x="11303464" y="5376854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等腰三角形 100"/>
          <p:cNvSpPr>
            <a:spLocks noChangeAspect="1"/>
          </p:cNvSpPr>
          <p:nvPr/>
        </p:nvSpPr>
        <p:spPr>
          <a:xfrm flipH="1">
            <a:off x="10409364" y="5376854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等腰三角形 102"/>
          <p:cNvSpPr>
            <a:spLocks noChangeAspect="1"/>
          </p:cNvSpPr>
          <p:nvPr/>
        </p:nvSpPr>
        <p:spPr>
          <a:xfrm flipH="1" flipV="1">
            <a:off x="10856844" y="5376854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等腰三角形 112"/>
          <p:cNvSpPr>
            <a:spLocks noChangeAspect="1"/>
          </p:cNvSpPr>
          <p:nvPr/>
        </p:nvSpPr>
        <p:spPr>
          <a:xfrm flipH="1" flipV="1">
            <a:off x="11303002" y="4598011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等腰三角形 189"/>
          <p:cNvSpPr>
            <a:spLocks noChangeAspect="1"/>
          </p:cNvSpPr>
          <p:nvPr/>
        </p:nvSpPr>
        <p:spPr>
          <a:xfrm flipH="1">
            <a:off x="11287044" y="76057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任意多边形 195"/>
          <p:cNvSpPr>
            <a:spLocks noChangeAspect="1"/>
          </p:cNvSpPr>
          <p:nvPr/>
        </p:nvSpPr>
        <p:spPr>
          <a:xfrm flipH="1">
            <a:off x="12184916" y="1526543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7" name="任意多边形 196"/>
          <p:cNvSpPr>
            <a:spLocks noChangeAspect="1"/>
          </p:cNvSpPr>
          <p:nvPr/>
        </p:nvSpPr>
        <p:spPr>
          <a:xfrm flipH="1">
            <a:off x="12635011" y="2291084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8" name="任意多边形 197"/>
          <p:cNvSpPr>
            <a:spLocks noChangeAspect="1"/>
          </p:cNvSpPr>
          <p:nvPr/>
        </p:nvSpPr>
        <p:spPr>
          <a:xfrm flipH="1">
            <a:off x="11745832" y="2291085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9" name="任意多边形 198"/>
          <p:cNvSpPr>
            <a:spLocks noChangeAspect="1"/>
          </p:cNvSpPr>
          <p:nvPr/>
        </p:nvSpPr>
        <p:spPr>
          <a:xfrm flipH="1">
            <a:off x="12639123" y="2298425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0" name="任意多边形 199"/>
          <p:cNvSpPr>
            <a:spLocks noChangeAspect="1"/>
          </p:cNvSpPr>
          <p:nvPr/>
        </p:nvSpPr>
        <p:spPr>
          <a:xfrm flipH="1">
            <a:off x="11736162" y="-19050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2" name="任意多边形 201"/>
          <p:cNvSpPr>
            <a:spLocks noChangeAspect="1"/>
          </p:cNvSpPr>
          <p:nvPr/>
        </p:nvSpPr>
        <p:spPr>
          <a:xfrm flipH="1">
            <a:off x="11736162" y="760575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3" name="任意多边形 202"/>
          <p:cNvSpPr>
            <a:spLocks noChangeAspect="1"/>
          </p:cNvSpPr>
          <p:nvPr/>
        </p:nvSpPr>
        <p:spPr>
          <a:xfrm flipH="1">
            <a:off x="12189411" y="1524676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4" name="任意多边形 203"/>
          <p:cNvSpPr>
            <a:spLocks noChangeAspect="1"/>
          </p:cNvSpPr>
          <p:nvPr/>
        </p:nvSpPr>
        <p:spPr>
          <a:xfrm flipH="1">
            <a:off x="11745978" y="1527110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6" name="任意多边形 205"/>
          <p:cNvSpPr>
            <a:spLocks noChangeAspect="1"/>
          </p:cNvSpPr>
          <p:nvPr/>
        </p:nvSpPr>
        <p:spPr>
          <a:xfrm flipH="1">
            <a:off x="11745686" y="2291085"/>
            <a:ext cx="291" cy="251"/>
          </a:xfrm>
          <a:custGeom>
            <a:avLst/>
            <a:gdLst>
              <a:gd name="connsiteX0" fmla="*/ 0 w 291"/>
              <a:gd name="connsiteY0" fmla="*/ 0 h 251"/>
              <a:gd name="connsiteX1" fmla="*/ 291 w 291"/>
              <a:gd name="connsiteY1" fmla="*/ 0 h 251"/>
              <a:gd name="connsiteX2" fmla="*/ 146 w 291"/>
              <a:gd name="connsiteY2" fmla="*/ 251 h 251"/>
              <a:gd name="connsiteX3" fmla="*/ 0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0" y="0"/>
                </a:moveTo>
                <a:lnTo>
                  <a:pt x="291" y="0"/>
                </a:lnTo>
                <a:lnTo>
                  <a:pt x="146" y="25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7" name="任意多边形 206"/>
          <p:cNvSpPr>
            <a:spLocks noChangeAspect="1"/>
          </p:cNvSpPr>
          <p:nvPr/>
        </p:nvSpPr>
        <p:spPr>
          <a:xfrm flipH="1">
            <a:off x="11741574" y="2291335"/>
            <a:ext cx="8515" cy="7340"/>
          </a:xfrm>
          <a:custGeom>
            <a:avLst/>
            <a:gdLst>
              <a:gd name="connsiteX0" fmla="*/ 4258 w 8515"/>
              <a:gd name="connsiteY0" fmla="*/ 0 h 7340"/>
              <a:gd name="connsiteX1" fmla="*/ 8515 w 8515"/>
              <a:gd name="connsiteY1" fmla="*/ 7340 h 7340"/>
              <a:gd name="connsiteX2" fmla="*/ 0 w 8515"/>
              <a:gd name="connsiteY2" fmla="*/ 7340 h 7340"/>
              <a:gd name="connsiteX3" fmla="*/ 4258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4258" y="0"/>
                </a:moveTo>
                <a:lnTo>
                  <a:pt x="8515" y="7340"/>
                </a:lnTo>
                <a:lnTo>
                  <a:pt x="0" y="7340"/>
                </a:lnTo>
                <a:lnTo>
                  <a:pt x="4258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8" name="任意多边形 207"/>
          <p:cNvSpPr>
            <a:spLocks noChangeAspect="1"/>
          </p:cNvSpPr>
          <p:nvPr/>
        </p:nvSpPr>
        <p:spPr>
          <a:xfrm flipH="1">
            <a:off x="11750090" y="2298675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任意多边形 208"/>
          <p:cNvSpPr>
            <a:spLocks noChangeAspect="1"/>
          </p:cNvSpPr>
          <p:nvPr/>
        </p:nvSpPr>
        <p:spPr>
          <a:xfrm flipH="1">
            <a:off x="11753604" y="3086421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1" name="任意多边形 210"/>
          <p:cNvSpPr>
            <a:spLocks noChangeAspect="1"/>
          </p:cNvSpPr>
          <p:nvPr/>
        </p:nvSpPr>
        <p:spPr>
          <a:xfrm flipH="1">
            <a:off x="11754486" y="3824012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2" name="任意多边形 211"/>
          <p:cNvSpPr>
            <a:spLocks noChangeAspect="1"/>
          </p:cNvSpPr>
          <p:nvPr/>
        </p:nvSpPr>
        <p:spPr>
          <a:xfrm flipH="1">
            <a:off x="11749622" y="4613753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3" name="任意多边形 212"/>
          <p:cNvSpPr>
            <a:spLocks noChangeAspect="1"/>
          </p:cNvSpPr>
          <p:nvPr/>
        </p:nvSpPr>
        <p:spPr>
          <a:xfrm flipH="1">
            <a:off x="11752582" y="5376855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4" name="任意多边形 213"/>
          <p:cNvSpPr>
            <a:spLocks noChangeAspect="1"/>
          </p:cNvSpPr>
          <p:nvPr/>
        </p:nvSpPr>
        <p:spPr>
          <a:xfrm flipH="1">
            <a:off x="11757242" y="6173449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5" name="等腰三角形 214"/>
          <p:cNvSpPr>
            <a:spLocks noChangeAspect="1"/>
          </p:cNvSpPr>
          <p:nvPr/>
        </p:nvSpPr>
        <p:spPr>
          <a:xfrm flipH="1">
            <a:off x="10840424" y="-1905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1" name="等腰三角形 220"/>
          <p:cNvSpPr>
            <a:spLocks noChangeAspect="1"/>
          </p:cNvSpPr>
          <p:nvPr/>
        </p:nvSpPr>
        <p:spPr>
          <a:xfrm flipH="1" flipV="1">
            <a:off x="11289542" y="-1905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269457" y="1319481"/>
            <a:ext cx="1729735" cy="4960504"/>
            <a:chOff x="5159375" y="950817"/>
            <a:chExt cx="1923556" cy="5516341"/>
          </a:xfrm>
        </p:grpSpPr>
        <p:sp>
          <p:nvSpPr>
            <p:cNvPr id="115" name="任意多边形 114"/>
            <p:cNvSpPr/>
            <p:nvPr/>
          </p:nvSpPr>
          <p:spPr>
            <a:xfrm>
              <a:off x="6085309" y="3560221"/>
              <a:ext cx="923501" cy="1601732"/>
            </a:xfrm>
            <a:custGeom>
              <a:avLst/>
              <a:gdLst>
                <a:gd name="connsiteX0" fmla="*/ 0 w 1372942"/>
                <a:gd name="connsiteY0" fmla="*/ 0 h 2381248"/>
                <a:gd name="connsiteX1" fmla="*/ 777630 w 1372942"/>
                <a:gd name="connsiteY1" fmla="*/ 0 h 2381248"/>
                <a:gd name="connsiteX2" fmla="*/ 1372942 w 1372942"/>
                <a:gd name="connsiteY2" fmla="*/ 1190624 h 2381248"/>
                <a:gd name="connsiteX3" fmla="*/ 777630 w 1372942"/>
                <a:gd name="connsiteY3" fmla="*/ 2381248 h 2381248"/>
                <a:gd name="connsiteX4" fmla="*/ 0 w 1372942"/>
                <a:gd name="connsiteY4" fmla="*/ 2381248 h 2381248"/>
                <a:gd name="connsiteX5" fmla="*/ 0 w 1372942"/>
                <a:gd name="connsiteY5" fmla="*/ 1940933 h 2381248"/>
                <a:gd name="connsiteX6" fmla="*/ 466635 w 1372942"/>
                <a:gd name="connsiteY6" fmla="*/ 1940933 h 2381248"/>
                <a:gd name="connsiteX7" fmla="*/ 841789 w 1372942"/>
                <a:gd name="connsiteY7" fmla="*/ 1190624 h 2381248"/>
                <a:gd name="connsiteX8" fmla="*/ 466635 w 1372942"/>
                <a:gd name="connsiteY8" fmla="*/ 440315 h 2381248"/>
                <a:gd name="connsiteX9" fmla="*/ 0 w 1372942"/>
                <a:gd name="connsiteY9" fmla="*/ 440315 h 2381248"/>
                <a:gd name="connsiteX10" fmla="*/ 0 w 1372942"/>
                <a:gd name="connsiteY10" fmla="*/ 0 h 238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2942" h="2381248">
                  <a:moveTo>
                    <a:pt x="0" y="0"/>
                  </a:moveTo>
                  <a:lnTo>
                    <a:pt x="777630" y="0"/>
                  </a:lnTo>
                  <a:lnTo>
                    <a:pt x="1372942" y="1190624"/>
                  </a:lnTo>
                  <a:lnTo>
                    <a:pt x="777630" y="2381248"/>
                  </a:lnTo>
                  <a:lnTo>
                    <a:pt x="0" y="2381248"/>
                  </a:lnTo>
                  <a:lnTo>
                    <a:pt x="0" y="1940933"/>
                  </a:lnTo>
                  <a:lnTo>
                    <a:pt x="466635" y="1940933"/>
                  </a:lnTo>
                  <a:lnTo>
                    <a:pt x="841789" y="1190624"/>
                  </a:lnTo>
                  <a:lnTo>
                    <a:pt x="466635" y="440315"/>
                  </a:lnTo>
                  <a:lnTo>
                    <a:pt x="0" y="440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C4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任意多边形 118"/>
            <p:cNvSpPr/>
            <p:nvPr/>
          </p:nvSpPr>
          <p:spPr>
            <a:xfrm>
              <a:off x="6080760" y="950817"/>
              <a:ext cx="923501" cy="1601732"/>
            </a:xfrm>
            <a:custGeom>
              <a:avLst/>
              <a:gdLst>
                <a:gd name="connsiteX0" fmla="*/ 0 w 1372942"/>
                <a:gd name="connsiteY0" fmla="*/ 0 h 2381248"/>
                <a:gd name="connsiteX1" fmla="*/ 777630 w 1372942"/>
                <a:gd name="connsiteY1" fmla="*/ 0 h 2381248"/>
                <a:gd name="connsiteX2" fmla="*/ 1372942 w 1372942"/>
                <a:gd name="connsiteY2" fmla="*/ 1190624 h 2381248"/>
                <a:gd name="connsiteX3" fmla="*/ 777630 w 1372942"/>
                <a:gd name="connsiteY3" fmla="*/ 2381248 h 2381248"/>
                <a:gd name="connsiteX4" fmla="*/ 0 w 1372942"/>
                <a:gd name="connsiteY4" fmla="*/ 2381248 h 2381248"/>
                <a:gd name="connsiteX5" fmla="*/ 0 w 1372942"/>
                <a:gd name="connsiteY5" fmla="*/ 1940933 h 2381248"/>
                <a:gd name="connsiteX6" fmla="*/ 466635 w 1372942"/>
                <a:gd name="connsiteY6" fmla="*/ 1940933 h 2381248"/>
                <a:gd name="connsiteX7" fmla="*/ 841789 w 1372942"/>
                <a:gd name="connsiteY7" fmla="*/ 1190624 h 2381248"/>
                <a:gd name="connsiteX8" fmla="*/ 466635 w 1372942"/>
                <a:gd name="connsiteY8" fmla="*/ 440315 h 2381248"/>
                <a:gd name="connsiteX9" fmla="*/ 0 w 1372942"/>
                <a:gd name="connsiteY9" fmla="*/ 440315 h 2381248"/>
                <a:gd name="connsiteX10" fmla="*/ 0 w 1372942"/>
                <a:gd name="connsiteY10" fmla="*/ 0 h 238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2942" h="2381248">
                  <a:moveTo>
                    <a:pt x="0" y="0"/>
                  </a:moveTo>
                  <a:lnTo>
                    <a:pt x="777630" y="0"/>
                  </a:lnTo>
                  <a:lnTo>
                    <a:pt x="1372942" y="1190624"/>
                  </a:lnTo>
                  <a:lnTo>
                    <a:pt x="777630" y="2381248"/>
                  </a:lnTo>
                  <a:lnTo>
                    <a:pt x="0" y="2381248"/>
                  </a:lnTo>
                  <a:lnTo>
                    <a:pt x="0" y="1940933"/>
                  </a:lnTo>
                  <a:lnTo>
                    <a:pt x="466635" y="1940933"/>
                  </a:lnTo>
                  <a:lnTo>
                    <a:pt x="841789" y="1190624"/>
                  </a:lnTo>
                  <a:lnTo>
                    <a:pt x="466635" y="440315"/>
                  </a:lnTo>
                  <a:lnTo>
                    <a:pt x="0" y="440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任意多边形 120"/>
            <p:cNvSpPr/>
            <p:nvPr/>
          </p:nvSpPr>
          <p:spPr>
            <a:xfrm flipH="1">
              <a:off x="5171833" y="2255636"/>
              <a:ext cx="923501" cy="1601732"/>
            </a:xfrm>
            <a:custGeom>
              <a:avLst/>
              <a:gdLst>
                <a:gd name="connsiteX0" fmla="*/ 0 w 1372942"/>
                <a:gd name="connsiteY0" fmla="*/ 0 h 2381248"/>
                <a:gd name="connsiteX1" fmla="*/ 777630 w 1372942"/>
                <a:gd name="connsiteY1" fmla="*/ 0 h 2381248"/>
                <a:gd name="connsiteX2" fmla="*/ 1372942 w 1372942"/>
                <a:gd name="connsiteY2" fmla="*/ 1190624 h 2381248"/>
                <a:gd name="connsiteX3" fmla="*/ 777630 w 1372942"/>
                <a:gd name="connsiteY3" fmla="*/ 2381248 h 2381248"/>
                <a:gd name="connsiteX4" fmla="*/ 0 w 1372942"/>
                <a:gd name="connsiteY4" fmla="*/ 2381248 h 2381248"/>
                <a:gd name="connsiteX5" fmla="*/ 0 w 1372942"/>
                <a:gd name="connsiteY5" fmla="*/ 1940933 h 2381248"/>
                <a:gd name="connsiteX6" fmla="*/ 466635 w 1372942"/>
                <a:gd name="connsiteY6" fmla="*/ 1940933 h 2381248"/>
                <a:gd name="connsiteX7" fmla="*/ 841789 w 1372942"/>
                <a:gd name="connsiteY7" fmla="*/ 1190624 h 2381248"/>
                <a:gd name="connsiteX8" fmla="*/ 466635 w 1372942"/>
                <a:gd name="connsiteY8" fmla="*/ 440315 h 2381248"/>
                <a:gd name="connsiteX9" fmla="*/ 0 w 1372942"/>
                <a:gd name="connsiteY9" fmla="*/ 440315 h 2381248"/>
                <a:gd name="connsiteX10" fmla="*/ 0 w 1372942"/>
                <a:gd name="connsiteY10" fmla="*/ 0 h 238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2942" h="2381248">
                  <a:moveTo>
                    <a:pt x="0" y="0"/>
                  </a:moveTo>
                  <a:lnTo>
                    <a:pt x="777630" y="0"/>
                  </a:lnTo>
                  <a:lnTo>
                    <a:pt x="1372942" y="1190624"/>
                  </a:lnTo>
                  <a:lnTo>
                    <a:pt x="777630" y="2381248"/>
                  </a:lnTo>
                  <a:lnTo>
                    <a:pt x="0" y="2381248"/>
                  </a:lnTo>
                  <a:lnTo>
                    <a:pt x="0" y="1940933"/>
                  </a:lnTo>
                  <a:lnTo>
                    <a:pt x="466635" y="1940933"/>
                  </a:lnTo>
                  <a:lnTo>
                    <a:pt x="841789" y="1190624"/>
                  </a:lnTo>
                  <a:lnTo>
                    <a:pt x="466635" y="440315"/>
                  </a:lnTo>
                  <a:lnTo>
                    <a:pt x="0" y="440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任意多边形 121"/>
            <p:cNvSpPr/>
            <p:nvPr/>
          </p:nvSpPr>
          <p:spPr>
            <a:xfrm flipH="1">
              <a:off x="5170630" y="4865426"/>
              <a:ext cx="923501" cy="1601732"/>
            </a:xfrm>
            <a:custGeom>
              <a:avLst/>
              <a:gdLst>
                <a:gd name="connsiteX0" fmla="*/ 0 w 1372942"/>
                <a:gd name="connsiteY0" fmla="*/ 0 h 2381248"/>
                <a:gd name="connsiteX1" fmla="*/ 777630 w 1372942"/>
                <a:gd name="connsiteY1" fmla="*/ 0 h 2381248"/>
                <a:gd name="connsiteX2" fmla="*/ 1372942 w 1372942"/>
                <a:gd name="connsiteY2" fmla="*/ 1190624 h 2381248"/>
                <a:gd name="connsiteX3" fmla="*/ 777630 w 1372942"/>
                <a:gd name="connsiteY3" fmla="*/ 2381248 h 2381248"/>
                <a:gd name="connsiteX4" fmla="*/ 0 w 1372942"/>
                <a:gd name="connsiteY4" fmla="*/ 2381248 h 2381248"/>
                <a:gd name="connsiteX5" fmla="*/ 0 w 1372942"/>
                <a:gd name="connsiteY5" fmla="*/ 1940933 h 2381248"/>
                <a:gd name="connsiteX6" fmla="*/ 466635 w 1372942"/>
                <a:gd name="connsiteY6" fmla="*/ 1940933 h 2381248"/>
                <a:gd name="connsiteX7" fmla="*/ 841789 w 1372942"/>
                <a:gd name="connsiteY7" fmla="*/ 1190624 h 2381248"/>
                <a:gd name="connsiteX8" fmla="*/ 466635 w 1372942"/>
                <a:gd name="connsiteY8" fmla="*/ 440315 h 2381248"/>
                <a:gd name="connsiteX9" fmla="*/ 0 w 1372942"/>
                <a:gd name="connsiteY9" fmla="*/ 440315 h 2381248"/>
                <a:gd name="connsiteX10" fmla="*/ 0 w 1372942"/>
                <a:gd name="connsiteY10" fmla="*/ 0 h 238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2942" h="2381248">
                  <a:moveTo>
                    <a:pt x="0" y="0"/>
                  </a:moveTo>
                  <a:lnTo>
                    <a:pt x="777630" y="0"/>
                  </a:lnTo>
                  <a:lnTo>
                    <a:pt x="1372942" y="1190624"/>
                  </a:lnTo>
                  <a:lnTo>
                    <a:pt x="777630" y="2381248"/>
                  </a:lnTo>
                  <a:lnTo>
                    <a:pt x="0" y="2381248"/>
                  </a:lnTo>
                  <a:lnTo>
                    <a:pt x="0" y="1940933"/>
                  </a:lnTo>
                  <a:lnTo>
                    <a:pt x="466635" y="1940933"/>
                  </a:lnTo>
                  <a:lnTo>
                    <a:pt x="841789" y="1190624"/>
                  </a:lnTo>
                  <a:lnTo>
                    <a:pt x="466635" y="440315"/>
                  </a:lnTo>
                  <a:lnTo>
                    <a:pt x="0" y="440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燕尾形 12"/>
            <p:cNvSpPr/>
            <p:nvPr/>
          </p:nvSpPr>
          <p:spPr>
            <a:xfrm>
              <a:off x="6533613" y="2811292"/>
              <a:ext cx="549318" cy="549318"/>
            </a:xfrm>
            <a:prstGeom prst="chevron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燕尾形 122"/>
            <p:cNvSpPr/>
            <p:nvPr/>
          </p:nvSpPr>
          <p:spPr>
            <a:xfrm>
              <a:off x="6511624" y="5391633"/>
              <a:ext cx="549318" cy="549318"/>
            </a:xfrm>
            <a:prstGeom prst="chevron">
              <a:avLst/>
            </a:pr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燕尾形 123"/>
            <p:cNvSpPr/>
            <p:nvPr/>
          </p:nvSpPr>
          <p:spPr>
            <a:xfrm flipH="1">
              <a:off x="5195859" y="1471999"/>
              <a:ext cx="549318" cy="549318"/>
            </a:xfrm>
            <a:prstGeom prst="chevron">
              <a:avLst/>
            </a:pr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燕尾形 124"/>
            <p:cNvSpPr/>
            <p:nvPr/>
          </p:nvSpPr>
          <p:spPr>
            <a:xfrm flipH="1">
              <a:off x="5159375" y="4046208"/>
              <a:ext cx="549318" cy="549318"/>
            </a:xfrm>
            <a:prstGeom prst="chevron">
              <a:avLst/>
            </a:prstGeom>
            <a:solidFill>
              <a:srgbClr val="87C4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7" name="文本框 126"/>
          <p:cNvSpPr txBox="1"/>
          <p:nvPr/>
        </p:nvSpPr>
        <p:spPr>
          <a:xfrm>
            <a:off x="7746684" y="181656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8" name="矩形 127"/>
          <p:cNvSpPr/>
          <p:nvPr/>
        </p:nvSpPr>
        <p:spPr>
          <a:xfrm>
            <a:off x="2400289" y="1601117"/>
            <a:ext cx="29301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7773376" y="414990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0" name="矩形 129"/>
          <p:cNvSpPr/>
          <p:nvPr/>
        </p:nvSpPr>
        <p:spPr>
          <a:xfrm>
            <a:off x="2400289" y="3949752"/>
            <a:ext cx="29301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2765340" y="533316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2" name="矩形 131"/>
          <p:cNvSpPr/>
          <p:nvPr/>
        </p:nvSpPr>
        <p:spPr>
          <a:xfrm>
            <a:off x="6927567" y="5153625"/>
            <a:ext cx="29301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2734203" y="299087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4" name="矩形 133"/>
          <p:cNvSpPr/>
          <p:nvPr/>
        </p:nvSpPr>
        <p:spPr>
          <a:xfrm>
            <a:off x="6928449" y="2805590"/>
            <a:ext cx="29301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5833547" y="182123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5786135" y="2968288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5738411" y="4137639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5739463" y="5350653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KSO_Shape"/>
          <p:cNvSpPr>
            <a:spLocks noChangeAspect="1"/>
          </p:cNvSpPr>
          <p:nvPr/>
        </p:nvSpPr>
        <p:spPr>
          <a:xfrm>
            <a:off x="7121954" y="1762891"/>
            <a:ext cx="556039" cy="468000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0" name="KSO_Shape"/>
          <p:cNvSpPr/>
          <p:nvPr/>
        </p:nvSpPr>
        <p:spPr bwMode="auto">
          <a:xfrm>
            <a:off x="7123394" y="4096073"/>
            <a:ext cx="573982" cy="441369"/>
          </a:xfrm>
          <a:custGeom>
            <a:avLst/>
            <a:gdLst>
              <a:gd name="T0" fmla="*/ 1558905 w 2669"/>
              <a:gd name="T1" fmla="*/ 137081 h 2051"/>
              <a:gd name="T2" fmla="*/ 1484704 w 2669"/>
              <a:gd name="T3" fmla="*/ 1351 h 2051"/>
              <a:gd name="T4" fmla="*/ 1295827 w 2669"/>
              <a:gd name="T5" fmla="*/ 62800 h 2051"/>
              <a:gd name="T6" fmla="*/ 1167661 w 2669"/>
              <a:gd name="T7" fmla="*/ 190427 h 2051"/>
              <a:gd name="T8" fmla="*/ 507268 w 2669"/>
              <a:gd name="T9" fmla="*/ 137081 h 2051"/>
              <a:gd name="T10" fmla="*/ 441161 w 2669"/>
              <a:gd name="T11" fmla="*/ 0 h 2051"/>
              <a:gd name="T12" fmla="*/ 244190 w 2669"/>
              <a:gd name="T13" fmla="*/ 57398 h 2051"/>
              <a:gd name="T14" fmla="*/ 135586 w 2669"/>
              <a:gd name="T15" fmla="*/ 192453 h 2051"/>
              <a:gd name="T16" fmla="*/ 0 w 2669"/>
              <a:gd name="T17" fmla="*/ 1257359 h 2051"/>
              <a:gd name="T18" fmla="*/ 1660089 w 2669"/>
              <a:gd name="T19" fmla="*/ 1384986 h 2051"/>
              <a:gd name="T20" fmla="*/ 1800397 w 2669"/>
              <a:gd name="T21" fmla="*/ 320080 h 2051"/>
              <a:gd name="T22" fmla="*/ 1361934 w 2669"/>
              <a:gd name="T23" fmla="*/ 133029 h 2051"/>
              <a:gd name="T24" fmla="*/ 1427366 w 2669"/>
              <a:gd name="T25" fmla="*/ 66852 h 2051"/>
              <a:gd name="T26" fmla="*/ 1493473 w 2669"/>
              <a:gd name="T27" fmla="*/ 264032 h 2051"/>
              <a:gd name="T28" fmla="*/ 1425342 w 2669"/>
              <a:gd name="T29" fmla="*/ 330209 h 2051"/>
              <a:gd name="T30" fmla="*/ 1361934 w 2669"/>
              <a:gd name="T31" fmla="*/ 133029 h 2051"/>
              <a:gd name="T32" fmla="*/ 1000370 w 2669"/>
              <a:gd name="T33" fmla="*/ 861649 h 2051"/>
              <a:gd name="T34" fmla="*/ 1000370 w 2669"/>
              <a:gd name="T35" fmla="*/ 786018 h 2051"/>
              <a:gd name="T36" fmla="*/ 1361934 w 2669"/>
              <a:gd name="T37" fmla="*/ 825184 h 2051"/>
              <a:gd name="T38" fmla="*/ 1359910 w 2669"/>
              <a:gd name="T39" fmla="*/ 973744 h 2051"/>
              <a:gd name="T40" fmla="*/ 1004418 w 2669"/>
              <a:gd name="T41" fmla="*/ 1010884 h 2051"/>
              <a:gd name="T42" fmla="*/ 1004418 w 2669"/>
              <a:gd name="T43" fmla="*/ 938630 h 2051"/>
              <a:gd name="T44" fmla="*/ 1359910 w 2669"/>
              <a:gd name="T45" fmla="*/ 973744 h 2051"/>
              <a:gd name="T46" fmla="*/ 636783 w 2669"/>
              <a:gd name="T47" fmla="*/ 752930 h 2051"/>
              <a:gd name="T48" fmla="*/ 372356 w 2669"/>
              <a:gd name="T49" fmla="*/ 752930 h 2051"/>
              <a:gd name="T50" fmla="*/ 312321 w 2669"/>
              <a:gd name="T51" fmla="*/ 129653 h 2051"/>
              <a:gd name="T52" fmla="*/ 377753 w 2669"/>
              <a:gd name="T53" fmla="*/ 67527 h 2051"/>
              <a:gd name="T54" fmla="*/ 441161 w 2669"/>
              <a:gd name="T55" fmla="*/ 264032 h 2051"/>
              <a:gd name="T56" fmla="*/ 371682 w 2669"/>
              <a:gd name="T57" fmla="*/ 330209 h 2051"/>
              <a:gd name="T58" fmla="*/ 312321 w 2669"/>
              <a:gd name="T59" fmla="*/ 129653 h 2051"/>
              <a:gd name="T60" fmla="*/ 283315 w 2669"/>
              <a:gd name="T61" fmla="*/ 1158094 h 2051"/>
              <a:gd name="T62" fmla="*/ 262403 w 2669"/>
              <a:gd name="T63" fmla="*/ 1059504 h 2051"/>
              <a:gd name="T64" fmla="*/ 411481 w 2669"/>
              <a:gd name="T65" fmla="*/ 962940 h 2051"/>
              <a:gd name="T66" fmla="*/ 520759 w 2669"/>
              <a:gd name="T67" fmla="*/ 1005482 h 2051"/>
              <a:gd name="T68" fmla="*/ 690748 w 2669"/>
              <a:gd name="T69" fmla="*/ 962940 h 2051"/>
              <a:gd name="T70" fmla="*/ 776417 w 2669"/>
              <a:gd name="T71" fmla="*/ 1100021 h 2051"/>
              <a:gd name="T72" fmla="*/ 1332253 w 2669"/>
              <a:gd name="T73" fmla="*/ 1162146 h 2051"/>
              <a:gd name="T74" fmla="*/ 965293 w 2669"/>
              <a:gd name="T75" fmla="*/ 1120954 h 2051"/>
              <a:gd name="T76" fmla="*/ 1332253 w 2669"/>
              <a:gd name="T77" fmla="*/ 1085840 h 2051"/>
              <a:gd name="T78" fmla="*/ 1332253 w 2669"/>
              <a:gd name="T79" fmla="*/ 1162146 h 2051"/>
              <a:gd name="T80" fmla="*/ 1032075 w 2669"/>
              <a:gd name="T81" fmla="*/ 711063 h 2051"/>
              <a:gd name="T82" fmla="*/ 1032075 w 2669"/>
              <a:gd name="T83" fmla="*/ 596942 h 2051"/>
              <a:gd name="T84" fmla="*/ 1560929 w 2669"/>
              <a:gd name="T85" fmla="*/ 649613 h 205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669" h="2051">
                <a:moveTo>
                  <a:pt x="2467" y="285"/>
                </a:moveTo>
                <a:cubicBezTo>
                  <a:pt x="2467" y="285"/>
                  <a:pt x="2311" y="282"/>
                  <a:pt x="2311" y="203"/>
                </a:cubicBezTo>
                <a:cubicBezTo>
                  <a:pt x="2311" y="99"/>
                  <a:pt x="2311" y="99"/>
                  <a:pt x="2311" y="99"/>
                </a:cubicBezTo>
                <a:cubicBezTo>
                  <a:pt x="2311" y="99"/>
                  <a:pt x="2299" y="2"/>
                  <a:pt x="2201" y="2"/>
                </a:cubicBezTo>
                <a:cubicBezTo>
                  <a:pt x="2019" y="2"/>
                  <a:pt x="2019" y="2"/>
                  <a:pt x="2019" y="2"/>
                </a:cubicBezTo>
                <a:cubicBezTo>
                  <a:pt x="2019" y="2"/>
                  <a:pt x="1921" y="2"/>
                  <a:pt x="1921" y="93"/>
                </a:cubicBezTo>
                <a:cubicBezTo>
                  <a:pt x="1921" y="190"/>
                  <a:pt x="1921" y="190"/>
                  <a:pt x="1921" y="190"/>
                </a:cubicBezTo>
                <a:cubicBezTo>
                  <a:pt x="1921" y="294"/>
                  <a:pt x="1731" y="282"/>
                  <a:pt x="1731" y="282"/>
                </a:cubicBezTo>
                <a:cubicBezTo>
                  <a:pt x="946" y="283"/>
                  <a:pt x="946" y="283"/>
                  <a:pt x="946" y="283"/>
                </a:cubicBezTo>
                <a:cubicBezTo>
                  <a:pt x="946" y="283"/>
                  <a:pt x="752" y="288"/>
                  <a:pt x="752" y="203"/>
                </a:cubicBezTo>
                <a:cubicBezTo>
                  <a:pt x="752" y="79"/>
                  <a:pt x="752" y="79"/>
                  <a:pt x="752" y="79"/>
                </a:cubicBezTo>
                <a:cubicBezTo>
                  <a:pt x="752" y="79"/>
                  <a:pt x="758" y="0"/>
                  <a:pt x="654" y="0"/>
                </a:cubicBezTo>
                <a:cubicBezTo>
                  <a:pt x="459" y="0"/>
                  <a:pt x="459" y="0"/>
                  <a:pt x="459" y="0"/>
                </a:cubicBezTo>
                <a:cubicBezTo>
                  <a:pt x="459" y="0"/>
                  <a:pt x="362" y="0"/>
                  <a:pt x="362" y="85"/>
                </a:cubicBezTo>
                <a:cubicBezTo>
                  <a:pt x="362" y="203"/>
                  <a:pt x="362" y="203"/>
                  <a:pt x="362" y="203"/>
                </a:cubicBezTo>
                <a:cubicBezTo>
                  <a:pt x="362" y="203"/>
                  <a:pt x="396" y="285"/>
                  <a:pt x="201" y="285"/>
                </a:cubicBezTo>
                <a:cubicBezTo>
                  <a:pt x="201" y="285"/>
                  <a:pt x="0" y="260"/>
                  <a:pt x="0" y="480"/>
                </a:cubicBezTo>
                <a:cubicBezTo>
                  <a:pt x="0" y="1862"/>
                  <a:pt x="0" y="1862"/>
                  <a:pt x="0" y="1862"/>
                </a:cubicBezTo>
                <a:cubicBezTo>
                  <a:pt x="0" y="1862"/>
                  <a:pt x="6" y="2051"/>
                  <a:pt x="195" y="2051"/>
                </a:cubicBezTo>
                <a:cubicBezTo>
                  <a:pt x="2461" y="2051"/>
                  <a:pt x="2461" y="2051"/>
                  <a:pt x="2461" y="2051"/>
                </a:cubicBezTo>
                <a:cubicBezTo>
                  <a:pt x="2461" y="2051"/>
                  <a:pt x="2669" y="2039"/>
                  <a:pt x="2669" y="1868"/>
                </a:cubicBezTo>
                <a:cubicBezTo>
                  <a:pt x="2669" y="474"/>
                  <a:pt x="2669" y="474"/>
                  <a:pt x="2669" y="474"/>
                </a:cubicBezTo>
                <a:cubicBezTo>
                  <a:pt x="2669" y="474"/>
                  <a:pt x="2662" y="285"/>
                  <a:pt x="2467" y="285"/>
                </a:cubicBezTo>
                <a:close/>
                <a:moveTo>
                  <a:pt x="2019" y="197"/>
                </a:moveTo>
                <a:cubicBezTo>
                  <a:pt x="2019" y="143"/>
                  <a:pt x="2056" y="99"/>
                  <a:pt x="2110" y="99"/>
                </a:cubicBezTo>
                <a:cubicBezTo>
                  <a:pt x="2116" y="99"/>
                  <a:pt x="2116" y="99"/>
                  <a:pt x="2116" y="99"/>
                </a:cubicBezTo>
                <a:cubicBezTo>
                  <a:pt x="2170" y="99"/>
                  <a:pt x="2214" y="143"/>
                  <a:pt x="2214" y="197"/>
                </a:cubicBezTo>
                <a:cubicBezTo>
                  <a:pt x="2214" y="391"/>
                  <a:pt x="2214" y="391"/>
                  <a:pt x="2214" y="391"/>
                </a:cubicBezTo>
                <a:cubicBezTo>
                  <a:pt x="2214" y="445"/>
                  <a:pt x="2173" y="489"/>
                  <a:pt x="2119" y="489"/>
                </a:cubicBezTo>
                <a:cubicBezTo>
                  <a:pt x="2113" y="489"/>
                  <a:pt x="2113" y="489"/>
                  <a:pt x="2113" y="489"/>
                </a:cubicBezTo>
                <a:cubicBezTo>
                  <a:pt x="2059" y="489"/>
                  <a:pt x="2019" y="445"/>
                  <a:pt x="2019" y="391"/>
                </a:cubicBezTo>
                <a:lnTo>
                  <a:pt x="2019" y="197"/>
                </a:lnTo>
                <a:close/>
                <a:moveTo>
                  <a:pt x="1970" y="1276"/>
                </a:moveTo>
                <a:cubicBezTo>
                  <a:pt x="1483" y="1276"/>
                  <a:pt x="1483" y="1276"/>
                  <a:pt x="1483" y="1276"/>
                </a:cubicBezTo>
                <a:cubicBezTo>
                  <a:pt x="1456" y="1276"/>
                  <a:pt x="1434" y="1249"/>
                  <a:pt x="1434" y="1222"/>
                </a:cubicBezTo>
                <a:cubicBezTo>
                  <a:pt x="1434" y="1195"/>
                  <a:pt x="1456" y="1164"/>
                  <a:pt x="1483" y="1164"/>
                </a:cubicBezTo>
                <a:cubicBezTo>
                  <a:pt x="1970" y="1164"/>
                  <a:pt x="1970" y="1164"/>
                  <a:pt x="1970" y="1164"/>
                </a:cubicBezTo>
                <a:cubicBezTo>
                  <a:pt x="1997" y="1164"/>
                  <a:pt x="2019" y="1195"/>
                  <a:pt x="2019" y="1222"/>
                </a:cubicBezTo>
                <a:cubicBezTo>
                  <a:pt x="2019" y="1249"/>
                  <a:pt x="1997" y="1276"/>
                  <a:pt x="1970" y="1276"/>
                </a:cubicBezTo>
                <a:close/>
                <a:moveTo>
                  <a:pt x="2016" y="1442"/>
                </a:moveTo>
                <a:cubicBezTo>
                  <a:pt x="2016" y="1470"/>
                  <a:pt x="1992" y="1497"/>
                  <a:pt x="1964" y="1497"/>
                </a:cubicBezTo>
                <a:cubicBezTo>
                  <a:pt x="1489" y="1497"/>
                  <a:pt x="1489" y="1497"/>
                  <a:pt x="1489" y="1497"/>
                </a:cubicBezTo>
                <a:cubicBezTo>
                  <a:pt x="1460" y="1497"/>
                  <a:pt x="1437" y="1470"/>
                  <a:pt x="1437" y="1442"/>
                </a:cubicBezTo>
                <a:cubicBezTo>
                  <a:pt x="1437" y="1413"/>
                  <a:pt x="1460" y="1390"/>
                  <a:pt x="1489" y="1390"/>
                </a:cubicBezTo>
                <a:cubicBezTo>
                  <a:pt x="1964" y="1390"/>
                  <a:pt x="1964" y="1390"/>
                  <a:pt x="1964" y="1390"/>
                </a:cubicBezTo>
                <a:cubicBezTo>
                  <a:pt x="1992" y="1390"/>
                  <a:pt x="2016" y="1413"/>
                  <a:pt x="2016" y="1442"/>
                </a:cubicBezTo>
                <a:close/>
                <a:moveTo>
                  <a:pt x="748" y="881"/>
                </a:moveTo>
                <a:cubicBezTo>
                  <a:pt x="856" y="881"/>
                  <a:pt x="944" y="986"/>
                  <a:pt x="944" y="1115"/>
                </a:cubicBezTo>
                <a:cubicBezTo>
                  <a:pt x="944" y="1245"/>
                  <a:pt x="856" y="1349"/>
                  <a:pt x="748" y="1349"/>
                </a:cubicBezTo>
                <a:cubicBezTo>
                  <a:pt x="640" y="1349"/>
                  <a:pt x="552" y="1245"/>
                  <a:pt x="552" y="1115"/>
                </a:cubicBezTo>
                <a:cubicBezTo>
                  <a:pt x="552" y="986"/>
                  <a:pt x="640" y="881"/>
                  <a:pt x="748" y="881"/>
                </a:cubicBezTo>
                <a:close/>
                <a:moveTo>
                  <a:pt x="463" y="192"/>
                </a:moveTo>
                <a:cubicBezTo>
                  <a:pt x="463" y="138"/>
                  <a:pt x="500" y="100"/>
                  <a:pt x="554" y="100"/>
                </a:cubicBezTo>
                <a:cubicBezTo>
                  <a:pt x="560" y="100"/>
                  <a:pt x="560" y="100"/>
                  <a:pt x="560" y="100"/>
                </a:cubicBezTo>
                <a:cubicBezTo>
                  <a:pt x="614" y="100"/>
                  <a:pt x="654" y="138"/>
                  <a:pt x="654" y="192"/>
                </a:cubicBezTo>
                <a:cubicBezTo>
                  <a:pt x="654" y="391"/>
                  <a:pt x="654" y="391"/>
                  <a:pt x="654" y="391"/>
                </a:cubicBezTo>
                <a:cubicBezTo>
                  <a:pt x="654" y="445"/>
                  <a:pt x="611" y="489"/>
                  <a:pt x="557" y="489"/>
                </a:cubicBezTo>
                <a:cubicBezTo>
                  <a:pt x="551" y="489"/>
                  <a:pt x="551" y="489"/>
                  <a:pt x="551" y="489"/>
                </a:cubicBezTo>
                <a:cubicBezTo>
                  <a:pt x="497" y="489"/>
                  <a:pt x="463" y="445"/>
                  <a:pt x="463" y="391"/>
                </a:cubicBezTo>
                <a:lnTo>
                  <a:pt x="463" y="192"/>
                </a:lnTo>
                <a:close/>
                <a:moveTo>
                  <a:pt x="1089" y="1715"/>
                </a:moveTo>
                <a:cubicBezTo>
                  <a:pt x="420" y="1715"/>
                  <a:pt x="420" y="1715"/>
                  <a:pt x="420" y="1715"/>
                </a:cubicBezTo>
                <a:cubicBezTo>
                  <a:pt x="420" y="1715"/>
                  <a:pt x="359" y="1690"/>
                  <a:pt x="359" y="1629"/>
                </a:cubicBezTo>
                <a:cubicBezTo>
                  <a:pt x="389" y="1569"/>
                  <a:pt x="389" y="1569"/>
                  <a:pt x="389" y="1569"/>
                </a:cubicBezTo>
                <a:cubicBezTo>
                  <a:pt x="389" y="1569"/>
                  <a:pt x="428" y="1491"/>
                  <a:pt x="485" y="1426"/>
                </a:cubicBezTo>
                <a:cubicBezTo>
                  <a:pt x="543" y="1361"/>
                  <a:pt x="610" y="1426"/>
                  <a:pt x="610" y="1426"/>
                </a:cubicBezTo>
                <a:cubicBezTo>
                  <a:pt x="610" y="1426"/>
                  <a:pt x="639" y="1487"/>
                  <a:pt x="738" y="1489"/>
                </a:cubicBezTo>
                <a:cubicBezTo>
                  <a:pt x="772" y="1489"/>
                  <a:pt x="772" y="1489"/>
                  <a:pt x="772" y="1489"/>
                </a:cubicBezTo>
                <a:cubicBezTo>
                  <a:pt x="870" y="1487"/>
                  <a:pt x="900" y="1426"/>
                  <a:pt x="900" y="1426"/>
                </a:cubicBezTo>
                <a:cubicBezTo>
                  <a:pt x="900" y="1426"/>
                  <a:pt x="967" y="1361"/>
                  <a:pt x="1024" y="1426"/>
                </a:cubicBezTo>
                <a:cubicBezTo>
                  <a:pt x="1081" y="1491"/>
                  <a:pt x="1121" y="1569"/>
                  <a:pt x="1121" y="1569"/>
                </a:cubicBezTo>
                <a:cubicBezTo>
                  <a:pt x="1151" y="1629"/>
                  <a:pt x="1151" y="1629"/>
                  <a:pt x="1151" y="1629"/>
                </a:cubicBezTo>
                <a:cubicBezTo>
                  <a:pt x="1151" y="1690"/>
                  <a:pt x="1089" y="1715"/>
                  <a:pt x="1089" y="1715"/>
                </a:cubicBezTo>
                <a:close/>
                <a:moveTo>
                  <a:pt x="1975" y="1721"/>
                </a:moveTo>
                <a:cubicBezTo>
                  <a:pt x="1478" y="1721"/>
                  <a:pt x="1478" y="1721"/>
                  <a:pt x="1478" y="1721"/>
                </a:cubicBezTo>
                <a:cubicBezTo>
                  <a:pt x="1452" y="1721"/>
                  <a:pt x="1431" y="1686"/>
                  <a:pt x="1431" y="1660"/>
                </a:cubicBezTo>
                <a:cubicBezTo>
                  <a:pt x="1431" y="1634"/>
                  <a:pt x="1452" y="1608"/>
                  <a:pt x="1478" y="1608"/>
                </a:cubicBezTo>
                <a:cubicBezTo>
                  <a:pt x="1975" y="1608"/>
                  <a:pt x="1975" y="1608"/>
                  <a:pt x="1975" y="1608"/>
                </a:cubicBezTo>
                <a:cubicBezTo>
                  <a:pt x="2001" y="1608"/>
                  <a:pt x="2022" y="1634"/>
                  <a:pt x="2022" y="1660"/>
                </a:cubicBezTo>
                <a:cubicBezTo>
                  <a:pt x="2022" y="1686"/>
                  <a:pt x="2001" y="1721"/>
                  <a:pt x="1975" y="1721"/>
                </a:cubicBezTo>
                <a:close/>
                <a:moveTo>
                  <a:pt x="2218" y="1053"/>
                </a:moveTo>
                <a:cubicBezTo>
                  <a:pt x="1530" y="1053"/>
                  <a:pt x="1530" y="1053"/>
                  <a:pt x="1530" y="1053"/>
                </a:cubicBezTo>
                <a:cubicBezTo>
                  <a:pt x="1477" y="1053"/>
                  <a:pt x="1434" y="1015"/>
                  <a:pt x="1434" y="962"/>
                </a:cubicBezTo>
                <a:cubicBezTo>
                  <a:pt x="1434" y="909"/>
                  <a:pt x="1477" y="884"/>
                  <a:pt x="1530" y="884"/>
                </a:cubicBezTo>
                <a:cubicBezTo>
                  <a:pt x="2218" y="884"/>
                  <a:pt x="2218" y="884"/>
                  <a:pt x="2218" y="884"/>
                </a:cubicBezTo>
                <a:cubicBezTo>
                  <a:pt x="2271" y="884"/>
                  <a:pt x="2314" y="909"/>
                  <a:pt x="2314" y="962"/>
                </a:cubicBezTo>
                <a:cubicBezTo>
                  <a:pt x="2314" y="1015"/>
                  <a:pt x="2271" y="1053"/>
                  <a:pt x="2218" y="1053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71" name="KSO_Shape"/>
          <p:cNvSpPr>
            <a:spLocks noChangeAspect="1"/>
          </p:cNvSpPr>
          <p:nvPr/>
        </p:nvSpPr>
        <p:spPr bwMode="auto">
          <a:xfrm>
            <a:off x="4572720" y="5248688"/>
            <a:ext cx="552901" cy="540000"/>
          </a:xfrm>
          <a:custGeom>
            <a:avLst/>
            <a:gdLst>
              <a:gd name="T0" fmla="*/ 2147483646 w 6333"/>
              <a:gd name="T1" fmla="*/ 2147483646 h 6185"/>
              <a:gd name="T2" fmla="*/ 2147483646 w 6333"/>
              <a:gd name="T3" fmla="*/ 2147483646 h 6185"/>
              <a:gd name="T4" fmla="*/ 2147483646 w 6333"/>
              <a:gd name="T5" fmla="*/ 2147483646 h 6185"/>
              <a:gd name="T6" fmla="*/ 2147483646 w 6333"/>
              <a:gd name="T7" fmla="*/ 2147483646 h 6185"/>
              <a:gd name="T8" fmla="*/ 2147483646 w 6333"/>
              <a:gd name="T9" fmla="*/ 2147483646 h 6185"/>
              <a:gd name="T10" fmla="*/ 2147483646 w 6333"/>
              <a:gd name="T11" fmla="*/ 2147483646 h 6185"/>
              <a:gd name="T12" fmla="*/ 2147483646 w 6333"/>
              <a:gd name="T13" fmla="*/ 2147483646 h 6185"/>
              <a:gd name="T14" fmla="*/ 2147483646 w 6333"/>
              <a:gd name="T15" fmla="*/ 2147483646 h 6185"/>
              <a:gd name="T16" fmla="*/ 2147483646 w 6333"/>
              <a:gd name="T17" fmla="*/ 2147483646 h 6185"/>
              <a:gd name="T18" fmla="*/ 2147483646 w 6333"/>
              <a:gd name="T19" fmla="*/ 2147483646 h 6185"/>
              <a:gd name="T20" fmla="*/ 2147483646 w 6333"/>
              <a:gd name="T21" fmla="*/ 2147483646 h 6185"/>
              <a:gd name="T22" fmla="*/ 2147483646 w 6333"/>
              <a:gd name="T23" fmla="*/ 2147483646 h 6185"/>
              <a:gd name="T24" fmla="*/ 2147483646 w 6333"/>
              <a:gd name="T25" fmla="*/ 2147483646 h 6185"/>
              <a:gd name="T26" fmla="*/ 2147483646 w 6333"/>
              <a:gd name="T27" fmla="*/ 2147483646 h 6185"/>
              <a:gd name="T28" fmla="*/ 2147483646 w 6333"/>
              <a:gd name="T29" fmla="*/ 2147483646 h 6185"/>
              <a:gd name="T30" fmla="*/ 2147483646 w 6333"/>
              <a:gd name="T31" fmla="*/ 2147483646 h 6185"/>
              <a:gd name="T32" fmla="*/ 2147483646 w 6333"/>
              <a:gd name="T33" fmla="*/ 2147483646 h 6185"/>
              <a:gd name="T34" fmla="*/ 2147483646 w 6333"/>
              <a:gd name="T35" fmla="*/ 2147483646 h 6185"/>
              <a:gd name="T36" fmla="*/ 2147483646 w 6333"/>
              <a:gd name="T37" fmla="*/ 2147483646 h 6185"/>
              <a:gd name="T38" fmla="*/ 2147483646 w 6333"/>
              <a:gd name="T39" fmla="*/ 2147483646 h 6185"/>
              <a:gd name="T40" fmla="*/ 2147483646 w 6333"/>
              <a:gd name="T41" fmla="*/ 2147483646 h 6185"/>
              <a:gd name="T42" fmla="*/ 2147483646 w 6333"/>
              <a:gd name="T43" fmla="*/ 2147483646 h 6185"/>
              <a:gd name="T44" fmla="*/ 2147483646 w 6333"/>
              <a:gd name="T45" fmla="*/ 2147483646 h 6185"/>
              <a:gd name="T46" fmla="*/ 2147483646 w 6333"/>
              <a:gd name="T47" fmla="*/ 2147483646 h 6185"/>
              <a:gd name="T48" fmla="*/ 2147483646 w 6333"/>
              <a:gd name="T49" fmla="*/ 2147483646 h 6185"/>
              <a:gd name="T50" fmla="*/ 2147483646 w 6333"/>
              <a:gd name="T51" fmla="*/ 2147483646 h 6185"/>
              <a:gd name="T52" fmla="*/ 2147483646 w 6333"/>
              <a:gd name="T53" fmla="*/ 2147483646 h 6185"/>
              <a:gd name="T54" fmla="*/ 2147483646 w 6333"/>
              <a:gd name="T55" fmla="*/ 2147483646 h 6185"/>
              <a:gd name="T56" fmla="*/ 2147483646 w 6333"/>
              <a:gd name="T57" fmla="*/ 2147483646 h 6185"/>
              <a:gd name="T58" fmla="*/ 2147483646 w 6333"/>
              <a:gd name="T59" fmla="*/ 2147483646 h 6185"/>
              <a:gd name="T60" fmla="*/ 2147483646 w 6333"/>
              <a:gd name="T61" fmla="*/ 2147483646 h 6185"/>
              <a:gd name="T62" fmla="*/ 2147483646 w 6333"/>
              <a:gd name="T63" fmla="*/ 2147483646 h 6185"/>
              <a:gd name="T64" fmla="*/ 2147483646 w 6333"/>
              <a:gd name="T65" fmla="*/ 2147483646 h 6185"/>
              <a:gd name="T66" fmla="*/ 2147483646 w 6333"/>
              <a:gd name="T67" fmla="*/ 2147483646 h 6185"/>
              <a:gd name="T68" fmla="*/ 2147483646 w 6333"/>
              <a:gd name="T69" fmla="*/ 2147483646 h 6185"/>
              <a:gd name="T70" fmla="*/ 2147483646 w 6333"/>
              <a:gd name="T71" fmla="*/ 2147483646 h 6185"/>
              <a:gd name="T72" fmla="*/ 2147483646 w 6333"/>
              <a:gd name="T73" fmla="*/ 2147483646 h 6185"/>
              <a:gd name="T74" fmla="*/ 2147483646 w 6333"/>
              <a:gd name="T75" fmla="*/ 2147483646 h 6185"/>
              <a:gd name="T76" fmla="*/ 2147483646 w 6333"/>
              <a:gd name="T77" fmla="*/ 2147483646 h 6185"/>
              <a:gd name="T78" fmla="*/ 2147483646 w 6333"/>
              <a:gd name="T79" fmla="*/ 2147483646 h 6185"/>
              <a:gd name="T80" fmla="*/ 2147483646 w 6333"/>
              <a:gd name="T81" fmla="*/ 2147483646 h 6185"/>
              <a:gd name="T82" fmla="*/ 2147483646 w 6333"/>
              <a:gd name="T83" fmla="*/ 2147483646 h 6185"/>
              <a:gd name="T84" fmla="*/ 2147483646 w 6333"/>
              <a:gd name="T85" fmla="*/ 2147483646 h 6185"/>
              <a:gd name="T86" fmla="*/ 2147483646 w 6333"/>
              <a:gd name="T87" fmla="*/ 2147483646 h 6185"/>
              <a:gd name="T88" fmla="*/ 2147483646 w 6333"/>
              <a:gd name="T89" fmla="*/ 2147483646 h 6185"/>
              <a:gd name="T90" fmla="*/ 2147483646 w 6333"/>
              <a:gd name="T91" fmla="*/ 2147483646 h 6185"/>
              <a:gd name="T92" fmla="*/ 2147483646 w 6333"/>
              <a:gd name="T93" fmla="*/ 2147483646 h 6185"/>
              <a:gd name="T94" fmla="*/ 2147483646 w 6333"/>
              <a:gd name="T95" fmla="*/ 2147483646 h 6185"/>
              <a:gd name="T96" fmla="*/ 2147483646 w 6333"/>
              <a:gd name="T97" fmla="*/ 2147483646 h 6185"/>
              <a:gd name="T98" fmla="*/ 2147483646 w 6333"/>
              <a:gd name="T99" fmla="*/ 2147483646 h 6185"/>
              <a:gd name="T100" fmla="*/ 2147483646 w 6333"/>
              <a:gd name="T101" fmla="*/ 2147483646 h 6185"/>
              <a:gd name="T102" fmla="*/ 2147483646 w 6333"/>
              <a:gd name="T103" fmla="*/ 2147483646 h 6185"/>
              <a:gd name="T104" fmla="*/ 2147483646 w 6333"/>
              <a:gd name="T105" fmla="*/ 2147483646 h 6185"/>
              <a:gd name="T106" fmla="*/ 2147483646 w 6333"/>
              <a:gd name="T107" fmla="*/ 2147483646 h 6185"/>
              <a:gd name="T108" fmla="*/ 2147483646 w 6333"/>
              <a:gd name="T109" fmla="*/ 2147483646 h 6185"/>
              <a:gd name="T110" fmla="*/ 2147483646 w 6333"/>
              <a:gd name="T111" fmla="*/ 2147483646 h 6185"/>
              <a:gd name="T112" fmla="*/ 2147483646 w 6333"/>
              <a:gd name="T113" fmla="*/ 2147483646 h 6185"/>
              <a:gd name="T114" fmla="*/ 2147483646 w 6333"/>
              <a:gd name="T115" fmla="*/ 2147483646 h 61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6333" h="6185">
                <a:moveTo>
                  <a:pt x="3161" y="0"/>
                </a:moveTo>
                <a:lnTo>
                  <a:pt x="0" y="1572"/>
                </a:lnTo>
                <a:lnTo>
                  <a:pt x="0" y="2483"/>
                </a:lnTo>
                <a:lnTo>
                  <a:pt x="530" y="2483"/>
                </a:lnTo>
                <a:lnTo>
                  <a:pt x="530" y="1871"/>
                </a:lnTo>
                <a:lnTo>
                  <a:pt x="5807" y="1871"/>
                </a:lnTo>
                <a:lnTo>
                  <a:pt x="5807" y="2483"/>
                </a:lnTo>
                <a:lnTo>
                  <a:pt x="6333" y="2483"/>
                </a:lnTo>
                <a:lnTo>
                  <a:pt x="6333" y="1572"/>
                </a:lnTo>
                <a:lnTo>
                  <a:pt x="3161" y="0"/>
                </a:lnTo>
                <a:close/>
                <a:moveTo>
                  <a:pt x="3161" y="4863"/>
                </a:moveTo>
                <a:lnTo>
                  <a:pt x="3161" y="4863"/>
                </a:lnTo>
                <a:lnTo>
                  <a:pt x="3116" y="4862"/>
                </a:lnTo>
                <a:lnTo>
                  <a:pt x="3072" y="4858"/>
                </a:lnTo>
                <a:lnTo>
                  <a:pt x="3028" y="4852"/>
                </a:lnTo>
                <a:lnTo>
                  <a:pt x="2985" y="4845"/>
                </a:lnTo>
                <a:lnTo>
                  <a:pt x="2943" y="4835"/>
                </a:lnTo>
                <a:lnTo>
                  <a:pt x="2902" y="4825"/>
                </a:lnTo>
                <a:lnTo>
                  <a:pt x="2861" y="4810"/>
                </a:lnTo>
                <a:lnTo>
                  <a:pt x="2821" y="4796"/>
                </a:lnTo>
                <a:lnTo>
                  <a:pt x="2782" y="4778"/>
                </a:lnTo>
                <a:lnTo>
                  <a:pt x="2745" y="4760"/>
                </a:lnTo>
                <a:lnTo>
                  <a:pt x="2708" y="4740"/>
                </a:lnTo>
                <a:lnTo>
                  <a:pt x="2672" y="4717"/>
                </a:lnTo>
                <a:lnTo>
                  <a:pt x="2638" y="4693"/>
                </a:lnTo>
                <a:lnTo>
                  <a:pt x="2605" y="4668"/>
                </a:lnTo>
                <a:lnTo>
                  <a:pt x="2572" y="4641"/>
                </a:lnTo>
                <a:lnTo>
                  <a:pt x="2541" y="4613"/>
                </a:lnTo>
                <a:lnTo>
                  <a:pt x="2512" y="4583"/>
                </a:lnTo>
                <a:lnTo>
                  <a:pt x="2484" y="4552"/>
                </a:lnTo>
                <a:lnTo>
                  <a:pt x="2457" y="4519"/>
                </a:lnTo>
                <a:lnTo>
                  <a:pt x="2432" y="4486"/>
                </a:lnTo>
                <a:lnTo>
                  <a:pt x="2410" y="4451"/>
                </a:lnTo>
                <a:lnTo>
                  <a:pt x="2387" y="4415"/>
                </a:lnTo>
                <a:lnTo>
                  <a:pt x="2366" y="4378"/>
                </a:lnTo>
                <a:lnTo>
                  <a:pt x="2348" y="4341"/>
                </a:lnTo>
                <a:lnTo>
                  <a:pt x="2332" y="4301"/>
                </a:lnTo>
                <a:lnTo>
                  <a:pt x="2317" y="4262"/>
                </a:lnTo>
                <a:lnTo>
                  <a:pt x="2304" y="4221"/>
                </a:lnTo>
                <a:lnTo>
                  <a:pt x="2292" y="4179"/>
                </a:lnTo>
                <a:lnTo>
                  <a:pt x="2284" y="4136"/>
                </a:lnTo>
                <a:lnTo>
                  <a:pt x="2277" y="4093"/>
                </a:lnTo>
                <a:lnTo>
                  <a:pt x="2271" y="4050"/>
                </a:lnTo>
                <a:lnTo>
                  <a:pt x="2268" y="4006"/>
                </a:lnTo>
                <a:lnTo>
                  <a:pt x="0" y="2878"/>
                </a:lnTo>
                <a:lnTo>
                  <a:pt x="0" y="6185"/>
                </a:lnTo>
                <a:lnTo>
                  <a:pt x="6333" y="6185"/>
                </a:lnTo>
                <a:lnTo>
                  <a:pt x="6333" y="2878"/>
                </a:lnTo>
                <a:lnTo>
                  <a:pt x="4053" y="4006"/>
                </a:lnTo>
                <a:lnTo>
                  <a:pt x="4051" y="4050"/>
                </a:lnTo>
                <a:lnTo>
                  <a:pt x="4046" y="4093"/>
                </a:lnTo>
                <a:lnTo>
                  <a:pt x="4039" y="4136"/>
                </a:lnTo>
                <a:lnTo>
                  <a:pt x="4029" y="4179"/>
                </a:lnTo>
                <a:lnTo>
                  <a:pt x="4019" y="4220"/>
                </a:lnTo>
                <a:lnTo>
                  <a:pt x="4005" y="4262"/>
                </a:lnTo>
                <a:lnTo>
                  <a:pt x="3990" y="4301"/>
                </a:lnTo>
                <a:lnTo>
                  <a:pt x="3973" y="4340"/>
                </a:lnTo>
                <a:lnTo>
                  <a:pt x="3955" y="4378"/>
                </a:lnTo>
                <a:lnTo>
                  <a:pt x="3935" y="4415"/>
                </a:lnTo>
                <a:lnTo>
                  <a:pt x="3913" y="4451"/>
                </a:lnTo>
                <a:lnTo>
                  <a:pt x="3889" y="4486"/>
                </a:lnTo>
                <a:lnTo>
                  <a:pt x="3864" y="4519"/>
                </a:lnTo>
                <a:lnTo>
                  <a:pt x="3838" y="4552"/>
                </a:lnTo>
                <a:lnTo>
                  <a:pt x="3810" y="4583"/>
                </a:lnTo>
                <a:lnTo>
                  <a:pt x="3780" y="4613"/>
                </a:lnTo>
                <a:lnTo>
                  <a:pt x="3749" y="4641"/>
                </a:lnTo>
                <a:lnTo>
                  <a:pt x="3718" y="4668"/>
                </a:lnTo>
                <a:lnTo>
                  <a:pt x="3685" y="4693"/>
                </a:lnTo>
                <a:lnTo>
                  <a:pt x="3650" y="4717"/>
                </a:lnTo>
                <a:lnTo>
                  <a:pt x="3614" y="4740"/>
                </a:lnTo>
                <a:lnTo>
                  <a:pt x="3578" y="4760"/>
                </a:lnTo>
                <a:lnTo>
                  <a:pt x="3540" y="4778"/>
                </a:lnTo>
                <a:lnTo>
                  <a:pt x="3501" y="4796"/>
                </a:lnTo>
                <a:lnTo>
                  <a:pt x="3461" y="4810"/>
                </a:lnTo>
                <a:lnTo>
                  <a:pt x="3420" y="4825"/>
                </a:lnTo>
                <a:lnTo>
                  <a:pt x="3379" y="4835"/>
                </a:lnTo>
                <a:lnTo>
                  <a:pt x="3336" y="4845"/>
                </a:lnTo>
                <a:lnTo>
                  <a:pt x="3294" y="4852"/>
                </a:lnTo>
                <a:lnTo>
                  <a:pt x="3250" y="4858"/>
                </a:lnTo>
                <a:lnTo>
                  <a:pt x="3206" y="4862"/>
                </a:lnTo>
                <a:lnTo>
                  <a:pt x="3161" y="4863"/>
                </a:lnTo>
                <a:close/>
                <a:moveTo>
                  <a:pt x="3166" y="4601"/>
                </a:moveTo>
                <a:lnTo>
                  <a:pt x="3166" y="4601"/>
                </a:lnTo>
                <a:lnTo>
                  <a:pt x="3191" y="4600"/>
                </a:lnTo>
                <a:lnTo>
                  <a:pt x="3216" y="4598"/>
                </a:lnTo>
                <a:lnTo>
                  <a:pt x="3242" y="4595"/>
                </a:lnTo>
                <a:lnTo>
                  <a:pt x="3265" y="4591"/>
                </a:lnTo>
                <a:lnTo>
                  <a:pt x="3289" y="4586"/>
                </a:lnTo>
                <a:lnTo>
                  <a:pt x="3312" y="4580"/>
                </a:lnTo>
                <a:lnTo>
                  <a:pt x="3335" y="4573"/>
                </a:lnTo>
                <a:lnTo>
                  <a:pt x="3358" y="4566"/>
                </a:lnTo>
                <a:lnTo>
                  <a:pt x="3380" y="4556"/>
                </a:lnTo>
                <a:lnTo>
                  <a:pt x="3402" y="4547"/>
                </a:lnTo>
                <a:lnTo>
                  <a:pt x="3424" y="4536"/>
                </a:lnTo>
                <a:lnTo>
                  <a:pt x="3444" y="4525"/>
                </a:lnTo>
                <a:lnTo>
                  <a:pt x="3464" y="4513"/>
                </a:lnTo>
                <a:lnTo>
                  <a:pt x="3485" y="4500"/>
                </a:lnTo>
                <a:lnTo>
                  <a:pt x="3504" y="4486"/>
                </a:lnTo>
                <a:lnTo>
                  <a:pt x="3522" y="4471"/>
                </a:lnTo>
                <a:lnTo>
                  <a:pt x="3540" y="4456"/>
                </a:lnTo>
                <a:lnTo>
                  <a:pt x="3558" y="4440"/>
                </a:lnTo>
                <a:lnTo>
                  <a:pt x="3574" y="4424"/>
                </a:lnTo>
                <a:lnTo>
                  <a:pt x="3591" y="4407"/>
                </a:lnTo>
                <a:lnTo>
                  <a:pt x="3607" y="4389"/>
                </a:lnTo>
                <a:lnTo>
                  <a:pt x="3622" y="4371"/>
                </a:lnTo>
                <a:lnTo>
                  <a:pt x="3637" y="4352"/>
                </a:lnTo>
                <a:lnTo>
                  <a:pt x="3651" y="4333"/>
                </a:lnTo>
                <a:lnTo>
                  <a:pt x="3664" y="4313"/>
                </a:lnTo>
                <a:lnTo>
                  <a:pt x="3676" y="4293"/>
                </a:lnTo>
                <a:lnTo>
                  <a:pt x="3688" y="4272"/>
                </a:lnTo>
                <a:lnTo>
                  <a:pt x="3699" y="4251"/>
                </a:lnTo>
                <a:lnTo>
                  <a:pt x="3710" y="4230"/>
                </a:lnTo>
                <a:lnTo>
                  <a:pt x="3719" y="4208"/>
                </a:lnTo>
                <a:lnTo>
                  <a:pt x="3728" y="4185"/>
                </a:lnTo>
                <a:lnTo>
                  <a:pt x="3736" y="4164"/>
                </a:lnTo>
                <a:lnTo>
                  <a:pt x="3753" y="4119"/>
                </a:lnTo>
                <a:lnTo>
                  <a:pt x="3760" y="4098"/>
                </a:lnTo>
                <a:lnTo>
                  <a:pt x="3767" y="4076"/>
                </a:lnTo>
                <a:lnTo>
                  <a:pt x="3773" y="4055"/>
                </a:lnTo>
                <a:lnTo>
                  <a:pt x="3778" y="4033"/>
                </a:lnTo>
                <a:lnTo>
                  <a:pt x="3781" y="4009"/>
                </a:lnTo>
                <a:lnTo>
                  <a:pt x="3783" y="3984"/>
                </a:lnTo>
                <a:lnTo>
                  <a:pt x="3781" y="3953"/>
                </a:lnTo>
                <a:lnTo>
                  <a:pt x="3779" y="3922"/>
                </a:lnTo>
                <a:lnTo>
                  <a:pt x="3775" y="3891"/>
                </a:lnTo>
                <a:lnTo>
                  <a:pt x="3770" y="3861"/>
                </a:lnTo>
                <a:lnTo>
                  <a:pt x="3764" y="3831"/>
                </a:lnTo>
                <a:lnTo>
                  <a:pt x="3755" y="3801"/>
                </a:lnTo>
                <a:lnTo>
                  <a:pt x="3746" y="3772"/>
                </a:lnTo>
                <a:lnTo>
                  <a:pt x="3734" y="3745"/>
                </a:lnTo>
                <a:lnTo>
                  <a:pt x="3722" y="3717"/>
                </a:lnTo>
                <a:lnTo>
                  <a:pt x="3708" y="3691"/>
                </a:lnTo>
                <a:lnTo>
                  <a:pt x="3693" y="3665"/>
                </a:lnTo>
                <a:lnTo>
                  <a:pt x="3677" y="3641"/>
                </a:lnTo>
                <a:lnTo>
                  <a:pt x="3659" y="3615"/>
                </a:lnTo>
                <a:lnTo>
                  <a:pt x="3641" y="3593"/>
                </a:lnTo>
                <a:lnTo>
                  <a:pt x="3622" y="3570"/>
                </a:lnTo>
                <a:lnTo>
                  <a:pt x="3602" y="3548"/>
                </a:lnTo>
                <a:lnTo>
                  <a:pt x="3580" y="3528"/>
                </a:lnTo>
                <a:lnTo>
                  <a:pt x="3558" y="3509"/>
                </a:lnTo>
                <a:lnTo>
                  <a:pt x="3535" y="3491"/>
                </a:lnTo>
                <a:lnTo>
                  <a:pt x="3511" y="3473"/>
                </a:lnTo>
                <a:lnTo>
                  <a:pt x="3486" y="3457"/>
                </a:lnTo>
                <a:lnTo>
                  <a:pt x="3459" y="3443"/>
                </a:lnTo>
                <a:lnTo>
                  <a:pt x="3433" y="3429"/>
                </a:lnTo>
                <a:lnTo>
                  <a:pt x="3406" y="3417"/>
                </a:lnTo>
                <a:lnTo>
                  <a:pt x="3378" y="3406"/>
                </a:lnTo>
                <a:lnTo>
                  <a:pt x="3349" y="3396"/>
                </a:lnTo>
                <a:lnTo>
                  <a:pt x="3321" y="3388"/>
                </a:lnTo>
                <a:lnTo>
                  <a:pt x="3291" y="3381"/>
                </a:lnTo>
                <a:lnTo>
                  <a:pt x="3261" y="3375"/>
                </a:lnTo>
                <a:lnTo>
                  <a:pt x="3230" y="3371"/>
                </a:lnTo>
                <a:lnTo>
                  <a:pt x="3198" y="3369"/>
                </a:lnTo>
                <a:lnTo>
                  <a:pt x="3166" y="3368"/>
                </a:lnTo>
                <a:lnTo>
                  <a:pt x="3135" y="3369"/>
                </a:lnTo>
                <a:lnTo>
                  <a:pt x="3104" y="3371"/>
                </a:lnTo>
                <a:lnTo>
                  <a:pt x="3073" y="3375"/>
                </a:lnTo>
                <a:lnTo>
                  <a:pt x="3043" y="3381"/>
                </a:lnTo>
                <a:lnTo>
                  <a:pt x="3013" y="3388"/>
                </a:lnTo>
                <a:lnTo>
                  <a:pt x="2983" y="3396"/>
                </a:lnTo>
                <a:lnTo>
                  <a:pt x="2954" y="3406"/>
                </a:lnTo>
                <a:lnTo>
                  <a:pt x="2927" y="3417"/>
                </a:lnTo>
                <a:lnTo>
                  <a:pt x="2899" y="3429"/>
                </a:lnTo>
                <a:lnTo>
                  <a:pt x="2873" y="3443"/>
                </a:lnTo>
                <a:lnTo>
                  <a:pt x="2848" y="3457"/>
                </a:lnTo>
                <a:lnTo>
                  <a:pt x="2823" y="3473"/>
                </a:lnTo>
                <a:lnTo>
                  <a:pt x="2799" y="3491"/>
                </a:lnTo>
                <a:lnTo>
                  <a:pt x="2775" y="3509"/>
                </a:lnTo>
                <a:lnTo>
                  <a:pt x="2752" y="3528"/>
                </a:lnTo>
                <a:lnTo>
                  <a:pt x="2732" y="3548"/>
                </a:lnTo>
                <a:lnTo>
                  <a:pt x="2710" y="3570"/>
                </a:lnTo>
                <a:lnTo>
                  <a:pt x="2691" y="3593"/>
                </a:lnTo>
                <a:lnTo>
                  <a:pt x="2673" y="3615"/>
                </a:lnTo>
                <a:lnTo>
                  <a:pt x="2656" y="3641"/>
                </a:lnTo>
                <a:lnTo>
                  <a:pt x="2639" y="3665"/>
                </a:lnTo>
                <a:lnTo>
                  <a:pt x="2625" y="3691"/>
                </a:lnTo>
                <a:lnTo>
                  <a:pt x="2611" y="3717"/>
                </a:lnTo>
                <a:lnTo>
                  <a:pt x="2599" y="3745"/>
                </a:lnTo>
                <a:lnTo>
                  <a:pt x="2588" y="3772"/>
                </a:lnTo>
                <a:lnTo>
                  <a:pt x="2578" y="3801"/>
                </a:lnTo>
                <a:lnTo>
                  <a:pt x="2570" y="3831"/>
                </a:lnTo>
                <a:lnTo>
                  <a:pt x="2563" y="3861"/>
                </a:lnTo>
                <a:lnTo>
                  <a:pt x="2558" y="3891"/>
                </a:lnTo>
                <a:lnTo>
                  <a:pt x="2553" y="3922"/>
                </a:lnTo>
                <a:lnTo>
                  <a:pt x="2551" y="3953"/>
                </a:lnTo>
                <a:lnTo>
                  <a:pt x="2551" y="3984"/>
                </a:lnTo>
                <a:lnTo>
                  <a:pt x="2551" y="4009"/>
                </a:lnTo>
                <a:lnTo>
                  <a:pt x="2553" y="4033"/>
                </a:lnTo>
                <a:lnTo>
                  <a:pt x="2556" y="4055"/>
                </a:lnTo>
                <a:lnTo>
                  <a:pt x="2560" y="4076"/>
                </a:lnTo>
                <a:lnTo>
                  <a:pt x="2565" y="4098"/>
                </a:lnTo>
                <a:lnTo>
                  <a:pt x="2571" y="4119"/>
                </a:lnTo>
                <a:lnTo>
                  <a:pt x="2585" y="4164"/>
                </a:lnTo>
                <a:lnTo>
                  <a:pt x="2594" y="4185"/>
                </a:lnTo>
                <a:lnTo>
                  <a:pt x="2603" y="4208"/>
                </a:lnTo>
                <a:lnTo>
                  <a:pt x="2613" y="4230"/>
                </a:lnTo>
                <a:lnTo>
                  <a:pt x="2624" y="4251"/>
                </a:lnTo>
                <a:lnTo>
                  <a:pt x="2635" y="4272"/>
                </a:lnTo>
                <a:lnTo>
                  <a:pt x="2647" y="4293"/>
                </a:lnTo>
                <a:lnTo>
                  <a:pt x="2660" y="4313"/>
                </a:lnTo>
                <a:lnTo>
                  <a:pt x="2673" y="4333"/>
                </a:lnTo>
                <a:lnTo>
                  <a:pt x="2687" y="4352"/>
                </a:lnTo>
                <a:lnTo>
                  <a:pt x="2703" y="4371"/>
                </a:lnTo>
                <a:lnTo>
                  <a:pt x="2718" y="4389"/>
                </a:lnTo>
                <a:lnTo>
                  <a:pt x="2734" y="4407"/>
                </a:lnTo>
                <a:lnTo>
                  <a:pt x="2751" y="4424"/>
                </a:lnTo>
                <a:lnTo>
                  <a:pt x="2769" y="4440"/>
                </a:lnTo>
                <a:lnTo>
                  <a:pt x="2787" y="4457"/>
                </a:lnTo>
                <a:lnTo>
                  <a:pt x="2806" y="4471"/>
                </a:lnTo>
                <a:lnTo>
                  <a:pt x="2825" y="4486"/>
                </a:lnTo>
                <a:lnTo>
                  <a:pt x="2844" y="4500"/>
                </a:lnTo>
                <a:lnTo>
                  <a:pt x="2864" y="4513"/>
                </a:lnTo>
                <a:lnTo>
                  <a:pt x="2886" y="4525"/>
                </a:lnTo>
                <a:lnTo>
                  <a:pt x="2906" y="4536"/>
                </a:lnTo>
                <a:lnTo>
                  <a:pt x="2929" y="4547"/>
                </a:lnTo>
                <a:lnTo>
                  <a:pt x="2951" y="4556"/>
                </a:lnTo>
                <a:lnTo>
                  <a:pt x="2973" y="4566"/>
                </a:lnTo>
                <a:lnTo>
                  <a:pt x="2996" y="4573"/>
                </a:lnTo>
                <a:lnTo>
                  <a:pt x="3020" y="4580"/>
                </a:lnTo>
                <a:lnTo>
                  <a:pt x="3043" y="4586"/>
                </a:lnTo>
                <a:lnTo>
                  <a:pt x="3067" y="4591"/>
                </a:lnTo>
                <a:lnTo>
                  <a:pt x="3092" y="4595"/>
                </a:lnTo>
                <a:lnTo>
                  <a:pt x="3116" y="4598"/>
                </a:lnTo>
                <a:lnTo>
                  <a:pt x="3141" y="4600"/>
                </a:lnTo>
                <a:lnTo>
                  <a:pt x="3166" y="4601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72" name="KSO_Shape"/>
          <p:cNvSpPr>
            <a:spLocks noChangeAspect="1"/>
          </p:cNvSpPr>
          <p:nvPr/>
        </p:nvSpPr>
        <p:spPr>
          <a:xfrm>
            <a:off x="4567113" y="2950601"/>
            <a:ext cx="603352" cy="360000"/>
          </a:xfrm>
          <a:custGeom>
            <a:avLst/>
            <a:gdLst/>
            <a:ahLst/>
            <a:cxnLst/>
            <a:rect l="l" t="t" r="r" b="b"/>
            <a:pathLst>
              <a:path w="780204" h="588259">
                <a:moveTo>
                  <a:pt x="509321" y="370417"/>
                </a:moveTo>
                <a:cubicBezTo>
                  <a:pt x="526020" y="406136"/>
                  <a:pt x="559272" y="430234"/>
                  <a:pt x="597482" y="430234"/>
                </a:cubicBezTo>
                <a:cubicBezTo>
                  <a:pt x="635691" y="430234"/>
                  <a:pt x="668943" y="406136"/>
                  <a:pt x="685642" y="370417"/>
                </a:cubicBezTo>
                <a:cubicBezTo>
                  <a:pt x="737885" y="370549"/>
                  <a:pt x="780204" y="437894"/>
                  <a:pt x="780204" y="520944"/>
                </a:cubicBezTo>
                <a:lnTo>
                  <a:pt x="780204" y="588259"/>
                </a:lnTo>
                <a:lnTo>
                  <a:pt x="534065" y="588259"/>
                </a:lnTo>
                <a:lnTo>
                  <a:pt x="534065" y="494416"/>
                </a:lnTo>
                <a:cubicBezTo>
                  <a:pt x="534065" y="447998"/>
                  <a:pt x="524582" y="405100"/>
                  <a:pt x="506178" y="371433"/>
                </a:cubicBezTo>
                <a:cubicBezTo>
                  <a:pt x="507187" y="370450"/>
                  <a:pt x="508252" y="370420"/>
                  <a:pt x="509321" y="370417"/>
                </a:cubicBezTo>
                <a:close/>
                <a:moveTo>
                  <a:pt x="131827" y="284569"/>
                </a:moveTo>
                <a:cubicBezTo>
                  <a:pt x="155107" y="334364"/>
                  <a:pt x="201464" y="367959"/>
                  <a:pt x="254731" y="367959"/>
                </a:cubicBezTo>
                <a:cubicBezTo>
                  <a:pt x="307998" y="367959"/>
                  <a:pt x="354354" y="334364"/>
                  <a:pt x="377634" y="284569"/>
                </a:cubicBezTo>
                <a:cubicBezTo>
                  <a:pt x="450464" y="284753"/>
                  <a:pt x="509461" y="378637"/>
                  <a:pt x="509461" y="494416"/>
                </a:cubicBezTo>
                <a:lnTo>
                  <a:pt x="509461" y="588259"/>
                </a:lnTo>
                <a:lnTo>
                  <a:pt x="0" y="588259"/>
                </a:lnTo>
                <a:lnTo>
                  <a:pt x="0" y="494416"/>
                </a:lnTo>
                <a:cubicBezTo>
                  <a:pt x="0" y="378637"/>
                  <a:pt x="58997" y="284753"/>
                  <a:pt x="131827" y="284569"/>
                </a:cubicBezTo>
                <a:close/>
                <a:moveTo>
                  <a:pt x="597481" y="166291"/>
                </a:moveTo>
                <a:cubicBezTo>
                  <a:pt x="647665" y="166291"/>
                  <a:pt x="688347" y="217628"/>
                  <a:pt x="688347" y="280955"/>
                </a:cubicBezTo>
                <a:cubicBezTo>
                  <a:pt x="688347" y="344282"/>
                  <a:pt x="647665" y="395619"/>
                  <a:pt x="597481" y="395619"/>
                </a:cubicBezTo>
                <a:cubicBezTo>
                  <a:pt x="547298" y="395619"/>
                  <a:pt x="506616" y="344282"/>
                  <a:pt x="506616" y="280955"/>
                </a:cubicBezTo>
                <a:cubicBezTo>
                  <a:pt x="506616" y="217628"/>
                  <a:pt x="547298" y="166291"/>
                  <a:pt x="597481" y="166291"/>
                </a:cubicBezTo>
                <a:close/>
                <a:moveTo>
                  <a:pt x="254730" y="0"/>
                </a:moveTo>
                <a:cubicBezTo>
                  <a:pt x="324691" y="0"/>
                  <a:pt x="381405" y="71568"/>
                  <a:pt x="381405" y="159851"/>
                </a:cubicBezTo>
                <a:cubicBezTo>
                  <a:pt x="381405" y="248134"/>
                  <a:pt x="324691" y="319702"/>
                  <a:pt x="254730" y="319702"/>
                </a:cubicBezTo>
                <a:cubicBezTo>
                  <a:pt x="184770" y="319702"/>
                  <a:pt x="128056" y="248134"/>
                  <a:pt x="128056" y="159851"/>
                </a:cubicBezTo>
                <a:cubicBezTo>
                  <a:pt x="128056" y="71568"/>
                  <a:pt x="184770" y="0"/>
                  <a:pt x="254730" y="0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17" name="组合 116"/>
          <p:cNvGrpSpPr/>
          <p:nvPr/>
        </p:nvGrpSpPr>
        <p:grpSpPr>
          <a:xfrm>
            <a:off x="4099971" y="472090"/>
            <a:ext cx="3977716" cy="523220"/>
            <a:chOff x="4259263" y="707115"/>
            <a:chExt cx="3977716" cy="523220"/>
          </a:xfrm>
        </p:grpSpPr>
        <p:grpSp>
          <p:nvGrpSpPr>
            <p:cNvPr id="118" name="组合 117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174" name="直接连接符 173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等腰三角形 174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等腰三角形 175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168" name="直接连接符 167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9" name="等腰三角形 168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3" name="等腰三角形 172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3" name="文本框 162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5400000">
            <a:off x="-2905835" y="1878017"/>
            <a:ext cx="8077295" cy="2241918"/>
          </a:xfrm>
          <a:prstGeom prst="triangle">
            <a:avLst/>
          </a:pr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等腰三角形 153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等腰三角形 160"/>
          <p:cNvSpPr>
            <a:spLocks noChangeAspect="1"/>
          </p:cNvSpPr>
          <p:nvPr/>
        </p:nvSpPr>
        <p:spPr>
          <a:xfrm>
            <a:off x="1332638" y="608400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>
            <a:off x="2229236" y="608400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>
            <a:spLocks noChangeAspect="1"/>
          </p:cNvSpPr>
          <p:nvPr/>
        </p:nvSpPr>
        <p:spPr>
          <a:xfrm flipV="1">
            <a:off x="885158" y="608400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>
            <a:spLocks noChangeAspect="1"/>
          </p:cNvSpPr>
          <p:nvPr/>
        </p:nvSpPr>
        <p:spPr>
          <a:xfrm flipV="1">
            <a:off x="1779258" y="6084000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等腰三角形 119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等腰三角形 120"/>
          <p:cNvSpPr>
            <a:spLocks noChangeAspect="1"/>
          </p:cNvSpPr>
          <p:nvPr/>
        </p:nvSpPr>
        <p:spPr>
          <a:xfrm>
            <a:off x="890678" y="531628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等腰三角形 115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等腰三角形 125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等腰三角形 148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等腰三角形 178"/>
          <p:cNvSpPr>
            <a:spLocks noChangeAspect="1"/>
          </p:cNvSpPr>
          <p:nvPr/>
        </p:nvSpPr>
        <p:spPr>
          <a:xfrm>
            <a:off x="442175" y="298419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等腰三角形 164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等腰三角形 168"/>
          <p:cNvSpPr>
            <a:spLocks noChangeAspect="1"/>
          </p:cNvSpPr>
          <p:nvPr/>
        </p:nvSpPr>
        <p:spPr>
          <a:xfrm flipV="1">
            <a:off x="888795" y="2984192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7" name="等腰三角形 216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等腰三角形 218"/>
          <p:cNvSpPr>
            <a:spLocks noChangeAspect="1"/>
          </p:cNvSpPr>
          <p:nvPr/>
        </p:nvSpPr>
        <p:spPr>
          <a:xfrm>
            <a:off x="897573" y="221146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等腰三角形 200"/>
          <p:cNvSpPr>
            <a:spLocks noChangeAspect="1"/>
          </p:cNvSpPr>
          <p:nvPr/>
        </p:nvSpPr>
        <p:spPr>
          <a:xfrm flipV="1">
            <a:off x="450093" y="221146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1" name="等腰三角形 230"/>
          <p:cNvSpPr>
            <a:spLocks noChangeAspect="1"/>
          </p:cNvSpPr>
          <p:nvPr/>
        </p:nvSpPr>
        <p:spPr>
          <a:xfrm flipV="1">
            <a:off x="5087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等腰三角形 262"/>
          <p:cNvSpPr>
            <a:spLocks noChangeAspect="1"/>
          </p:cNvSpPr>
          <p:nvPr/>
        </p:nvSpPr>
        <p:spPr>
          <a:xfrm>
            <a:off x="12998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9" name="等腰三角形 258"/>
          <p:cNvSpPr>
            <a:spLocks noChangeAspect="1"/>
          </p:cNvSpPr>
          <p:nvPr/>
        </p:nvSpPr>
        <p:spPr>
          <a:xfrm flipV="1">
            <a:off x="459618" y="68095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任意多边形 184"/>
          <p:cNvSpPr>
            <a:spLocks noChangeAspect="1"/>
          </p:cNvSpPr>
          <p:nvPr/>
        </p:nvSpPr>
        <p:spPr>
          <a:xfrm>
            <a:off x="8471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2" name="任意多边形 181"/>
          <p:cNvSpPr>
            <a:spLocks noChangeAspect="1"/>
          </p:cNvSpPr>
          <p:nvPr/>
        </p:nvSpPr>
        <p:spPr>
          <a:xfrm>
            <a:off x="-445644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1" name="任意多边形 180"/>
          <p:cNvSpPr>
            <a:spLocks noChangeAspect="1"/>
          </p:cNvSpPr>
          <p:nvPr/>
        </p:nvSpPr>
        <p:spPr>
          <a:xfrm>
            <a:off x="8470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0" name="任意多边形 179"/>
          <p:cNvSpPr>
            <a:spLocks noChangeAspect="1"/>
          </p:cNvSpPr>
          <p:nvPr/>
        </p:nvSpPr>
        <p:spPr>
          <a:xfrm>
            <a:off x="-441532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7" name="任意多边形 166"/>
          <p:cNvSpPr>
            <a:spLocks noChangeAspect="1"/>
          </p:cNvSpPr>
          <p:nvPr/>
        </p:nvSpPr>
        <p:spPr>
          <a:xfrm>
            <a:off x="8470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6" name="任意多边形 165"/>
          <p:cNvSpPr>
            <a:spLocks noChangeAspect="1"/>
          </p:cNvSpPr>
          <p:nvPr/>
        </p:nvSpPr>
        <p:spPr>
          <a:xfrm>
            <a:off x="8470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4" name="任意多边形 163"/>
          <p:cNvSpPr>
            <a:spLocks noChangeAspect="1"/>
          </p:cNvSpPr>
          <p:nvPr/>
        </p:nvSpPr>
        <p:spPr>
          <a:xfrm>
            <a:off x="7224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0" name="任意多边形 159"/>
          <p:cNvSpPr>
            <a:spLocks noChangeAspect="1"/>
          </p:cNvSpPr>
          <p:nvPr/>
        </p:nvSpPr>
        <p:spPr>
          <a:xfrm>
            <a:off x="8470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8" name="任意多边形 157"/>
          <p:cNvSpPr>
            <a:spLocks noChangeAspect="1"/>
          </p:cNvSpPr>
          <p:nvPr/>
        </p:nvSpPr>
        <p:spPr>
          <a:xfrm>
            <a:off x="451905" y="2211466"/>
            <a:ext cx="291" cy="251"/>
          </a:xfrm>
          <a:custGeom>
            <a:avLst/>
            <a:gdLst>
              <a:gd name="connsiteX0" fmla="*/ 0 w 291"/>
              <a:gd name="connsiteY0" fmla="*/ 0 h 251"/>
              <a:gd name="connsiteX1" fmla="*/ 291 w 291"/>
              <a:gd name="connsiteY1" fmla="*/ 0 h 251"/>
              <a:gd name="connsiteX2" fmla="*/ 146 w 291"/>
              <a:gd name="connsiteY2" fmla="*/ 251 h 251"/>
              <a:gd name="connsiteX3" fmla="*/ 0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0" y="0"/>
                </a:moveTo>
                <a:lnTo>
                  <a:pt x="291" y="0"/>
                </a:lnTo>
                <a:lnTo>
                  <a:pt x="146" y="25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7" name="任意多边形 156"/>
          <p:cNvSpPr>
            <a:spLocks noChangeAspect="1"/>
          </p:cNvSpPr>
          <p:nvPr/>
        </p:nvSpPr>
        <p:spPr>
          <a:xfrm>
            <a:off x="447793" y="2211716"/>
            <a:ext cx="8515" cy="7340"/>
          </a:xfrm>
          <a:custGeom>
            <a:avLst/>
            <a:gdLst>
              <a:gd name="connsiteX0" fmla="*/ 4258 w 8515"/>
              <a:gd name="connsiteY0" fmla="*/ 0 h 7340"/>
              <a:gd name="connsiteX1" fmla="*/ 8515 w 8515"/>
              <a:gd name="connsiteY1" fmla="*/ 7340 h 7340"/>
              <a:gd name="connsiteX2" fmla="*/ 0 w 8515"/>
              <a:gd name="connsiteY2" fmla="*/ 7340 h 7340"/>
              <a:gd name="connsiteX3" fmla="*/ 4258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4258" y="0"/>
                </a:moveTo>
                <a:lnTo>
                  <a:pt x="8515" y="7340"/>
                </a:lnTo>
                <a:lnTo>
                  <a:pt x="0" y="7340"/>
                </a:lnTo>
                <a:lnTo>
                  <a:pt x="4258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0" name="任意多边形 149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7" name="任意多边形 146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任意多边形 145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3" name="任意多边形 142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4" name="等腰三角形 273"/>
          <p:cNvSpPr>
            <a:spLocks noChangeAspect="1"/>
          </p:cNvSpPr>
          <p:nvPr/>
        </p:nvSpPr>
        <p:spPr>
          <a:xfrm>
            <a:off x="459618" y="-98669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9" name="等腰三角形 268"/>
          <p:cNvSpPr>
            <a:spLocks noChangeAspect="1"/>
          </p:cNvSpPr>
          <p:nvPr/>
        </p:nvSpPr>
        <p:spPr>
          <a:xfrm flipV="1">
            <a:off x="10500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0" name="等腰三角形 269"/>
          <p:cNvSpPr>
            <a:spLocks noChangeAspect="1"/>
          </p:cNvSpPr>
          <p:nvPr/>
        </p:nvSpPr>
        <p:spPr>
          <a:xfrm flipV="1">
            <a:off x="906238" y="-98669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任意多边形 203"/>
          <p:cNvSpPr>
            <a:spLocks noChangeAspect="1"/>
          </p:cNvSpPr>
          <p:nvPr/>
        </p:nvSpPr>
        <p:spPr>
          <a:xfrm flipH="1">
            <a:off x="11745978" y="1527110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8" name="任意多边形 207"/>
          <p:cNvSpPr>
            <a:spLocks noChangeAspect="1"/>
          </p:cNvSpPr>
          <p:nvPr/>
        </p:nvSpPr>
        <p:spPr>
          <a:xfrm flipH="1">
            <a:off x="11750090" y="2298675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9" name="任意多边形 208"/>
          <p:cNvSpPr>
            <a:spLocks noChangeAspect="1"/>
          </p:cNvSpPr>
          <p:nvPr/>
        </p:nvSpPr>
        <p:spPr>
          <a:xfrm flipH="1">
            <a:off x="11753604" y="3086421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1" name="任意多边形 210"/>
          <p:cNvSpPr>
            <a:spLocks noChangeAspect="1"/>
          </p:cNvSpPr>
          <p:nvPr/>
        </p:nvSpPr>
        <p:spPr>
          <a:xfrm flipH="1">
            <a:off x="11754486" y="3824012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4" name="任意多边形 213"/>
          <p:cNvSpPr>
            <a:spLocks noChangeAspect="1"/>
          </p:cNvSpPr>
          <p:nvPr/>
        </p:nvSpPr>
        <p:spPr>
          <a:xfrm flipH="1">
            <a:off x="11757242" y="6173449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1" name="等腰三角形 220"/>
          <p:cNvSpPr>
            <a:spLocks noChangeAspect="1"/>
          </p:cNvSpPr>
          <p:nvPr/>
        </p:nvSpPr>
        <p:spPr>
          <a:xfrm flipH="1" flipV="1">
            <a:off x="11289542" y="-1905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4327145" y="375621"/>
            <a:ext cx="3977716" cy="523220"/>
            <a:chOff x="4259263" y="707115"/>
            <a:chExt cx="3977716" cy="523220"/>
          </a:xfrm>
        </p:grpSpPr>
        <p:grpSp>
          <p:nvGrpSpPr>
            <p:cNvPr id="58" name="组合 57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64" name="直接连接符 63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等腰三角形 64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等腰三角形 65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61" name="直接连接符 60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等腰三角形 61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等腰三角形 62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0" name="文本框 59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42629" y="1736815"/>
            <a:ext cx="5108380" cy="3192554"/>
            <a:chOff x="3930493" y="2352456"/>
            <a:chExt cx="5108380" cy="3192554"/>
          </a:xfrm>
        </p:grpSpPr>
        <p:sp>
          <p:nvSpPr>
            <p:cNvPr id="2" name="六边形 1"/>
            <p:cNvSpPr/>
            <p:nvPr/>
          </p:nvSpPr>
          <p:spPr>
            <a:xfrm>
              <a:off x="3930493" y="2352456"/>
              <a:ext cx="1447800" cy="1248103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六边形 67"/>
            <p:cNvSpPr/>
            <p:nvPr/>
          </p:nvSpPr>
          <p:spPr>
            <a:xfrm>
              <a:off x="5169191" y="2968871"/>
              <a:ext cx="1447800" cy="1248103"/>
            </a:xfrm>
            <a:prstGeom prst="hexagon">
              <a:avLst/>
            </a:pr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六边形 68"/>
            <p:cNvSpPr/>
            <p:nvPr/>
          </p:nvSpPr>
          <p:spPr>
            <a:xfrm>
              <a:off x="5156782" y="4296907"/>
              <a:ext cx="1447800" cy="1248103"/>
            </a:xfrm>
            <a:prstGeom prst="hexagon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六边形 69"/>
            <p:cNvSpPr/>
            <p:nvPr/>
          </p:nvSpPr>
          <p:spPr>
            <a:xfrm>
              <a:off x="6365445" y="3643953"/>
              <a:ext cx="1447800" cy="1248103"/>
            </a:xfrm>
            <a:prstGeom prst="hexagon">
              <a:avLst/>
            </a:pr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六边形 70"/>
            <p:cNvSpPr/>
            <p:nvPr/>
          </p:nvSpPr>
          <p:spPr>
            <a:xfrm>
              <a:off x="7591073" y="2989988"/>
              <a:ext cx="1447800" cy="1248103"/>
            </a:xfrm>
            <a:prstGeom prst="hexagon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8" name="文本框 87"/>
          <p:cNvSpPr txBox="1"/>
          <p:nvPr/>
        </p:nvSpPr>
        <p:spPr>
          <a:xfrm>
            <a:off x="3269399" y="348474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89" name="矩形 88"/>
          <p:cNvSpPr/>
          <p:nvPr/>
        </p:nvSpPr>
        <p:spPr>
          <a:xfrm>
            <a:off x="2076967" y="3838113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042501" y="3066412"/>
            <a:ext cx="381325" cy="572758"/>
            <a:chOff x="4708667" y="3066412"/>
            <a:chExt cx="381325" cy="572758"/>
          </a:xfrm>
        </p:grpSpPr>
        <p:cxnSp>
          <p:nvCxnSpPr>
            <p:cNvPr id="74" name="直接连接符 73"/>
            <p:cNvCxnSpPr/>
            <p:nvPr/>
          </p:nvCxnSpPr>
          <p:spPr>
            <a:xfrm flipH="1">
              <a:off x="4957428" y="3171170"/>
              <a:ext cx="0" cy="46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等腰三角形 74"/>
            <p:cNvSpPr/>
            <p:nvPr/>
          </p:nvSpPr>
          <p:spPr>
            <a:xfrm rot="10800000">
              <a:off x="4831988" y="3066412"/>
              <a:ext cx="258004" cy="222417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4708667" y="3636728"/>
              <a:ext cx="25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/>
          <p:cNvGrpSpPr/>
          <p:nvPr/>
        </p:nvGrpSpPr>
        <p:grpSpPr>
          <a:xfrm>
            <a:off x="6308774" y="5012624"/>
            <a:ext cx="374975" cy="572758"/>
            <a:chOff x="4715017" y="3066412"/>
            <a:chExt cx="374975" cy="572758"/>
          </a:xfrm>
        </p:grpSpPr>
        <p:cxnSp>
          <p:nvCxnSpPr>
            <p:cNvPr id="96" name="直接连接符 95"/>
            <p:cNvCxnSpPr/>
            <p:nvPr/>
          </p:nvCxnSpPr>
          <p:spPr>
            <a:xfrm flipH="1">
              <a:off x="4959015" y="3171170"/>
              <a:ext cx="0" cy="46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等腰三角形 96"/>
            <p:cNvSpPr/>
            <p:nvPr/>
          </p:nvSpPr>
          <p:spPr>
            <a:xfrm rot="10800000">
              <a:off x="4831988" y="3066412"/>
              <a:ext cx="258004" cy="222417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8" name="直接连接符 97"/>
            <p:cNvCxnSpPr/>
            <p:nvPr/>
          </p:nvCxnSpPr>
          <p:spPr>
            <a:xfrm>
              <a:off x="4715017" y="3636728"/>
              <a:ext cx="25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组合 98"/>
          <p:cNvGrpSpPr/>
          <p:nvPr/>
        </p:nvGrpSpPr>
        <p:grpSpPr>
          <a:xfrm flipH="1">
            <a:off x="7114233" y="4343417"/>
            <a:ext cx="374975" cy="572758"/>
            <a:chOff x="4715017" y="3066412"/>
            <a:chExt cx="374975" cy="572758"/>
          </a:xfrm>
        </p:grpSpPr>
        <p:cxnSp>
          <p:nvCxnSpPr>
            <p:cNvPr id="100" name="直接连接符 99"/>
            <p:cNvCxnSpPr/>
            <p:nvPr/>
          </p:nvCxnSpPr>
          <p:spPr>
            <a:xfrm flipH="1">
              <a:off x="4963778" y="3171170"/>
              <a:ext cx="0" cy="46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等腰三角形 100"/>
            <p:cNvSpPr/>
            <p:nvPr/>
          </p:nvSpPr>
          <p:spPr>
            <a:xfrm rot="10800000">
              <a:off x="4831988" y="3066412"/>
              <a:ext cx="258004" cy="222417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2" name="直接连接符 101"/>
            <p:cNvCxnSpPr/>
            <p:nvPr/>
          </p:nvCxnSpPr>
          <p:spPr>
            <a:xfrm>
              <a:off x="4715017" y="3636728"/>
              <a:ext cx="25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5927139" y="1444264"/>
            <a:ext cx="297275" cy="849372"/>
            <a:chOff x="5574255" y="1501414"/>
            <a:chExt cx="297275" cy="849372"/>
          </a:xfrm>
        </p:grpSpPr>
        <p:cxnSp>
          <p:nvCxnSpPr>
            <p:cNvPr id="104" name="直接连接符 103"/>
            <p:cNvCxnSpPr/>
            <p:nvPr/>
          </p:nvCxnSpPr>
          <p:spPr>
            <a:xfrm flipH="1" flipV="1">
              <a:off x="5696520" y="1501803"/>
              <a:ext cx="0" cy="64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等腰三角形 104"/>
            <p:cNvSpPr/>
            <p:nvPr/>
          </p:nvSpPr>
          <p:spPr>
            <a:xfrm rot="10800000" flipV="1">
              <a:off x="5574255" y="2128369"/>
              <a:ext cx="258004" cy="222417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6" name="直接连接符 105"/>
            <p:cNvCxnSpPr/>
            <p:nvPr/>
          </p:nvCxnSpPr>
          <p:spPr>
            <a:xfrm flipV="1">
              <a:off x="5691530" y="1501414"/>
              <a:ext cx="180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文本框 116"/>
          <p:cNvSpPr txBox="1"/>
          <p:nvPr/>
        </p:nvSpPr>
        <p:spPr>
          <a:xfrm>
            <a:off x="4566175" y="537651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18" name="矩形 117"/>
          <p:cNvSpPr/>
          <p:nvPr/>
        </p:nvSpPr>
        <p:spPr>
          <a:xfrm>
            <a:off x="3373743" y="5729884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7522545" y="47172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2" name="矩形 121"/>
          <p:cNvSpPr/>
          <p:nvPr/>
        </p:nvSpPr>
        <p:spPr>
          <a:xfrm>
            <a:off x="7522545" y="5070640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8668478" y="127731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4" name="矩形 123"/>
          <p:cNvSpPr/>
          <p:nvPr/>
        </p:nvSpPr>
        <p:spPr>
          <a:xfrm>
            <a:off x="8668478" y="1630687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4695443" y="2131395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5958513" y="2756776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5929577" y="4068381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7159188" y="3378520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8400071" y="2762831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5" name="组合 134"/>
          <p:cNvGrpSpPr/>
          <p:nvPr/>
        </p:nvGrpSpPr>
        <p:grpSpPr>
          <a:xfrm>
            <a:off x="8304690" y="1455934"/>
            <a:ext cx="374265" cy="849372"/>
            <a:chOff x="5574255" y="1501414"/>
            <a:chExt cx="374265" cy="849372"/>
          </a:xfrm>
        </p:grpSpPr>
        <p:cxnSp>
          <p:nvCxnSpPr>
            <p:cNvPr id="136" name="直接连接符 135"/>
            <p:cNvCxnSpPr/>
            <p:nvPr/>
          </p:nvCxnSpPr>
          <p:spPr>
            <a:xfrm flipH="1" flipV="1">
              <a:off x="5696520" y="1501803"/>
              <a:ext cx="0" cy="64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等腰三角形 139"/>
            <p:cNvSpPr/>
            <p:nvPr/>
          </p:nvSpPr>
          <p:spPr>
            <a:xfrm rot="10800000" flipV="1">
              <a:off x="5574255" y="2128369"/>
              <a:ext cx="258004" cy="222417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1" name="直接连接符 140"/>
            <p:cNvCxnSpPr/>
            <p:nvPr/>
          </p:nvCxnSpPr>
          <p:spPr>
            <a:xfrm flipV="1">
              <a:off x="5696520" y="1501414"/>
              <a:ext cx="25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文本框 147"/>
          <p:cNvSpPr txBox="1"/>
          <p:nvPr/>
        </p:nvSpPr>
        <p:spPr>
          <a:xfrm>
            <a:off x="6205364" y="126787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51" name="矩形 150"/>
          <p:cNvSpPr/>
          <p:nvPr/>
        </p:nvSpPr>
        <p:spPr>
          <a:xfrm>
            <a:off x="6208875" y="1607916"/>
            <a:ext cx="19781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基于演示设计的一站式服务交易系统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91588" y="2523511"/>
            <a:ext cx="30364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Part03</a:t>
            </a:r>
            <a:endParaRPr lang="zh-CN" altLang="en-US" sz="7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42231" y="2683917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87C4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" name="等腰三角形 3"/>
          <p:cNvSpPr/>
          <p:nvPr/>
        </p:nvSpPr>
        <p:spPr>
          <a:xfrm flipH="1">
            <a:off x="4312384" y="3438125"/>
            <a:ext cx="511845" cy="441246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flipH="1" flipV="1">
            <a:off x="2586038" y="3974621"/>
            <a:ext cx="2274028" cy="1960371"/>
          </a:xfrm>
          <a:prstGeom prst="triangle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 flipV="1">
            <a:off x="904550" y="1437117"/>
            <a:ext cx="5610549" cy="4836683"/>
          </a:xfrm>
          <a:prstGeom prst="triangl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梯形 7"/>
          <p:cNvSpPr/>
          <p:nvPr/>
        </p:nvSpPr>
        <p:spPr>
          <a:xfrm flipV="1">
            <a:off x="1189402" y="1540419"/>
            <a:ext cx="5067300" cy="732311"/>
          </a:xfrm>
          <a:prstGeom prst="trapezoid">
            <a:avLst>
              <a:gd name="adj" fmla="val 56216"/>
            </a:avLst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H="1" flipV="1">
            <a:off x="2688968" y="2367980"/>
            <a:ext cx="511845" cy="441246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55037" y="3351069"/>
            <a:ext cx="5397176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点击编辑文本点击编辑文本。</a:t>
            </a:r>
            <a:endParaRPr lang="zh-CN" altLang="en-US" sz="1600" dirty="0">
              <a:solidFill>
                <a:srgbClr val="114552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3635902" y="580585"/>
            <a:ext cx="3543300" cy="6156325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等腰三角形 228"/>
          <p:cNvSpPr>
            <a:spLocks noChangeAspect="1"/>
          </p:cNvSpPr>
          <p:nvPr/>
        </p:nvSpPr>
        <p:spPr>
          <a:xfrm flipH="1" flipV="1">
            <a:off x="11367772" y="608400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>
            <a:spLocks noChangeAspect="1"/>
          </p:cNvSpPr>
          <p:nvPr/>
        </p:nvSpPr>
        <p:spPr>
          <a:xfrm flipH="1">
            <a:off x="11360614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等腰三角形 287"/>
          <p:cNvSpPr>
            <a:spLocks noChangeAspect="1"/>
          </p:cNvSpPr>
          <p:nvPr/>
        </p:nvSpPr>
        <p:spPr>
          <a:xfrm flipH="1" flipV="1">
            <a:off x="11352105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等腰三角形 291"/>
          <p:cNvSpPr>
            <a:spLocks noChangeAspect="1"/>
          </p:cNvSpPr>
          <p:nvPr/>
        </p:nvSpPr>
        <p:spPr>
          <a:xfrm flipH="1">
            <a:off x="11344194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任意多边形 297"/>
          <p:cNvSpPr>
            <a:spLocks noChangeAspect="1"/>
          </p:cNvSpPr>
          <p:nvPr/>
        </p:nvSpPr>
        <p:spPr>
          <a:xfrm flipH="1">
            <a:off x="12242066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9" name="任意多边形 298"/>
          <p:cNvSpPr>
            <a:spLocks noChangeAspect="1"/>
          </p:cNvSpPr>
          <p:nvPr/>
        </p:nvSpPr>
        <p:spPr>
          <a:xfrm flipH="1">
            <a:off x="12692161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0" name="任意多边形 299"/>
          <p:cNvSpPr>
            <a:spLocks noChangeAspect="1"/>
          </p:cNvSpPr>
          <p:nvPr/>
        </p:nvSpPr>
        <p:spPr>
          <a:xfrm flipH="1">
            <a:off x="11802982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1" name="任意多边形 300"/>
          <p:cNvSpPr>
            <a:spLocks noChangeAspect="1"/>
          </p:cNvSpPr>
          <p:nvPr/>
        </p:nvSpPr>
        <p:spPr>
          <a:xfrm flipH="1">
            <a:off x="12696273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2" name="任意多边形 301"/>
          <p:cNvSpPr>
            <a:spLocks noChangeAspect="1"/>
          </p:cNvSpPr>
          <p:nvPr/>
        </p:nvSpPr>
        <p:spPr>
          <a:xfrm flipH="1">
            <a:off x="11793312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3" name="任意多边形 302"/>
          <p:cNvSpPr>
            <a:spLocks noChangeAspect="1"/>
          </p:cNvSpPr>
          <p:nvPr/>
        </p:nvSpPr>
        <p:spPr>
          <a:xfrm flipH="1">
            <a:off x="11793312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4" name="任意多边形 303"/>
          <p:cNvSpPr>
            <a:spLocks noChangeAspect="1"/>
          </p:cNvSpPr>
          <p:nvPr/>
        </p:nvSpPr>
        <p:spPr>
          <a:xfrm flipH="1">
            <a:off x="12246561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5" name="任意多边形 304"/>
          <p:cNvSpPr>
            <a:spLocks noChangeAspect="1"/>
          </p:cNvSpPr>
          <p:nvPr/>
        </p:nvSpPr>
        <p:spPr>
          <a:xfrm flipH="1">
            <a:off x="11803128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8" name="任意多边形 307"/>
          <p:cNvSpPr>
            <a:spLocks noChangeAspect="1"/>
          </p:cNvSpPr>
          <p:nvPr/>
        </p:nvSpPr>
        <p:spPr>
          <a:xfrm flipH="1">
            <a:off x="1180724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1" name="任意多边形 310"/>
          <p:cNvSpPr>
            <a:spLocks noChangeAspect="1"/>
          </p:cNvSpPr>
          <p:nvPr/>
        </p:nvSpPr>
        <p:spPr>
          <a:xfrm flipH="1">
            <a:off x="11806772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2" name="任意多边形 311"/>
          <p:cNvSpPr>
            <a:spLocks noChangeAspect="1"/>
          </p:cNvSpPr>
          <p:nvPr/>
        </p:nvSpPr>
        <p:spPr>
          <a:xfrm flipH="1">
            <a:off x="11809732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3" name="任意多边形 312"/>
          <p:cNvSpPr>
            <a:spLocks noChangeAspect="1"/>
          </p:cNvSpPr>
          <p:nvPr/>
        </p:nvSpPr>
        <p:spPr>
          <a:xfrm flipH="1">
            <a:off x="11814392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7" name="等腰三角形 316"/>
          <p:cNvSpPr>
            <a:spLocks noChangeAspect="1"/>
          </p:cNvSpPr>
          <p:nvPr/>
        </p:nvSpPr>
        <p:spPr>
          <a:xfrm flipH="1" flipV="1">
            <a:off x="11346692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887260" y="565689"/>
            <a:ext cx="3977716" cy="523220"/>
            <a:chOff x="4259263" y="707115"/>
            <a:chExt cx="3977716" cy="523220"/>
          </a:xfrm>
        </p:grpSpPr>
        <p:grpSp>
          <p:nvGrpSpPr>
            <p:cNvPr id="72" name="组合 71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78" name="直接连接符 77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等腰三角形 78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等腰三角形 79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等腰三角形 75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等腰三角形 76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81" name="等腰三角形 80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等腰三角形 84"/>
          <p:cNvSpPr>
            <a:spLocks noChangeAspect="1"/>
          </p:cNvSpPr>
          <p:nvPr/>
        </p:nvSpPr>
        <p:spPr>
          <a:xfrm>
            <a:off x="446158" y="4537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等腰三角形 85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/>
          <p:cNvSpPr>
            <a:spLocks noChangeAspect="1"/>
          </p:cNvSpPr>
          <p:nvPr/>
        </p:nvSpPr>
        <p:spPr>
          <a:xfrm flipV="1">
            <a:off x="5087" y="145957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>
            <a:off x="12998" y="69547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>
            <a:spLocks noChangeAspect="1"/>
          </p:cNvSpPr>
          <p:nvPr/>
        </p:nvSpPr>
        <p:spPr>
          <a:xfrm>
            <a:off x="8471" y="1461438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任意多边形 95"/>
          <p:cNvSpPr>
            <a:spLocks noChangeAspect="1"/>
          </p:cNvSpPr>
          <p:nvPr/>
        </p:nvSpPr>
        <p:spPr>
          <a:xfrm>
            <a:off x="8470" y="-84155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任意多边形 96"/>
          <p:cNvSpPr>
            <a:spLocks noChangeAspect="1"/>
          </p:cNvSpPr>
          <p:nvPr/>
        </p:nvSpPr>
        <p:spPr>
          <a:xfrm>
            <a:off x="8470" y="695470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>
            <a:spLocks noChangeAspect="1"/>
          </p:cNvSpPr>
          <p:nvPr/>
        </p:nvSpPr>
        <p:spPr>
          <a:xfrm>
            <a:off x="7224" y="1459571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任意多边形 98"/>
          <p:cNvSpPr>
            <a:spLocks noChangeAspect="1"/>
          </p:cNvSpPr>
          <p:nvPr/>
        </p:nvSpPr>
        <p:spPr>
          <a:xfrm>
            <a:off x="8470" y="1462005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任意多边形 101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3" name="任意多边形 102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4" name="任意多边形 103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任意多边形 104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任意多边形 105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任意多边形 106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>
            <a:spLocks noChangeAspect="1"/>
          </p:cNvSpPr>
          <p:nvPr/>
        </p:nvSpPr>
        <p:spPr>
          <a:xfrm flipV="1">
            <a:off x="10500" y="-8415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4644951" y="2178924"/>
            <a:ext cx="2978978" cy="2978978"/>
          </a:xfrm>
          <a:prstGeom prst="diamond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菱形 107"/>
          <p:cNvSpPr/>
          <p:nvPr/>
        </p:nvSpPr>
        <p:spPr>
          <a:xfrm>
            <a:off x="5567308" y="2427888"/>
            <a:ext cx="1143789" cy="1143789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0" name="菱形 109"/>
          <p:cNvSpPr/>
          <p:nvPr/>
        </p:nvSpPr>
        <p:spPr>
          <a:xfrm>
            <a:off x="4879337" y="3096518"/>
            <a:ext cx="1143789" cy="1143789"/>
          </a:xfrm>
          <a:prstGeom prst="diamond">
            <a:avLst/>
          </a:pr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1" name="菱形 110"/>
          <p:cNvSpPr/>
          <p:nvPr/>
        </p:nvSpPr>
        <p:spPr>
          <a:xfrm>
            <a:off x="5567308" y="3756609"/>
            <a:ext cx="1143789" cy="1143789"/>
          </a:xfrm>
          <a:prstGeom prst="diamond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2" name="菱形 111"/>
          <p:cNvSpPr/>
          <p:nvPr/>
        </p:nvSpPr>
        <p:spPr>
          <a:xfrm>
            <a:off x="6252975" y="3096518"/>
            <a:ext cx="1143789" cy="1143789"/>
          </a:xfrm>
          <a:prstGeom prst="diamond">
            <a:avLst/>
          </a:pr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8233396" y="340473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14" name="矩形 113"/>
          <p:cNvSpPr/>
          <p:nvPr/>
        </p:nvSpPr>
        <p:spPr>
          <a:xfrm>
            <a:off x="7623929" y="3789379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5285417" y="52068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19" name="矩形 118"/>
          <p:cNvSpPr/>
          <p:nvPr/>
        </p:nvSpPr>
        <p:spPr>
          <a:xfrm>
            <a:off x="4682115" y="5560179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5344555" y="112428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1" name="矩形 120"/>
          <p:cNvSpPr/>
          <p:nvPr/>
        </p:nvSpPr>
        <p:spPr>
          <a:xfrm>
            <a:off x="4649813" y="1447170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2882574" y="34360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3" name="矩形 122"/>
          <p:cNvSpPr/>
          <p:nvPr/>
        </p:nvSpPr>
        <p:spPr>
          <a:xfrm>
            <a:off x="1675971" y="3770329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5805734" y="2734246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6492858" y="3427883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5798759" y="4074482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5128514" y="3422746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KSO_Shape"/>
          <p:cNvSpPr/>
          <p:nvPr/>
        </p:nvSpPr>
        <p:spPr>
          <a:xfrm>
            <a:off x="2512452" y="3437115"/>
            <a:ext cx="420560" cy="353972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5" name="KSO_Shape"/>
          <p:cNvSpPr/>
          <p:nvPr/>
        </p:nvSpPr>
        <p:spPr bwMode="auto">
          <a:xfrm>
            <a:off x="4859648" y="1034685"/>
            <a:ext cx="486948" cy="467195"/>
          </a:xfrm>
          <a:custGeom>
            <a:avLst/>
            <a:gdLst>
              <a:gd name="T0" fmla="*/ 1550918 w 3298"/>
              <a:gd name="T1" fmla="*/ 605926 h 3159"/>
              <a:gd name="T2" fmla="*/ 1797667 w 3298"/>
              <a:gd name="T3" fmla="*/ 1276870 h 3159"/>
              <a:gd name="T4" fmla="*/ 0 w 3298"/>
              <a:gd name="T5" fmla="*/ 1725987 h 3159"/>
              <a:gd name="T6" fmla="*/ 104268 w 3298"/>
              <a:gd name="T7" fmla="*/ 1276870 h 3159"/>
              <a:gd name="T8" fmla="*/ 407246 w 3298"/>
              <a:gd name="T9" fmla="*/ 451849 h 3159"/>
              <a:gd name="T10" fmla="*/ 983722 w 3298"/>
              <a:gd name="T11" fmla="*/ 451849 h 3159"/>
              <a:gd name="T12" fmla="*/ 1048685 w 3298"/>
              <a:gd name="T13" fmla="*/ 333833 h 3159"/>
              <a:gd name="T14" fmla="*/ 781737 w 3298"/>
              <a:gd name="T15" fmla="*/ 0 h 3159"/>
              <a:gd name="T16" fmla="*/ 1536179 w 3298"/>
              <a:gd name="T17" fmla="*/ 333833 h 3159"/>
              <a:gd name="T18" fmla="*/ 1273598 w 3298"/>
              <a:gd name="T19" fmla="*/ 451849 h 3159"/>
              <a:gd name="T20" fmla="*/ 1384963 w 3298"/>
              <a:gd name="T21" fmla="*/ 260073 h 3159"/>
              <a:gd name="T22" fmla="*/ 937866 w 3298"/>
              <a:gd name="T23" fmla="*/ 77038 h 3159"/>
              <a:gd name="T24" fmla="*/ 1384963 w 3298"/>
              <a:gd name="T25" fmla="*/ 260073 h 3159"/>
              <a:gd name="T26" fmla="*/ 1384963 w 3298"/>
              <a:gd name="T27" fmla="*/ 973634 h 3159"/>
              <a:gd name="T28" fmla="*/ 1279057 w 3298"/>
              <a:gd name="T29" fmla="*/ 862720 h 3159"/>
              <a:gd name="T30" fmla="*/ 1279057 w 3298"/>
              <a:gd name="T31" fmla="*/ 1086186 h 3159"/>
              <a:gd name="T32" fmla="*/ 1383871 w 3298"/>
              <a:gd name="T33" fmla="*/ 1196553 h 3159"/>
              <a:gd name="T34" fmla="*/ 1279057 w 3298"/>
              <a:gd name="T35" fmla="*/ 1086186 h 3159"/>
              <a:gd name="T36" fmla="*/ 1160596 w 3298"/>
              <a:gd name="T37" fmla="*/ 973634 h 3159"/>
              <a:gd name="T38" fmla="*/ 1051414 w 3298"/>
              <a:gd name="T39" fmla="*/ 862720 h 3159"/>
              <a:gd name="T40" fmla="*/ 1051414 w 3298"/>
              <a:gd name="T41" fmla="*/ 1086186 h 3159"/>
              <a:gd name="T42" fmla="*/ 1160596 w 3298"/>
              <a:gd name="T43" fmla="*/ 1196553 h 3159"/>
              <a:gd name="T44" fmla="*/ 1051414 w 3298"/>
              <a:gd name="T45" fmla="*/ 1086186 h 3159"/>
              <a:gd name="T46" fmla="*/ 1160596 w 3298"/>
              <a:gd name="T47" fmla="*/ 750168 h 3159"/>
              <a:gd name="T48" fmla="*/ 1051414 w 3298"/>
              <a:gd name="T49" fmla="*/ 637615 h 3159"/>
              <a:gd name="T50" fmla="*/ 1279057 w 3298"/>
              <a:gd name="T51" fmla="*/ 637615 h 3159"/>
              <a:gd name="T52" fmla="*/ 1386600 w 3298"/>
              <a:gd name="T53" fmla="*/ 750168 h 3159"/>
              <a:gd name="T54" fmla="*/ 1279057 w 3298"/>
              <a:gd name="T55" fmla="*/ 637615 h 3159"/>
              <a:gd name="T56" fmla="*/ 110819 w 3298"/>
              <a:gd name="T57" fmla="*/ 1574096 h 3159"/>
              <a:gd name="T58" fmla="*/ 1681935 w 3298"/>
              <a:gd name="T59" fmla="*/ 1387783 h 3159"/>
              <a:gd name="T60" fmla="*/ 899653 w 3298"/>
              <a:gd name="T61" fmla="*/ 637615 h 3159"/>
              <a:gd name="T62" fmla="*/ 334640 w 3298"/>
              <a:gd name="T63" fmla="*/ 898234 h 3159"/>
              <a:gd name="T64" fmla="*/ 899653 w 3298"/>
              <a:gd name="T65" fmla="*/ 637615 h 315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298" h="3159">
                <a:moveTo>
                  <a:pt x="2528" y="827"/>
                </a:moveTo>
                <a:cubicBezTo>
                  <a:pt x="2700" y="827"/>
                  <a:pt x="2841" y="971"/>
                  <a:pt x="2841" y="1109"/>
                </a:cubicBezTo>
                <a:cubicBezTo>
                  <a:pt x="3082" y="2337"/>
                  <a:pt x="3082" y="2337"/>
                  <a:pt x="3082" y="2337"/>
                </a:cubicBezTo>
                <a:cubicBezTo>
                  <a:pt x="3293" y="2337"/>
                  <a:pt x="3293" y="2337"/>
                  <a:pt x="3293" y="2337"/>
                </a:cubicBezTo>
                <a:cubicBezTo>
                  <a:pt x="3298" y="3159"/>
                  <a:pt x="3298" y="3159"/>
                  <a:pt x="3298" y="3159"/>
                </a:cubicBezTo>
                <a:cubicBezTo>
                  <a:pt x="0" y="3159"/>
                  <a:pt x="0" y="3159"/>
                  <a:pt x="0" y="3159"/>
                </a:cubicBezTo>
                <a:cubicBezTo>
                  <a:pt x="0" y="2337"/>
                  <a:pt x="0" y="2337"/>
                  <a:pt x="0" y="2337"/>
                </a:cubicBezTo>
                <a:cubicBezTo>
                  <a:pt x="191" y="2337"/>
                  <a:pt x="191" y="2337"/>
                  <a:pt x="191" y="2337"/>
                </a:cubicBezTo>
                <a:cubicBezTo>
                  <a:pt x="433" y="1109"/>
                  <a:pt x="433" y="1109"/>
                  <a:pt x="433" y="1109"/>
                </a:cubicBezTo>
                <a:cubicBezTo>
                  <a:pt x="433" y="971"/>
                  <a:pt x="574" y="827"/>
                  <a:pt x="746" y="827"/>
                </a:cubicBezTo>
                <a:cubicBezTo>
                  <a:pt x="746" y="827"/>
                  <a:pt x="1210" y="827"/>
                  <a:pt x="1631" y="827"/>
                </a:cubicBezTo>
                <a:cubicBezTo>
                  <a:pt x="1691" y="827"/>
                  <a:pt x="1741" y="827"/>
                  <a:pt x="1802" y="827"/>
                </a:cubicBezTo>
                <a:cubicBezTo>
                  <a:pt x="1839" y="827"/>
                  <a:pt x="1886" y="827"/>
                  <a:pt x="1921" y="827"/>
                </a:cubicBezTo>
                <a:cubicBezTo>
                  <a:pt x="1921" y="611"/>
                  <a:pt x="1921" y="611"/>
                  <a:pt x="1921" y="611"/>
                </a:cubicBezTo>
                <a:cubicBezTo>
                  <a:pt x="1432" y="611"/>
                  <a:pt x="1432" y="611"/>
                  <a:pt x="1432" y="611"/>
                </a:cubicBezTo>
                <a:cubicBezTo>
                  <a:pt x="1432" y="0"/>
                  <a:pt x="1432" y="0"/>
                  <a:pt x="1432" y="0"/>
                </a:cubicBezTo>
                <a:cubicBezTo>
                  <a:pt x="2814" y="0"/>
                  <a:pt x="2814" y="0"/>
                  <a:pt x="2814" y="0"/>
                </a:cubicBezTo>
                <a:cubicBezTo>
                  <a:pt x="2814" y="611"/>
                  <a:pt x="2814" y="611"/>
                  <a:pt x="2814" y="611"/>
                </a:cubicBezTo>
                <a:cubicBezTo>
                  <a:pt x="2333" y="611"/>
                  <a:pt x="2333" y="611"/>
                  <a:pt x="2333" y="611"/>
                </a:cubicBezTo>
                <a:cubicBezTo>
                  <a:pt x="2333" y="827"/>
                  <a:pt x="2333" y="827"/>
                  <a:pt x="2333" y="827"/>
                </a:cubicBezTo>
                <a:cubicBezTo>
                  <a:pt x="2441" y="827"/>
                  <a:pt x="2528" y="827"/>
                  <a:pt x="2528" y="827"/>
                </a:cubicBezTo>
                <a:close/>
                <a:moveTo>
                  <a:pt x="2537" y="476"/>
                </a:moveTo>
                <a:cubicBezTo>
                  <a:pt x="2537" y="141"/>
                  <a:pt x="2537" y="141"/>
                  <a:pt x="2537" y="141"/>
                </a:cubicBezTo>
                <a:cubicBezTo>
                  <a:pt x="1718" y="141"/>
                  <a:pt x="1718" y="141"/>
                  <a:pt x="1718" y="141"/>
                </a:cubicBezTo>
                <a:cubicBezTo>
                  <a:pt x="1718" y="476"/>
                  <a:pt x="1718" y="476"/>
                  <a:pt x="1718" y="476"/>
                </a:cubicBezTo>
                <a:lnTo>
                  <a:pt x="2537" y="476"/>
                </a:lnTo>
                <a:close/>
                <a:moveTo>
                  <a:pt x="2343" y="1782"/>
                </a:moveTo>
                <a:cubicBezTo>
                  <a:pt x="2537" y="1782"/>
                  <a:pt x="2537" y="1782"/>
                  <a:pt x="2537" y="1782"/>
                </a:cubicBezTo>
                <a:cubicBezTo>
                  <a:pt x="2539" y="1579"/>
                  <a:pt x="2539" y="1579"/>
                  <a:pt x="2539" y="1579"/>
                </a:cubicBezTo>
                <a:cubicBezTo>
                  <a:pt x="2343" y="1579"/>
                  <a:pt x="2343" y="1579"/>
                  <a:pt x="2343" y="1579"/>
                </a:cubicBezTo>
                <a:lnTo>
                  <a:pt x="2343" y="1782"/>
                </a:lnTo>
                <a:close/>
                <a:moveTo>
                  <a:pt x="2343" y="1988"/>
                </a:moveTo>
                <a:cubicBezTo>
                  <a:pt x="2343" y="2190"/>
                  <a:pt x="2343" y="2190"/>
                  <a:pt x="2343" y="2190"/>
                </a:cubicBezTo>
                <a:cubicBezTo>
                  <a:pt x="2400" y="2190"/>
                  <a:pt x="2442" y="2190"/>
                  <a:pt x="2535" y="2190"/>
                </a:cubicBezTo>
                <a:cubicBezTo>
                  <a:pt x="2536" y="1988"/>
                  <a:pt x="2536" y="1988"/>
                  <a:pt x="2536" y="1988"/>
                </a:cubicBezTo>
                <a:lnTo>
                  <a:pt x="2343" y="1988"/>
                </a:lnTo>
                <a:close/>
                <a:moveTo>
                  <a:pt x="1926" y="1782"/>
                </a:moveTo>
                <a:cubicBezTo>
                  <a:pt x="2126" y="1782"/>
                  <a:pt x="2126" y="1782"/>
                  <a:pt x="2126" y="1782"/>
                </a:cubicBezTo>
                <a:cubicBezTo>
                  <a:pt x="2126" y="1579"/>
                  <a:pt x="2126" y="1579"/>
                  <a:pt x="2126" y="1579"/>
                </a:cubicBezTo>
                <a:cubicBezTo>
                  <a:pt x="1926" y="1579"/>
                  <a:pt x="1926" y="1579"/>
                  <a:pt x="1926" y="1579"/>
                </a:cubicBezTo>
                <a:lnTo>
                  <a:pt x="1926" y="1782"/>
                </a:lnTo>
                <a:close/>
                <a:moveTo>
                  <a:pt x="1926" y="1988"/>
                </a:moveTo>
                <a:cubicBezTo>
                  <a:pt x="1926" y="2190"/>
                  <a:pt x="1926" y="2190"/>
                  <a:pt x="1926" y="2190"/>
                </a:cubicBezTo>
                <a:cubicBezTo>
                  <a:pt x="2016" y="2190"/>
                  <a:pt x="2069" y="2190"/>
                  <a:pt x="2126" y="2190"/>
                </a:cubicBezTo>
                <a:cubicBezTo>
                  <a:pt x="2126" y="1988"/>
                  <a:pt x="2126" y="1988"/>
                  <a:pt x="2126" y="1988"/>
                </a:cubicBezTo>
                <a:lnTo>
                  <a:pt x="1926" y="1988"/>
                </a:lnTo>
                <a:close/>
                <a:moveTo>
                  <a:pt x="1926" y="1373"/>
                </a:moveTo>
                <a:cubicBezTo>
                  <a:pt x="2126" y="1373"/>
                  <a:pt x="2126" y="1373"/>
                  <a:pt x="2126" y="1373"/>
                </a:cubicBezTo>
                <a:cubicBezTo>
                  <a:pt x="2126" y="1167"/>
                  <a:pt x="2126" y="1167"/>
                  <a:pt x="2126" y="1167"/>
                </a:cubicBezTo>
                <a:cubicBezTo>
                  <a:pt x="2068" y="1167"/>
                  <a:pt x="2013" y="1167"/>
                  <a:pt x="1926" y="1167"/>
                </a:cubicBezTo>
                <a:lnTo>
                  <a:pt x="1926" y="1373"/>
                </a:lnTo>
                <a:close/>
                <a:moveTo>
                  <a:pt x="2343" y="1167"/>
                </a:moveTo>
                <a:cubicBezTo>
                  <a:pt x="2343" y="1373"/>
                  <a:pt x="2343" y="1373"/>
                  <a:pt x="2343" y="1373"/>
                </a:cubicBezTo>
                <a:cubicBezTo>
                  <a:pt x="2540" y="1373"/>
                  <a:pt x="2540" y="1373"/>
                  <a:pt x="2540" y="1373"/>
                </a:cubicBezTo>
                <a:cubicBezTo>
                  <a:pt x="2541" y="1167"/>
                  <a:pt x="2541" y="1167"/>
                  <a:pt x="2541" y="1167"/>
                </a:cubicBezTo>
                <a:cubicBezTo>
                  <a:pt x="2374" y="1167"/>
                  <a:pt x="2435" y="1167"/>
                  <a:pt x="2343" y="1167"/>
                </a:cubicBezTo>
                <a:close/>
                <a:moveTo>
                  <a:pt x="203" y="2540"/>
                </a:moveTo>
                <a:cubicBezTo>
                  <a:pt x="203" y="2881"/>
                  <a:pt x="203" y="2881"/>
                  <a:pt x="203" y="2881"/>
                </a:cubicBezTo>
                <a:cubicBezTo>
                  <a:pt x="3081" y="2881"/>
                  <a:pt x="3081" y="2881"/>
                  <a:pt x="3081" y="2881"/>
                </a:cubicBezTo>
                <a:cubicBezTo>
                  <a:pt x="3081" y="2540"/>
                  <a:pt x="3081" y="2540"/>
                  <a:pt x="3081" y="2540"/>
                </a:cubicBezTo>
                <a:lnTo>
                  <a:pt x="203" y="2540"/>
                </a:lnTo>
                <a:close/>
                <a:moveTo>
                  <a:pt x="1648" y="1167"/>
                </a:moveTo>
                <a:cubicBezTo>
                  <a:pt x="986" y="1167"/>
                  <a:pt x="890" y="1167"/>
                  <a:pt x="616" y="1167"/>
                </a:cubicBezTo>
                <a:cubicBezTo>
                  <a:pt x="613" y="1644"/>
                  <a:pt x="613" y="1644"/>
                  <a:pt x="613" y="1644"/>
                </a:cubicBezTo>
                <a:cubicBezTo>
                  <a:pt x="881" y="1644"/>
                  <a:pt x="1290" y="1644"/>
                  <a:pt x="1648" y="1644"/>
                </a:cubicBezTo>
                <a:lnTo>
                  <a:pt x="1648" y="1167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1" name="KSO_Shape"/>
          <p:cNvSpPr/>
          <p:nvPr/>
        </p:nvSpPr>
        <p:spPr>
          <a:xfrm>
            <a:off x="4840545" y="5267191"/>
            <a:ext cx="468401" cy="313048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5" name="KSO_Shape"/>
          <p:cNvSpPr/>
          <p:nvPr/>
        </p:nvSpPr>
        <p:spPr bwMode="auto">
          <a:xfrm>
            <a:off x="7799129" y="3351448"/>
            <a:ext cx="425502" cy="411994"/>
          </a:xfrm>
          <a:custGeom>
            <a:avLst/>
            <a:gdLst/>
            <a:ahLst/>
            <a:cxnLst/>
            <a:rect l="0" t="0" r="r" b="b"/>
            <a:pathLst>
              <a:path w="4701146" h="4554238">
                <a:moveTo>
                  <a:pt x="2612259" y="3337631"/>
                </a:moveTo>
                <a:lnTo>
                  <a:pt x="3213677" y="3337631"/>
                </a:lnTo>
                <a:lnTo>
                  <a:pt x="3213677" y="3672773"/>
                </a:lnTo>
                <a:lnTo>
                  <a:pt x="2612259" y="3672773"/>
                </a:lnTo>
                <a:lnTo>
                  <a:pt x="2612259" y="3337631"/>
                </a:lnTo>
                <a:close/>
                <a:moveTo>
                  <a:pt x="1703249" y="3337631"/>
                </a:moveTo>
                <a:lnTo>
                  <a:pt x="2295485" y="3337631"/>
                </a:lnTo>
                <a:lnTo>
                  <a:pt x="2295485" y="3672773"/>
                </a:lnTo>
                <a:lnTo>
                  <a:pt x="1703249" y="3672773"/>
                </a:lnTo>
                <a:lnTo>
                  <a:pt x="1703249" y="3337631"/>
                </a:lnTo>
                <a:close/>
                <a:moveTo>
                  <a:pt x="794238" y="3337631"/>
                </a:moveTo>
                <a:lnTo>
                  <a:pt x="1386474" y="3337631"/>
                </a:lnTo>
                <a:lnTo>
                  <a:pt x="1386474" y="3672773"/>
                </a:lnTo>
                <a:lnTo>
                  <a:pt x="794238" y="3672773"/>
                </a:lnTo>
                <a:lnTo>
                  <a:pt x="794238" y="3337631"/>
                </a:lnTo>
                <a:close/>
                <a:moveTo>
                  <a:pt x="923702" y="1776704"/>
                </a:moveTo>
                <a:lnTo>
                  <a:pt x="903502" y="1828106"/>
                </a:lnTo>
                <a:lnTo>
                  <a:pt x="886056" y="1879508"/>
                </a:lnTo>
                <a:lnTo>
                  <a:pt x="867692" y="1930910"/>
                </a:lnTo>
                <a:lnTo>
                  <a:pt x="852083" y="1982312"/>
                </a:lnTo>
                <a:lnTo>
                  <a:pt x="837392" y="2032795"/>
                </a:lnTo>
                <a:lnTo>
                  <a:pt x="823619" y="2084197"/>
                </a:lnTo>
                <a:lnTo>
                  <a:pt x="811682" y="2135599"/>
                </a:lnTo>
                <a:lnTo>
                  <a:pt x="800664" y="2187919"/>
                </a:lnTo>
                <a:lnTo>
                  <a:pt x="433387" y="2187919"/>
                </a:lnTo>
                <a:lnTo>
                  <a:pt x="433387" y="4136598"/>
                </a:lnTo>
                <a:lnTo>
                  <a:pt x="4345806" y="4136598"/>
                </a:lnTo>
                <a:lnTo>
                  <a:pt x="4345806" y="2191590"/>
                </a:lnTo>
                <a:lnTo>
                  <a:pt x="4056575" y="2191590"/>
                </a:lnTo>
                <a:lnTo>
                  <a:pt x="4060248" y="2164054"/>
                </a:lnTo>
                <a:lnTo>
                  <a:pt x="4064839" y="2138353"/>
                </a:lnTo>
                <a:lnTo>
                  <a:pt x="4069430" y="2110816"/>
                </a:lnTo>
                <a:lnTo>
                  <a:pt x="4074939" y="2083279"/>
                </a:lnTo>
                <a:lnTo>
                  <a:pt x="4081366" y="2057578"/>
                </a:lnTo>
                <a:lnTo>
                  <a:pt x="4088712" y="2030960"/>
                </a:lnTo>
                <a:lnTo>
                  <a:pt x="4096057" y="2005259"/>
                </a:lnTo>
                <a:lnTo>
                  <a:pt x="4104321" y="1979558"/>
                </a:lnTo>
                <a:lnTo>
                  <a:pt x="4113503" y="1953857"/>
                </a:lnTo>
                <a:lnTo>
                  <a:pt x="4123603" y="1928156"/>
                </a:lnTo>
                <a:lnTo>
                  <a:pt x="4133703" y="1903373"/>
                </a:lnTo>
                <a:lnTo>
                  <a:pt x="4144721" y="1878590"/>
                </a:lnTo>
                <a:lnTo>
                  <a:pt x="4155740" y="1853807"/>
                </a:lnTo>
                <a:lnTo>
                  <a:pt x="4168594" y="1829024"/>
                </a:lnTo>
                <a:lnTo>
                  <a:pt x="4180531" y="1805159"/>
                </a:lnTo>
                <a:lnTo>
                  <a:pt x="4194304" y="1780376"/>
                </a:lnTo>
                <a:lnTo>
                  <a:pt x="4540463" y="1780376"/>
                </a:lnTo>
                <a:lnTo>
                  <a:pt x="4565254" y="1782212"/>
                </a:lnTo>
                <a:lnTo>
                  <a:pt x="4590045" y="1784965"/>
                </a:lnTo>
                <a:lnTo>
                  <a:pt x="4612082" y="1789555"/>
                </a:lnTo>
                <a:lnTo>
                  <a:pt x="4632282" y="1795062"/>
                </a:lnTo>
                <a:lnTo>
                  <a:pt x="4651564" y="1803323"/>
                </a:lnTo>
                <a:lnTo>
                  <a:pt x="4669010" y="1813420"/>
                </a:lnTo>
                <a:lnTo>
                  <a:pt x="4686455" y="1824435"/>
                </a:lnTo>
                <a:lnTo>
                  <a:pt x="4701146" y="1838203"/>
                </a:lnTo>
                <a:lnTo>
                  <a:pt x="4701146" y="4554238"/>
                </a:lnTo>
                <a:lnTo>
                  <a:pt x="0" y="4554238"/>
                </a:lnTo>
                <a:lnTo>
                  <a:pt x="0" y="2000669"/>
                </a:lnTo>
                <a:lnTo>
                  <a:pt x="0" y="1976804"/>
                </a:lnTo>
                <a:lnTo>
                  <a:pt x="3673" y="1954775"/>
                </a:lnTo>
                <a:lnTo>
                  <a:pt x="8264" y="1933663"/>
                </a:lnTo>
                <a:lnTo>
                  <a:pt x="14691" y="1912552"/>
                </a:lnTo>
                <a:lnTo>
                  <a:pt x="23873" y="1894194"/>
                </a:lnTo>
                <a:lnTo>
                  <a:pt x="34891" y="1875836"/>
                </a:lnTo>
                <a:lnTo>
                  <a:pt x="47746" y="1858396"/>
                </a:lnTo>
                <a:lnTo>
                  <a:pt x="62437" y="1842792"/>
                </a:lnTo>
                <a:lnTo>
                  <a:pt x="78046" y="1828106"/>
                </a:lnTo>
                <a:lnTo>
                  <a:pt x="93656" y="1815256"/>
                </a:lnTo>
                <a:lnTo>
                  <a:pt x="111101" y="1805159"/>
                </a:lnTo>
                <a:lnTo>
                  <a:pt x="129465" y="1796898"/>
                </a:lnTo>
                <a:lnTo>
                  <a:pt x="146911" y="1789555"/>
                </a:lnTo>
                <a:lnTo>
                  <a:pt x="167111" y="1784965"/>
                </a:lnTo>
                <a:lnTo>
                  <a:pt x="185475" y="1782212"/>
                </a:lnTo>
                <a:lnTo>
                  <a:pt x="206593" y="1780376"/>
                </a:lnTo>
                <a:lnTo>
                  <a:pt x="923702" y="1776704"/>
                </a:lnTo>
                <a:close/>
                <a:moveTo>
                  <a:pt x="2044815" y="337182"/>
                </a:moveTo>
                <a:lnTo>
                  <a:pt x="2044713" y="339731"/>
                </a:lnTo>
                <a:lnTo>
                  <a:pt x="4024329" y="339731"/>
                </a:lnTo>
                <a:lnTo>
                  <a:pt x="4024437" y="337182"/>
                </a:lnTo>
                <a:lnTo>
                  <a:pt x="2044815" y="337182"/>
                </a:lnTo>
                <a:close/>
                <a:moveTo>
                  <a:pt x="1706920" y="0"/>
                </a:moveTo>
                <a:lnTo>
                  <a:pt x="4361414" y="0"/>
                </a:lnTo>
                <a:lnTo>
                  <a:pt x="4361414" y="126788"/>
                </a:lnTo>
                <a:lnTo>
                  <a:pt x="4357741" y="245307"/>
                </a:lnTo>
                <a:lnTo>
                  <a:pt x="4354069" y="354638"/>
                </a:lnTo>
                <a:lnTo>
                  <a:pt x="4347641" y="455701"/>
                </a:lnTo>
                <a:lnTo>
                  <a:pt x="4344887" y="503476"/>
                </a:lnTo>
                <a:lnTo>
                  <a:pt x="4340296" y="551251"/>
                </a:lnTo>
                <a:lnTo>
                  <a:pt x="4334787" y="598108"/>
                </a:lnTo>
                <a:lnTo>
                  <a:pt x="4330196" y="644045"/>
                </a:lnTo>
                <a:lnTo>
                  <a:pt x="4323768" y="689064"/>
                </a:lnTo>
                <a:lnTo>
                  <a:pt x="4316423" y="734083"/>
                </a:lnTo>
                <a:lnTo>
                  <a:pt x="4309077" y="778183"/>
                </a:lnTo>
                <a:lnTo>
                  <a:pt x="4301732" y="821364"/>
                </a:lnTo>
                <a:lnTo>
                  <a:pt x="4291631" y="864546"/>
                </a:lnTo>
                <a:lnTo>
                  <a:pt x="4281531" y="907727"/>
                </a:lnTo>
                <a:lnTo>
                  <a:pt x="4271431" y="949990"/>
                </a:lnTo>
                <a:lnTo>
                  <a:pt x="4258577" y="993171"/>
                </a:lnTo>
                <a:lnTo>
                  <a:pt x="4245722" y="1035434"/>
                </a:lnTo>
                <a:lnTo>
                  <a:pt x="4231031" y="1077696"/>
                </a:lnTo>
                <a:lnTo>
                  <a:pt x="4216340" y="1119040"/>
                </a:lnTo>
                <a:lnTo>
                  <a:pt x="4199812" y="1160384"/>
                </a:lnTo>
                <a:lnTo>
                  <a:pt x="4182367" y="1201728"/>
                </a:lnTo>
                <a:lnTo>
                  <a:pt x="4163085" y="1245828"/>
                </a:lnTo>
                <a:lnTo>
                  <a:pt x="4122684" y="1335866"/>
                </a:lnTo>
                <a:lnTo>
                  <a:pt x="4075856" y="1432335"/>
                </a:lnTo>
                <a:lnTo>
                  <a:pt x="4024437" y="1533398"/>
                </a:lnTo>
                <a:lnTo>
                  <a:pt x="3989546" y="1594954"/>
                </a:lnTo>
                <a:lnTo>
                  <a:pt x="3955573" y="1658348"/>
                </a:lnTo>
                <a:lnTo>
                  <a:pt x="3924354" y="1720823"/>
                </a:lnTo>
                <a:lnTo>
                  <a:pt x="3894054" y="1785136"/>
                </a:lnTo>
                <a:lnTo>
                  <a:pt x="3865590" y="1849449"/>
                </a:lnTo>
                <a:lnTo>
                  <a:pt x="3838963" y="1913761"/>
                </a:lnTo>
                <a:lnTo>
                  <a:pt x="3814171" y="1978993"/>
                </a:lnTo>
                <a:lnTo>
                  <a:pt x="3791217" y="2044224"/>
                </a:lnTo>
                <a:lnTo>
                  <a:pt x="3780198" y="2077299"/>
                </a:lnTo>
                <a:lnTo>
                  <a:pt x="3770098" y="2111293"/>
                </a:lnTo>
                <a:lnTo>
                  <a:pt x="3760916" y="2147124"/>
                </a:lnTo>
                <a:lnTo>
                  <a:pt x="3752652" y="2182956"/>
                </a:lnTo>
                <a:lnTo>
                  <a:pt x="3744389" y="2218787"/>
                </a:lnTo>
                <a:lnTo>
                  <a:pt x="3737043" y="2257375"/>
                </a:lnTo>
                <a:lnTo>
                  <a:pt x="3730616" y="2295043"/>
                </a:lnTo>
                <a:lnTo>
                  <a:pt x="3724189" y="2334550"/>
                </a:lnTo>
                <a:lnTo>
                  <a:pt x="3718679" y="2374056"/>
                </a:lnTo>
                <a:lnTo>
                  <a:pt x="3715007" y="2415400"/>
                </a:lnTo>
                <a:lnTo>
                  <a:pt x="3710416" y="2457663"/>
                </a:lnTo>
                <a:lnTo>
                  <a:pt x="3707661" y="2499925"/>
                </a:lnTo>
                <a:lnTo>
                  <a:pt x="3704906" y="2543107"/>
                </a:lnTo>
                <a:lnTo>
                  <a:pt x="3703070" y="2588125"/>
                </a:lnTo>
                <a:lnTo>
                  <a:pt x="3702152" y="2633144"/>
                </a:lnTo>
                <a:lnTo>
                  <a:pt x="3702152" y="2680001"/>
                </a:lnTo>
                <a:lnTo>
                  <a:pt x="3976691" y="2680001"/>
                </a:lnTo>
                <a:lnTo>
                  <a:pt x="3976691" y="3016264"/>
                </a:lnTo>
                <a:lnTo>
                  <a:pt x="798827" y="3016264"/>
                </a:lnTo>
                <a:lnTo>
                  <a:pt x="798827" y="2680001"/>
                </a:lnTo>
                <a:lnTo>
                  <a:pt x="1045821" y="2680001"/>
                </a:lnTo>
                <a:lnTo>
                  <a:pt x="1045821" y="2637738"/>
                </a:lnTo>
                <a:lnTo>
                  <a:pt x="1047657" y="2596394"/>
                </a:lnTo>
                <a:lnTo>
                  <a:pt x="1049494" y="2555969"/>
                </a:lnTo>
                <a:lnTo>
                  <a:pt x="1051330" y="2515544"/>
                </a:lnTo>
                <a:lnTo>
                  <a:pt x="1055003" y="2475119"/>
                </a:lnTo>
                <a:lnTo>
                  <a:pt x="1058676" y="2435613"/>
                </a:lnTo>
                <a:lnTo>
                  <a:pt x="1063267" y="2394269"/>
                </a:lnTo>
                <a:lnTo>
                  <a:pt x="1067858" y="2354762"/>
                </a:lnTo>
                <a:lnTo>
                  <a:pt x="1074285" y="2315256"/>
                </a:lnTo>
                <a:lnTo>
                  <a:pt x="1080712" y="2275749"/>
                </a:lnTo>
                <a:lnTo>
                  <a:pt x="1088058" y="2237162"/>
                </a:lnTo>
                <a:lnTo>
                  <a:pt x="1096321" y="2198575"/>
                </a:lnTo>
                <a:lnTo>
                  <a:pt x="1104585" y="2159068"/>
                </a:lnTo>
                <a:lnTo>
                  <a:pt x="1114686" y="2120481"/>
                </a:lnTo>
                <a:lnTo>
                  <a:pt x="1124786" y="2081893"/>
                </a:lnTo>
                <a:lnTo>
                  <a:pt x="1134886" y="2044224"/>
                </a:lnTo>
                <a:lnTo>
                  <a:pt x="1159677" y="1968886"/>
                </a:lnTo>
                <a:lnTo>
                  <a:pt x="1184468" y="1893549"/>
                </a:lnTo>
                <a:lnTo>
                  <a:pt x="1212014" y="1818211"/>
                </a:lnTo>
                <a:lnTo>
                  <a:pt x="1240478" y="1743792"/>
                </a:lnTo>
                <a:lnTo>
                  <a:pt x="1271696" y="1669373"/>
                </a:lnTo>
                <a:lnTo>
                  <a:pt x="1303833" y="1596791"/>
                </a:lnTo>
                <a:lnTo>
                  <a:pt x="1339643" y="1523291"/>
                </a:lnTo>
                <a:lnTo>
                  <a:pt x="1376370" y="1450710"/>
                </a:lnTo>
                <a:lnTo>
                  <a:pt x="1428707" y="1343216"/>
                </a:lnTo>
                <a:lnTo>
                  <a:pt x="1475535" y="1245828"/>
                </a:lnTo>
                <a:lnTo>
                  <a:pt x="1517772" y="1157628"/>
                </a:lnTo>
                <a:lnTo>
                  <a:pt x="1555418" y="1077696"/>
                </a:lnTo>
                <a:lnTo>
                  <a:pt x="1571027" y="1039109"/>
                </a:lnTo>
                <a:lnTo>
                  <a:pt x="1586637" y="1001440"/>
                </a:lnTo>
                <a:lnTo>
                  <a:pt x="1600409" y="962852"/>
                </a:lnTo>
                <a:lnTo>
                  <a:pt x="1613264" y="925183"/>
                </a:lnTo>
                <a:lnTo>
                  <a:pt x="1624282" y="887515"/>
                </a:lnTo>
                <a:lnTo>
                  <a:pt x="1635300" y="849846"/>
                </a:lnTo>
                <a:lnTo>
                  <a:pt x="1643564" y="812177"/>
                </a:lnTo>
                <a:lnTo>
                  <a:pt x="1651828" y="773589"/>
                </a:lnTo>
                <a:lnTo>
                  <a:pt x="1658256" y="738677"/>
                </a:lnTo>
                <a:lnTo>
                  <a:pt x="1664683" y="701008"/>
                </a:lnTo>
                <a:lnTo>
                  <a:pt x="1670192" y="662420"/>
                </a:lnTo>
                <a:lnTo>
                  <a:pt x="1675701" y="621076"/>
                </a:lnTo>
                <a:lnTo>
                  <a:pt x="1685801" y="534714"/>
                </a:lnTo>
                <a:lnTo>
                  <a:pt x="1693147" y="441920"/>
                </a:lnTo>
                <a:lnTo>
                  <a:pt x="1699574" y="341776"/>
                </a:lnTo>
                <a:lnTo>
                  <a:pt x="1703247" y="235200"/>
                </a:lnTo>
                <a:lnTo>
                  <a:pt x="1705083" y="121275"/>
                </a:lnTo>
                <a:lnTo>
                  <a:pt x="1706920" y="0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等腰三角形 228"/>
          <p:cNvSpPr>
            <a:spLocks noChangeAspect="1"/>
          </p:cNvSpPr>
          <p:nvPr/>
        </p:nvSpPr>
        <p:spPr>
          <a:xfrm flipH="1" flipV="1">
            <a:off x="11367772" y="608400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>
            <a:spLocks noChangeAspect="1"/>
          </p:cNvSpPr>
          <p:nvPr/>
        </p:nvSpPr>
        <p:spPr>
          <a:xfrm flipH="1">
            <a:off x="11360614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等腰三角形 287"/>
          <p:cNvSpPr>
            <a:spLocks noChangeAspect="1"/>
          </p:cNvSpPr>
          <p:nvPr/>
        </p:nvSpPr>
        <p:spPr>
          <a:xfrm flipH="1" flipV="1">
            <a:off x="11352105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等腰三角形 291"/>
          <p:cNvSpPr>
            <a:spLocks noChangeAspect="1"/>
          </p:cNvSpPr>
          <p:nvPr/>
        </p:nvSpPr>
        <p:spPr>
          <a:xfrm flipH="1">
            <a:off x="11344194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任意多边形 297"/>
          <p:cNvSpPr>
            <a:spLocks noChangeAspect="1"/>
          </p:cNvSpPr>
          <p:nvPr/>
        </p:nvSpPr>
        <p:spPr>
          <a:xfrm flipH="1">
            <a:off x="12242066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9" name="任意多边形 298"/>
          <p:cNvSpPr>
            <a:spLocks noChangeAspect="1"/>
          </p:cNvSpPr>
          <p:nvPr/>
        </p:nvSpPr>
        <p:spPr>
          <a:xfrm flipH="1">
            <a:off x="12692161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0" name="任意多边形 299"/>
          <p:cNvSpPr>
            <a:spLocks noChangeAspect="1"/>
          </p:cNvSpPr>
          <p:nvPr/>
        </p:nvSpPr>
        <p:spPr>
          <a:xfrm flipH="1">
            <a:off x="11802982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1" name="任意多边形 300"/>
          <p:cNvSpPr>
            <a:spLocks noChangeAspect="1"/>
          </p:cNvSpPr>
          <p:nvPr/>
        </p:nvSpPr>
        <p:spPr>
          <a:xfrm flipH="1">
            <a:off x="12696273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2" name="任意多边形 301"/>
          <p:cNvSpPr>
            <a:spLocks noChangeAspect="1"/>
          </p:cNvSpPr>
          <p:nvPr/>
        </p:nvSpPr>
        <p:spPr>
          <a:xfrm flipH="1">
            <a:off x="11793312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3" name="任意多边形 302"/>
          <p:cNvSpPr>
            <a:spLocks noChangeAspect="1"/>
          </p:cNvSpPr>
          <p:nvPr/>
        </p:nvSpPr>
        <p:spPr>
          <a:xfrm flipH="1">
            <a:off x="11793312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4" name="任意多边形 303"/>
          <p:cNvSpPr>
            <a:spLocks noChangeAspect="1"/>
          </p:cNvSpPr>
          <p:nvPr/>
        </p:nvSpPr>
        <p:spPr>
          <a:xfrm flipH="1">
            <a:off x="12246561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5" name="任意多边形 304"/>
          <p:cNvSpPr>
            <a:spLocks noChangeAspect="1"/>
          </p:cNvSpPr>
          <p:nvPr/>
        </p:nvSpPr>
        <p:spPr>
          <a:xfrm flipH="1">
            <a:off x="11803128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8" name="任意多边形 307"/>
          <p:cNvSpPr>
            <a:spLocks noChangeAspect="1"/>
          </p:cNvSpPr>
          <p:nvPr/>
        </p:nvSpPr>
        <p:spPr>
          <a:xfrm flipH="1">
            <a:off x="1180724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1" name="任意多边形 310"/>
          <p:cNvSpPr>
            <a:spLocks noChangeAspect="1"/>
          </p:cNvSpPr>
          <p:nvPr/>
        </p:nvSpPr>
        <p:spPr>
          <a:xfrm flipH="1">
            <a:off x="11806772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2" name="任意多边形 311"/>
          <p:cNvSpPr>
            <a:spLocks noChangeAspect="1"/>
          </p:cNvSpPr>
          <p:nvPr/>
        </p:nvSpPr>
        <p:spPr>
          <a:xfrm flipH="1">
            <a:off x="11809732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3" name="任意多边形 312"/>
          <p:cNvSpPr>
            <a:spLocks noChangeAspect="1"/>
          </p:cNvSpPr>
          <p:nvPr/>
        </p:nvSpPr>
        <p:spPr>
          <a:xfrm flipH="1">
            <a:off x="11814392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7" name="等腰三角形 316"/>
          <p:cNvSpPr>
            <a:spLocks noChangeAspect="1"/>
          </p:cNvSpPr>
          <p:nvPr/>
        </p:nvSpPr>
        <p:spPr>
          <a:xfrm flipH="1" flipV="1">
            <a:off x="11346692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887260" y="565689"/>
            <a:ext cx="3977716" cy="523220"/>
            <a:chOff x="4259263" y="707115"/>
            <a:chExt cx="3977716" cy="523220"/>
          </a:xfrm>
        </p:grpSpPr>
        <p:grpSp>
          <p:nvGrpSpPr>
            <p:cNvPr id="72" name="组合 71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78" name="直接连接符 77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等腰三角形 78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等腰三角形 79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等腰三角形 75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等腰三角形 76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81" name="等腰三角形 80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等腰三角形 84"/>
          <p:cNvSpPr>
            <a:spLocks noChangeAspect="1"/>
          </p:cNvSpPr>
          <p:nvPr/>
        </p:nvSpPr>
        <p:spPr>
          <a:xfrm>
            <a:off x="446158" y="4537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等腰三角形 85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/>
          <p:cNvSpPr>
            <a:spLocks noChangeAspect="1"/>
          </p:cNvSpPr>
          <p:nvPr/>
        </p:nvSpPr>
        <p:spPr>
          <a:xfrm flipV="1">
            <a:off x="5087" y="145957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>
            <a:off x="12998" y="69547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>
            <a:spLocks noChangeAspect="1"/>
          </p:cNvSpPr>
          <p:nvPr/>
        </p:nvSpPr>
        <p:spPr>
          <a:xfrm>
            <a:off x="8471" y="1461438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任意多边形 95"/>
          <p:cNvSpPr>
            <a:spLocks noChangeAspect="1"/>
          </p:cNvSpPr>
          <p:nvPr/>
        </p:nvSpPr>
        <p:spPr>
          <a:xfrm>
            <a:off x="8470" y="-84155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任意多边形 96"/>
          <p:cNvSpPr>
            <a:spLocks noChangeAspect="1"/>
          </p:cNvSpPr>
          <p:nvPr/>
        </p:nvSpPr>
        <p:spPr>
          <a:xfrm>
            <a:off x="8470" y="695470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>
            <a:spLocks noChangeAspect="1"/>
          </p:cNvSpPr>
          <p:nvPr/>
        </p:nvSpPr>
        <p:spPr>
          <a:xfrm>
            <a:off x="7224" y="1459571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任意多边形 98"/>
          <p:cNvSpPr>
            <a:spLocks noChangeAspect="1"/>
          </p:cNvSpPr>
          <p:nvPr/>
        </p:nvSpPr>
        <p:spPr>
          <a:xfrm>
            <a:off x="8470" y="1462005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任意多边形 101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3" name="任意多边形 102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4" name="任意多边形 103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任意多边形 104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任意多边形 105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任意多边形 106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>
            <a:spLocks noChangeAspect="1"/>
          </p:cNvSpPr>
          <p:nvPr/>
        </p:nvSpPr>
        <p:spPr>
          <a:xfrm flipV="1">
            <a:off x="10500" y="-8415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/>
        </p:nvSpPr>
        <p:spPr>
          <a:xfrm flipV="1">
            <a:off x="5914053" y="1652980"/>
            <a:ext cx="1423780" cy="711890"/>
          </a:xfrm>
          <a:custGeom>
            <a:avLst/>
            <a:gdLst>
              <a:gd name="connsiteX0" fmla="*/ 711890 w 1423780"/>
              <a:gd name="connsiteY0" fmla="*/ 0 h 711890"/>
              <a:gd name="connsiteX1" fmla="*/ 1423780 w 1423780"/>
              <a:gd name="connsiteY1" fmla="*/ 711890 h 711890"/>
              <a:gd name="connsiteX2" fmla="*/ 0 w 1423780"/>
              <a:gd name="connsiteY2" fmla="*/ 711890 h 711890"/>
              <a:gd name="connsiteX3" fmla="*/ 711890 w 1423780"/>
              <a:gd name="connsiteY3" fmla="*/ 0 h 71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3780" h="711890">
                <a:moveTo>
                  <a:pt x="711890" y="0"/>
                </a:moveTo>
                <a:lnTo>
                  <a:pt x="1423780" y="711890"/>
                </a:lnTo>
                <a:lnTo>
                  <a:pt x="0" y="711890"/>
                </a:lnTo>
                <a:lnTo>
                  <a:pt x="71189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/>
        </p:nvSpPr>
        <p:spPr>
          <a:xfrm flipV="1">
            <a:off x="6692079" y="3967639"/>
            <a:ext cx="1423780" cy="711890"/>
          </a:xfrm>
          <a:custGeom>
            <a:avLst/>
            <a:gdLst>
              <a:gd name="connsiteX0" fmla="*/ 711890 w 1423780"/>
              <a:gd name="connsiteY0" fmla="*/ 0 h 711890"/>
              <a:gd name="connsiteX1" fmla="*/ 1423780 w 1423780"/>
              <a:gd name="connsiteY1" fmla="*/ 711890 h 711890"/>
              <a:gd name="connsiteX2" fmla="*/ 0 w 1423780"/>
              <a:gd name="connsiteY2" fmla="*/ 711890 h 711890"/>
              <a:gd name="connsiteX3" fmla="*/ 711890 w 1423780"/>
              <a:gd name="connsiteY3" fmla="*/ 0 h 71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3780" h="711890">
                <a:moveTo>
                  <a:pt x="711890" y="0"/>
                </a:moveTo>
                <a:lnTo>
                  <a:pt x="1423780" y="711890"/>
                </a:lnTo>
                <a:lnTo>
                  <a:pt x="0" y="711890"/>
                </a:lnTo>
                <a:lnTo>
                  <a:pt x="71189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 flipV="1">
            <a:off x="4292578" y="3211172"/>
            <a:ext cx="1423780" cy="711890"/>
          </a:xfrm>
          <a:custGeom>
            <a:avLst/>
            <a:gdLst>
              <a:gd name="connsiteX0" fmla="*/ 711890 w 1423780"/>
              <a:gd name="connsiteY0" fmla="*/ 0 h 711890"/>
              <a:gd name="connsiteX1" fmla="*/ 1423780 w 1423780"/>
              <a:gd name="connsiteY1" fmla="*/ 711890 h 711890"/>
              <a:gd name="connsiteX2" fmla="*/ 0 w 1423780"/>
              <a:gd name="connsiteY2" fmla="*/ 711890 h 711890"/>
              <a:gd name="connsiteX3" fmla="*/ 711890 w 1423780"/>
              <a:gd name="connsiteY3" fmla="*/ 0 h 71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3780" h="711890">
                <a:moveTo>
                  <a:pt x="711890" y="0"/>
                </a:moveTo>
                <a:lnTo>
                  <a:pt x="1423780" y="711890"/>
                </a:lnTo>
                <a:lnTo>
                  <a:pt x="0" y="711890"/>
                </a:lnTo>
                <a:lnTo>
                  <a:pt x="71189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flipV="1">
            <a:off x="5093464" y="5488578"/>
            <a:ext cx="1423780" cy="711890"/>
          </a:xfrm>
          <a:custGeom>
            <a:avLst/>
            <a:gdLst>
              <a:gd name="connsiteX0" fmla="*/ 711890 w 1423780"/>
              <a:gd name="connsiteY0" fmla="*/ 0 h 711890"/>
              <a:gd name="connsiteX1" fmla="*/ 1423780 w 1423780"/>
              <a:gd name="connsiteY1" fmla="*/ 711890 h 711890"/>
              <a:gd name="connsiteX2" fmla="*/ 0 w 1423780"/>
              <a:gd name="connsiteY2" fmla="*/ 711890 h 711890"/>
              <a:gd name="connsiteX3" fmla="*/ 711890 w 1423780"/>
              <a:gd name="connsiteY3" fmla="*/ 0 h 71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3780" h="711890">
                <a:moveTo>
                  <a:pt x="711890" y="0"/>
                </a:moveTo>
                <a:lnTo>
                  <a:pt x="1423780" y="711890"/>
                </a:lnTo>
                <a:lnTo>
                  <a:pt x="0" y="711890"/>
                </a:lnTo>
                <a:lnTo>
                  <a:pt x="71189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069594" y="1683972"/>
            <a:ext cx="1447800" cy="1447800"/>
            <a:chOff x="4678102" y="1120092"/>
            <a:chExt cx="1447800" cy="1447800"/>
          </a:xfrm>
        </p:grpSpPr>
        <p:sp>
          <p:nvSpPr>
            <p:cNvPr id="4" name="菱形 3"/>
            <p:cNvSpPr/>
            <p:nvPr/>
          </p:nvSpPr>
          <p:spPr>
            <a:xfrm>
              <a:off x="4678102" y="1120092"/>
              <a:ext cx="1447800" cy="1447800"/>
            </a:xfrm>
            <a:prstGeom prst="diamond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/>
          </p:nvSpPr>
          <p:spPr>
            <a:xfrm rot="16200000" flipV="1">
              <a:off x="5058067" y="1476037"/>
              <a:ext cx="1423780" cy="711890"/>
            </a:xfrm>
            <a:custGeom>
              <a:avLst/>
              <a:gdLst>
                <a:gd name="connsiteX0" fmla="*/ 711890 w 1423780"/>
                <a:gd name="connsiteY0" fmla="*/ 0 h 711890"/>
                <a:gd name="connsiteX1" fmla="*/ 1423780 w 1423780"/>
                <a:gd name="connsiteY1" fmla="*/ 711890 h 711890"/>
                <a:gd name="connsiteX2" fmla="*/ 0 w 1423780"/>
                <a:gd name="connsiteY2" fmla="*/ 711890 h 711890"/>
                <a:gd name="connsiteX3" fmla="*/ 711890 w 1423780"/>
                <a:gd name="connsiteY3" fmla="*/ 0 h 71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3780" h="711890">
                  <a:moveTo>
                    <a:pt x="711890" y="0"/>
                  </a:moveTo>
                  <a:lnTo>
                    <a:pt x="1423780" y="711890"/>
                  </a:lnTo>
                  <a:lnTo>
                    <a:pt x="0" y="711890"/>
                  </a:lnTo>
                  <a:lnTo>
                    <a:pt x="711890" y="0"/>
                  </a:lnTo>
                  <a:close/>
                </a:path>
              </a:pathLst>
            </a:cu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 flipH="1">
            <a:off x="5863195" y="2452315"/>
            <a:ext cx="1447800" cy="1447800"/>
            <a:chOff x="4678102" y="1120092"/>
            <a:chExt cx="1447800" cy="1447800"/>
          </a:xfrm>
        </p:grpSpPr>
        <p:sp>
          <p:nvSpPr>
            <p:cNvPr id="110" name="菱形 109"/>
            <p:cNvSpPr/>
            <p:nvPr/>
          </p:nvSpPr>
          <p:spPr>
            <a:xfrm>
              <a:off x="4678102" y="1120092"/>
              <a:ext cx="1447800" cy="1447800"/>
            </a:xfrm>
            <a:prstGeom prst="diamond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任意多边形 110"/>
            <p:cNvSpPr/>
            <p:nvPr/>
          </p:nvSpPr>
          <p:spPr>
            <a:xfrm rot="16200000" flipV="1">
              <a:off x="5058067" y="1476037"/>
              <a:ext cx="1423780" cy="711890"/>
            </a:xfrm>
            <a:custGeom>
              <a:avLst/>
              <a:gdLst>
                <a:gd name="connsiteX0" fmla="*/ 711890 w 1423780"/>
                <a:gd name="connsiteY0" fmla="*/ 0 h 711890"/>
                <a:gd name="connsiteX1" fmla="*/ 1423780 w 1423780"/>
                <a:gd name="connsiteY1" fmla="*/ 711890 h 711890"/>
                <a:gd name="connsiteX2" fmla="*/ 0 w 1423780"/>
                <a:gd name="connsiteY2" fmla="*/ 711890 h 711890"/>
                <a:gd name="connsiteX3" fmla="*/ 711890 w 1423780"/>
                <a:gd name="connsiteY3" fmla="*/ 0 h 71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3780" h="711890">
                  <a:moveTo>
                    <a:pt x="711890" y="0"/>
                  </a:moveTo>
                  <a:lnTo>
                    <a:pt x="1423780" y="711890"/>
                  </a:lnTo>
                  <a:lnTo>
                    <a:pt x="0" y="711890"/>
                  </a:lnTo>
                  <a:lnTo>
                    <a:pt x="711890" y="0"/>
                  </a:lnTo>
                  <a:close/>
                </a:path>
              </a:pathLst>
            </a:cu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5069594" y="3243739"/>
            <a:ext cx="1447800" cy="1447800"/>
            <a:chOff x="4678102" y="1120092"/>
            <a:chExt cx="1447800" cy="1447800"/>
          </a:xfrm>
        </p:grpSpPr>
        <p:sp>
          <p:nvSpPr>
            <p:cNvPr id="113" name="菱形 112"/>
            <p:cNvSpPr/>
            <p:nvPr/>
          </p:nvSpPr>
          <p:spPr>
            <a:xfrm>
              <a:off x="4678102" y="1120092"/>
              <a:ext cx="1447800" cy="1447800"/>
            </a:xfrm>
            <a:prstGeom prst="diamond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任意多边形 113"/>
            <p:cNvSpPr/>
            <p:nvPr/>
          </p:nvSpPr>
          <p:spPr>
            <a:xfrm rot="16200000" flipV="1">
              <a:off x="5058067" y="1476037"/>
              <a:ext cx="1423780" cy="711890"/>
            </a:xfrm>
            <a:custGeom>
              <a:avLst/>
              <a:gdLst>
                <a:gd name="connsiteX0" fmla="*/ 711890 w 1423780"/>
                <a:gd name="connsiteY0" fmla="*/ 0 h 711890"/>
                <a:gd name="connsiteX1" fmla="*/ 1423780 w 1423780"/>
                <a:gd name="connsiteY1" fmla="*/ 711890 h 711890"/>
                <a:gd name="connsiteX2" fmla="*/ 0 w 1423780"/>
                <a:gd name="connsiteY2" fmla="*/ 711890 h 711890"/>
                <a:gd name="connsiteX3" fmla="*/ 711890 w 1423780"/>
                <a:gd name="connsiteY3" fmla="*/ 0 h 71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3780" h="711890">
                  <a:moveTo>
                    <a:pt x="711890" y="0"/>
                  </a:moveTo>
                  <a:lnTo>
                    <a:pt x="1423780" y="711890"/>
                  </a:lnTo>
                  <a:lnTo>
                    <a:pt x="0" y="711890"/>
                  </a:lnTo>
                  <a:lnTo>
                    <a:pt x="711890" y="0"/>
                  </a:lnTo>
                  <a:close/>
                </a:path>
              </a:pathLst>
            </a:cu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15" name="组合 114"/>
          <p:cNvGrpSpPr/>
          <p:nvPr/>
        </p:nvGrpSpPr>
        <p:grpSpPr>
          <a:xfrm flipH="1">
            <a:off x="5861224" y="4035029"/>
            <a:ext cx="1447800" cy="1447800"/>
            <a:chOff x="4678102" y="1120092"/>
            <a:chExt cx="1447800" cy="1447800"/>
          </a:xfrm>
        </p:grpSpPr>
        <p:sp>
          <p:nvSpPr>
            <p:cNvPr id="116" name="菱形 115"/>
            <p:cNvSpPr/>
            <p:nvPr/>
          </p:nvSpPr>
          <p:spPr>
            <a:xfrm>
              <a:off x="4678102" y="1120092"/>
              <a:ext cx="1447800" cy="1447800"/>
            </a:xfrm>
            <a:prstGeom prst="diamond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任意多边形 116"/>
            <p:cNvSpPr/>
            <p:nvPr/>
          </p:nvSpPr>
          <p:spPr>
            <a:xfrm rot="16200000" flipV="1">
              <a:off x="5058067" y="1476037"/>
              <a:ext cx="1423780" cy="711890"/>
            </a:xfrm>
            <a:custGeom>
              <a:avLst/>
              <a:gdLst>
                <a:gd name="connsiteX0" fmla="*/ 711890 w 1423780"/>
                <a:gd name="connsiteY0" fmla="*/ 0 h 711890"/>
                <a:gd name="connsiteX1" fmla="*/ 1423780 w 1423780"/>
                <a:gd name="connsiteY1" fmla="*/ 711890 h 711890"/>
                <a:gd name="connsiteX2" fmla="*/ 0 w 1423780"/>
                <a:gd name="connsiteY2" fmla="*/ 711890 h 711890"/>
                <a:gd name="connsiteX3" fmla="*/ 711890 w 1423780"/>
                <a:gd name="connsiteY3" fmla="*/ 0 h 711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3780" h="711890">
                  <a:moveTo>
                    <a:pt x="711890" y="0"/>
                  </a:moveTo>
                  <a:lnTo>
                    <a:pt x="1423780" y="711890"/>
                  </a:lnTo>
                  <a:lnTo>
                    <a:pt x="0" y="711890"/>
                  </a:lnTo>
                  <a:lnTo>
                    <a:pt x="711890" y="0"/>
                  </a:lnTo>
                  <a:close/>
                </a:path>
              </a:pathLst>
            </a:cu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18" name="文本框 117"/>
          <p:cNvSpPr txBox="1"/>
          <p:nvPr/>
        </p:nvSpPr>
        <p:spPr>
          <a:xfrm>
            <a:off x="5469585" y="2168396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6227734" y="2933583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5478373" y="3756336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6255593" y="4501812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7345744" y="136564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3" name="矩形 122"/>
          <p:cNvSpPr/>
          <p:nvPr/>
        </p:nvSpPr>
        <p:spPr>
          <a:xfrm>
            <a:off x="7363016" y="1723313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8076784" y="375819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5" name="矩形 124"/>
          <p:cNvSpPr/>
          <p:nvPr/>
        </p:nvSpPr>
        <p:spPr>
          <a:xfrm>
            <a:off x="8076784" y="4111560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3263831" y="528277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9" name="矩形 128"/>
          <p:cNvSpPr/>
          <p:nvPr/>
        </p:nvSpPr>
        <p:spPr>
          <a:xfrm>
            <a:off x="2057228" y="5636142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2534235" y="307312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1" name="矩形 130"/>
          <p:cNvSpPr/>
          <p:nvPr/>
        </p:nvSpPr>
        <p:spPr>
          <a:xfrm>
            <a:off x="1327632" y="3426492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5" name="KSO_Shape"/>
          <p:cNvSpPr/>
          <p:nvPr/>
        </p:nvSpPr>
        <p:spPr>
          <a:xfrm flipH="1">
            <a:off x="6453007" y="1199946"/>
            <a:ext cx="516126" cy="365589"/>
          </a:xfrm>
          <a:custGeom>
            <a:avLst/>
            <a:gdLst/>
            <a:ahLst/>
            <a:cxnLst/>
            <a:rect l="l" t="t" r="r" b="b"/>
            <a:pathLst>
              <a:path w="1211637" h="857258">
                <a:moveTo>
                  <a:pt x="937021" y="713258"/>
                </a:moveTo>
                <a:cubicBezTo>
                  <a:pt x="976786" y="713258"/>
                  <a:pt x="1009021" y="745493"/>
                  <a:pt x="1009021" y="785258"/>
                </a:cubicBezTo>
                <a:cubicBezTo>
                  <a:pt x="1009021" y="825023"/>
                  <a:pt x="976786" y="857258"/>
                  <a:pt x="937021" y="857258"/>
                </a:cubicBezTo>
                <a:cubicBezTo>
                  <a:pt x="897256" y="857258"/>
                  <a:pt x="865021" y="825023"/>
                  <a:pt x="865021" y="785258"/>
                </a:cubicBezTo>
                <a:cubicBezTo>
                  <a:pt x="865021" y="745493"/>
                  <a:pt x="897256" y="713258"/>
                  <a:pt x="937021" y="713258"/>
                </a:cubicBezTo>
                <a:close/>
                <a:moveTo>
                  <a:pt x="568554" y="713258"/>
                </a:moveTo>
                <a:cubicBezTo>
                  <a:pt x="608319" y="713258"/>
                  <a:pt x="640554" y="745493"/>
                  <a:pt x="640554" y="785258"/>
                </a:cubicBezTo>
                <a:cubicBezTo>
                  <a:pt x="640554" y="825023"/>
                  <a:pt x="608319" y="857258"/>
                  <a:pt x="568554" y="857258"/>
                </a:cubicBezTo>
                <a:cubicBezTo>
                  <a:pt x="528789" y="857258"/>
                  <a:pt x="496554" y="825023"/>
                  <a:pt x="496554" y="785258"/>
                </a:cubicBezTo>
                <a:cubicBezTo>
                  <a:pt x="496554" y="745493"/>
                  <a:pt x="528789" y="713258"/>
                  <a:pt x="568554" y="713258"/>
                </a:cubicBezTo>
                <a:close/>
                <a:moveTo>
                  <a:pt x="238524" y="0"/>
                </a:moveTo>
                <a:lnTo>
                  <a:pt x="287824" y="4511"/>
                </a:lnTo>
                <a:lnTo>
                  <a:pt x="288000" y="4511"/>
                </a:lnTo>
                <a:lnTo>
                  <a:pt x="288001" y="4528"/>
                </a:lnTo>
                <a:lnTo>
                  <a:pt x="308028" y="6360"/>
                </a:lnTo>
                <a:lnTo>
                  <a:pt x="374622" y="197367"/>
                </a:lnTo>
                <a:lnTo>
                  <a:pt x="1211637" y="197367"/>
                </a:lnTo>
                <a:lnTo>
                  <a:pt x="1050402" y="681918"/>
                </a:lnTo>
                <a:lnTo>
                  <a:pt x="472773" y="681918"/>
                </a:lnTo>
                <a:lnTo>
                  <a:pt x="399476" y="461644"/>
                </a:lnTo>
                <a:lnTo>
                  <a:pt x="257414" y="54181"/>
                </a:lnTo>
                <a:lnTo>
                  <a:pt x="1" y="54181"/>
                </a:lnTo>
                <a:lnTo>
                  <a:pt x="0" y="4511"/>
                </a:lnTo>
                <a:lnTo>
                  <a:pt x="240097" y="4511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0" name="KSO_Shape"/>
          <p:cNvSpPr/>
          <p:nvPr/>
        </p:nvSpPr>
        <p:spPr bwMode="auto">
          <a:xfrm>
            <a:off x="4754853" y="2713147"/>
            <a:ext cx="445565" cy="436921"/>
          </a:xfrm>
          <a:custGeom>
            <a:avLst/>
            <a:gdLst>
              <a:gd name="T0" fmla="*/ 640162 w 3898"/>
              <a:gd name="T1" fmla="*/ 987009 h 3818"/>
              <a:gd name="T2" fmla="*/ 616144 w 3898"/>
              <a:gd name="T3" fmla="*/ 992092 h 3818"/>
              <a:gd name="T4" fmla="*/ 1645668 w 3898"/>
              <a:gd name="T5" fmla="*/ 993016 h 3818"/>
              <a:gd name="T6" fmla="*/ 1644744 w 3898"/>
              <a:gd name="T7" fmla="*/ 1764232 h 3818"/>
              <a:gd name="T8" fmla="*/ 979179 w 3898"/>
              <a:gd name="T9" fmla="*/ 1147814 h 3818"/>
              <a:gd name="T10" fmla="*/ 1490939 w 3898"/>
              <a:gd name="T11" fmla="*/ 200544 h 3818"/>
              <a:gd name="T12" fmla="*/ 1695551 w 3898"/>
              <a:gd name="T13" fmla="*/ 918158 h 3818"/>
              <a:gd name="T14" fmla="*/ 1655368 w 3898"/>
              <a:gd name="T15" fmla="*/ 34194 h 3818"/>
              <a:gd name="T16" fmla="*/ 1574077 w 3898"/>
              <a:gd name="T17" fmla="*/ 462 h 3818"/>
              <a:gd name="T18" fmla="*/ 33717 w 3898"/>
              <a:gd name="T19" fmla="*/ 45284 h 3818"/>
              <a:gd name="T20" fmla="*/ 0 w 3898"/>
              <a:gd name="T21" fmla="*/ 127073 h 3818"/>
              <a:gd name="T22" fmla="*/ 44340 w 3898"/>
              <a:gd name="T23" fmla="*/ 1607124 h 3818"/>
              <a:gd name="T24" fmla="*/ 125631 w 3898"/>
              <a:gd name="T25" fmla="*/ 1640856 h 3818"/>
              <a:gd name="T26" fmla="*/ 898351 w 3898"/>
              <a:gd name="T27" fmla="*/ 1435691 h 3818"/>
              <a:gd name="T28" fmla="*/ 718219 w 3898"/>
              <a:gd name="T29" fmla="*/ 206089 h 3818"/>
              <a:gd name="T30" fmla="*/ 969018 w 3898"/>
              <a:gd name="T31" fmla="*/ 204241 h 3818"/>
              <a:gd name="T32" fmla="*/ 1507105 w 3898"/>
              <a:gd name="T33" fmla="*/ 1124247 h 3818"/>
              <a:gd name="T34" fmla="*/ 1276166 w 3898"/>
              <a:gd name="T35" fmla="*/ 1124247 h 3818"/>
              <a:gd name="T36" fmla="*/ 1199495 w 3898"/>
              <a:gd name="T37" fmla="*/ 1347433 h 3818"/>
              <a:gd name="T38" fmla="*/ 1520961 w 3898"/>
              <a:gd name="T39" fmla="*/ 1662112 h 3818"/>
              <a:gd name="T40" fmla="*/ 1554678 w 3898"/>
              <a:gd name="T41" fmla="*/ 1292908 h 3818"/>
              <a:gd name="T42" fmla="*/ 1368080 w 3898"/>
              <a:gd name="T43" fmla="*/ 1444009 h 3818"/>
              <a:gd name="T44" fmla="*/ 1416115 w 3898"/>
              <a:gd name="T45" fmla="*/ 1442622 h 3818"/>
              <a:gd name="T46" fmla="*/ 1312655 w 3898"/>
              <a:gd name="T47" fmla="*/ 1283204 h 3818"/>
              <a:gd name="T48" fmla="*/ 1447523 w 3898"/>
              <a:gd name="T49" fmla="*/ 1183856 h 3818"/>
              <a:gd name="T50" fmla="*/ 1335749 w 3898"/>
              <a:gd name="T51" fmla="*/ 1183856 h 3818"/>
              <a:gd name="T52" fmla="*/ 521459 w 3898"/>
              <a:gd name="T53" fmla="*/ 979615 h 3818"/>
              <a:gd name="T54" fmla="*/ 517302 w 3898"/>
              <a:gd name="T55" fmla="*/ 1023975 h 3818"/>
              <a:gd name="T56" fmla="*/ 521459 w 3898"/>
              <a:gd name="T57" fmla="*/ 979615 h 3818"/>
              <a:gd name="T58" fmla="*/ 467882 w 3898"/>
              <a:gd name="T59" fmla="*/ 1011037 h 3818"/>
              <a:gd name="T60" fmla="*/ 431855 w 3898"/>
              <a:gd name="T61" fmla="*/ 1037376 h 3818"/>
              <a:gd name="T62" fmla="*/ 648014 w 3898"/>
              <a:gd name="T63" fmla="*/ 1017968 h 3818"/>
              <a:gd name="T64" fmla="*/ 618915 w 3898"/>
              <a:gd name="T65" fmla="*/ 1069260 h 3818"/>
              <a:gd name="T66" fmla="*/ 549634 w 3898"/>
              <a:gd name="T67" fmla="*/ 1008727 h 3818"/>
              <a:gd name="T68" fmla="*/ 557486 w 3898"/>
              <a:gd name="T69" fmla="*/ 1031831 h 3818"/>
              <a:gd name="T70" fmla="*/ 549634 w 3898"/>
              <a:gd name="T71" fmla="*/ 1008727 h 3818"/>
              <a:gd name="T72" fmla="*/ 605059 w 3898"/>
              <a:gd name="T73" fmla="*/ 1023975 h 3818"/>
              <a:gd name="T74" fmla="*/ 565338 w 3898"/>
              <a:gd name="T75" fmla="*/ 1056783 h 3818"/>
              <a:gd name="T76" fmla="*/ 503446 w 3898"/>
              <a:gd name="T77" fmla="*/ 1035990 h 3818"/>
              <a:gd name="T78" fmla="*/ 587970 w 3898"/>
              <a:gd name="T79" fmla="*/ 1091439 h 3818"/>
              <a:gd name="T80" fmla="*/ 619839 w 3898"/>
              <a:gd name="T81" fmla="*/ 1178773 h 3818"/>
              <a:gd name="T82" fmla="*/ 573190 w 3898"/>
              <a:gd name="T83" fmla="*/ 1178311 h 3818"/>
              <a:gd name="T84" fmla="*/ 527002 w 3898"/>
              <a:gd name="T85" fmla="*/ 1178773 h 3818"/>
              <a:gd name="T86" fmla="*/ 512222 w 3898"/>
              <a:gd name="T87" fmla="*/ 1269803 h 3818"/>
              <a:gd name="T88" fmla="*/ 455873 w 3898"/>
              <a:gd name="T89" fmla="*/ 1313701 h 3818"/>
              <a:gd name="T90" fmla="*/ 446173 w 3898"/>
              <a:gd name="T91" fmla="*/ 1273038 h 3818"/>
              <a:gd name="T92" fmla="*/ 483123 w 3898"/>
              <a:gd name="T93" fmla="*/ 1293832 h 3818"/>
              <a:gd name="T94" fmla="*/ 483123 w 3898"/>
              <a:gd name="T95" fmla="*/ 1178311 h 3818"/>
              <a:gd name="T96" fmla="*/ 456335 w 3898"/>
              <a:gd name="T97" fmla="*/ 1171842 h 3818"/>
              <a:gd name="T98" fmla="*/ 431393 w 3898"/>
              <a:gd name="T99" fmla="*/ 1178773 h 3818"/>
              <a:gd name="T100" fmla="*/ 379201 w 3898"/>
              <a:gd name="T101" fmla="*/ 1177387 h 3818"/>
              <a:gd name="T102" fmla="*/ 417537 w 3898"/>
              <a:gd name="T103" fmla="*/ 1091439 h 3818"/>
              <a:gd name="T104" fmla="*/ 381510 w 3898"/>
              <a:gd name="T105" fmla="*/ 931097 h 3818"/>
              <a:gd name="T106" fmla="*/ 381510 w 3898"/>
              <a:gd name="T107" fmla="*/ 1355751 h 3818"/>
              <a:gd name="T108" fmla="*/ 716833 w 3898"/>
              <a:gd name="T109" fmla="*/ 985623 h 381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898" h="3818">
                <a:moveTo>
                  <a:pt x="1351" y="2117"/>
                </a:moveTo>
                <a:cubicBezTo>
                  <a:pt x="1357" y="2107"/>
                  <a:pt x="1369" y="2104"/>
                  <a:pt x="1378" y="2109"/>
                </a:cubicBezTo>
                <a:cubicBezTo>
                  <a:pt x="1388" y="2115"/>
                  <a:pt x="1391" y="2127"/>
                  <a:pt x="1386" y="2136"/>
                </a:cubicBezTo>
                <a:cubicBezTo>
                  <a:pt x="1369" y="2167"/>
                  <a:pt x="1369" y="2167"/>
                  <a:pt x="1369" y="2167"/>
                </a:cubicBezTo>
                <a:cubicBezTo>
                  <a:pt x="1363" y="2176"/>
                  <a:pt x="1351" y="2180"/>
                  <a:pt x="1342" y="2174"/>
                </a:cubicBezTo>
                <a:cubicBezTo>
                  <a:pt x="1332" y="2169"/>
                  <a:pt x="1329" y="2156"/>
                  <a:pt x="1334" y="2147"/>
                </a:cubicBezTo>
                <a:cubicBezTo>
                  <a:pt x="1351" y="2117"/>
                  <a:pt x="1351" y="2117"/>
                  <a:pt x="1351" y="2117"/>
                </a:cubicBezTo>
                <a:close/>
                <a:moveTo>
                  <a:pt x="2456" y="2149"/>
                </a:moveTo>
                <a:cubicBezTo>
                  <a:pt x="3563" y="2149"/>
                  <a:pt x="3563" y="2149"/>
                  <a:pt x="3563" y="2149"/>
                </a:cubicBezTo>
                <a:cubicBezTo>
                  <a:pt x="3747" y="2149"/>
                  <a:pt x="3898" y="2300"/>
                  <a:pt x="3898" y="2484"/>
                </a:cubicBezTo>
                <a:cubicBezTo>
                  <a:pt x="3897" y="3483"/>
                  <a:pt x="3897" y="3483"/>
                  <a:pt x="3897" y="3483"/>
                </a:cubicBezTo>
                <a:cubicBezTo>
                  <a:pt x="3896" y="3668"/>
                  <a:pt x="3745" y="3818"/>
                  <a:pt x="3561" y="3818"/>
                </a:cubicBezTo>
                <a:cubicBezTo>
                  <a:pt x="2453" y="3818"/>
                  <a:pt x="2453" y="3818"/>
                  <a:pt x="2453" y="3818"/>
                </a:cubicBezTo>
                <a:cubicBezTo>
                  <a:pt x="2269" y="3818"/>
                  <a:pt x="2118" y="3668"/>
                  <a:pt x="2118" y="3483"/>
                </a:cubicBezTo>
                <a:cubicBezTo>
                  <a:pt x="2120" y="2484"/>
                  <a:pt x="2120" y="2484"/>
                  <a:pt x="2120" y="2484"/>
                </a:cubicBezTo>
                <a:cubicBezTo>
                  <a:pt x="2120" y="2300"/>
                  <a:pt x="2271" y="2149"/>
                  <a:pt x="2456" y="2149"/>
                </a:cubicBezTo>
                <a:close/>
                <a:moveTo>
                  <a:pt x="2098" y="442"/>
                </a:moveTo>
                <a:cubicBezTo>
                  <a:pt x="3228" y="434"/>
                  <a:pt x="3228" y="434"/>
                  <a:pt x="3228" y="434"/>
                </a:cubicBezTo>
                <a:cubicBezTo>
                  <a:pt x="3240" y="1976"/>
                  <a:pt x="3240" y="1976"/>
                  <a:pt x="3240" y="1976"/>
                </a:cubicBezTo>
                <a:cubicBezTo>
                  <a:pt x="3563" y="1976"/>
                  <a:pt x="3563" y="1976"/>
                  <a:pt x="3563" y="1976"/>
                </a:cubicBezTo>
                <a:cubicBezTo>
                  <a:pt x="3600" y="1976"/>
                  <a:pt x="3636" y="1980"/>
                  <a:pt x="3671" y="1987"/>
                </a:cubicBezTo>
                <a:cubicBezTo>
                  <a:pt x="3659" y="248"/>
                  <a:pt x="3659" y="248"/>
                  <a:pt x="3659" y="248"/>
                </a:cubicBezTo>
                <a:cubicBezTo>
                  <a:pt x="3658" y="180"/>
                  <a:pt x="3630" y="118"/>
                  <a:pt x="3585" y="74"/>
                </a:cubicBezTo>
                <a:cubicBezTo>
                  <a:pt x="3584" y="74"/>
                  <a:pt x="3584" y="74"/>
                  <a:pt x="3584" y="74"/>
                </a:cubicBezTo>
                <a:cubicBezTo>
                  <a:pt x="3584" y="73"/>
                  <a:pt x="3584" y="73"/>
                  <a:pt x="3584" y="73"/>
                </a:cubicBezTo>
                <a:cubicBezTo>
                  <a:pt x="3584" y="73"/>
                  <a:pt x="3584" y="73"/>
                  <a:pt x="3584" y="73"/>
                </a:cubicBezTo>
                <a:cubicBezTo>
                  <a:pt x="3538" y="28"/>
                  <a:pt x="3476" y="0"/>
                  <a:pt x="3408" y="1"/>
                </a:cubicBezTo>
                <a:cubicBezTo>
                  <a:pt x="247" y="24"/>
                  <a:pt x="247" y="24"/>
                  <a:pt x="247" y="24"/>
                </a:cubicBezTo>
                <a:cubicBezTo>
                  <a:pt x="179" y="25"/>
                  <a:pt x="118" y="53"/>
                  <a:pt x="73" y="98"/>
                </a:cubicBezTo>
                <a:cubicBezTo>
                  <a:pt x="73" y="98"/>
                  <a:pt x="73" y="98"/>
                  <a:pt x="73" y="98"/>
                </a:cubicBezTo>
                <a:cubicBezTo>
                  <a:pt x="72" y="99"/>
                  <a:pt x="72" y="99"/>
                  <a:pt x="72" y="99"/>
                </a:cubicBezTo>
                <a:cubicBezTo>
                  <a:pt x="72" y="99"/>
                  <a:pt x="72" y="99"/>
                  <a:pt x="72" y="99"/>
                </a:cubicBezTo>
                <a:cubicBezTo>
                  <a:pt x="27" y="145"/>
                  <a:pt x="0" y="207"/>
                  <a:pt x="0" y="275"/>
                </a:cubicBezTo>
                <a:cubicBezTo>
                  <a:pt x="22" y="3304"/>
                  <a:pt x="22" y="3304"/>
                  <a:pt x="22" y="3304"/>
                </a:cubicBezTo>
                <a:cubicBezTo>
                  <a:pt x="23" y="3371"/>
                  <a:pt x="51" y="3433"/>
                  <a:pt x="96" y="3478"/>
                </a:cubicBezTo>
                <a:cubicBezTo>
                  <a:pt x="96" y="3478"/>
                  <a:pt x="96" y="3478"/>
                  <a:pt x="96" y="3478"/>
                </a:cubicBezTo>
                <a:cubicBezTo>
                  <a:pt x="97" y="3479"/>
                  <a:pt x="97" y="3479"/>
                  <a:pt x="97" y="3479"/>
                </a:cubicBezTo>
                <a:cubicBezTo>
                  <a:pt x="97" y="3479"/>
                  <a:pt x="97" y="3479"/>
                  <a:pt x="97" y="3479"/>
                </a:cubicBezTo>
                <a:cubicBezTo>
                  <a:pt x="143" y="3524"/>
                  <a:pt x="205" y="3551"/>
                  <a:pt x="272" y="3551"/>
                </a:cubicBezTo>
                <a:cubicBezTo>
                  <a:pt x="1948" y="3538"/>
                  <a:pt x="1948" y="3538"/>
                  <a:pt x="1948" y="3538"/>
                </a:cubicBezTo>
                <a:cubicBezTo>
                  <a:pt x="1945" y="3520"/>
                  <a:pt x="1945" y="3501"/>
                  <a:pt x="1945" y="3483"/>
                </a:cubicBezTo>
                <a:cubicBezTo>
                  <a:pt x="1945" y="3107"/>
                  <a:pt x="1945" y="3107"/>
                  <a:pt x="1945" y="3107"/>
                </a:cubicBezTo>
                <a:cubicBezTo>
                  <a:pt x="452" y="3118"/>
                  <a:pt x="452" y="3118"/>
                  <a:pt x="452" y="3118"/>
                </a:cubicBezTo>
                <a:cubicBezTo>
                  <a:pt x="433" y="454"/>
                  <a:pt x="433" y="454"/>
                  <a:pt x="433" y="454"/>
                </a:cubicBezTo>
                <a:cubicBezTo>
                  <a:pt x="1555" y="446"/>
                  <a:pt x="1555" y="446"/>
                  <a:pt x="1555" y="446"/>
                </a:cubicBezTo>
                <a:cubicBezTo>
                  <a:pt x="1561" y="1269"/>
                  <a:pt x="1561" y="1269"/>
                  <a:pt x="1561" y="1269"/>
                </a:cubicBezTo>
                <a:cubicBezTo>
                  <a:pt x="2104" y="1265"/>
                  <a:pt x="2104" y="1265"/>
                  <a:pt x="2104" y="1265"/>
                </a:cubicBezTo>
                <a:cubicBezTo>
                  <a:pt x="2098" y="442"/>
                  <a:pt x="2098" y="442"/>
                  <a:pt x="2098" y="442"/>
                </a:cubicBezTo>
                <a:close/>
                <a:moveTo>
                  <a:pt x="3366" y="2798"/>
                </a:moveTo>
                <a:cubicBezTo>
                  <a:pt x="3366" y="2682"/>
                  <a:pt x="3366" y="2682"/>
                  <a:pt x="3366" y="2682"/>
                </a:cubicBezTo>
                <a:cubicBezTo>
                  <a:pt x="3366" y="2585"/>
                  <a:pt x="3327" y="2496"/>
                  <a:pt x="3263" y="2433"/>
                </a:cubicBezTo>
                <a:cubicBezTo>
                  <a:pt x="3199" y="2368"/>
                  <a:pt x="3110" y="2329"/>
                  <a:pt x="3013" y="2329"/>
                </a:cubicBezTo>
                <a:cubicBezTo>
                  <a:pt x="3013" y="2329"/>
                  <a:pt x="3013" y="2329"/>
                  <a:pt x="3013" y="2329"/>
                </a:cubicBezTo>
                <a:cubicBezTo>
                  <a:pt x="2916" y="2329"/>
                  <a:pt x="2827" y="2368"/>
                  <a:pt x="2763" y="2433"/>
                </a:cubicBezTo>
                <a:cubicBezTo>
                  <a:pt x="2699" y="2496"/>
                  <a:pt x="2659" y="2585"/>
                  <a:pt x="2659" y="2682"/>
                </a:cubicBezTo>
                <a:cubicBezTo>
                  <a:pt x="2659" y="2800"/>
                  <a:pt x="2659" y="2800"/>
                  <a:pt x="2659" y="2800"/>
                </a:cubicBezTo>
                <a:cubicBezTo>
                  <a:pt x="2622" y="2826"/>
                  <a:pt x="2597" y="2868"/>
                  <a:pt x="2597" y="2916"/>
                </a:cubicBezTo>
                <a:cubicBezTo>
                  <a:pt x="2597" y="3457"/>
                  <a:pt x="2597" y="3457"/>
                  <a:pt x="2597" y="3457"/>
                </a:cubicBezTo>
                <a:cubicBezTo>
                  <a:pt x="2597" y="3534"/>
                  <a:pt x="2660" y="3597"/>
                  <a:pt x="2736" y="3597"/>
                </a:cubicBezTo>
                <a:cubicBezTo>
                  <a:pt x="3293" y="3597"/>
                  <a:pt x="3293" y="3597"/>
                  <a:pt x="3293" y="3597"/>
                </a:cubicBezTo>
                <a:cubicBezTo>
                  <a:pt x="3370" y="3597"/>
                  <a:pt x="3432" y="3534"/>
                  <a:pt x="3432" y="3457"/>
                </a:cubicBezTo>
                <a:cubicBezTo>
                  <a:pt x="3432" y="2916"/>
                  <a:pt x="3432" y="2916"/>
                  <a:pt x="3432" y="2916"/>
                </a:cubicBezTo>
                <a:cubicBezTo>
                  <a:pt x="3432" y="2866"/>
                  <a:pt x="3406" y="2823"/>
                  <a:pt x="3366" y="2798"/>
                </a:cubicBezTo>
                <a:close/>
                <a:moveTo>
                  <a:pt x="3012" y="2966"/>
                </a:moveTo>
                <a:cubicBezTo>
                  <a:pt x="2964" y="2966"/>
                  <a:pt x="2925" y="3005"/>
                  <a:pt x="2925" y="3054"/>
                </a:cubicBezTo>
                <a:cubicBezTo>
                  <a:pt x="2925" y="3083"/>
                  <a:pt x="2940" y="3109"/>
                  <a:pt x="2962" y="3125"/>
                </a:cubicBezTo>
                <a:cubicBezTo>
                  <a:pt x="2916" y="3379"/>
                  <a:pt x="2916" y="3379"/>
                  <a:pt x="2916" y="3379"/>
                </a:cubicBezTo>
                <a:cubicBezTo>
                  <a:pt x="3115" y="3379"/>
                  <a:pt x="3115" y="3379"/>
                  <a:pt x="3115" y="3379"/>
                </a:cubicBezTo>
                <a:cubicBezTo>
                  <a:pt x="3066" y="3122"/>
                  <a:pt x="3066" y="3122"/>
                  <a:pt x="3066" y="3122"/>
                </a:cubicBezTo>
                <a:cubicBezTo>
                  <a:pt x="3086" y="3106"/>
                  <a:pt x="3099" y="3082"/>
                  <a:pt x="3099" y="3054"/>
                </a:cubicBezTo>
                <a:cubicBezTo>
                  <a:pt x="3099" y="3005"/>
                  <a:pt x="3060" y="2966"/>
                  <a:pt x="3012" y="2966"/>
                </a:cubicBezTo>
                <a:close/>
                <a:moveTo>
                  <a:pt x="2842" y="2777"/>
                </a:moveTo>
                <a:cubicBezTo>
                  <a:pt x="3184" y="2777"/>
                  <a:pt x="3184" y="2777"/>
                  <a:pt x="3184" y="2777"/>
                </a:cubicBezTo>
                <a:cubicBezTo>
                  <a:pt x="3184" y="2682"/>
                  <a:pt x="3184" y="2682"/>
                  <a:pt x="3184" y="2682"/>
                </a:cubicBezTo>
                <a:cubicBezTo>
                  <a:pt x="3184" y="2636"/>
                  <a:pt x="3165" y="2593"/>
                  <a:pt x="3134" y="2562"/>
                </a:cubicBezTo>
                <a:cubicBezTo>
                  <a:pt x="3102" y="2531"/>
                  <a:pt x="3060" y="2511"/>
                  <a:pt x="3013" y="2511"/>
                </a:cubicBezTo>
                <a:cubicBezTo>
                  <a:pt x="3013" y="2511"/>
                  <a:pt x="3013" y="2511"/>
                  <a:pt x="3013" y="2511"/>
                </a:cubicBezTo>
                <a:cubicBezTo>
                  <a:pt x="2966" y="2511"/>
                  <a:pt x="2923" y="2531"/>
                  <a:pt x="2892" y="2562"/>
                </a:cubicBezTo>
                <a:cubicBezTo>
                  <a:pt x="2861" y="2593"/>
                  <a:pt x="2842" y="2636"/>
                  <a:pt x="2842" y="2682"/>
                </a:cubicBezTo>
                <a:cubicBezTo>
                  <a:pt x="2842" y="2777"/>
                  <a:pt x="2842" y="2777"/>
                  <a:pt x="2842" y="2777"/>
                </a:cubicBezTo>
                <a:close/>
                <a:moveTo>
                  <a:pt x="1129" y="2120"/>
                </a:moveTo>
                <a:cubicBezTo>
                  <a:pt x="1134" y="2111"/>
                  <a:pt x="1146" y="2107"/>
                  <a:pt x="1156" y="2113"/>
                </a:cubicBezTo>
                <a:cubicBezTo>
                  <a:pt x="1165" y="2118"/>
                  <a:pt x="1169" y="2130"/>
                  <a:pt x="1163" y="2140"/>
                </a:cubicBezTo>
                <a:cubicBezTo>
                  <a:pt x="1120" y="2216"/>
                  <a:pt x="1120" y="2216"/>
                  <a:pt x="1120" y="2216"/>
                </a:cubicBezTo>
                <a:cubicBezTo>
                  <a:pt x="1115" y="2226"/>
                  <a:pt x="1102" y="2230"/>
                  <a:pt x="1093" y="2224"/>
                </a:cubicBezTo>
                <a:cubicBezTo>
                  <a:pt x="1083" y="2218"/>
                  <a:pt x="1080" y="2206"/>
                  <a:pt x="1085" y="2197"/>
                </a:cubicBezTo>
                <a:cubicBezTo>
                  <a:pt x="1129" y="2120"/>
                  <a:pt x="1129" y="2120"/>
                  <a:pt x="1129" y="2120"/>
                </a:cubicBezTo>
                <a:close/>
                <a:moveTo>
                  <a:pt x="978" y="2169"/>
                </a:moveTo>
                <a:cubicBezTo>
                  <a:pt x="984" y="2159"/>
                  <a:pt x="996" y="2156"/>
                  <a:pt x="1005" y="2161"/>
                </a:cubicBezTo>
                <a:cubicBezTo>
                  <a:pt x="1015" y="2167"/>
                  <a:pt x="1018" y="2178"/>
                  <a:pt x="1013" y="2188"/>
                </a:cubicBezTo>
                <a:cubicBezTo>
                  <a:pt x="969" y="2265"/>
                  <a:pt x="969" y="2265"/>
                  <a:pt x="969" y="2265"/>
                </a:cubicBezTo>
                <a:cubicBezTo>
                  <a:pt x="964" y="2274"/>
                  <a:pt x="952" y="2278"/>
                  <a:pt x="942" y="2272"/>
                </a:cubicBezTo>
                <a:cubicBezTo>
                  <a:pt x="933" y="2267"/>
                  <a:pt x="929" y="2255"/>
                  <a:pt x="935" y="2245"/>
                </a:cubicBezTo>
                <a:cubicBezTo>
                  <a:pt x="978" y="2169"/>
                  <a:pt x="978" y="2169"/>
                  <a:pt x="978" y="2169"/>
                </a:cubicBezTo>
                <a:close/>
                <a:moveTo>
                  <a:pt x="1376" y="2210"/>
                </a:moveTo>
                <a:cubicBezTo>
                  <a:pt x="1381" y="2201"/>
                  <a:pt x="1394" y="2198"/>
                  <a:pt x="1403" y="2203"/>
                </a:cubicBezTo>
                <a:cubicBezTo>
                  <a:pt x="1413" y="2208"/>
                  <a:pt x="1416" y="2220"/>
                  <a:pt x="1411" y="2230"/>
                </a:cubicBezTo>
                <a:cubicBezTo>
                  <a:pt x="1367" y="2307"/>
                  <a:pt x="1367" y="2307"/>
                  <a:pt x="1367" y="2307"/>
                </a:cubicBezTo>
                <a:cubicBezTo>
                  <a:pt x="1362" y="2316"/>
                  <a:pt x="1350" y="2319"/>
                  <a:pt x="1340" y="2314"/>
                </a:cubicBezTo>
                <a:cubicBezTo>
                  <a:pt x="1331" y="2309"/>
                  <a:pt x="1327" y="2296"/>
                  <a:pt x="1333" y="2287"/>
                </a:cubicBezTo>
                <a:cubicBezTo>
                  <a:pt x="1376" y="2210"/>
                  <a:pt x="1376" y="2210"/>
                  <a:pt x="1376" y="2210"/>
                </a:cubicBezTo>
                <a:close/>
                <a:moveTo>
                  <a:pt x="1190" y="2183"/>
                </a:moveTo>
                <a:cubicBezTo>
                  <a:pt x="1195" y="2173"/>
                  <a:pt x="1207" y="2170"/>
                  <a:pt x="1216" y="2175"/>
                </a:cubicBezTo>
                <a:cubicBezTo>
                  <a:pt x="1226" y="2181"/>
                  <a:pt x="1229" y="2193"/>
                  <a:pt x="1224" y="2202"/>
                </a:cubicBezTo>
                <a:cubicBezTo>
                  <a:pt x="1207" y="2233"/>
                  <a:pt x="1207" y="2233"/>
                  <a:pt x="1207" y="2233"/>
                </a:cubicBezTo>
                <a:cubicBezTo>
                  <a:pt x="1201" y="2242"/>
                  <a:pt x="1189" y="2245"/>
                  <a:pt x="1180" y="2240"/>
                </a:cubicBezTo>
                <a:cubicBezTo>
                  <a:pt x="1170" y="2235"/>
                  <a:pt x="1167" y="2223"/>
                  <a:pt x="1172" y="2213"/>
                </a:cubicBezTo>
                <a:cubicBezTo>
                  <a:pt x="1190" y="2183"/>
                  <a:pt x="1190" y="2183"/>
                  <a:pt x="1190" y="2183"/>
                </a:cubicBezTo>
                <a:close/>
                <a:moveTo>
                  <a:pt x="1276" y="2197"/>
                </a:moveTo>
                <a:cubicBezTo>
                  <a:pt x="1281" y="2187"/>
                  <a:pt x="1293" y="2184"/>
                  <a:pt x="1303" y="2189"/>
                </a:cubicBezTo>
                <a:cubicBezTo>
                  <a:pt x="1312" y="2195"/>
                  <a:pt x="1316" y="2206"/>
                  <a:pt x="1310" y="2216"/>
                </a:cubicBezTo>
                <a:cubicBezTo>
                  <a:pt x="1259" y="2307"/>
                  <a:pt x="1259" y="2307"/>
                  <a:pt x="1259" y="2307"/>
                </a:cubicBezTo>
                <a:cubicBezTo>
                  <a:pt x="1253" y="2316"/>
                  <a:pt x="1241" y="2320"/>
                  <a:pt x="1232" y="2314"/>
                </a:cubicBezTo>
                <a:cubicBezTo>
                  <a:pt x="1222" y="2309"/>
                  <a:pt x="1219" y="2297"/>
                  <a:pt x="1224" y="2287"/>
                </a:cubicBezTo>
                <a:cubicBezTo>
                  <a:pt x="1276" y="2197"/>
                  <a:pt x="1276" y="2197"/>
                  <a:pt x="1276" y="2197"/>
                </a:cubicBezTo>
                <a:close/>
                <a:moveTo>
                  <a:pt x="1070" y="2262"/>
                </a:moveTo>
                <a:cubicBezTo>
                  <a:pt x="1070" y="2251"/>
                  <a:pt x="1079" y="2242"/>
                  <a:pt x="1090" y="2242"/>
                </a:cubicBezTo>
                <a:cubicBezTo>
                  <a:pt x="1101" y="2242"/>
                  <a:pt x="1109" y="2251"/>
                  <a:pt x="1109" y="2262"/>
                </a:cubicBezTo>
                <a:cubicBezTo>
                  <a:pt x="1109" y="2289"/>
                  <a:pt x="1109" y="2289"/>
                  <a:pt x="1109" y="2289"/>
                </a:cubicBezTo>
                <a:cubicBezTo>
                  <a:pt x="1173" y="2294"/>
                  <a:pt x="1230" y="2320"/>
                  <a:pt x="1273" y="2362"/>
                </a:cubicBezTo>
                <a:cubicBezTo>
                  <a:pt x="1322" y="2407"/>
                  <a:pt x="1353" y="2471"/>
                  <a:pt x="1357" y="2542"/>
                </a:cubicBezTo>
                <a:cubicBezTo>
                  <a:pt x="1358" y="2548"/>
                  <a:pt x="1353" y="2552"/>
                  <a:pt x="1348" y="2553"/>
                </a:cubicBezTo>
                <a:cubicBezTo>
                  <a:pt x="1346" y="2553"/>
                  <a:pt x="1344" y="2552"/>
                  <a:pt x="1342" y="2551"/>
                </a:cubicBezTo>
                <a:cubicBezTo>
                  <a:pt x="1327" y="2541"/>
                  <a:pt x="1311" y="2535"/>
                  <a:pt x="1297" y="2534"/>
                </a:cubicBezTo>
                <a:cubicBezTo>
                  <a:pt x="1283" y="2533"/>
                  <a:pt x="1268" y="2538"/>
                  <a:pt x="1254" y="2550"/>
                </a:cubicBezTo>
                <a:cubicBezTo>
                  <a:pt x="1250" y="2553"/>
                  <a:pt x="1245" y="2553"/>
                  <a:pt x="1241" y="2550"/>
                </a:cubicBezTo>
                <a:cubicBezTo>
                  <a:pt x="1225" y="2538"/>
                  <a:pt x="1210" y="2532"/>
                  <a:pt x="1195" y="2532"/>
                </a:cubicBezTo>
                <a:cubicBezTo>
                  <a:pt x="1181" y="2532"/>
                  <a:pt x="1166" y="2538"/>
                  <a:pt x="1153" y="2550"/>
                </a:cubicBezTo>
                <a:cubicBezTo>
                  <a:pt x="1149" y="2553"/>
                  <a:pt x="1144" y="2553"/>
                  <a:pt x="1141" y="2551"/>
                </a:cubicBezTo>
                <a:cubicBezTo>
                  <a:pt x="1141" y="2551"/>
                  <a:pt x="1141" y="2551"/>
                  <a:pt x="1141" y="2551"/>
                </a:cubicBezTo>
                <a:cubicBezTo>
                  <a:pt x="1130" y="2543"/>
                  <a:pt x="1119" y="2538"/>
                  <a:pt x="1109" y="2535"/>
                </a:cubicBezTo>
                <a:cubicBezTo>
                  <a:pt x="1109" y="2748"/>
                  <a:pt x="1109" y="2748"/>
                  <a:pt x="1109" y="2748"/>
                </a:cubicBezTo>
                <a:cubicBezTo>
                  <a:pt x="1109" y="2784"/>
                  <a:pt x="1101" y="2816"/>
                  <a:pt x="1065" y="2835"/>
                </a:cubicBezTo>
                <a:cubicBezTo>
                  <a:pt x="1054" y="2841"/>
                  <a:pt x="1041" y="2846"/>
                  <a:pt x="1027" y="2847"/>
                </a:cubicBezTo>
                <a:cubicBezTo>
                  <a:pt x="1014" y="2848"/>
                  <a:pt x="1000" y="2847"/>
                  <a:pt x="987" y="2843"/>
                </a:cubicBezTo>
                <a:cubicBezTo>
                  <a:pt x="956" y="2832"/>
                  <a:pt x="929" y="2805"/>
                  <a:pt x="926" y="2757"/>
                </a:cubicBezTo>
                <a:cubicBezTo>
                  <a:pt x="925" y="2747"/>
                  <a:pt x="934" y="2737"/>
                  <a:pt x="944" y="2736"/>
                </a:cubicBezTo>
                <a:cubicBezTo>
                  <a:pt x="955" y="2735"/>
                  <a:pt x="965" y="2743"/>
                  <a:pt x="966" y="2755"/>
                </a:cubicBezTo>
                <a:cubicBezTo>
                  <a:pt x="968" y="2783"/>
                  <a:pt x="982" y="2799"/>
                  <a:pt x="1000" y="2805"/>
                </a:cubicBezTo>
                <a:cubicBezTo>
                  <a:pt x="1007" y="2807"/>
                  <a:pt x="1015" y="2808"/>
                  <a:pt x="1024" y="2807"/>
                </a:cubicBezTo>
                <a:cubicBezTo>
                  <a:pt x="1032" y="2806"/>
                  <a:pt x="1039" y="2804"/>
                  <a:pt x="1046" y="2800"/>
                </a:cubicBezTo>
                <a:cubicBezTo>
                  <a:pt x="1071" y="2787"/>
                  <a:pt x="1069" y="2765"/>
                  <a:pt x="1070" y="2737"/>
                </a:cubicBezTo>
                <a:cubicBezTo>
                  <a:pt x="1070" y="2537"/>
                  <a:pt x="1070" y="2537"/>
                  <a:pt x="1070" y="2537"/>
                </a:cubicBezTo>
                <a:cubicBezTo>
                  <a:pt x="1062" y="2540"/>
                  <a:pt x="1054" y="2545"/>
                  <a:pt x="1046" y="2550"/>
                </a:cubicBezTo>
                <a:cubicBezTo>
                  <a:pt x="1043" y="2553"/>
                  <a:pt x="1039" y="2553"/>
                  <a:pt x="1035" y="2551"/>
                </a:cubicBezTo>
                <a:cubicBezTo>
                  <a:pt x="1035" y="2551"/>
                  <a:pt x="1035" y="2551"/>
                  <a:pt x="1035" y="2551"/>
                </a:cubicBezTo>
                <a:cubicBezTo>
                  <a:pt x="1019" y="2541"/>
                  <a:pt x="1003" y="2536"/>
                  <a:pt x="988" y="2536"/>
                </a:cubicBezTo>
                <a:cubicBezTo>
                  <a:pt x="973" y="2536"/>
                  <a:pt x="958" y="2541"/>
                  <a:pt x="944" y="2551"/>
                </a:cubicBezTo>
                <a:cubicBezTo>
                  <a:pt x="941" y="2553"/>
                  <a:pt x="937" y="2553"/>
                  <a:pt x="934" y="2551"/>
                </a:cubicBezTo>
                <a:cubicBezTo>
                  <a:pt x="934" y="2551"/>
                  <a:pt x="934" y="2551"/>
                  <a:pt x="934" y="2551"/>
                </a:cubicBezTo>
                <a:cubicBezTo>
                  <a:pt x="917" y="2543"/>
                  <a:pt x="901" y="2538"/>
                  <a:pt x="885" y="2537"/>
                </a:cubicBezTo>
                <a:cubicBezTo>
                  <a:pt x="868" y="2537"/>
                  <a:pt x="852" y="2541"/>
                  <a:pt x="834" y="2551"/>
                </a:cubicBezTo>
                <a:cubicBezTo>
                  <a:pt x="830" y="2554"/>
                  <a:pt x="824" y="2552"/>
                  <a:pt x="821" y="2548"/>
                </a:cubicBezTo>
                <a:cubicBezTo>
                  <a:pt x="820" y="2546"/>
                  <a:pt x="820" y="2544"/>
                  <a:pt x="820" y="2542"/>
                </a:cubicBezTo>
                <a:cubicBezTo>
                  <a:pt x="820" y="2542"/>
                  <a:pt x="820" y="2542"/>
                  <a:pt x="820" y="2542"/>
                </a:cubicBezTo>
                <a:cubicBezTo>
                  <a:pt x="824" y="2471"/>
                  <a:pt x="855" y="2407"/>
                  <a:pt x="904" y="2362"/>
                </a:cubicBezTo>
                <a:cubicBezTo>
                  <a:pt x="947" y="2320"/>
                  <a:pt x="1005" y="2293"/>
                  <a:pt x="1070" y="2289"/>
                </a:cubicBezTo>
                <a:cubicBezTo>
                  <a:pt x="1070" y="2262"/>
                  <a:pt x="1070" y="2262"/>
                  <a:pt x="1070" y="2262"/>
                </a:cubicBezTo>
                <a:close/>
                <a:moveTo>
                  <a:pt x="826" y="2015"/>
                </a:moveTo>
                <a:cubicBezTo>
                  <a:pt x="762" y="2015"/>
                  <a:pt x="709" y="2068"/>
                  <a:pt x="709" y="2133"/>
                </a:cubicBezTo>
                <a:cubicBezTo>
                  <a:pt x="709" y="2817"/>
                  <a:pt x="709" y="2817"/>
                  <a:pt x="709" y="2817"/>
                </a:cubicBezTo>
                <a:cubicBezTo>
                  <a:pt x="709" y="2881"/>
                  <a:pt x="762" y="2934"/>
                  <a:pt x="826" y="2934"/>
                </a:cubicBezTo>
                <a:cubicBezTo>
                  <a:pt x="1435" y="2934"/>
                  <a:pt x="1435" y="2934"/>
                  <a:pt x="1435" y="2934"/>
                </a:cubicBezTo>
                <a:cubicBezTo>
                  <a:pt x="1499" y="2934"/>
                  <a:pt x="1552" y="2881"/>
                  <a:pt x="1552" y="2817"/>
                </a:cubicBezTo>
                <a:cubicBezTo>
                  <a:pt x="1552" y="2133"/>
                  <a:pt x="1552" y="2133"/>
                  <a:pt x="1552" y="2133"/>
                </a:cubicBezTo>
                <a:cubicBezTo>
                  <a:pt x="1552" y="2068"/>
                  <a:pt x="1499" y="2015"/>
                  <a:pt x="1435" y="2015"/>
                </a:cubicBezTo>
                <a:lnTo>
                  <a:pt x="826" y="2015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1" name="KSO_Shape"/>
          <p:cNvSpPr/>
          <p:nvPr/>
        </p:nvSpPr>
        <p:spPr>
          <a:xfrm>
            <a:off x="5595074" y="5022959"/>
            <a:ext cx="420560" cy="353972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6" name="KSO_Shape"/>
          <p:cNvSpPr/>
          <p:nvPr/>
        </p:nvSpPr>
        <p:spPr bwMode="auto">
          <a:xfrm>
            <a:off x="7325493" y="3458899"/>
            <a:ext cx="425502" cy="411994"/>
          </a:xfrm>
          <a:custGeom>
            <a:avLst/>
            <a:gdLst/>
            <a:ahLst/>
            <a:cxnLst/>
            <a:rect l="0" t="0" r="r" b="b"/>
            <a:pathLst>
              <a:path w="4701146" h="4554238">
                <a:moveTo>
                  <a:pt x="2612259" y="3337631"/>
                </a:moveTo>
                <a:lnTo>
                  <a:pt x="3213677" y="3337631"/>
                </a:lnTo>
                <a:lnTo>
                  <a:pt x="3213677" y="3672773"/>
                </a:lnTo>
                <a:lnTo>
                  <a:pt x="2612259" y="3672773"/>
                </a:lnTo>
                <a:lnTo>
                  <a:pt x="2612259" y="3337631"/>
                </a:lnTo>
                <a:close/>
                <a:moveTo>
                  <a:pt x="1703249" y="3337631"/>
                </a:moveTo>
                <a:lnTo>
                  <a:pt x="2295485" y="3337631"/>
                </a:lnTo>
                <a:lnTo>
                  <a:pt x="2295485" y="3672773"/>
                </a:lnTo>
                <a:lnTo>
                  <a:pt x="1703249" y="3672773"/>
                </a:lnTo>
                <a:lnTo>
                  <a:pt x="1703249" y="3337631"/>
                </a:lnTo>
                <a:close/>
                <a:moveTo>
                  <a:pt x="794238" y="3337631"/>
                </a:moveTo>
                <a:lnTo>
                  <a:pt x="1386474" y="3337631"/>
                </a:lnTo>
                <a:lnTo>
                  <a:pt x="1386474" y="3672773"/>
                </a:lnTo>
                <a:lnTo>
                  <a:pt x="794238" y="3672773"/>
                </a:lnTo>
                <a:lnTo>
                  <a:pt x="794238" y="3337631"/>
                </a:lnTo>
                <a:close/>
                <a:moveTo>
                  <a:pt x="923702" y="1776704"/>
                </a:moveTo>
                <a:lnTo>
                  <a:pt x="903502" y="1828106"/>
                </a:lnTo>
                <a:lnTo>
                  <a:pt x="886056" y="1879508"/>
                </a:lnTo>
                <a:lnTo>
                  <a:pt x="867692" y="1930910"/>
                </a:lnTo>
                <a:lnTo>
                  <a:pt x="852083" y="1982312"/>
                </a:lnTo>
                <a:lnTo>
                  <a:pt x="837392" y="2032795"/>
                </a:lnTo>
                <a:lnTo>
                  <a:pt x="823619" y="2084197"/>
                </a:lnTo>
                <a:lnTo>
                  <a:pt x="811682" y="2135599"/>
                </a:lnTo>
                <a:lnTo>
                  <a:pt x="800664" y="2187919"/>
                </a:lnTo>
                <a:lnTo>
                  <a:pt x="433387" y="2187919"/>
                </a:lnTo>
                <a:lnTo>
                  <a:pt x="433387" y="4136598"/>
                </a:lnTo>
                <a:lnTo>
                  <a:pt x="4345806" y="4136598"/>
                </a:lnTo>
                <a:lnTo>
                  <a:pt x="4345806" y="2191590"/>
                </a:lnTo>
                <a:lnTo>
                  <a:pt x="4056575" y="2191590"/>
                </a:lnTo>
                <a:lnTo>
                  <a:pt x="4060248" y="2164054"/>
                </a:lnTo>
                <a:lnTo>
                  <a:pt x="4064839" y="2138353"/>
                </a:lnTo>
                <a:lnTo>
                  <a:pt x="4069430" y="2110816"/>
                </a:lnTo>
                <a:lnTo>
                  <a:pt x="4074939" y="2083279"/>
                </a:lnTo>
                <a:lnTo>
                  <a:pt x="4081366" y="2057578"/>
                </a:lnTo>
                <a:lnTo>
                  <a:pt x="4088712" y="2030960"/>
                </a:lnTo>
                <a:lnTo>
                  <a:pt x="4096057" y="2005259"/>
                </a:lnTo>
                <a:lnTo>
                  <a:pt x="4104321" y="1979558"/>
                </a:lnTo>
                <a:lnTo>
                  <a:pt x="4113503" y="1953857"/>
                </a:lnTo>
                <a:lnTo>
                  <a:pt x="4123603" y="1928156"/>
                </a:lnTo>
                <a:lnTo>
                  <a:pt x="4133703" y="1903373"/>
                </a:lnTo>
                <a:lnTo>
                  <a:pt x="4144721" y="1878590"/>
                </a:lnTo>
                <a:lnTo>
                  <a:pt x="4155740" y="1853807"/>
                </a:lnTo>
                <a:lnTo>
                  <a:pt x="4168594" y="1829024"/>
                </a:lnTo>
                <a:lnTo>
                  <a:pt x="4180531" y="1805159"/>
                </a:lnTo>
                <a:lnTo>
                  <a:pt x="4194304" y="1780376"/>
                </a:lnTo>
                <a:lnTo>
                  <a:pt x="4540463" y="1780376"/>
                </a:lnTo>
                <a:lnTo>
                  <a:pt x="4565254" y="1782212"/>
                </a:lnTo>
                <a:lnTo>
                  <a:pt x="4590045" y="1784965"/>
                </a:lnTo>
                <a:lnTo>
                  <a:pt x="4612082" y="1789555"/>
                </a:lnTo>
                <a:lnTo>
                  <a:pt x="4632282" y="1795062"/>
                </a:lnTo>
                <a:lnTo>
                  <a:pt x="4651564" y="1803323"/>
                </a:lnTo>
                <a:lnTo>
                  <a:pt x="4669010" y="1813420"/>
                </a:lnTo>
                <a:lnTo>
                  <a:pt x="4686455" y="1824435"/>
                </a:lnTo>
                <a:lnTo>
                  <a:pt x="4701146" y="1838203"/>
                </a:lnTo>
                <a:lnTo>
                  <a:pt x="4701146" y="4554238"/>
                </a:lnTo>
                <a:lnTo>
                  <a:pt x="0" y="4554238"/>
                </a:lnTo>
                <a:lnTo>
                  <a:pt x="0" y="2000669"/>
                </a:lnTo>
                <a:lnTo>
                  <a:pt x="0" y="1976804"/>
                </a:lnTo>
                <a:lnTo>
                  <a:pt x="3673" y="1954775"/>
                </a:lnTo>
                <a:lnTo>
                  <a:pt x="8264" y="1933663"/>
                </a:lnTo>
                <a:lnTo>
                  <a:pt x="14691" y="1912552"/>
                </a:lnTo>
                <a:lnTo>
                  <a:pt x="23873" y="1894194"/>
                </a:lnTo>
                <a:lnTo>
                  <a:pt x="34891" y="1875836"/>
                </a:lnTo>
                <a:lnTo>
                  <a:pt x="47746" y="1858396"/>
                </a:lnTo>
                <a:lnTo>
                  <a:pt x="62437" y="1842792"/>
                </a:lnTo>
                <a:lnTo>
                  <a:pt x="78046" y="1828106"/>
                </a:lnTo>
                <a:lnTo>
                  <a:pt x="93656" y="1815256"/>
                </a:lnTo>
                <a:lnTo>
                  <a:pt x="111101" y="1805159"/>
                </a:lnTo>
                <a:lnTo>
                  <a:pt x="129465" y="1796898"/>
                </a:lnTo>
                <a:lnTo>
                  <a:pt x="146911" y="1789555"/>
                </a:lnTo>
                <a:lnTo>
                  <a:pt x="167111" y="1784965"/>
                </a:lnTo>
                <a:lnTo>
                  <a:pt x="185475" y="1782212"/>
                </a:lnTo>
                <a:lnTo>
                  <a:pt x="206593" y="1780376"/>
                </a:lnTo>
                <a:lnTo>
                  <a:pt x="923702" y="1776704"/>
                </a:lnTo>
                <a:close/>
                <a:moveTo>
                  <a:pt x="2044815" y="337182"/>
                </a:moveTo>
                <a:lnTo>
                  <a:pt x="2044713" y="339731"/>
                </a:lnTo>
                <a:lnTo>
                  <a:pt x="4024329" y="339731"/>
                </a:lnTo>
                <a:lnTo>
                  <a:pt x="4024437" y="337182"/>
                </a:lnTo>
                <a:lnTo>
                  <a:pt x="2044815" y="337182"/>
                </a:lnTo>
                <a:close/>
                <a:moveTo>
                  <a:pt x="1706920" y="0"/>
                </a:moveTo>
                <a:lnTo>
                  <a:pt x="4361414" y="0"/>
                </a:lnTo>
                <a:lnTo>
                  <a:pt x="4361414" y="126788"/>
                </a:lnTo>
                <a:lnTo>
                  <a:pt x="4357741" y="245307"/>
                </a:lnTo>
                <a:lnTo>
                  <a:pt x="4354069" y="354638"/>
                </a:lnTo>
                <a:lnTo>
                  <a:pt x="4347641" y="455701"/>
                </a:lnTo>
                <a:lnTo>
                  <a:pt x="4344887" y="503476"/>
                </a:lnTo>
                <a:lnTo>
                  <a:pt x="4340296" y="551251"/>
                </a:lnTo>
                <a:lnTo>
                  <a:pt x="4334787" y="598108"/>
                </a:lnTo>
                <a:lnTo>
                  <a:pt x="4330196" y="644045"/>
                </a:lnTo>
                <a:lnTo>
                  <a:pt x="4323768" y="689064"/>
                </a:lnTo>
                <a:lnTo>
                  <a:pt x="4316423" y="734083"/>
                </a:lnTo>
                <a:lnTo>
                  <a:pt x="4309077" y="778183"/>
                </a:lnTo>
                <a:lnTo>
                  <a:pt x="4301732" y="821364"/>
                </a:lnTo>
                <a:lnTo>
                  <a:pt x="4291631" y="864546"/>
                </a:lnTo>
                <a:lnTo>
                  <a:pt x="4281531" y="907727"/>
                </a:lnTo>
                <a:lnTo>
                  <a:pt x="4271431" y="949990"/>
                </a:lnTo>
                <a:lnTo>
                  <a:pt x="4258577" y="993171"/>
                </a:lnTo>
                <a:lnTo>
                  <a:pt x="4245722" y="1035434"/>
                </a:lnTo>
                <a:lnTo>
                  <a:pt x="4231031" y="1077696"/>
                </a:lnTo>
                <a:lnTo>
                  <a:pt x="4216340" y="1119040"/>
                </a:lnTo>
                <a:lnTo>
                  <a:pt x="4199812" y="1160384"/>
                </a:lnTo>
                <a:lnTo>
                  <a:pt x="4182367" y="1201728"/>
                </a:lnTo>
                <a:lnTo>
                  <a:pt x="4163085" y="1245828"/>
                </a:lnTo>
                <a:lnTo>
                  <a:pt x="4122684" y="1335866"/>
                </a:lnTo>
                <a:lnTo>
                  <a:pt x="4075856" y="1432335"/>
                </a:lnTo>
                <a:lnTo>
                  <a:pt x="4024437" y="1533398"/>
                </a:lnTo>
                <a:lnTo>
                  <a:pt x="3989546" y="1594954"/>
                </a:lnTo>
                <a:lnTo>
                  <a:pt x="3955573" y="1658348"/>
                </a:lnTo>
                <a:lnTo>
                  <a:pt x="3924354" y="1720823"/>
                </a:lnTo>
                <a:lnTo>
                  <a:pt x="3894054" y="1785136"/>
                </a:lnTo>
                <a:lnTo>
                  <a:pt x="3865590" y="1849449"/>
                </a:lnTo>
                <a:lnTo>
                  <a:pt x="3838963" y="1913761"/>
                </a:lnTo>
                <a:lnTo>
                  <a:pt x="3814171" y="1978993"/>
                </a:lnTo>
                <a:lnTo>
                  <a:pt x="3791217" y="2044224"/>
                </a:lnTo>
                <a:lnTo>
                  <a:pt x="3780198" y="2077299"/>
                </a:lnTo>
                <a:lnTo>
                  <a:pt x="3770098" y="2111293"/>
                </a:lnTo>
                <a:lnTo>
                  <a:pt x="3760916" y="2147124"/>
                </a:lnTo>
                <a:lnTo>
                  <a:pt x="3752652" y="2182956"/>
                </a:lnTo>
                <a:lnTo>
                  <a:pt x="3744389" y="2218787"/>
                </a:lnTo>
                <a:lnTo>
                  <a:pt x="3737043" y="2257375"/>
                </a:lnTo>
                <a:lnTo>
                  <a:pt x="3730616" y="2295043"/>
                </a:lnTo>
                <a:lnTo>
                  <a:pt x="3724189" y="2334550"/>
                </a:lnTo>
                <a:lnTo>
                  <a:pt x="3718679" y="2374056"/>
                </a:lnTo>
                <a:lnTo>
                  <a:pt x="3715007" y="2415400"/>
                </a:lnTo>
                <a:lnTo>
                  <a:pt x="3710416" y="2457663"/>
                </a:lnTo>
                <a:lnTo>
                  <a:pt x="3707661" y="2499925"/>
                </a:lnTo>
                <a:lnTo>
                  <a:pt x="3704906" y="2543107"/>
                </a:lnTo>
                <a:lnTo>
                  <a:pt x="3703070" y="2588125"/>
                </a:lnTo>
                <a:lnTo>
                  <a:pt x="3702152" y="2633144"/>
                </a:lnTo>
                <a:lnTo>
                  <a:pt x="3702152" y="2680001"/>
                </a:lnTo>
                <a:lnTo>
                  <a:pt x="3976691" y="2680001"/>
                </a:lnTo>
                <a:lnTo>
                  <a:pt x="3976691" y="3016264"/>
                </a:lnTo>
                <a:lnTo>
                  <a:pt x="798827" y="3016264"/>
                </a:lnTo>
                <a:lnTo>
                  <a:pt x="798827" y="2680001"/>
                </a:lnTo>
                <a:lnTo>
                  <a:pt x="1045821" y="2680001"/>
                </a:lnTo>
                <a:lnTo>
                  <a:pt x="1045821" y="2637738"/>
                </a:lnTo>
                <a:lnTo>
                  <a:pt x="1047657" y="2596394"/>
                </a:lnTo>
                <a:lnTo>
                  <a:pt x="1049494" y="2555969"/>
                </a:lnTo>
                <a:lnTo>
                  <a:pt x="1051330" y="2515544"/>
                </a:lnTo>
                <a:lnTo>
                  <a:pt x="1055003" y="2475119"/>
                </a:lnTo>
                <a:lnTo>
                  <a:pt x="1058676" y="2435613"/>
                </a:lnTo>
                <a:lnTo>
                  <a:pt x="1063267" y="2394269"/>
                </a:lnTo>
                <a:lnTo>
                  <a:pt x="1067858" y="2354762"/>
                </a:lnTo>
                <a:lnTo>
                  <a:pt x="1074285" y="2315256"/>
                </a:lnTo>
                <a:lnTo>
                  <a:pt x="1080712" y="2275749"/>
                </a:lnTo>
                <a:lnTo>
                  <a:pt x="1088058" y="2237162"/>
                </a:lnTo>
                <a:lnTo>
                  <a:pt x="1096321" y="2198575"/>
                </a:lnTo>
                <a:lnTo>
                  <a:pt x="1104585" y="2159068"/>
                </a:lnTo>
                <a:lnTo>
                  <a:pt x="1114686" y="2120481"/>
                </a:lnTo>
                <a:lnTo>
                  <a:pt x="1124786" y="2081893"/>
                </a:lnTo>
                <a:lnTo>
                  <a:pt x="1134886" y="2044224"/>
                </a:lnTo>
                <a:lnTo>
                  <a:pt x="1159677" y="1968886"/>
                </a:lnTo>
                <a:lnTo>
                  <a:pt x="1184468" y="1893549"/>
                </a:lnTo>
                <a:lnTo>
                  <a:pt x="1212014" y="1818211"/>
                </a:lnTo>
                <a:lnTo>
                  <a:pt x="1240478" y="1743792"/>
                </a:lnTo>
                <a:lnTo>
                  <a:pt x="1271696" y="1669373"/>
                </a:lnTo>
                <a:lnTo>
                  <a:pt x="1303833" y="1596791"/>
                </a:lnTo>
                <a:lnTo>
                  <a:pt x="1339643" y="1523291"/>
                </a:lnTo>
                <a:lnTo>
                  <a:pt x="1376370" y="1450710"/>
                </a:lnTo>
                <a:lnTo>
                  <a:pt x="1428707" y="1343216"/>
                </a:lnTo>
                <a:lnTo>
                  <a:pt x="1475535" y="1245828"/>
                </a:lnTo>
                <a:lnTo>
                  <a:pt x="1517772" y="1157628"/>
                </a:lnTo>
                <a:lnTo>
                  <a:pt x="1555418" y="1077696"/>
                </a:lnTo>
                <a:lnTo>
                  <a:pt x="1571027" y="1039109"/>
                </a:lnTo>
                <a:lnTo>
                  <a:pt x="1586637" y="1001440"/>
                </a:lnTo>
                <a:lnTo>
                  <a:pt x="1600409" y="962852"/>
                </a:lnTo>
                <a:lnTo>
                  <a:pt x="1613264" y="925183"/>
                </a:lnTo>
                <a:lnTo>
                  <a:pt x="1624282" y="887515"/>
                </a:lnTo>
                <a:lnTo>
                  <a:pt x="1635300" y="849846"/>
                </a:lnTo>
                <a:lnTo>
                  <a:pt x="1643564" y="812177"/>
                </a:lnTo>
                <a:lnTo>
                  <a:pt x="1651828" y="773589"/>
                </a:lnTo>
                <a:lnTo>
                  <a:pt x="1658256" y="738677"/>
                </a:lnTo>
                <a:lnTo>
                  <a:pt x="1664683" y="701008"/>
                </a:lnTo>
                <a:lnTo>
                  <a:pt x="1670192" y="662420"/>
                </a:lnTo>
                <a:lnTo>
                  <a:pt x="1675701" y="621076"/>
                </a:lnTo>
                <a:lnTo>
                  <a:pt x="1685801" y="534714"/>
                </a:lnTo>
                <a:lnTo>
                  <a:pt x="1693147" y="441920"/>
                </a:lnTo>
                <a:lnTo>
                  <a:pt x="1699574" y="341776"/>
                </a:lnTo>
                <a:lnTo>
                  <a:pt x="1703247" y="235200"/>
                </a:lnTo>
                <a:lnTo>
                  <a:pt x="1705083" y="121275"/>
                </a:lnTo>
                <a:lnTo>
                  <a:pt x="1706920" y="0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等腰三角形 228"/>
          <p:cNvSpPr>
            <a:spLocks noChangeAspect="1"/>
          </p:cNvSpPr>
          <p:nvPr/>
        </p:nvSpPr>
        <p:spPr>
          <a:xfrm flipH="1" flipV="1">
            <a:off x="11367772" y="608400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>
            <a:spLocks noChangeAspect="1"/>
          </p:cNvSpPr>
          <p:nvPr/>
        </p:nvSpPr>
        <p:spPr>
          <a:xfrm flipH="1">
            <a:off x="11360614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等腰三角形 287"/>
          <p:cNvSpPr>
            <a:spLocks noChangeAspect="1"/>
          </p:cNvSpPr>
          <p:nvPr/>
        </p:nvSpPr>
        <p:spPr>
          <a:xfrm flipH="1" flipV="1">
            <a:off x="11352105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等腰三角形 291"/>
          <p:cNvSpPr>
            <a:spLocks noChangeAspect="1"/>
          </p:cNvSpPr>
          <p:nvPr/>
        </p:nvSpPr>
        <p:spPr>
          <a:xfrm flipH="1">
            <a:off x="11344194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任意多边形 297"/>
          <p:cNvSpPr>
            <a:spLocks noChangeAspect="1"/>
          </p:cNvSpPr>
          <p:nvPr/>
        </p:nvSpPr>
        <p:spPr>
          <a:xfrm flipH="1">
            <a:off x="12242066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9" name="任意多边形 298"/>
          <p:cNvSpPr>
            <a:spLocks noChangeAspect="1"/>
          </p:cNvSpPr>
          <p:nvPr/>
        </p:nvSpPr>
        <p:spPr>
          <a:xfrm flipH="1">
            <a:off x="12692161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0" name="任意多边形 299"/>
          <p:cNvSpPr>
            <a:spLocks noChangeAspect="1"/>
          </p:cNvSpPr>
          <p:nvPr/>
        </p:nvSpPr>
        <p:spPr>
          <a:xfrm flipH="1">
            <a:off x="11802982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1" name="任意多边形 300"/>
          <p:cNvSpPr>
            <a:spLocks noChangeAspect="1"/>
          </p:cNvSpPr>
          <p:nvPr/>
        </p:nvSpPr>
        <p:spPr>
          <a:xfrm flipH="1">
            <a:off x="12696273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2" name="任意多边形 301"/>
          <p:cNvSpPr>
            <a:spLocks noChangeAspect="1"/>
          </p:cNvSpPr>
          <p:nvPr/>
        </p:nvSpPr>
        <p:spPr>
          <a:xfrm flipH="1">
            <a:off x="11793312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3" name="任意多边形 302"/>
          <p:cNvSpPr>
            <a:spLocks noChangeAspect="1"/>
          </p:cNvSpPr>
          <p:nvPr/>
        </p:nvSpPr>
        <p:spPr>
          <a:xfrm flipH="1">
            <a:off x="11793312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4" name="任意多边形 303"/>
          <p:cNvSpPr>
            <a:spLocks noChangeAspect="1"/>
          </p:cNvSpPr>
          <p:nvPr/>
        </p:nvSpPr>
        <p:spPr>
          <a:xfrm flipH="1">
            <a:off x="12246561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5" name="任意多边形 304"/>
          <p:cNvSpPr>
            <a:spLocks noChangeAspect="1"/>
          </p:cNvSpPr>
          <p:nvPr/>
        </p:nvSpPr>
        <p:spPr>
          <a:xfrm flipH="1">
            <a:off x="11803128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8" name="任意多边形 307"/>
          <p:cNvSpPr>
            <a:spLocks noChangeAspect="1"/>
          </p:cNvSpPr>
          <p:nvPr/>
        </p:nvSpPr>
        <p:spPr>
          <a:xfrm flipH="1">
            <a:off x="1180724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1" name="任意多边形 310"/>
          <p:cNvSpPr>
            <a:spLocks noChangeAspect="1"/>
          </p:cNvSpPr>
          <p:nvPr/>
        </p:nvSpPr>
        <p:spPr>
          <a:xfrm flipH="1">
            <a:off x="11806772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2" name="任意多边形 311"/>
          <p:cNvSpPr>
            <a:spLocks noChangeAspect="1"/>
          </p:cNvSpPr>
          <p:nvPr/>
        </p:nvSpPr>
        <p:spPr>
          <a:xfrm flipH="1">
            <a:off x="11809732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3" name="任意多边形 312"/>
          <p:cNvSpPr>
            <a:spLocks noChangeAspect="1"/>
          </p:cNvSpPr>
          <p:nvPr/>
        </p:nvSpPr>
        <p:spPr>
          <a:xfrm flipH="1">
            <a:off x="11814392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7" name="等腰三角形 316"/>
          <p:cNvSpPr>
            <a:spLocks noChangeAspect="1"/>
          </p:cNvSpPr>
          <p:nvPr/>
        </p:nvSpPr>
        <p:spPr>
          <a:xfrm flipH="1" flipV="1">
            <a:off x="11346692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887260" y="565689"/>
            <a:ext cx="3977716" cy="523220"/>
            <a:chOff x="4259263" y="707115"/>
            <a:chExt cx="3977716" cy="523220"/>
          </a:xfrm>
        </p:grpSpPr>
        <p:grpSp>
          <p:nvGrpSpPr>
            <p:cNvPr id="72" name="组合 71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78" name="直接连接符 77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等腰三角形 78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等腰三角形 79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等腰三角形 75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等腰三角形 76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81" name="等腰三角形 80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等腰三角形 84"/>
          <p:cNvSpPr>
            <a:spLocks noChangeAspect="1"/>
          </p:cNvSpPr>
          <p:nvPr/>
        </p:nvSpPr>
        <p:spPr>
          <a:xfrm>
            <a:off x="446158" y="4537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等腰三角形 85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/>
          <p:cNvSpPr>
            <a:spLocks noChangeAspect="1"/>
          </p:cNvSpPr>
          <p:nvPr/>
        </p:nvSpPr>
        <p:spPr>
          <a:xfrm flipV="1">
            <a:off x="5087" y="145957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>
            <a:off x="12998" y="69547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>
            <a:spLocks noChangeAspect="1"/>
          </p:cNvSpPr>
          <p:nvPr/>
        </p:nvSpPr>
        <p:spPr>
          <a:xfrm>
            <a:off x="8471" y="1461438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任意多边形 95"/>
          <p:cNvSpPr>
            <a:spLocks noChangeAspect="1"/>
          </p:cNvSpPr>
          <p:nvPr/>
        </p:nvSpPr>
        <p:spPr>
          <a:xfrm>
            <a:off x="8470" y="-84155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任意多边形 96"/>
          <p:cNvSpPr>
            <a:spLocks noChangeAspect="1"/>
          </p:cNvSpPr>
          <p:nvPr/>
        </p:nvSpPr>
        <p:spPr>
          <a:xfrm>
            <a:off x="8470" y="695470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>
            <a:spLocks noChangeAspect="1"/>
          </p:cNvSpPr>
          <p:nvPr/>
        </p:nvSpPr>
        <p:spPr>
          <a:xfrm>
            <a:off x="7224" y="1459571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任意多边形 98"/>
          <p:cNvSpPr>
            <a:spLocks noChangeAspect="1"/>
          </p:cNvSpPr>
          <p:nvPr/>
        </p:nvSpPr>
        <p:spPr>
          <a:xfrm>
            <a:off x="8470" y="1462005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任意多边形 101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3" name="任意多边形 102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4" name="任意多边形 103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任意多边形 104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任意多边形 105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任意多边形 106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>
            <a:spLocks noChangeAspect="1"/>
          </p:cNvSpPr>
          <p:nvPr/>
        </p:nvSpPr>
        <p:spPr>
          <a:xfrm flipV="1">
            <a:off x="10500" y="-8415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任意多边形 109"/>
          <p:cNvSpPr/>
          <p:nvPr/>
        </p:nvSpPr>
        <p:spPr>
          <a:xfrm>
            <a:off x="3644352" y="2268062"/>
            <a:ext cx="776369" cy="2368619"/>
          </a:xfrm>
          <a:custGeom>
            <a:avLst/>
            <a:gdLst>
              <a:gd name="connsiteX0" fmla="*/ 0 w 776369"/>
              <a:gd name="connsiteY0" fmla="*/ 0 h 2368619"/>
              <a:gd name="connsiteX1" fmla="*/ 776369 w 776369"/>
              <a:gd name="connsiteY1" fmla="*/ 2368619 h 2368619"/>
              <a:gd name="connsiteX2" fmla="*/ 0 w 776369"/>
              <a:gd name="connsiteY2" fmla="*/ 2368619 h 2368619"/>
              <a:gd name="connsiteX3" fmla="*/ 0 w 776369"/>
              <a:gd name="connsiteY3" fmla="*/ 0 h 236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369" h="2368619">
                <a:moveTo>
                  <a:pt x="0" y="0"/>
                </a:moveTo>
                <a:lnTo>
                  <a:pt x="776369" y="2368619"/>
                </a:lnTo>
                <a:lnTo>
                  <a:pt x="0" y="2368619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8" name="任意多边形 107"/>
          <p:cNvSpPr/>
          <p:nvPr/>
        </p:nvSpPr>
        <p:spPr>
          <a:xfrm>
            <a:off x="4437227" y="3356839"/>
            <a:ext cx="531706" cy="1279842"/>
          </a:xfrm>
          <a:custGeom>
            <a:avLst/>
            <a:gdLst>
              <a:gd name="connsiteX0" fmla="*/ 529614 w 531706"/>
              <a:gd name="connsiteY0" fmla="*/ 0 h 1279842"/>
              <a:gd name="connsiteX1" fmla="*/ 531706 w 531706"/>
              <a:gd name="connsiteY1" fmla="*/ 5056 h 1279842"/>
              <a:gd name="connsiteX2" fmla="*/ 531706 w 531706"/>
              <a:gd name="connsiteY2" fmla="*/ 1279842 h 1279842"/>
              <a:gd name="connsiteX3" fmla="*/ 0 w 531706"/>
              <a:gd name="connsiteY3" fmla="*/ 1279842 h 1279842"/>
              <a:gd name="connsiteX4" fmla="*/ 529614 w 531706"/>
              <a:gd name="connsiteY4" fmla="*/ 0 h 127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706" h="1279842">
                <a:moveTo>
                  <a:pt x="529614" y="0"/>
                </a:moveTo>
                <a:lnTo>
                  <a:pt x="531706" y="5056"/>
                </a:lnTo>
                <a:lnTo>
                  <a:pt x="531706" y="1279842"/>
                </a:lnTo>
                <a:lnTo>
                  <a:pt x="0" y="1279842"/>
                </a:lnTo>
                <a:lnTo>
                  <a:pt x="529614" y="0"/>
                </a:lnTo>
                <a:close/>
              </a:path>
            </a:pathLst>
          </a:cu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任意多边形 99"/>
          <p:cNvSpPr/>
          <p:nvPr/>
        </p:nvSpPr>
        <p:spPr>
          <a:xfrm>
            <a:off x="2862825" y="2260194"/>
            <a:ext cx="781527" cy="2376487"/>
          </a:xfrm>
          <a:custGeom>
            <a:avLst/>
            <a:gdLst>
              <a:gd name="connsiteX0" fmla="*/ 778948 w 781527"/>
              <a:gd name="connsiteY0" fmla="*/ 0 h 2376487"/>
              <a:gd name="connsiteX1" fmla="*/ 781527 w 781527"/>
              <a:gd name="connsiteY1" fmla="*/ 7868 h 2376487"/>
              <a:gd name="connsiteX2" fmla="*/ 781527 w 781527"/>
              <a:gd name="connsiteY2" fmla="*/ 2376487 h 2376487"/>
              <a:gd name="connsiteX3" fmla="*/ 0 w 781527"/>
              <a:gd name="connsiteY3" fmla="*/ 2376487 h 2376487"/>
              <a:gd name="connsiteX4" fmla="*/ 778948 w 781527"/>
              <a:gd name="connsiteY4" fmla="*/ 0 h 237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527" h="2376487">
                <a:moveTo>
                  <a:pt x="778948" y="0"/>
                </a:moveTo>
                <a:lnTo>
                  <a:pt x="781527" y="7868"/>
                </a:lnTo>
                <a:lnTo>
                  <a:pt x="781527" y="2376487"/>
                </a:lnTo>
                <a:lnTo>
                  <a:pt x="0" y="2376487"/>
                </a:lnTo>
                <a:lnTo>
                  <a:pt x="778948" y="0"/>
                </a:lnTo>
                <a:close/>
              </a:path>
            </a:pathLst>
          </a:cu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任意多边形 94"/>
          <p:cNvSpPr/>
          <p:nvPr/>
        </p:nvSpPr>
        <p:spPr>
          <a:xfrm>
            <a:off x="4968934" y="3361895"/>
            <a:ext cx="527521" cy="1274786"/>
          </a:xfrm>
          <a:custGeom>
            <a:avLst/>
            <a:gdLst>
              <a:gd name="connsiteX0" fmla="*/ 0 w 527521"/>
              <a:gd name="connsiteY0" fmla="*/ 0 h 1274786"/>
              <a:gd name="connsiteX1" fmla="*/ 527521 w 527521"/>
              <a:gd name="connsiteY1" fmla="*/ 1274786 h 1274786"/>
              <a:gd name="connsiteX2" fmla="*/ 0 w 527521"/>
              <a:gd name="connsiteY2" fmla="*/ 1274786 h 1274786"/>
              <a:gd name="connsiteX3" fmla="*/ 0 w 527521"/>
              <a:gd name="connsiteY3" fmla="*/ 0 h 127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521" h="1274786">
                <a:moveTo>
                  <a:pt x="0" y="0"/>
                </a:moveTo>
                <a:lnTo>
                  <a:pt x="527521" y="1274786"/>
                </a:lnTo>
                <a:lnTo>
                  <a:pt x="0" y="1274786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5" name="任意多边形 114"/>
          <p:cNvSpPr/>
          <p:nvPr/>
        </p:nvSpPr>
        <p:spPr>
          <a:xfrm>
            <a:off x="6266259" y="1872684"/>
            <a:ext cx="751179" cy="2763997"/>
          </a:xfrm>
          <a:custGeom>
            <a:avLst/>
            <a:gdLst>
              <a:gd name="connsiteX0" fmla="*/ 0 w 751179"/>
              <a:gd name="connsiteY0" fmla="*/ 0 h 2763997"/>
              <a:gd name="connsiteX1" fmla="*/ 751179 w 751179"/>
              <a:gd name="connsiteY1" fmla="*/ 2763997 h 2763997"/>
              <a:gd name="connsiteX2" fmla="*/ 0 w 751179"/>
              <a:gd name="connsiteY2" fmla="*/ 2763997 h 2763997"/>
              <a:gd name="connsiteX3" fmla="*/ 0 w 751179"/>
              <a:gd name="connsiteY3" fmla="*/ 0 h 2763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1179" h="2763997">
                <a:moveTo>
                  <a:pt x="0" y="0"/>
                </a:moveTo>
                <a:lnTo>
                  <a:pt x="751179" y="2763997"/>
                </a:lnTo>
                <a:lnTo>
                  <a:pt x="0" y="2763997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4" name="任意多边形 113"/>
          <p:cNvSpPr/>
          <p:nvPr/>
        </p:nvSpPr>
        <p:spPr>
          <a:xfrm>
            <a:off x="7020266" y="3767774"/>
            <a:ext cx="295249" cy="863252"/>
          </a:xfrm>
          <a:custGeom>
            <a:avLst/>
            <a:gdLst>
              <a:gd name="connsiteX0" fmla="*/ 295249 w 295249"/>
              <a:gd name="connsiteY0" fmla="*/ 0 h 863252"/>
              <a:gd name="connsiteX1" fmla="*/ 295249 w 295249"/>
              <a:gd name="connsiteY1" fmla="*/ 863252 h 863252"/>
              <a:gd name="connsiteX2" fmla="*/ 0 w 295249"/>
              <a:gd name="connsiteY2" fmla="*/ 863252 h 863252"/>
              <a:gd name="connsiteX3" fmla="*/ 295249 w 295249"/>
              <a:gd name="connsiteY3" fmla="*/ 0 h 863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49" h="863252">
                <a:moveTo>
                  <a:pt x="295249" y="0"/>
                </a:moveTo>
                <a:lnTo>
                  <a:pt x="295249" y="863252"/>
                </a:lnTo>
                <a:lnTo>
                  <a:pt x="0" y="863252"/>
                </a:lnTo>
                <a:lnTo>
                  <a:pt x="295249" y="0"/>
                </a:lnTo>
                <a:close/>
              </a:path>
            </a:pathLst>
          </a:cu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任意多边形 111"/>
          <p:cNvSpPr/>
          <p:nvPr/>
        </p:nvSpPr>
        <p:spPr>
          <a:xfrm>
            <a:off x="5513754" y="1870248"/>
            <a:ext cx="752504" cy="2766433"/>
          </a:xfrm>
          <a:custGeom>
            <a:avLst/>
            <a:gdLst>
              <a:gd name="connsiteX0" fmla="*/ 751842 w 752504"/>
              <a:gd name="connsiteY0" fmla="*/ 0 h 2766433"/>
              <a:gd name="connsiteX1" fmla="*/ 752504 w 752504"/>
              <a:gd name="connsiteY1" fmla="*/ 2436 h 2766433"/>
              <a:gd name="connsiteX2" fmla="*/ 752504 w 752504"/>
              <a:gd name="connsiteY2" fmla="*/ 2766433 h 2766433"/>
              <a:gd name="connsiteX3" fmla="*/ 0 w 752504"/>
              <a:gd name="connsiteY3" fmla="*/ 2766433 h 2766433"/>
              <a:gd name="connsiteX4" fmla="*/ 751842 w 752504"/>
              <a:gd name="connsiteY4" fmla="*/ 0 h 2766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504" h="2766433">
                <a:moveTo>
                  <a:pt x="751842" y="0"/>
                </a:moveTo>
                <a:lnTo>
                  <a:pt x="752504" y="2436"/>
                </a:lnTo>
                <a:lnTo>
                  <a:pt x="752504" y="2766433"/>
                </a:lnTo>
                <a:lnTo>
                  <a:pt x="0" y="2766433"/>
                </a:lnTo>
                <a:lnTo>
                  <a:pt x="751842" y="0"/>
                </a:lnTo>
                <a:close/>
              </a:path>
            </a:pathLst>
          </a:cu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任意多边形 110"/>
          <p:cNvSpPr/>
          <p:nvPr/>
        </p:nvSpPr>
        <p:spPr>
          <a:xfrm>
            <a:off x="7315515" y="3767774"/>
            <a:ext cx="295249" cy="863252"/>
          </a:xfrm>
          <a:custGeom>
            <a:avLst/>
            <a:gdLst>
              <a:gd name="connsiteX0" fmla="*/ 0 w 295249"/>
              <a:gd name="connsiteY0" fmla="*/ 0 h 863252"/>
              <a:gd name="connsiteX1" fmla="*/ 295249 w 295249"/>
              <a:gd name="connsiteY1" fmla="*/ 863252 h 863252"/>
              <a:gd name="connsiteX2" fmla="*/ 0 w 295249"/>
              <a:gd name="connsiteY2" fmla="*/ 863252 h 863252"/>
              <a:gd name="connsiteX3" fmla="*/ 0 w 295249"/>
              <a:gd name="connsiteY3" fmla="*/ 0 h 863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49" h="863252">
                <a:moveTo>
                  <a:pt x="0" y="0"/>
                </a:moveTo>
                <a:lnTo>
                  <a:pt x="295249" y="863252"/>
                </a:lnTo>
                <a:lnTo>
                  <a:pt x="0" y="863252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6" name="文本框 115"/>
          <p:cNvSpPr txBox="1"/>
          <p:nvPr/>
        </p:nvSpPr>
        <p:spPr>
          <a:xfrm>
            <a:off x="3216617" y="1821028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b="1" dirty="0">
              <a:solidFill>
                <a:srgbClr val="A7C4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4537379" y="2916705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dirty="0">
              <a:solidFill>
                <a:srgbClr val="A7C4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5858093" y="1471356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b="1" dirty="0">
              <a:solidFill>
                <a:srgbClr val="A7C4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6879773" y="3357517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b="1" dirty="0">
              <a:solidFill>
                <a:srgbClr val="A7C4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2708928" y="4773927"/>
            <a:ext cx="6523379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1" name="任意多边形 120"/>
          <p:cNvSpPr/>
          <p:nvPr/>
        </p:nvSpPr>
        <p:spPr>
          <a:xfrm>
            <a:off x="8296922" y="2922381"/>
            <a:ext cx="681627" cy="1708645"/>
          </a:xfrm>
          <a:custGeom>
            <a:avLst/>
            <a:gdLst>
              <a:gd name="connsiteX0" fmla="*/ 0 w 776369"/>
              <a:gd name="connsiteY0" fmla="*/ 0 h 2368619"/>
              <a:gd name="connsiteX1" fmla="*/ 776369 w 776369"/>
              <a:gd name="connsiteY1" fmla="*/ 2368619 h 2368619"/>
              <a:gd name="connsiteX2" fmla="*/ 0 w 776369"/>
              <a:gd name="connsiteY2" fmla="*/ 2368619 h 2368619"/>
              <a:gd name="connsiteX3" fmla="*/ 0 w 776369"/>
              <a:gd name="connsiteY3" fmla="*/ 0 h 236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369" h="2368619">
                <a:moveTo>
                  <a:pt x="0" y="0"/>
                </a:moveTo>
                <a:lnTo>
                  <a:pt x="776369" y="2368619"/>
                </a:lnTo>
                <a:lnTo>
                  <a:pt x="0" y="2368619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2" name="任意多边形 121"/>
          <p:cNvSpPr/>
          <p:nvPr/>
        </p:nvSpPr>
        <p:spPr>
          <a:xfrm>
            <a:off x="7610767" y="2916705"/>
            <a:ext cx="686155" cy="1714321"/>
          </a:xfrm>
          <a:custGeom>
            <a:avLst/>
            <a:gdLst>
              <a:gd name="connsiteX0" fmla="*/ 778948 w 781527"/>
              <a:gd name="connsiteY0" fmla="*/ 0 h 2376487"/>
              <a:gd name="connsiteX1" fmla="*/ 781527 w 781527"/>
              <a:gd name="connsiteY1" fmla="*/ 7868 h 2376487"/>
              <a:gd name="connsiteX2" fmla="*/ 781527 w 781527"/>
              <a:gd name="connsiteY2" fmla="*/ 2376487 h 2376487"/>
              <a:gd name="connsiteX3" fmla="*/ 0 w 781527"/>
              <a:gd name="connsiteY3" fmla="*/ 2376487 h 2376487"/>
              <a:gd name="connsiteX4" fmla="*/ 778948 w 781527"/>
              <a:gd name="connsiteY4" fmla="*/ 0 h 237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527" h="2376487">
                <a:moveTo>
                  <a:pt x="778948" y="0"/>
                </a:moveTo>
                <a:lnTo>
                  <a:pt x="781527" y="7868"/>
                </a:lnTo>
                <a:lnTo>
                  <a:pt x="781527" y="2376487"/>
                </a:lnTo>
                <a:lnTo>
                  <a:pt x="0" y="2376487"/>
                </a:lnTo>
                <a:lnTo>
                  <a:pt x="778948" y="0"/>
                </a:lnTo>
                <a:close/>
              </a:path>
            </a:pathLst>
          </a:cu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文本框 122"/>
          <p:cNvSpPr txBox="1"/>
          <p:nvPr/>
        </p:nvSpPr>
        <p:spPr>
          <a:xfrm>
            <a:off x="7879783" y="2430103"/>
            <a:ext cx="85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000" b="1" dirty="0">
              <a:solidFill>
                <a:srgbClr val="A7C4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等腰三角形 61"/>
          <p:cNvSpPr>
            <a:spLocks noChangeAspect="1"/>
          </p:cNvSpPr>
          <p:nvPr/>
        </p:nvSpPr>
        <p:spPr>
          <a:xfrm rot="5400000" flipH="1">
            <a:off x="6148478" y="2479122"/>
            <a:ext cx="1648170" cy="1420836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等腰三角形 128"/>
          <p:cNvSpPr>
            <a:spLocks noChangeAspect="1"/>
          </p:cNvSpPr>
          <p:nvPr/>
        </p:nvSpPr>
        <p:spPr>
          <a:xfrm rot="5400000" flipH="1">
            <a:off x="6282948" y="2625540"/>
            <a:ext cx="1259315" cy="1085616"/>
          </a:xfrm>
          <a:prstGeom prst="triangle">
            <a:avLst/>
          </a:pr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>
            <a:spLocks noChangeAspect="1"/>
          </p:cNvSpPr>
          <p:nvPr/>
        </p:nvSpPr>
        <p:spPr>
          <a:xfrm rot="16200000">
            <a:off x="4479225" y="2990383"/>
            <a:ext cx="1490099" cy="1284568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等腰三角形 127"/>
          <p:cNvSpPr>
            <a:spLocks noChangeAspect="1"/>
          </p:cNvSpPr>
          <p:nvPr/>
        </p:nvSpPr>
        <p:spPr>
          <a:xfrm rot="16200000">
            <a:off x="4770387" y="3172834"/>
            <a:ext cx="1037066" cy="894022"/>
          </a:xfrm>
          <a:prstGeom prst="triangle">
            <a:avLst/>
          </a:pr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等腰三角形 228"/>
          <p:cNvSpPr>
            <a:spLocks noChangeAspect="1"/>
          </p:cNvSpPr>
          <p:nvPr/>
        </p:nvSpPr>
        <p:spPr>
          <a:xfrm flipH="1" flipV="1">
            <a:off x="11367772" y="608400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>
            <a:spLocks noChangeAspect="1"/>
          </p:cNvSpPr>
          <p:nvPr/>
        </p:nvSpPr>
        <p:spPr>
          <a:xfrm flipH="1">
            <a:off x="11360614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等腰三角形 287"/>
          <p:cNvSpPr>
            <a:spLocks noChangeAspect="1"/>
          </p:cNvSpPr>
          <p:nvPr/>
        </p:nvSpPr>
        <p:spPr>
          <a:xfrm flipH="1" flipV="1">
            <a:off x="11352105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等腰三角形 291"/>
          <p:cNvSpPr>
            <a:spLocks noChangeAspect="1"/>
          </p:cNvSpPr>
          <p:nvPr/>
        </p:nvSpPr>
        <p:spPr>
          <a:xfrm flipH="1">
            <a:off x="11344194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任意多边形 297"/>
          <p:cNvSpPr>
            <a:spLocks noChangeAspect="1"/>
          </p:cNvSpPr>
          <p:nvPr/>
        </p:nvSpPr>
        <p:spPr>
          <a:xfrm flipH="1">
            <a:off x="12242066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9" name="任意多边形 298"/>
          <p:cNvSpPr>
            <a:spLocks noChangeAspect="1"/>
          </p:cNvSpPr>
          <p:nvPr/>
        </p:nvSpPr>
        <p:spPr>
          <a:xfrm flipH="1">
            <a:off x="12692161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0" name="任意多边形 299"/>
          <p:cNvSpPr>
            <a:spLocks noChangeAspect="1"/>
          </p:cNvSpPr>
          <p:nvPr/>
        </p:nvSpPr>
        <p:spPr>
          <a:xfrm flipH="1">
            <a:off x="11802982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1" name="任意多边形 300"/>
          <p:cNvSpPr>
            <a:spLocks noChangeAspect="1"/>
          </p:cNvSpPr>
          <p:nvPr/>
        </p:nvSpPr>
        <p:spPr>
          <a:xfrm flipH="1">
            <a:off x="12696273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2" name="任意多边形 301"/>
          <p:cNvSpPr>
            <a:spLocks noChangeAspect="1"/>
          </p:cNvSpPr>
          <p:nvPr/>
        </p:nvSpPr>
        <p:spPr>
          <a:xfrm flipH="1">
            <a:off x="11793312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3" name="任意多边形 302"/>
          <p:cNvSpPr>
            <a:spLocks noChangeAspect="1"/>
          </p:cNvSpPr>
          <p:nvPr/>
        </p:nvSpPr>
        <p:spPr>
          <a:xfrm flipH="1">
            <a:off x="11793312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4" name="任意多边形 303"/>
          <p:cNvSpPr>
            <a:spLocks noChangeAspect="1"/>
          </p:cNvSpPr>
          <p:nvPr/>
        </p:nvSpPr>
        <p:spPr>
          <a:xfrm flipH="1">
            <a:off x="12246561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5" name="任意多边形 304"/>
          <p:cNvSpPr>
            <a:spLocks noChangeAspect="1"/>
          </p:cNvSpPr>
          <p:nvPr/>
        </p:nvSpPr>
        <p:spPr>
          <a:xfrm flipH="1">
            <a:off x="11803128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8" name="任意多边形 307"/>
          <p:cNvSpPr>
            <a:spLocks noChangeAspect="1"/>
          </p:cNvSpPr>
          <p:nvPr/>
        </p:nvSpPr>
        <p:spPr>
          <a:xfrm flipH="1">
            <a:off x="1180724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1" name="任意多边形 310"/>
          <p:cNvSpPr>
            <a:spLocks noChangeAspect="1"/>
          </p:cNvSpPr>
          <p:nvPr/>
        </p:nvSpPr>
        <p:spPr>
          <a:xfrm flipH="1">
            <a:off x="11806772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2" name="任意多边形 311"/>
          <p:cNvSpPr>
            <a:spLocks noChangeAspect="1"/>
          </p:cNvSpPr>
          <p:nvPr/>
        </p:nvSpPr>
        <p:spPr>
          <a:xfrm flipH="1">
            <a:off x="11809732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3" name="任意多边形 312"/>
          <p:cNvSpPr>
            <a:spLocks noChangeAspect="1"/>
          </p:cNvSpPr>
          <p:nvPr/>
        </p:nvSpPr>
        <p:spPr>
          <a:xfrm flipH="1">
            <a:off x="11814392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7" name="等腰三角形 316"/>
          <p:cNvSpPr>
            <a:spLocks noChangeAspect="1"/>
          </p:cNvSpPr>
          <p:nvPr/>
        </p:nvSpPr>
        <p:spPr>
          <a:xfrm flipH="1" flipV="1">
            <a:off x="11346692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887260" y="565689"/>
            <a:ext cx="3977716" cy="523220"/>
            <a:chOff x="4259263" y="707115"/>
            <a:chExt cx="3977716" cy="523220"/>
          </a:xfrm>
        </p:grpSpPr>
        <p:grpSp>
          <p:nvGrpSpPr>
            <p:cNvPr id="72" name="组合 71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78" name="直接连接符 77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等腰三角形 78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等腰三角形 79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等腰三角形 75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等腰三角形 76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81" name="等腰三角形 80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等腰三角形 84"/>
          <p:cNvSpPr>
            <a:spLocks noChangeAspect="1"/>
          </p:cNvSpPr>
          <p:nvPr/>
        </p:nvSpPr>
        <p:spPr>
          <a:xfrm>
            <a:off x="446158" y="4537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等腰三角形 85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/>
          <p:cNvSpPr>
            <a:spLocks noChangeAspect="1"/>
          </p:cNvSpPr>
          <p:nvPr/>
        </p:nvSpPr>
        <p:spPr>
          <a:xfrm flipV="1">
            <a:off x="5087" y="145957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>
            <a:off x="12998" y="69547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>
            <a:spLocks noChangeAspect="1"/>
          </p:cNvSpPr>
          <p:nvPr/>
        </p:nvSpPr>
        <p:spPr>
          <a:xfrm>
            <a:off x="8471" y="1461438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任意多边形 95"/>
          <p:cNvSpPr>
            <a:spLocks noChangeAspect="1"/>
          </p:cNvSpPr>
          <p:nvPr/>
        </p:nvSpPr>
        <p:spPr>
          <a:xfrm>
            <a:off x="8470" y="-84155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任意多边形 96"/>
          <p:cNvSpPr>
            <a:spLocks noChangeAspect="1"/>
          </p:cNvSpPr>
          <p:nvPr/>
        </p:nvSpPr>
        <p:spPr>
          <a:xfrm>
            <a:off x="8470" y="695470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>
            <a:spLocks noChangeAspect="1"/>
          </p:cNvSpPr>
          <p:nvPr/>
        </p:nvSpPr>
        <p:spPr>
          <a:xfrm>
            <a:off x="7224" y="1459571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任意多边形 98"/>
          <p:cNvSpPr>
            <a:spLocks noChangeAspect="1"/>
          </p:cNvSpPr>
          <p:nvPr/>
        </p:nvSpPr>
        <p:spPr>
          <a:xfrm>
            <a:off x="8470" y="1462005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任意多边形 101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3" name="任意多边形 102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4" name="任意多边形 103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任意多边形 104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任意多边形 105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任意多边形 106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>
            <a:spLocks noChangeAspect="1"/>
          </p:cNvSpPr>
          <p:nvPr/>
        </p:nvSpPr>
        <p:spPr>
          <a:xfrm flipV="1">
            <a:off x="10500" y="-8415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等腰三角形 55"/>
          <p:cNvSpPr>
            <a:spLocks noChangeAspect="1"/>
          </p:cNvSpPr>
          <p:nvPr/>
        </p:nvSpPr>
        <p:spPr>
          <a:xfrm rot="16200000">
            <a:off x="4817998" y="483317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>
            <a:off x="5846250" y="3352887"/>
            <a:ext cx="0" cy="3204000"/>
          </a:xfrm>
          <a:prstGeom prst="line">
            <a:avLst/>
          </a:prstGeom>
          <a:ln w="28575">
            <a:solidFill>
              <a:srgbClr val="9CC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等腰三角形 63"/>
          <p:cNvSpPr>
            <a:spLocks noChangeAspect="1"/>
          </p:cNvSpPr>
          <p:nvPr/>
        </p:nvSpPr>
        <p:spPr>
          <a:xfrm rot="16200000" flipH="1">
            <a:off x="5265929" y="1559324"/>
            <a:ext cx="876960" cy="756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5" name="直接连接符 64"/>
          <p:cNvCxnSpPr/>
          <p:nvPr/>
        </p:nvCxnSpPr>
        <p:spPr>
          <a:xfrm flipH="1">
            <a:off x="6064047" y="2120954"/>
            <a:ext cx="0" cy="4428000"/>
          </a:xfrm>
          <a:prstGeom prst="line">
            <a:avLst/>
          </a:prstGeom>
          <a:ln w="28575">
            <a:solidFill>
              <a:srgbClr val="9CC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6274845" y="3795975"/>
            <a:ext cx="0" cy="2736000"/>
          </a:xfrm>
          <a:prstGeom prst="line">
            <a:avLst/>
          </a:prstGeom>
          <a:ln w="28575">
            <a:solidFill>
              <a:srgbClr val="9CC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等腰三角形 66"/>
          <p:cNvSpPr>
            <a:spLocks noChangeAspect="1"/>
          </p:cNvSpPr>
          <p:nvPr/>
        </p:nvSpPr>
        <p:spPr>
          <a:xfrm rot="5400000" flipH="1">
            <a:off x="6413176" y="4339442"/>
            <a:ext cx="1044000" cy="900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672159" y="4798833"/>
            <a:ext cx="2961057" cy="1755513"/>
            <a:chOff x="2667396" y="4798833"/>
            <a:chExt cx="2961057" cy="1755513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628453" y="4798833"/>
              <a:ext cx="0" cy="1332000"/>
            </a:xfrm>
            <a:prstGeom prst="line">
              <a:avLst/>
            </a:prstGeom>
            <a:ln w="28575">
              <a:solidFill>
                <a:srgbClr val="9CCF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2667396" y="6554346"/>
              <a:ext cx="2583543" cy="0"/>
            </a:xfrm>
            <a:prstGeom prst="line">
              <a:avLst/>
            </a:prstGeom>
            <a:ln w="28575">
              <a:solidFill>
                <a:srgbClr val="9CCF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弧形 6"/>
            <p:cNvSpPr/>
            <p:nvPr/>
          </p:nvSpPr>
          <p:spPr>
            <a:xfrm flipV="1">
              <a:off x="4873568" y="5681674"/>
              <a:ext cx="754742" cy="872672"/>
            </a:xfrm>
            <a:prstGeom prst="arc">
              <a:avLst/>
            </a:prstGeom>
            <a:ln w="28575">
              <a:solidFill>
                <a:srgbClr val="9CCF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 flipH="1">
            <a:off x="6492542" y="4798833"/>
            <a:ext cx="2961057" cy="1755513"/>
            <a:chOff x="2667396" y="4798833"/>
            <a:chExt cx="2961057" cy="1755513"/>
          </a:xfrm>
        </p:grpSpPr>
        <p:cxnSp>
          <p:nvCxnSpPr>
            <p:cNvPr id="94" name="直接连接符 93"/>
            <p:cNvCxnSpPr/>
            <p:nvPr/>
          </p:nvCxnSpPr>
          <p:spPr>
            <a:xfrm>
              <a:off x="5628453" y="4798833"/>
              <a:ext cx="0" cy="1332000"/>
            </a:xfrm>
            <a:prstGeom prst="line">
              <a:avLst/>
            </a:prstGeom>
            <a:ln w="28575">
              <a:solidFill>
                <a:srgbClr val="9CCF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2667396" y="6554346"/>
              <a:ext cx="2583543" cy="0"/>
            </a:xfrm>
            <a:prstGeom prst="line">
              <a:avLst/>
            </a:prstGeom>
            <a:ln w="28575">
              <a:solidFill>
                <a:srgbClr val="9CCF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弧形 99"/>
            <p:cNvSpPr/>
            <p:nvPr/>
          </p:nvSpPr>
          <p:spPr>
            <a:xfrm flipV="1">
              <a:off x="4873568" y="5681674"/>
              <a:ext cx="754742" cy="872672"/>
            </a:xfrm>
            <a:prstGeom prst="arc">
              <a:avLst/>
            </a:prstGeom>
            <a:ln w="28575">
              <a:solidFill>
                <a:srgbClr val="9CCF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7728701" y="297650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C0D6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08" name="矩形 107"/>
          <p:cNvSpPr/>
          <p:nvPr/>
        </p:nvSpPr>
        <p:spPr>
          <a:xfrm>
            <a:off x="7745973" y="3334172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7432859" y="458610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C0D6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11" name="矩形 110"/>
          <p:cNvSpPr/>
          <p:nvPr/>
        </p:nvSpPr>
        <p:spPr>
          <a:xfrm>
            <a:off x="7450131" y="4943772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2808981" y="339586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C0D6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15" name="矩形 114"/>
          <p:cNvSpPr/>
          <p:nvPr/>
        </p:nvSpPr>
        <p:spPr>
          <a:xfrm>
            <a:off x="1602378" y="3749233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3071299" y="497510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C0D6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17" name="矩形 116"/>
          <p:cNvSpPr/>
          <p:nvPr/>
        </p:nvSpPr>
        <p:spPr>
          <a:xfrm>
            <a:off x="1864696" y="5328473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3578127" y="171790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C0D6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19" name="矩形 118"/>
          <p:cNvSpPr/>
          <p:nvPr/>
        </p:nvSpPr>
        <p:spPr>
          <a:xfrm>
            <a:off x="2371524" y="2071270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5561712" y="1707558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5144859" y="3404852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5155450" y="4992974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6456390" y="4553184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6373310" y="2931352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等腰三角形 228"/>
          <p:cNvSpPr>
            <a:spLocks noChangeAspect="1"/>
          </p:cNvSpPr>
          <p:nvPr/>
        </p:nvSpPr>
        <p:spPr>
          <a:xfrm flipH="1" flipV="1">
            <a:off x="11367772" y="608400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>
            <a:spLocks noChangeAspect="1"/>
          </p:cNvSpPr>
          <p:nvPr/>
        </p:nvSpPr>
        <p:spPr>
          <a:xfrm flipH="1">
            <a:off x="11360614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等腰三角形 287"/>
          <p:cNvSpPr>
            <a:spLocks noChangeAspect="1"/>
          </p:cNvSpPr>
          <p:nvPr/>
        </p:nvSpPr>
        <p:spPr>
          <a:xfrm flipH="1" flipV="1">
            <a:off x="11352105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等腰三角形 291"/>
          <p:cNvSpPr>
            <a:spLocks noChangeAspect="1"/>
          </p:cNvSpPr>
          <p:nvPr/>
        </p:nvSpPr>
        <p:spPr>
          <a:xfrm flipH="1">
            <a:off x="11344194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任意多边形 297"/>
          <p:cNvSpPr>
            <a:spLocks noChangeAspect="1"/>
          </p:cNvSpPr>
          <p:nvPr/>
        </p:nvSpPr>
        <p:spPr>
          <a:xfrm flipH="1">
            <a:off x="12242066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9" name="任意多边形 298"/>
          <p:cNvSpPr>
            <a:spLocks noChangeAspect="1"/>
          </p:cNvSpPr>
          <p:nvPr/>
        </p:nvSpPr>
        <p:spPr>
          <a:xfrm flipH="1">
            <a:off x="12692161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0" name="任意多边形 299"/>
          <p:cNvSpPr>
            <a:spLocks noChangeAspect="1"/>
          </p:cNvSpPr>
          <p:nvPr/>
        </p:nvSpPr>
        <p:spPr>
          <a:xfrm flipH="1">
            <a:off x="11802982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1" name="任意多边形 300"/>
          <p:cNvSpPr>
            <a:spLocks noChangeAspect="1"/>
          </p:cNvSpPr>
          <p:nvPr/>
        </p:nvSpPr>
        <p:spPr>
          <a:xfrm flipH="1">
            <a:off x="12696273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2" name="任意多边形 301"/>
          <p:cNvSpPr>
            <a:spLocks noChangeAspect="1"/>
          </p:cNvSpPr>
          <p:nvPr/>
        </p:nvSpPr>
        <p:spPr>
          <a:xfrm flipH="1">
            <a:off x="11793312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3" name="任意多边形 302"/>
          <p:cNvSpPr>
            <a:spLocks noChangeAspect="1"/>
          </p:cNvSpPr>
          <p:nvPr/>
        </p:nvSpPr>
        <p:spPr>
          <a:xfrm flipH="1">
            <a:off x="11793312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4" name="任意多边形 303"/>
          <p:cNvSpPr>
            <a:spLocks noChangeAspect="1"/>
          </p:cNvSpPr>
          <p:nvPr/>
        </p:nvSpPr>
        <p:spPr>
          <a:xfrm flipH="1">
            <a:off x="12246561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5" name="任意多边形 304"/>
          <p:cNvSpPr>
            <a:spLocks noChangeAspect="1"/>
          </p:cNvSpPr>
          <p:nvPr/>
        </p:nvSpPr>
        <p:spPr>
          <a:xfrm flipH="1">
            <a:off x="11803128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8" name="任意多边形 307"/>
          <p:cNvSpPr>
            <a:spLocks noChangeAspect="1"/>
          </p:cNvSpPr>
          <p:nvPr/>
        </p:nvSpPr>
        <p:spPr>
          <a:xfrm flipH="1">
            <a:off x="1180724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1" name="任意多边形 310"/>
          <p:cNvSpPr>
            <a:spLocks noChangeAspect="1"/>
          </p:cNvSpPr>
          <p:nvPr/>
        </p:nvSpPr>
        <p:spPr>
          <a:xfrm flipH="1">
            <a:off x="11806772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2" name="任意多边形 311"/>
          <p:cNvSpPr>
            <a:spLocks noChangeAspect="1"/>
          </p:cNvSpPr>
          <p:nvPr/>
        </p:nvSpPr>
        <p:spPr>
          <a:xfrm flipH="1">
            <a:off x="11809732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3" name="任意多边形 312"/>
          <p:cNvSpPr>
            <a:spLocks noChangeAspect="1"/>
          </p:cNvSpPr>
          <p:nvPr/>
        </p:nvSpPr>
        <p:spPr>
          <a:xfrm flipH="1">
            <a:off x="11814392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7" name="等腰三角形 316"/>
          <p:cNvSpPr>
            <a:spLocks noChangeAspect="1"/>
          </p:cNvSpPr>
          <p:nvPr/>
        </p:nvSpPr>
        <p:spPr>
          <a:xfrm flipH="1" flipV="1">
            <a:off x="11346692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887260" y="565689"/>
            <a:ext cx="3977716" cy="523220"/>
            <a:chOff x="4259263" y="707115"/>
            <a:chExt cx="3977716" cy="523220"/>
          </a:xfrm>
        </p:grpSpPr>
        <p:grpSp>
          <p:nvGrpSpPr>
            <p:cNvPr id="72" name="组合 71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78" name="直接连接符 77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等腰三角形 78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等腰三角形 79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等腰三角形 75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等腰三角形 76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81" name="等腰三角形 80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等腰三角形 84"/>
          <p:cNvSpPr>
            <a:spLocks noChangeAspect="1"/>
          </p:cNvSpPr>
          <p:nvPr/>
        </p:nvSpPr>
        <p:spPr>
          <a:xfrm>
            <a:off x="446158" y="4537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等腰三角形 85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/>
          <p:cNvSpPr>
            <a:spLocks noChangeAspect="1"/>
          </p:cNvSpPr>
          <p:nvPr/>
        </p:nvSpPr>
        <p:spPr>
          <a:xfrm flipV="1">
            <a:off x="5087" y="145957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>
            <a:off x="12998" y="69547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>
            <a:spLocks noChangeAspect="1"/>
          </p:cNvSpPr>
          <p:nvPr/>
        </p:nvSpPr>
        <p:spPr>
          <a:xfrm>
            <a:off x="8471" y="1461438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任意多边形 95"/>
          <p:cNvSpPr>
            <a:spLocks noChangeAspect="1"/>
          </p:cNvSpPr>
          <p:nvPr/>
        </p:nvSpPr>
        <p:spPr>
          <a:xfrm>
            <a:off x="8470" y="-84155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任意多边形 96"/>
          <p:cNvSpPr>
            <a:spLocks noChangeAspect="1"/>
          </p:cNvSpPr>
          <p:nvPr/>
        </p:nvSpPr>
        <p:spPr>
          <a:xfrm>
            <a:off x="8470" y="695470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>
            <a:spLocks noChangeAspect="1"/>
          </p:cNvSpPr>
          <p:nvPr/>
        </p:nvSpPr>
        <p:spPr>
          <a:xfrm>
            <a:off x="7224" y="1459571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任意多边形 98"/>
          <p:cNvSpPr>
            <a:spLocks noChangeAspect="1"/>
          </p:cNvSpPr>
          <p:nvPr/>
        </p:nvSpPr>
        <p:spPr>
          <a:xfrm>
            <a:off x="8470" y="1462005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任意多边形 101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3" name="任意多边形 102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4" name="任意多边形 103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任意多边形 104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任意多边形 105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任意多边形 106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>
            <a:spLocks noChangeAspect="1"/>
          </p:cNvSpPr>
          <p:nvPr/>
        </p:nvSpPr>
        <p:spPr>
          <a:xfrm flipV="1">
            <a:off x="10500" y="-8415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KSO_Shape"/>
          <p:cNvSpPr/>
          <p:nvPr/>
        </p:nvSpPr>
        <p:spPr>
          <a:xfrm>
            <a:off x="5638670" y="1083984"/>
            <a:ext cx="501383" cy="714561"/>
          </a:xfrm>
          <a:custGeom>
            <a:avLst/>
            <a:gdLst>
              <a:gd name="connsiteX0" fmla="*/ 586581 w 1173161"/>
              <a:gd name="connsiteY0" fmla="*/ 0 h 1672438"/>
              <a:gd name="connsiteX1" fmla="*/ 1001356 w 1173161"/>
              <a:gd name="connsiteY1" fmla="*/ 171806 h 1672438"/>
              <a:gd name="connsiteX2" fmla="*/ 1001356 w 1173161"/>
              <a:gd name="connsiteY2" fmla="*/ 1001357 h 1672438"/>
              <a:gd name="connsiteX3" fmla="*/ 586581 w 1173161"/>
              <a:gd name="connsiteY3" fmla="*/ 1672438 h 1672438"/>
              <a:gd name="connsiteX4" fmla="*/ 171805 w 1173161"/>
              <a:gd name="connsiteY4" fmla="*/ 1001357 h 1672438"/>
              <a:gd name="connsiteX5" fmla="*/ 171805 w 1173161"/>
              <a:gd name="connsiteY5" fmla="*/ 171806 h 1672438"/>
              <a:gd name="connsiteX6" fmla="*/ 586581 w 1173161"/>
              <a:gd name="connsiteY6" fmla="*/ 0 h 167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161" h="1672438">
                <a:moveTo>
                  <a:pt x="586581" y="0"/>
                </a:moveTo>
                <a:cubicBezTo>
                  <a:pt x="736700" y="0"/>
                  <a:pt x="886819" y="57269"/>
                  <a:pt x="1001356" y="171806"/>
                </a:cubicBezTo>
                <a:cubicBezTo>
                  <a:pt x="1230430" y="400880"/>
                  <a:pt x="1230430" y="772282"/>
                  <a:pt x="1001356" y="1001357"/>
                </a:cubicBezTo>
                <a:cubicBezTo>
                  <a:pt x="820380" y="1182333"/>
                  <a:pt x="682121" y="1406027"/>
                  <a:pt x="586581" y="1672438"/>
                </a:cubicBezTo>
                <a:cubicBezTo>
                  <a:pt x="491040" y="1406027"/>
                  <a:pt x="352782" y="1182333"/>
                  <a:pt x="171805" y="1001357"/>
                </a:cubicBezTo>
                <a:cubicBezTo>
                  <a:pt x="-57269" y="772282"/>
                  <a:pt x="-57269" y="400880"/>
                  <a:pt x="171805" y="171806"/>
                </a:cubicBezTo>
                <a:cubicBezTo>
                  <a:pt x="286343" y="57269"/>
                  <a:pt x="436462" y="0"/>
                  <a:pt x="5865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576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882913" y="1499076"/>
            <a:ext cx="0" cy="450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903444" y="1788388"/>
            <a:ext cx="1896411" cy="900000"/>
            <a:chOff x="6462788" y="1734862"/>
            <a:chExt cx="1896411" cy="900000"/>
          </a:xfrm>
        </p:grpSpPr>
        <p:sp>
          <p:nvSpPr>
            <p:cNvPr id="61" name="等腰三角形 60"/>
            <p:cNvSpPr>
              <a:spLocks noChangeAspect="1"/>
            </p:cNvSpPr>
            <p:nvPr/>
          </p:nvSpPr>
          <p:spPr>
            <a:xfrm rot="5400000" flipV="1">
              <a:off x="6408514" y="1789136"/>
              <a:ext cx="900000" cy="791452"/>
            </a:xfrm>
            <a:prstGeom prst="triangle">
              <a:avLst/>
            </a:pr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任意多边形 110"/>
            <p:cNvSpPr/>
            <p:nvPr/>
          </p:nvSpPr>
          <p:spPr>
            <a:xfrm>
              <a:off x="7254240" y="1734862"/>
              <a:ext cx="1104959" cy="900000"/>
            </a:xfrm>
            <a:custGeom>
              <a:avLst/>
              <a:gdLst>
                <a:gd name="connsiteX0" fmla="*/ 0 w 1104959"/>
                <a:gd name="connsiteY0" fmla="*/ 0 h 900000"/>
                <a:gd name="connsiteX1" fmla="*/ 1104959 w 1104959"/>
                <a:gd name="connsiteY1" fmla="*/ 0 h 900000"/>
                <a:gd name="connsiteX2" fmla="*/ 1104959 w 1104959"/>
                <a:gd name="connsiteY2" fmla="*/ 391991 h 900000"/>
                <a:gd name="connsiteX3" fmla="*/ 1090342 w 1104959"/>
                <a:gd name="connsiteY3" fmla="*/ 389040 h 900000"/>
                <a:gd name="connsiteX4" fmla="*/ 1029382 w 1104959"/>
                <a:gd name="connsiteY4" fmla="*/ 450000 h 900000"/>
                <a:gd name="connsiteX5" fmla="*/ 1090342 w 1104959"/>
                <a:gd name="connsiteY5" fmla="*/ 510960 h 900000"/>
                <a:gd name="connsiteX6" fmla="*/ 1104959 w 1104959"/>
                <a:gd name="connsiteY6" fmla="*/ 508009 h 900000"/>
                <a:gd name="connsiteX7" fmla="*/ 1104959 w 1104959"/>
                <a:gd name="connsiteY7" fmla="*/ 900000 h 900000"/>
                <a:gd name="connsiteX8" fmla="*/ 0 w 1104959"/>
                <a:gd name="connsiteY8" fmla="*/ 900000 h 900000"/>
                <a:gd name="connsiteX9" fmla="*/ 0 w 1104959"/>
                <a:gd name="connsiteY9" fmla="*/ 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4959" h="900000">
                  <a:moveTo>
                    <a:pt x="0" y="0"/>
                  </a:moveTo>
                  <a:lnTo>
                    <a:pt x="1104959" y="0"/>
                  </a:lnTo>
                  <a:lnTo>
                    <a:pt x="1104959" y="391991"/>
                  </a:lnTo>
                  <a:lnTo>
                    <a:pt x="1090342" y="389040"/>
                  </a:lnTo>
                  <a:cubicBezTo>
                    <a:pt x="1056675" y="389040"/>
                    <a:pt x="1029382" y="416333"/>
                    <a:pt x="1029382" y="450000"/>
                  </a:cubicBezTo>
                  <a:cubicBezTo>
                    <a:pt x="1029382" y="483667"/>
                    <a:pt x="1056675" y="510960"/>
                    <a:pt x="1090342" y="510960"/>
                  </a:cubicBezTo>
                  <a:lnTo>
                    <a:pt x="1104959" y="508009"/>
                  </a:lnTo>
                  <a:lnTo>
                    <a:pt x="1104959" y="900000"/>
                  </a:lnTo>
                  <a:lnTo>
                    <a:pt x="0" y="90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5889362" y="5073343"/>
            <a:ext cx="1896411" cy="900000"/>
            <a:chOff x="6462788" y="1734862"/>
            <a:chExt cx="1896411" cy="900000"/>
          </a:xfrm>
        </p:grpSpPr>
        <p:sp>
          <p:nvSpPr>
            <p:cNvPr id="114" name="等腰三角形 113"/>
            <p:cNvSpPr>
              <a:spLocks noChangeAspect="1"/>
            </p:cNvSpPr>
            <p:nvPr/>
          </p:nvSpPr>
          <p:spPr>
            <a:xfrm rot="5400000" flipV="1">
              <a:off x="6408514" y="1789136"/>
              <a:ext cx="900000" cy="791452"/>
            </a:xfrm>
            <a:prstGeom prst="triangle">
              <a:avLst/>
            </a:pr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任意多边形 114"/>
            <p:cNvSpPr/>
            <p:nvPr/>
          </p:nvSpPr>
          <p:spPr>
            <a:xfrm>
              <a:off x="7254240" y="1734862"/>
              <a:ext cx="1104959" cy="900000"/>
            </a:xfrm>
            <a:custGeom>
              <a:avLst/>
              <a:gdLst>
                <a:gd name="connsiteX0" fmla="*/ 0 w 1104959"/>
                <a:gd name="connsiteY0" fmla="*/ 0 h 900000"/>
                <a:gd name="connsiteX1" fmla="*/ 1104959 w 1104959"/>
                <a:gd name="connsiteY1" fmla="*/ 0 h 900000"/>
                <a:gd name="connsiteX2" fmla="*/ 1104959 w 1104959"/>
                <a:gd name="connsiteY2" fmla="*/ 391991 h 900000"/>
                <a:gd name="connsiteX3" fmla="*/ 1090342 w 1104959"/>
                <a:gd name="connsiteY3" fmla="*/ 389040 h 900000"/>
                <a:gd name="connsiteX4" fmla="*/ 1029382 w 1104959"/>
                <a:gd name="connsiteY4" fmla="*/ 450000 h 900000"/>
                <a:gd name="connsiteX5" fmla="*/ 1090342 w 1104959"/>
                <a:gd name="connsiteY5" fmla="*/ 510960 h 900000"/>
                <a:gd name="connsiteX6" fmla="*/ 1104959 w 1104959"/>
                <a:gd name="connsiteY6" fmla="*/ 508009 h 900000"/>
                <a:gd name="connsiteX7" fmla="*/ 1104959 w 1104959"/>
                <a:gd name="connsiteY7" fmla="*/ 900000 h 900000"/>
                <a:gd name="connsiteX8" fmla="*/ 0 w 1104959"/>
                <a:gd name="connsiteY8" fmla="*/ 900000 h 900000"/>
                <a:gd name="connsiteX9" fmla="*/ 0 w 1104959"/>
                <a:gd name="connsiteY9" fmla="*/ 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4959" h="900000">
                  <a:moveTo>
                    <a:pt x="0" y="0"/>
                  </a:moveTo>
                  <a:lnTo>
                    <a:pt x="1104959" y="0"/>
                  </a:lnTo>
                  <a:lnTo>
                    <a:pt x="1104959" y="391991"/>
                  </a:lnTo>
                  <a:lnTo>
                    <a:pt x="1090342" y="389040"/>
                  </a:lnTo>
                  <a:cubicBezTo>
                    <a:pt x="1056675" y="389040"/>
                    <a:pt x="1029382" y="416333"/>
                    <a:pt x="1029382" y="450000"/>
                  </a:cubicBezTo>
                  <a:cubicBezTo>
                    <a:pt x="1029382" y="483667"/>
                    <a:pt x="1056675" y="510960"/>
                    <a:pt x="1090342" y="510960"/>
                  </a:cubicBezTo>
                  <a:lnTo>
                    <a:pt x="1104959" y="508009"/>
                  </a:lnTo>
                  <a:lnTo>
                    <a:pt x="1104959" y="900000"/>
                  </a:lnTo>
                  <a:lnTo>
                    <a:pt x="0" y="90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 flipH="1">
            <a:off x="3970138" y="3430866"/>
            <a:ext cx="1896411" cy="900000"/>
            <a:chOff x="6462788" y="1734862"/>
            <a:chExt cx="1896411" cy="900000"/>
          </a:xfrm>
        </p:grpSpPr>
        <p:sp>
          <p:nvSpPr>
            <p:cNvPr id="117" name="等腰三角形 116"/>
            <p:cNvSpPr>
              <a:spLocks noChangeAspect="1"/>
            </p:cNvSpPr>
            <p:nvPr/>
          </p:nvSpPr>
          <p:spPr>
            <a:xfrm rot="5400000" flipV="1">
              <a:off x="6408514" y="1789136"/>
              <a:ext cx="900000" cy="791452"/>
            </a:xfrm>
            <a:prstGeom prst="triangle">
              <a:avLst/>
            </a:pr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任意多边形 117"/>
            <p:cNvSpPr/>
            <p:nvPr/>
          </p:nvSpPr>
          <p:spPr>
            <a:xfrm>
              <a:off x="7254240" y="1734862"/>
              <a:ext cx="1104959" cy="900000"/>
            </a:xfrm>
            <a:custGeom>
              <a:avLst/>
              <a:gdLst>
                <a:gd name="connsiteX0" fmla="*/ 0 w 1104959"/>
                <a:gd name="connsiteY0" fmla="*/ 0 h 900000"/>
                <a:gd name="connsiteX1" fmla="*/ 1104959 w 1104959"/>
                <a:gd name="connsiteY1" fmla="*/ 0 h 900000"/>
                <a:gd name="connsiteX2" fmla="*/ 1104959 w 1104959"/>
                <a:gd name="connsiteY2" fmla="*/ 391991 h 900000"/>
                <a:gd name="connsiteX3" fmla="*/ 1090342 w 1104959"/>
                <a:gd name="connsiteY3" fmla="*/ 389040 h 900000"/>
                <a:gd name="connsiteX4" fmla="*/ 1029382 w 1104959"/>
                <a:gd name="connsiteY4" fmla="*/ 450000 h 900000"/>
                <a:gd name="connsiteX5" fmla="*/ 1090342 w 1104959"/>
                <a:gd name="connsiteY5" fmla="*/ 510960 h 900000"/>
                <a:gd name="connsiteX6" fmla="*/ 1104959 w 1104959"/>
                <a:gd name="connsiteY6" fmla="*/ 508009 h 900000"/>
                <a:gd name="connsiteX7" fmla="*/ 1104959 w 1104959"/>
                <a:gd name="connsiteY7" fmla="*/ 900000 h 900000"/>
                <a:gd name="connsiteX8" fmla="*/ 0 w 1104959"/>
                <a:gd name="connsiteY8" fmla="*/ 900000 h 900000"/>
                <a:gd name="connsiteX9" fmla="*/ 0 w 1104959"/>
                <a:gd name="connsiteY9" fmla="*/ 0 h 9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4959" h="900000">
                  <a:moveTo>
                    <a:pt x="0" y="0"/>
                  </a:moveTo>
                  <a:lnTo>
                    <a:pt x="1104959" y="0"/>
                  </a:lnTo>
                  <a:lnTo>
                    <a:pt x="1104959" y="391991"/>
                  </a:lnTo>
                  <a:lnTo>
                    <a:pt x="1090342" y="389040"/>
                  </a:lnTo>
                  <a:cubicBezTo>
                    <a:pt x="1056675" y="389040"/>
                    <a:pt x="1029382" y="416333"/>
                    <a:pt x="1029382" y="450000"/>
                  </a:cubicBezTo>
                  <a:cubicBezTo>
                    <a:pt x="1029382" y="483667"/>
                    <a:pt x="1056675" y="510960"/>
                    <a:pt x="1090342" y="510960"/>
                  </a:cubicBezTo>
                  <a:lnTo>
                    <a:pt x="1104959" y="508009"/>
                  </a:lnTo>
                  <a:lnTo>
                    <a:pt x="1104959" y="900000"/>
                  </a:lnTo>
                  <a:lnTo>
                    <a:pt x="0" y="90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2" name="KSO_Shape"/>
          <p:cNvSpPr>
            <a:spLocks noChangeAspect="1"/>
          </p:cNvSpPr>
          <p:nvPr/>
        </p:nvSpPr>
        <p:spPr bwMode="auto">
          <a:xfrm>
            <a:off x="6064679" y="3621201"/>
            <a:ext cx="603870" cy="468000"/>
          </a:xfrm>
          <a:custGeom>
            <a:avLst/>
            <a:gdLst>
              <a:gd name="T0" fmla="*/ 525261 w 5393"/>
              <a:gd name="T1" fmla="*/ 1467150 h 4185"/>
              <a:gd name="T2" fmla="*/ 1362430 w 5393"/>
              <a:gd name="T3" fmla="*/ 1472800 h 4185"/>
              <a:gd name="T4" fmla="*/ 1404112 w 5393"/>
              <a:gd name="T5" fmla="*/ 1416656 h 4185"/>
              <a:gd name="T6" fmla="*/ 1246922 w 5393"/>
              <a:gd name="T7" fmla="*/ 1134525 h 4185"/>
              <a:gd name="T8" fmla="*/ 663023 w 5393"/>
              <a:gd name="T9" fmla="*/ 1158536 h 4185"/>
              <a:gd name="T10" fmla="*/ 652780 w 5393"/>
              <a:gd name="T11" fmla="*/ 1134525 h 4185"/>
              <a:gd name="T12" fmla="*/ 1240917 w 5393"/>
              <a:gd name="T13" fmla="*/ 1194200 h 4185"/>
              <a:gd name="T14" fmla="*/ 1242683 w 5393"/>
              <a:gd name="T15" fmla="*/ 1224920 h 4185"/>
              <a:gd name="T16" fmla="*/ 652073 w 5393"/>
              <a:gd name="T17" fmla="*/ 1213974 h 4185"/>
              <a:gd name="T18" fmla="*/ 663023 w 5393"/>
              <a:gd name="T19" fmla="*/ 1255287 h 4185"/>
              <a:gd name="T20" fmla="*/ 1247628 w 5393"/>
              <a:gd name="T21" fmla="*/ 1276120 h 4185"/>
              <a:gd name="T22" fmla="*/ 656665 w 5393"/>
              <a:gd name="T23" fmla="*/ 1287066 h 4185"/>
              <a:gd name="T24" fmla="*/ 658431 w 5393"/>
              <a:gd name="T25" fmla="*/ 1256699 h 4185"/>
              <a:gd name="T26" fmla="*/ 1246922 w 5393"/>
              <a:gd name="T27" fmla="*/ 1335089 h 4185"/>
              <a:gd name="T28" fmla="*/ 663023 w 5393"/>
              <a:gd name="T29" fmla="*/ 1359100 h 4185"/>
              <a:gd name="T30" fmla="*/ 652780 w 5393"/>
              <a:gd name="T31" fmla="*/ 1335089 h 4185"/>
              <a:gd name="T32" fmla="*/ 1240917 w 5393"/>
              <a:gd name="T33" fmla="*/ 1394763 h 4185"/>
              <a:gd name="T34" fmla="*/ 1242683 w 5393"/>
              <a:gd name="T35" fmla="*/ 1425484 h 4185"/>
              <a:gd name="T36" fmla="*/ 652073 w 5393"/>
              <a:gd name="T37" fmla="*/ 1414184 h 4185"/>
              <a:gd name="T38" fmla="*/ 1404112 w 5393"/>
              <a:gd name="T39" fmla="*/ 61087 h 4185"/>
              <a:gd name="T40" fmla="*/ 1368082 w 5393"/>
              <a:gd name="T41" fmla="*/ 7415 h 4185"/>
              <a:gd name="T42" fmla="*/ 531266 w 5393"/>
              <a:gd name="T43" fmla="*/ 7415 h 4185"/>
              <a:gd name="T44" fmla="*/ 495236 w 5393"/>
              <a:gd name="T45" fmla="*/ 397596 h 4185"/>
              <a:gd name="T46" fmla="*/ 1392455 w 5393"/>
              <a:gd name="T47" fmla="*/ 676195 h 4185"/>
              <a:gd name="T48" fmla="*/ 563764 w 5393"/>
              <a:gd name="T49" fmla="*/ 703384 h 4185"/>
              <a:gd name="T50" fmla="*/ 500535 w 5393"/>
              <a:gd name="T51" fmla="*/ 665955 h 4185"/>
              <a:gd name="T52" fmla="*/ 109856 w 5393"/>
              <a:gd name="T53" fmla="*/ 406070 h 4185"/>
              <a:gd name="T54" fmla="*/ 46274 w 5393"/>
              <a:gd name="T55" fmla="*/ 501762 h 4185"/>
              <a:gd name="T56" fmla="*/ 2473 w 5393"/>
              <a:gd name="T57" fmla="*/ 712212 h 4185"/>
              <a:gd name="T58" fmla="*/ 15189 w 5393"/>
              <a:gd name="T59" fmla="*/ 960445 h 4185"/>
              <a:gd name="T60" fmla="*/ 72767 w 5393"/>
              <a:gd name="T61" fmla="*/ 1129229 h 4185"/>
              <a:gd name="T62" fmla="*/ 131050 w 5393"/>
              <a:gd name="T63" fmla="*/ 1184666 h 4185"/>
              <a:gd name="T64" fmla="*/ 333101 w 5393"/>
              <a:gd name="T65" fmla="*/ 1004230 h 4185"/>
              <a:gd name="T66" fmla="*/ 1528451 w 5393"/>
              <a:gd name="T67" fmla="*/ 988693 h 4185"/>
              <a:gd name="T68" fmla="*/ 1579317 w 5393"/>
              <a:gd name="T69" fmla="*/ 1020472 h 4185"/>
              <a:gd name="T70" fmla="*/ 1790552 w 5393"/>
              <a:gd name="T71" fmla="*/ 1179370 h 4185"/>
              <a:gd name="T72" fmla="*/ 1854134 w 5393"/>
              <a:gd name="T73" fmla="*/ 1092859 h 4185"/>
              <a:gd name="T74" fmla="*/ 1901114 w 5393"/>
              <a:gd name="T75" fmla="*/ 892295 h 4185"/>
              <a:gd name="T76" fmla="*/ 1892990 w 5393"/>
              <a:gd name="T77" fmla="*/ 641238 h 4185"/>
              <a:gd name="T78" fmla="*/ 1834353 w 5393"/>
              <a:gd name="T79" fmla="*/ 462920 h 4185"/>
              <a:gd name="T80" fmla="*/ 1772183 w 5393"/>
              <a:gd name="T81" fmla="*/ 397949 h 4185"/>
              <a:gd name="T82" fmla="*/ 196399 w 5393"/>
              <a:gd name="T83" fmla="*/ 502468 h 4185"/>
              <a:gd name="T84" fmla="*/ 180503 w 5393"/>
              <a:gd name="T85" fmla="*/ 479163 h 4185"/>
              <a:gd name="T86" fmla="*/ 236315 w 5393"/>
              <a:gd name="T87" fmla="*/ 463273 h 4185"/>
              <a:gd name="T88" fmla="*/ 297778 w 5393"/>
              <a:gd name="T89" fmla="*/ 473513 h 4185"/>
              <a:gd name="T90" fmla="*/ 300957 w 5393"/>
              <a:gd name="T91" fmla="*/ 497171 h 4185"/>
              <a:gd name="T92" fmla="*/ 243026 w 5393"/>
              <a:gd name="T93" fmla="*/ 509177 h 4185"/>
              <a:gd name="T94" fmla="*/ 1521739 w 5393"/>
              <a:gd name="T95" fmla="*/ 503527 h 4185"/>
              <a:gd name="T96" fmla="*/ 1519620 w 5393"/>
              <a:gd name="T97" fmla="*/ 466451 h 4185"/>
              <a:gd name="T98" fmla="*/ 1554943 w 5393"/>
              <a:gd name="T99" fmla="*/ 447737 h 4185"/>
              <a:gd name="T100" fmla="*/ 1592033 w 5393"/>
              <a:gd name="T101" fmla="*/ 469982 h 4185"/>
              <a:gd name="T102" fmla="*/ 1586028 w 5393"/>
              <a:gd name="T103" fmla="*/ 506352 h 4185"/>
              <a:gd name="T104" fmla="*/ 1669392 w 5393"/>
              <a:gd name="T105" fmla="*/ 519417 h 4185"/>
              <a:gd name="T106" fmla="*/ 1632302 w 5393"/>
              <a:gd name="T107" fmla="*/ 497524 h 4185"/>
              <a:gd name="T108" fmla="*/ 1638307 w 5393"/>
              <a:gd name="T109" fmla="*/ 460802 h 4185"/>
              <a:gd name="T110" fmla="*/ 1677163 w 5393"/>
              <a:gd name="T111" fmla="*/ 448443 h 4185"/>
              <a:gd name="T112" fmla="*/ 1708248 w 5393"/>
              <a:gd name="T113" fmla="*/ 476691 h 4185"/>
              <a:gd name="T114" fmla="*/ 1694472 w 5393"/>
              <a:gd name="T115" fmla="*/ 511296 h 41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393" h="4185">
                <a:moveTo>
                  <a:pt x="1402" y="4012"/>
                </a:moveTo>
                <a:lnTo>
                  <a:pt x="1402" y="4012"/>
                </a:lnTo>
                <a:lnTo>
                  <a:pt x="1403" y="4030"/>
                </a:lnTo>
                <a:lnTo>
                  <a:pt x="1406" y="4047"/>
                </a:lnTo>
                <a:lnTo>
                  <a:pt x="1411" y="4063"/>
                </a:lnTo>
                <a:lnTo>
                  <a:pt x="1417" y="4080"/>
                </a:lnTo>
                <a:lnTo>
                  <a:pt x="1425" y="4095"/>
                </a:lnTo>
                <a:lnTo>
                  <a:pt x="1436" y="4109"/>
                </a:lnTo>
                <a:lnTo>
                  <a:pt x="1447" y="4122"/>
                </a:lnTo>
                <a:lnTo>
                  <a:pt x="1459" y="4135"/>
                </a:lnTo>
                <a:lnTo>
                  <a:pt x="1473" y="4146"/>
                </a:lnTo>
                <a:lnTo>
                  <a:pt x="1487" y="4155"/>
                </a:lnTo>
                <a:lnTo>
                  <a:pt x="1504" y="4164"/>
                </a:lnTo>
                <a:lnTo>
                  <a:pt x="1521" y="4171"/>
                </a:lnTo>
                <a:lnTo>
                  <a:pt x="1538" y="4177"/>
                </a:lnTo>
                <a:lnTo>
                  <a:pt x="1557" y="4182"/>
                </a:lnTo>
                <a:lnTo>
                  <a:pt x="1576" y="4185"/>
                </a:lnTo>
                <a:lnTo>
                  <a:pt x="1596" y="4185"/>
                </a:lnTo>
                <a:lnTo>
                  <a:pt x="3782" y="4185"/>
                </a:lnTo>
                <a:lnTo>
                  <a:pt x="3801" y="4185"/>
                </a:lnTo>
                <a:lnTo>
                  <a:pt x="3820" y="4182"/>
                </a:lnTo>
                <a:lnTo>
                  <a:pt x="3839" y="4177"/>
                </a:lnTo>
                <a:lnTo>
                  <a:pt x="3857" y="4171"/>
                </a:lnTo>
                <a:lnTo>
                  <a:pt x="3873" y="4164"/>
                </a:lnTo>
                <a:lnTo>
                  <a:pt x="3890" y="4155"/>
                </a:lnTo>
                <a:lnTo>
                  <a:pt x="3905" y="4146"/>
                </a:lnTo>
                <a:lnTo>
                  <a:pt x="3918" y="4135"/>
                </a:lnTo>
                <a:lnTo>
                  <a:pt x="3930" y="4122"/>
                </a:lnTo>
                <a:lnTo>
                  <a:pt x="3942" y="4109"/>
                </a:lnTo>
                <a:lnTo>
                  <a:pt x="3952" y="4095"/>
                </a:lnTo>
                <a:lnTo>
                  <a:pt x="3960" y="4080"/>
                </a:lnTo>
                <a:lnTo>
                  <a:pt x="3966" y="4063"/>
                </a:lnTo>
                <a:lnTo>
                  <a:pt x="3971" y="4047"/>
                </a:lnTo>
                <a:lnTo>
                  <a:pt x="3974" y="4030"/>
                </a:lnTo>
                <a:lnTo>
                  <a:pt x="3975" y="4012"/>
                </a:lnTo>
                <a:lnTo>
                  <a:pt x="3975" y="3060"/>
                </a:lnTo>
                <a:lnTo>
                  <a:pt x="1402" y="3060"/>
                </a:lnTo>
                <a:lnTo>
                  <a:pt x="1402" y="4012"/>
                </a:lnTo>
                <a:close/>
                <a:moveTo>
                  <a:pt x="1877" y="3183"/>
                </a:moveTo>
                <a:lnTo>
                  <a:pt x="3500" y="3183"/>
                </a:lnTo>
                <a:lnTo>
                  <a:pt x="3507" y="3184"/>
                </a:lnTo>
                <a:lnTo>
                  <a:pt x="3513" y="3187"/>
                </a:lnTo>
                <a:lnTo>
                  <a:pt x="3518" y="3191"/>
                </a:lnTo>
                <a:lnTo>
                  <a:pt x="3523" y="3198"/>
                </a:lnTo>
                <a:lnTo>
                  <a:pt x="3527" y="3205"/>
                </a:lnTo>
                <a:lnTo>
                  <a:pt x="3530" y="3213"/>
                </a:lnTo>
                <a:lnTo>
                  <a:pt x="3532" y="3222"/>
                </a:lnTo>
                <a:lnTo>
                  <a:pt x="3532" y="3232"/>
                </a:lnTo>
                <a:lnTo>
                  <a:pt x="3532" y="3241"/>
                </a:lnTo>
                <a:lnTo>
                  <a:pt x="3530" y="3251"/>
                </a:lnTo>
                <a:lnTo>
                  <a:pt x="3527" y="3260"/>
                </a:lnTo>
                <a:lnTo>
                  <a:pt x="3523" y="3267"/>
                </a:lnTo>
                <a:lnTo>
                  <a:pt x="3518" y="3273"/>
                </a:lnTo>
                <a:lnTo>
                  <a:pt x="3513" y="3277"/>
                </a:lnTo>
                <a:lnTo>
                  <a:pt x="3507" y="3280"/>
                </a:lnTo>
                <a:lnTo>
                  <a:pt x="3500" y="3281"/>
                </a:lnTo>
                <a:lnTo>
                  <a:pt x="1877" y="3281"/>
                </a:lnTo>
                <a:lnTo>
                  <a:pt x="1871" y="3280"/>
                </a:lnTo>
                <a:lnTo>
                  <a:pt x="1864" y="3277"/>
                </a:lnTo>
                <a:lnTo>
                  <a:pt x="1859" y="3273"/>
                </a:lnTo>
                <a:lnTo>
                  <a:pt x="1854" y="3267"/>
                </a:lnTo>
                <a:lnTo>
                  <a:pt x="1851" y="3260"/>
                </a:lnTo>
                <a:lnTo>
                  <a:pt x="1848" y="3251"/>
                </a:lnTo>
                <a:lnTo>
                  <a:pt x="1846" y="3241"/>
                </a:lnTo>
                <a:lnTo>
                  <a:pt x="1845" y="3232"/>
                </a:lnTo>
                <a:lnTo>
                  <a:pt x="1846" y="3222"/>
                </a:lnTo>
                <a:lnTo>
                  <a:pt x="1848" y="3213"/>
                </a:lnTo>
                <a:lnTo>
                  <a:pt x="1851" y="3205"/>
                </a:lnTo>
                <a:lnTo>
                  <a:pt x="1854" y="3198"/>
                </a:lnTo>
                <a:lnTo>
                  <a:pt x="1859" y="3191"/>
                </a:lnTo>
                <a:lnTo>
                  <a:pt x="1864" y="3187"/>
                </a:lnTo>
                <a:lnTo>
                  <a:pt x="1871" y="3184"/>
                </a:lnTo>
                <a:lnTo>
                  <a:pt x="1877" y="3183"/>
                </a:lnTo>
                <a:close/>
                <a:moveTo>
                  <a:pt x="1877" y="3379"/>
                </a:moveTo>
                <a:lnTo>
                  <a:pt x="3500" y="3379"/>
                </a:lnTo>
                <a:lnTo>
                  <a:pt x="3507" y="3380"/>
                </a:lnTo>
                <a:lnTo>
                  <a:pt x="3513" y="3382"/>
                </a:lnTo>
                <a:lnTo>
                  <a:pt x="3518" y="3387"/>
                </a:lnTo>
                <a:lnTo>
                  <a:pt x="3523" y="3393"/>
                </a:lnTo>
                <a:lnTo>
                  <a:pt x="3527" y="3400"/>
                </a:lnTo>
                <a:lnTo>
                  <a:pt x="3530" y="3408"/>
                </a:lnTo>
                <a:lnTo>
                  <a:pt x="3532" y="3418"/>
                </a:lnTo>
                <a:lnTo>
                  <a:pt x="3532" y="3428"/>
                </a:lnTo>
                <a:lnTo>
                  <a:pt x="3532" y="3438"/>
                </a:lnTo>
                <a:lnTo>
                  <a:pt x="3530" y="3447"/>
                </a:lnTo>
                <a:lnTo>
                  <a:pt x="3527" y="3455"/>
                </a:lnTo>
                <a:lnTo>
                  <a:pt x="3523" y="3462"/>
                </a:lnTo>
                <a:lnTo>
                  <a:pt x="3518" y="3469"/>
                </a:lnTo>
                <a:lnTo>
                  <a:pt x="3513" y="3473"/>
                </a:lnTo>
                <a:lnTo>
                  <a:pt x="3507" y="3476"/>
                </a:lnTo>
                <a:lnTo>
                  <a:pt x="3500" y="3477"/>
                </a:lnTo>
                <a:lnTo>
                  <a:pt x="1877" y="3477"/>
                </a:lnTo>
                <a:lnTo>
                  <a:pt x="1871" y="3476"/>
                </a:lnTo>
                <a:lnTo>
                  <a:pt x="1864" y="3473"/>
                </a:lnTo>
                <a:lnTo>
                  <a:pt x="1859" y="3469"/>
                </a:lnTo>
                <a:lnTo>
                  <a:pt x="1854" y="3462"/>
                </a:lnTo>
                <a:lnTo>
                  <a:pt x="1851" y="3455"/>
                </a:lnTo>
                <a:lnTo>
                  <a:pt x="1848" y="3447"/>
                </a:lnTo>
                <a:lnTo>
                  <a:pt x="1846" y="3438"/>
                </a:lnTo>
                <a:lnTo>
                  <a:pt x="1845" y="3428"/>
                </a:lnTo>
                <a:lnTo>
                  <a:pt x="1846" y="3418"/>
                </a:lnTo>
                <a:lnTo>
                  <a:pt x="1848" y="3408"/>
                </a:lnTo>
                <a:lnTo>
                  <a:pt x="1851" y="3400"/>
                </a:lnTo>
                <a:lnTo>
                  <a:pt x="1854" y="3393"/>
                </a:lnTo>
                <a:lnTo>
                  <a:pt x="1859" y="3387"/>
                </a:lnTo>
                <a:lnTo>
                  <a:pt x="1864" y="3382"/>
                </a:lnTo>
                <a:lnTo>
                  <a:pt x="1871" y="3380"/>
                </a:lnTo>
                <a:lnTo>
                  <a:pt x="1877" y="3379"/>
                </a:lnTo>
                <a:close/>
                <a:moveTo>
                  <a:pt x="1877" y="3555"/>
                </a:moveTo>
                <a:lnTo>
                  <a:pt x="3500" y="3555"/>
                </a:lnTo>
                <a:lnTo>
                  <a:pt x="3507" y="3556"/>
                </a:lnTo>
                <a:lnTo>
                  <a:pt x="3513" y="3559"/>
                </a:lnTo>
                <a:lnTo>
                  <a:pt x="3518" y="3563"/>
                </a:lnTo>
                <a:lnTo>
                  <a:pt x="3523" y="3569"/>
                </a:lnTo>
                <a:lnTo>
                  <a:pt x="3527" y="3576"/>
                </a:lnTo>
                <a:lnTo>
                  <a:pt x="3530" y="3586"/>
                </a:lnTo>
                <a:lnTo>
                  <a:pt x="3532" y="3595"/>
                </a:lnTo>
                <a:lnTo>
                  <a:pt x="3532" y="3604"/>
                </a:lnTo>
                <a:lnTo>
                  <a:pt x="3532" y="3614"/>
                </a:lnTo>
                <a:lnTo>
                  <a:pt x="3530" y="3623"/>
                </a:lnTo>
                <a:lnTo>
                  <a:pt x="3527" y="3631"/>
                </a:lnTo>
                <a:lnTo>
                  <a:pt x="3523" y="3639"/>
                </a:lnTo>
                <a:lnTo>
                  <a:pt x="3518" y="3645"/>
                </a:lnTo>
                <a:lnTo>
                  <a:pt x="3513" y="3650"/>
                </a:lnTo>
                <a:lnTo>
                  <a:pt x="3507" y="3652"/>
                </a:lnTo>
                <a:lnTo>
                  <a:pt x="3500" y="3653"/>
                </a:lnTo>
                <a:lnTo>
                  <a:pt x="1877" y="3653"/>
                </a:lnTo>
                <a:lnTo>
                  <a:pt x="1871" y="3652"/>
                </a:lnTo>
                <a:lnTo>
                  <a:pt x="1864" y="3650"/>
                </a:lnTo>
                <a:lnTo>
                  <a:pt x="1859" y="3645"/>
                </a:lnTo>
                <a:lnTo>
                  <a:pt x="1854" y="3639"/>
                </a:lnTo>
                <a:lnTo>
                  <a:pt x="1851" y="3631"/>
                </a:lnTo>
                <a:lnTo>
                  <a:pt x="1848" y="3623"/>
                </a:lnTo>
                <a:lnTo>
                  <a:pt x="1846" y="3614"/>
                </a:lnTo>
                <a:lnTo>
                  <a:pt x="1845" y="3604"/>
                </a:lnTo>
                <a:lnTo>
                  <a:pt x="1846" y="3595"/>
                </a:lnTo>
                <a:lnTo>
                  <a:pt x="1848" y="3586"/>
                </a:lnTo>
                <a:lnTo>
                  <a:pt x="1851" y="3576"/>
                </a:lnTo>
                <a:lnTo>
                  <a:pt x="1854" y="3569"/>
                </a:lnTo>
                <a:lnTo>
                  <a:pt x="1859" y="3563"/>
                </a:lnTo>
                <a:lnTo>
                  <a:pt x="1864" y="3559"/>
                </a:lnTo>
                <a:lnTo>
                  <a:pt x="1871" y="3556"/>
                </a:lnTo>
                <a:lnTo>
                  <a:pt x="1877" y="3555"/>
                </a:lnTo>
                <a:close/>
                <a:moveTo>
                  <a:pt x="1877" y="3752"/>
                </a:moveTo>
                <a:lnTo>
                  <a:pt x="3500" y="3752"/>
                </a:lnTo>
                <a:lnTo>
                  <a:pt x="3507" y="3753"/>
                </a:lnTo>
                <a:lnTo>
                  <a:pt x="3513" y="3755"/>
                </a:lnTo>
                <a:lnTo>
                  <a:pt x="3518" y="3760"/>
                </a:lnTo>
                <a:lnTo>
                  <a:pt x="3523" y="3766"/>
                </a:lnTo>
                <a:lnTo>
                  <a:pt x="3527" y="3773"/>
                </a:lnTo>
                <a:lnTo>
                  <a:pt x="3530" y="3781"/>
                </a:lnTo>
                <a:lnTo>
                  <a:pt x="3532" y="3790"/>
                </a:lnTo>
                <a:lnTo>
                  <a:pt x="3532" y="3800"/>
                </a:lnTo>
                <a:lnTo>
                  <a:pt x="3532" y="3810"/>
                </a:lnTo>
                <a:lnTo>
                  <a:pt x="3530" y="3819"/>
                </a:lnTo>
                <a:lnTo>
                  <a:pt x="3527" y="3827"/>
                </a:lnTo>
                <a:lnTo>
                  <a:pt x="3523" y="3835"/>
                </a:lnTo>
                <a:lnTo>
                  <a:pt x="3518" y="3840"/>
                </a:lnTo>
                <a:lnTo>
                  <a:pt x="3513" y="3845"/>
                </a:lnTo>
                <a:lnTo>
                  <a:pt x="3507" y="3848"/>
                </a:lnTo>
                <a:lnTo>
                  <a:pt x="3500" y="3849"/>
                </a:lnTo>
                <a:lnTo>
                  <a:pt x="1877" y="3849"/>
                </a:lnTo>
                <a:lnTo>
                  <a:pt x="1871" y="3848"/>
                </a:lnTo>
                <a:lnTo>
                  <a:pt x="1864" y="3845"/>
                </a:lnTo>
                <a:lnTo>
                  <a:pt x="1859" y="3840"/>
                </a:lnTo>
                <a:lnTo>
                  <a:pt x="1854" y="3835"/>
                </a:lnTo>
                <a:lnTo>
                  <a:pt x="1851" y="3827"/>
                </a:lnTo>
                <a:lnTo>
                  <a:pt x="1848" y="3819"/>
                </a:lnTo>
                <a:lnTo>
                  <a:pt x="1846" y="3810"/>
                </a:lnTo>
                <a:lnTo>
                  <a:pt x="1845" y="3800"/>
                </a:lnTo>
                <a:lnTo>
                  <a:pt x="1846" y="3790"/>
                </a:lnTo>
                <a:lnTo>
                  <a:pt x="1848" y="3781"/>
                </a:lnTo>
                <a:lnTo>
                  <a:pt x="1851" y="3773"/>
                </a:lnTo>
                <a:lnTo>
                  <a:pt x="1854" y="3766"/>
                </a:lnTo>
                <a:lnTo>
                  <a:pt x="1859" y="3760"/>
                </a:lnTo>
                <a:lnTo>
                  <a:pt x="1864" y="3755"/>
                </a:lnTo>
                <a:lnTo>
                  <a:pt x="1871" y="3753"/>
                </a:lnTo>
                <a:lnTo>
                  <a:pt x="1877" y="3752"/>
                </a:lnTo>
                <a:close/>
                <a:moveTo>
                  <a:pt x="1877" y="3947"/>
                </a:moveTo>
                <a:lnTo>
                  <a:pt x="3500" y="3947"/>
                </a:lnTo>
                <a:lnTo>
                  <a:pt x="3507" y="3948"/>
                </a:lnTo>
                <a:lnTo>
                  <a:pt x="3513" y="3950"/>
                </a:lnTo>
                <a:lnTo>
                  <a:pt x="3518" y="3955"/>
                </a:lnTo>
                <a:lnTo>
                  <a:pt x="3523" y="3961"/>
                </a:lnTo>
                <a:lnTo>
                  <a:pt x="3527" y="3969"/>
                </a:lnTo>
                <a:lnTo>
                  <a:pt x="3530" y="3977"/>
                </a:lnTo>
                <a:lnTo>
                  <a:pt x="3532" y="3986"/>
                </a:lnTo>
                <a:lnTo>
                  <a:pt x="3532" y="3996"/>
                </a:lnTo>
                <a:lnTo>
                  <a:pt x="3532" y="4005"/>
                </a:lnTo>
                <a:lnTo>
                  <a:pt x="3530" y="4014"/>
                </a:lnTo>
                <a:lnTo>
                  <a:pt x="3527" y="4024"/>
                </a:lnTo>
                <a:lnTo>
                  <a:pt x="3523" y="4031"/>
                </a:lnTo>
                <a:lnTo>
                  <a:pt x="3518" y="4037"/>
                </a:lnTo>
                <a:lnTo>
                  <a:pt x="3513" y="4041"/>
                </a:lnTo>
                <a:lnTo>
                  <a:pt x="3507" y="4044"/>
                </a:lnTo>
                <a:lnTo>
                  <a:pt x="3500" y="4045"/>
                </a:lnTo>
                <a:lnTo>
                  <a:pt x="1877" y="4045"/>
                </a:lnTo>
                <a:lnTo>
                  <a:pt x="1871" y="4044"/>
                </a:lnTo>
                <a:lnTo>
                  <a:pt x="1864" y="4041"/>
                </a:lnTo>
                <a:lnTo>
                  <a:pt x="1859" y="4037"/>
                </a:lnTo>
                <a:lnTo>
                  <a:pt x="1854" y="4031"/>
                </a:lnTo>
                <a:lnTo>
                  <a:pt x="1851" y="4024"/>
                </a:lnTo>
                <a:lnTo>
                  <a:pt x="1848" y="4014"/>
                </a:lnTo>
                <a:lnTo>
                  <a:pt x="1846" y="4005"/>
                </a:lnTo>
                <a:lnTo>
                  <a:pt x="1845" y="3996"/>
                </a:lnTo>
                <a:lnTo>
                  <a:pt x="1846" y="3986"/>
                </a:lnTo>
                <a:lnTo>
                  <a:pt x="1848" y="3977"/>
                </a:lnTo>
                <a:lnTo>
                  <a:pt x="1851" y="3969"/>
                </a:lnTo>
                <a:lnTo>
                  <a:pt x="1854" y="3961"/>
                </a:lnTo>
                <a:lnTo>
                  <a:pt x="1859" y="3955"/>
                </a:lnTo>
                <a:lnTo>
                  <a:pt x="1864" y="3950"/>
                </a:lnTo>
                <a:lnTo>
                  <a:pt x="1871" y="3948"/>
                </a:lnTo>
                <a:lnTo>
                  <a:pt x="1877" y="3947"/>
                </a:lnTo>
                <a:close/>
                <a:moveTo>
                  <a:pt x="3975" y="173"/>
                </a:moveTo>
                <a:lnTo>
                  <a:pt x="3975" y="173"/>
                </a:lnTo>
                <a:lnTo>
                  <a:pt x="3974" y="155"/>
                </a:lnTo>
                <a:lnTo>
                  <a:pt x="3971" y="139"/>
                </a:lnTo>
                <a:lnTo>
                  <a:pt x="3966" y="121"/>
                </a:lnTo>
                <a:lnTo>
                  <a:pt x="3960" y="106"/>
                </a:lnTo>
                <a:lnTo>
                  <a:pt x="3952" y="91"/>
                </a:lnTo>
                <a:lnTo>
                  <a:pt x="3942" y="77"/>
                </a:lnTo>
                <a:lnTo>
                  <a:pt x="3930" y="63"/>
                </a:lnTo>
                <a:lnTo>
                  <a:pt x="3918" y="51"/>
                </a:lnTo>
                <a:lnTo>
                  <a:pt x="3905" y="40"/>
                </a:lnTo>
                <a:lnTo>
                  <a:pt x="3890" y="30"/>
                </a:lnTo>
                <a:lnTo>
                  <a:pt x="3873" y="21"/>
                </a:lnTo>
                <a:lnTo>
                  <a:pt x="3857" y="13"/>
                </a:lnTo>
                <a:lnTo>
                  <a:pt x="3839" y="7"/>
                </a:lnTo>
                <a:lnTo>
                  <a:pt x="3820" y="3"/>
                </a:lnTo>
                <a:lnTo>
                  <a:pt x="3801" y="1"/>
                </a:lnTo>
                <a:lnTo>
                  <a:pt x="3782" y="0"/>
                </a:lnTo>
                <a:lnTo>
                  <a:pt x="1596" y="0"/>
                </a:lnTo>
                <a:lnTo>
                  <a:pt x="1576" y="1"/>
                </a:lnTo>
                <a:lnTo>
                  <a:pt x="1557" y="3"/>
                </a:lnTo>
                <a:lnTo>
                  <a:pt x="1538" y="7"/>
                </a:lnTo>
                <a:lnTo>
                  <a:pt x="1521" y="13"/>
                </a:lnTo>
                <a:lnTo>
                  <a:pt x="1504" y="21"/>
                </a:lnTo>
                <a:lnTo>
                  <a:pt x="1487" y="30"/>
                </a:lnTo>
                <a:lnTo>
                  <a:pt x="1473" y="40"/>
                </a:lnTo>
                <a:lnTo>
                  <a:pt x="1459" y="51"/>
                </a:lnTo>
                <a:lnTo>
                  <a:pt x="1447" y="63"/>
                </a:lnTo>
                <a:lnTo>
                  <a:pt x="1436" y="77"/>
                </a:lnTo>
                <a:lnTo>
                  <a:pt x="1425" y="91"/>
                </a:lnTo>
                <a:lnTo>
                  <a:pt x="1417" y="106"/>
                </a:lnTo>
                <a:lnTo>
                  <a:pt x="1411" y="121"/>
                </a:lnTo>
                <a:lnTo>
                  <a:pt x="1406" y="139"/>
                </a:lnTo>
                <a:lnTo>
                  <a:pt x="1403" y="155"/>
                </a:lnTo>
                <a:lnTo>
                  <a:pt x="1402" y="173"/>
                </a:lnTo>
                <a:lnTo>
                  <a:pt x="1402" y="1126"/>
                </a:lnTo>
                <a:lnTo>
                  <a:pt x="3975" y="1126"/>
                </a:lnTo>
                <a:lnTo>
                  <a:pt x="3975" y="173"/>
                </a:lnTo>
                <a:close/>
                <a:moveTo>
                  <a:pt x="5006" y="1126"/>
                </a:moveTo>
                <a:lnTo>
                  <a:pt x="3975" y="1126"/>
                </a:lnTo>
                <a:lnTo>
                  <a:pt x="3975" y="1818"/>
                </a:lnTo>
                <a:lnTo>
                  <a:pt x="3974" y="1836"/>
                </a:lnTo>
                <a:lnTo>
                  <a:pt x="3971" y="1853"/>
                </a:lnTo>
                <a:lnTo>
                  <a:pt x="3966" y="1870"/>
                </a:lnTo>
                <a:lnTo>
                  <a:pt x="3960" y="1886"/>
                </a:lnTo>
                <a:lnTo>
                  <a:pt x="3952" y="1901"/>
                </a:lnTo>
                <a:lnTo>
                  <a:pt x="3942" y="1915"/>
                </a:lnTo>
                <a:lnTo>
                  <a:pt x="3930" y="1928"/>
                </a:lnTo>
                <a:lnTo>
                  <a:pt x="3918" y="1941"/>
                </a:lnTo>
                <a:lnTo>
                  <a:pt x="3905" y="1952"/>
                </a:lnTo>
                <a:lnTo>
                  <a:pt x="3890" y="1962"/>
                </a:lnTo>
                <a:lnTo>
                  <a:pt x="3873" y="1970"/>
                </a:lnTo>
                <a:lnTo>
                  <a:pt x="3857" y="1978"/>
                </a:lnTo>
                <a:lnTo>
                  <a:pt x="3839" y="1983"/>
                </a:lnTo>
                <a:lnTo>
                  <a:pt x="3820" y="1987"/>
                </a:lnTo>
                <a:lnTo>
                  <a:pt x="3801" y="1991"/>
                </a:lnTo>
                <a:lnTo>
                  <a:pt x="3782" y="1992"/>
                </a:lnTo>
                <a:lnTo>
                  <a:pt x="1596" y="1992"/>
                </a:lnTo>
                <a:lnTo>
                  <a:pt x="1576" y="1991"/>
                </a:lnTo>
                <a:lnTo>
                  <a:pt x="1557" y="1987"/>
                </a:lnTo>
                <a:lnTo>
                  <a:pt x="1538" y="1983"/>
                </a:lnTo>
                <a:lnTo>
                  <a:pt x="1521" y="1978"/>
                </a:lnTo>
                <a:lnTo>
                  <a:pt x="1504" y="1970"/>
                </a:lnTo>
                <a:lnTo>
                  <a:pt x="1487" y="1962"/>
                </a:lnTo>
                <a:lnTo>
                  <a:pt x="1473" y="1952"/>
                </a:lnTo>
                <a:lnTo>
                  <a:pt x="1459" y="1941"/>
                </a:lnTo>
                <a:lnTo>
                  <a:pt x="1447" y="1928"/>
                </a:lnTo>
                <a:lnTo>
                  <a:pt x="1436" y="1915"/>
                </a:lnTo>
                <a:lnTo>
                  <a:pt x="1425" y="1901"/>
                </a:lnTo>
                <a:lnTo>
                  <a:pt x="1417" y="1886"/>
                </a:lnTo>
                <a:lnTo>
                  <a:pt x="1411" y="1870"/>
                </a:lnTo>
                <a:lnTo>
                  <a:pt x="1406" y="1853"/>
                </a:lnTo>
                <a:lnTo>
                  <a:pt x="1403" y="1836"/>
                </a:lnTo>
                <a:lnTo>
                  <a:pt x="1402" y="1818"/>
                </a:lnTo>
                <a:lnTo>
                  <a:pt x="1402" y="1126"/>
                </a:lnTo>
                <a:lnTo>
                  <a:pt x="371" y="1126"/>
                </a:lnTo>
                <a:lnTo>
                  <a:pt x="360" y="1127"/>
                </a:lnTo>
                <a:lnTo>
                  <a:pt x="349" y="1130"/>
                </a:lnTo>
                <a:lnTo>
                  <a:pt x="336" y="1135"/>
                </a:lnTo>
                <a:lnTo>
                  <a:pt x="324" y="1142"/>
                </a:lnTo>
                <a:lnTo>
                  <a:pt x="311" y="1150"/>
                </a:lnTo>
                <a:lnTo>
                  <a:pt x="297" y="1161"/>
                </a:lnTo>
                <a:lnTo>
                  <a:pt x="282" y="1175"/>
                </a:lnTo>
                <a:lnTo>
                  <a:pt x="267" y="1190"/>
                </a:lnTo>
                <a:lnTo>
                  <a:pt x="253" y="1206"/>
                </a:lnTo>
                <a:lnTo>
                  <a:pt x="238" y="1226"/>
                </a:lnTo>
                <a:lnTo>
                  <a:pt x="222" y="1247"/>
                </a:lnTo>
                <a:lnTo>
                  <a:pt x="206" y="1270"/>
                </a:lnTo>
                <a:lnTo>
                  <a:pt x="191" y="1297"/>
                </a:lnTo>
                <a:lnTo>
                  <a:pt x="175" y="1324"/>
                </a:lnTo>
                <a:lnTo>
                  <a:pt x="160" y="1355"/>
                </a:lnTo>
                <a:lnTo>
                  <a:pt x="145" y="1387"/>
                </a:lnTo>
                <a:lnTo>
                  <a:pt x="131" y="1421"/>
                </a:lnTo>
                <a:lnTo>
                  <a:pt x="116" y="1458"/>
                </a:lnTo>
                <a:lnTo>
                  <a:pt x="102" y="1498"/>
                </a:lnTo>
                <a:lnTo>
                  <a:pt x="89" y="1538"/>
                </a:lnTo>
                <a:lnTo>
                  <a:pt x="77" y="1582"/>
                </a:lnTo>
                <a:lnTo>
                  <a:pt x="64" y="1628"/>
                </a:lnTo>
                <a:lnTo>
                  <a:pt x="53" y="1677"/>
                </a:lnTo>
                <a:lnTo>
                  <a:pt x="43" y="1728"/>
                </a:lnTo>
                <a:lnTo>
                  <a:pt x="34" y="1781"/>
                </a:lnTo>
                <a:lnTo>
                  <a:pt x="26" y="1836"/>
                </a:lnTo>
                <a:lnTo>
                  <a:pt x="19" y="1894"/>
                </a:lnTo>
                <a:lnTo>
                  <a:pt x="11" y="1954"/>
                </a:lnTo>
                <a:lnTo>
                  <a:pt x="7" y="2017"/>
                </a:lnTo>
                <a:lnTo>
                  <a:pt x="3" y="2082"/>
                </a:lnTo>
                <a:lnTo>
                  <a:pt x="1" y="2150"/>
                </a:lnTo>
                <a:lnTo>
                  <a:pt x="0" y="2221"/>
                </a:lnTo>
                <a:lnTo>
                  <a:pt x="1" y="2291"/>
                </a:lnTo>
                <a:lnTo>
                  <a:pt x="3" y="2358"/>
                </a:lnTo>
                <a:lnTo>
                  <a:pt x="7" y="2424"/>
                </a:lnTo>
                <a:lnTo>
                  <a:pt x="11" y="2488"/>
                </a:lnTo>
                <a:lnTo>
                  <a:pt x="19" y="2550"/>
                </a:lnTo>
                <a:lnTo>
                  <a:pt x="26" y="2609"/>
                </a:lnTo>
                <a:lnTo>
                  <a:pt x="34" y="2665"/>
                </a:lnTo>
                <a:lnTo>
                  <a:pt x="43" y="2720"/>
                </a:lnTo>
                <a:lnTo>
                  <a:pt x="53" y="2772"/>
                </a:lnTo>
                <a:lnTo>
                  <a:pt x="64" y="2822"/>
                </a:lnTo>
                <a:lnTo>
                  <a:pt x="77" y="2870"/>
                </a:lnTo>
                <a:lnTo>
                  <a:pt x="89" y="2914"/>
                </a:lnTo>
                <a:lnTo>
                  <a:pt x="102" y="2958"/>
                </a:lnTo>
                <a:lnTo>
                  <a:pt x="116" y="2999"/>
                </a:lnTo>
                <a:lnTo>
                  <a:pt x="131" y="3038"/>
                </a:lnTo>
                <a:lnTo>
                  <a:pt x="145" y="3074"/>
                </a:lnTo>
                <a:lnTo>
                  <a:pt x="160" y="3108"/>
                </a:lnTo>
                <a:lnTo>
                  <a:pt x="175" y="3141"/>
                </a:lnTo>
                <a:lnTo>
                  <a:pt x="191" y="3170"/>
                </a:lnTo>
                <a:lnTo>
                  <a:pt x="206" y="3198"/>
                </a:lnTo>
                <a:lnTo>
                  <a:pt x="222" y="3223"/>
                </a:lnTo>
                <a:lnTo>
                  <a:pt x="238" y="3245"/>
                </a:lnTo>
                <a:lnTo>
                  <a:pt x="253" y="3267"/>
                </a:lnTo>
                <a:lnTo>
                  <a:pt x="267" y="3285"/>
                </a:lnTo>
                <a:lnTo>
                  <a:pt x="282" y="3301"/>
                </a:lnTo>
                <a:lnTo>
                  <a:pt x="297" y="3316"/>
                </a:lnTo>
                <a:lnTo>
                  <a:pt x="311" y="3328"/>
                </a:lnTo>
                <a:lnTo>
                  <a:pt x="324" y="3338"/>
                </a:lnTo>
                <a:lnTo>
                  <a:pt x="336" y="3345"/>
                </a:lnTo>
                <a:lnTo>
                  <a:pt x="349" y="3351"/>
                </a:lnTo>
                <a:lnTo>
                  <a:pt x="360" y="3354"/>
                </a:lnTo>
                <a:lnTo>
                  <a:pt x="371" y="3355"/>
                </a:lnTo>
                <a:lnTo>
                  <a:pt x="901" y="3355"/>
                </a:lnTo>
                <a:lnTo>
                  <a:pt x="901" y="2939"/>
                </a:lnTo>
                <a:lnTo>
                  <a:pt x="901" y="2927"/>
                </a:lnTo>
                <a:lnTo>
                  <a:pt x="903" y="2913"/>
                </a:lnTo>
                <a:lnTo>
                  <a:pt x="907" y="2901"/>
                </a:lnTo>
                <a:lnTo>
                  <a:pt x="911" y="2888"/>
                </a:lnTo>
                <a:lnTo>
                  <a:pt x="917" y="2877"/>
                </a:lnTo>
                <a:lnTo>
                  <a:pt x="925" y="2864"/>
                </a:lnTo>
                <a:lnTo>
                  <a:pt x="933" y="2854"/>
                </a:lnTo>
                <a:lnTo>
                  <a:pt x="943" y="2844"/>
                </a:lnTo>
                <a:lnTo>
                  <a:pt x="954" y="2834"/>
                </a:lnTo>
                <a:lnTo>
                  <a:pt x="966" y="2826"/>
                </a:lnTo>
                <a:lnTo>
                  <a:pt x="980" y="2819"/>
                </a:lnTo>
                <a:lnTo>
                  <a:pt x="994" y="2812"/>
                </a:lnTo>
                <a:lnTo>
                  <a:pt x="1010" y="2806"/>
                </a:lnTo>
                <a:lnTo>
                  <a:pt x="1027" y="2803"/>
                </a:lnTo>
                <a:lnTo>
                  <a:pt x="1044" y="2800"/>
                </a:lnTo>
                <a:lnTo>
                  <a:pt x="1064" y="2800"/>
                </a:lnTo>
                <a:lnTo>
                  <a:pt x="4303" y="2800"/>
                </a:lnTo>
                <a:lnTo>
                  <a:pt x="4327" y="2800"/>
                </a:lnTo>
                <a:lnTo>
                  <a:pt x="4347" y="2801"/>
                </a:lnTo>
                <a:lnTo>
                  <a:pt x="4366" y="2804"/>
                </a:lnTo>
                <a:lnTo>
                  <a:pt x="4384" y="2807"/>
                </a:lnTo>
                <a:lnTo>
                  <a:pt x="4400" y="2813"/>
                </a:lnTo>
                <a:lnTo>
                  <a:pt x="4414" y="2819"/>
                </a:lnTo>
                <a:lnTo>
                  <a:pt x="4426" y="2825"/>
                </a:lnTo>
                <a:lnTo>
                  <a:pt x="4438" y="2833"/>
                </a:lnTo>
                <a:lnTo>
                  <a:pt x="4447" y="2842"/>
                </a:lnTo>
                <a:lnTo>
                  <a:pt x="4455" y="2852"/>
                </a:lnTo>
                <a:lnTo>
                  <a:pt x="4462" y="2863"/>
                </a:lnTo>
                <a:lnTo>
                  <a:pt x="4467" y="2877"/>
                </a:lnTo>
                <a:lnTo>
                  <a:pt x="4471" y="2890"/>
                </a:lnTo>
                <a:lnTo>
                  <a:pt x="4474" y="2905"/>
                </a:lnTo>
                <a:lnTo>
                  <a:pt x="4476" y="2922"/>
                </a:lnTo>
                <a:lnTo>
                  <a:pt x="4476" y="2939"/>
                </a:lnTo>
                <a:lnTo>
                  <a:pt x="4477" y="3186"/>
                </a:lnTo>
                <a:lnTo>
                  <a:pt x="4476" y="3355"/>
                </a:lnTo>
                <a:lnTo>
                  <a:pt x="5023" y="3355"/>
                </a:lnTo>
                <a:lnTo>
                  <a:pt x="5034" y="3354"/>
                </a:lnTo>
                <a:lnTo>
                  <a:pt x="5045" y="3351"/>
                </a:lnTo>
                <a:lnTo>
                  <a:pt x="5057" y="3346"/>
                </a:lnTo>
                <a:lnTo>
                  <a:pt x="5069" y="3340"/>
                </a:lnTo>
                <a:lnTo>
                  <a:pt x="5084" y="3331"/>
                </a:lnTo>
                <a:lnTo>
                  <a:pt x="5097" y="3320"/>
                </a:lnTo>
                <a:lnTo>
                  <a:pt x="5111" y="3307"/>
                </a:lnTo>
                <a:lnTo>
                  <a:pt x="5126" y="3291"/>
                </a:lnTo>
                <a:lnTo>
                  <a:pt x="5142" y="3275"/>
                </a:lnTo>
                <a:lnTo>
                  <a:pt x="5157" y="3256"/>
                </a:lnTo>
                <a:lnTo>
                  <a:pt x="5172" y="3234"/>
                </a:lnTo>
                <a:lnTo>
                  <a:pt x="5187" y="3211"/>
                </a:lnTo>
                <a:lnTo>
                  <a:pt x="5203" y="3184"/>
                </a:lnTo>
                <a:lnTo>
                  <a:pt x="5218" y="3157"/>
                </a:lnTo>
                <a:lnTo>
                  <a:pt x="5233" y="3126"/>
                </a:lnTo>
                <a:lnTo>
                  <a:pt x="5249" y="3095"/>
                </a:lnTo>
                <a:lnTo>
                  <a:pt x="5263" y="3060"/>
                </a:lnTo>
                <a:lnTo>
                  <a:pt x="5277" y="3023"/>
                </a:lnTo>
                <a:lnTo>
                  <a:pt x="5291" y="2984"/>
                </a:lnTo>
                <a:lnTo>
                  <a:pt x="5305" y="2943"/>
                </a:lnTo>
                <a:lnTo>
                  <a:pt x="5317" y="2899"/>
                </a:lnTo>
                <a:lnTo>
                  <a:pt x="5329" y="2853"/>
                </a:lnTo>
                <a:lnTo>
                  <a:pt x="5340" y="2804"/>
                </a:lnTo>
                <a:lnTo>
                  <a:pt x="5350" y="2753"/>
                </a:lnTo>
                <a:lnTo>
                  <a:pt x="5361" y="2700"/>
                </a:lnTo>
                <a:lnTo>
                  <a:pt x="5369" y="2645"/>
                </a:lnTo>
                <a:lnTo>
                  <a:pt x="5376" y="2587"/>
                </a:lnTo>
                <a:lnTo>
                  <a:pt x="5382" y="2527"/>
                </a:lnTo>
                <a:lnTo>
                  <a:pt x="5387" y="2464"/>
                </a:lnTo>
                <a:lnTo>
                  <a:pt x="5390" y="2399"/>
                </a:lnTo>
                <a:lnTo>
                  <a:pt x="5393" y="2331"/>
                </a:lnTo>
                <a:lnTo>
                  <a:pt x="5393" y="2260"/>
                </a:lnTo>
                <a:lnTo>
                  <a:pt x="5392" y="2190"/>
                </a:lnTo>
                <a:lnTo>
                  <a:pt x="5390" y="2122"/>
                </a:lnTo>
                <a:lnTo>
                  <a:pt x="5386" y="2057"/>
                </a:lnTo>
                <a:lnTo>
                  <a:pt x="5381" y="1993"/>
                </a:lnTo>
                <a:lnTo>
                  <a:pt x="5375" y="1931"/>
                </a:lnTo>
                <a:lnTo>
                  <a:pt x="5367" y="1872"/>
                </a:lnTo>
                <a:lnTo>
                  <a:pt x="5359" y="1816"/>
                </a:lnTo>
                <a:lnTo>
                  <a:pt x="5348" y="1761"/>
                </a:lnTo>
                <a:lnTo>
                  <a:pt x="5337" y="1709"/>
                </a:lnTo>
                <a:lnTo>
                  <a:pt x="5325" y="1660"/>
                </a:lnTo>
                <a:lnTo>
                  <a:pt x="5313" y="1612"/>
                </a:lnTo>
                <a:lnTo>
                  <a:pt x="5299" y="1567"/>
                </a:lnTo>
                <a:lnTo>
                  <a:pt x="5285" y="1523"/>
                </a:lnTo>
                <a:lnTo>
                  <a:pt x="5271" y="1482"/>
                </a:lnTo>
                <a:lnTo>
                  <a:pt x="5256" y="1444"/>
                </a:lnTo>
                <a:lnTo>
                  <a:pt x="5240" y="1407"/>
                </a:lnTo>
                <a:lnTo>
                  <a:pt x="5224" y="1373"/>
                </a:lnTo>
                <a:lnTo>
                  <a:pt x="5209" y="1341"/>
                </a:lnTo>
                <a:lnTo>
                  <a:pt x="5193" y="1311"/>
                </a:lnTo>
                <a:lnTo>
                  <a:pt x="5176" y="1284"/>
                </a:lnTo>
                <a:lnTo>
                  <a:pt x="5160" y="1258"/>
                </a:lnTo>
                <a:lnTo>
                  <a:pt x="5144" y="1236"/>
                </a:lnTo>
                <a:lnTo>
                  <a:pt x="5128" y="1214"/>
                </a:lnTo>
                <a:lnTo>
                  <a:pt x="5112" y="1196"/>
                </a:lnTo>
                <a:lnTo>
                  <a:pt x="5097" y="1180"/>
                </a:lnTo>
                <a:lnTo>
                  <a:pt x="5082" y="1165"/>
                </a:lnTo>
                <a:lnTo>
                  <a:pt x="5068" y="1153"/>
                </a:lnTo>
                <a:lnTo>
                  <a:pt x="5054" y="1143"/>
                </a:lnTo>
                <a:lnTo>
                  <a:pt x="5041" y="1136"/>
                </a:lnTo>
                <a:lnTo>
                  <a:pt x="5028" y="1130"/>
                </a:lnTo>
                <a:lnTo>
                  <a:pt x="5017" y="1127"/>
                </a:lnTo>
                <a:lnTo>
                  <a:pt x="5006" y="1126"/>
                </a:lnTo>
                <a:close/>
                <a:moveTo>
                  <a:pt x="688" y="1442"/>
                </a:moveTo>
                <a:lnTo>
                  <a:pt x="688" y="1442"/>
                </a:lnTo>
                <a:lnTo>
                  <a:pt x="669" y="1442"/>
                </a:lnTo>
                <a:lnTo>
                  <a:pt x="650" y="1441"/>
                </a:lnTo>
                <a:lnTo>
                  <a:pt x="633" y="1438"/>
                </a:lnTo>
                <a:lnTo>
                  <a:pt x="615" y="1436"/>
                </a:lnTo>
                <a:lnTo>
                  <a:pt x="599" y="1434"/>
                </a:lnTo>
                <a:lnTo>
                  <a:pt x="584" y="1430"/>
                </a:lnTo>
                <a:lnTo>
                  <a:pt x="570" y="1427"/>
                </a:lnTo>
                <a:lnTo>
                  <a:pt x="556" y="1423"/>
                </a:lnTo>
                <a:lnTo>
                  <a:pt x="544" y="1418"/>
                </a:lnTo>
                <a:lnTo>
                  <a:pt x="534" y="1413"/>
                </a:lnTo>
                <a:lnTo>
                  <a:pt x="525" y="1408"/>
                </a:lnTo>
                <a:lnTo>
                  <a:pt x="517" y="1402"/>
                </a:lnTo>
                <a:lnTo>
                  <a:pt x="511" y="1396"/>
                </a:lnTo>
                <a:lnTo>
                  <a:pt x="505" y="1390"/>
                </a:lnTo>
                <a:lnTo>
                  <a:pt x="503" y="1383"/>
                </a:lnTo>
                <a:lnTo>
                  <a:pt x="502" y="1376"/>
                </a:lnTo>
                <a:lnTo>
                  <a:pt x="503" y="1370"/>
                </a:lnTo>
                <a:lnTo>
                  <a:pt x="505" y="1364"/>
                </a:lnTo>
                <a:lnTo>
                  <a:pt x="511" y="1357"/>
                </a:lnTo>
                <a:lnTo>
                  <a:pt x="517" y="1352"/>
                </a:lnTo>
                <a:lnTo>
                  <a:pt x="525" y="1346"/>
                </a:lnTo>
                <a:lnTo>
                  <a:pt x="534" y="1341"/>
                </a:lnTo>
                <a:lnTo>
                  <a:pt x="544" y="1336"/>
                </a:lnTo>
                <a:lnTo>
                  <a:pt x="556" y="1331"/>
                </a:lnTo>
                <a:lnTo>
                  <a:pt x="570" y="1326"/>
                </a:lnTo>
                <a:lnTo>
                  <a:pt x="584" y="1322"/>
                </a:lnTo>
                <a:lnTo>
                  <a:pt x="599" y="1319"/>
                </a:lnTo>
                <a:lnTo>
                  <a:pt x="615" y="1317"/>
                </a:lnTo>
                <a:lnTo>
                  <a:pt x="633" y="1314"/>
                </a:lnTo>
                <a:lnTo>
                  <a:pt x="650" y="1313"/>
                </a:lnTo>
                <a:lnTo>
                  <a:pt x="669" y="1312"/>
                </a:lnTo>
                <a:lnTo>
                  <a:pt x="688" y="1312"/>
                </a:lnTo>
                <a:lnTo>
                  <a:pt x="707" y="1312"/>
                </a:lnTo>
                <a:lnTo>
                  <a:pt x="725" y="1313"/>
                </a:lnTo>
                <a:lnTo>
                  <a:pt x="744" y="1314"/>
                </a:lnTo>
                <a:lnTo>
                  <a:pt x="760" y="1317"/>
                </a:lnTo>
                <a:lnTo>
                  <a:pt x="776" y="1319"/>
                </a:lnTo>
                <a:lnTo>
                  <a:pt x="792" y="1322"/>
                </a:lnTo>
                <a:lnTo>
                  <a:pt x="807" y="1326"/>
                </a:lnTo>
                <a:lnTo>
                  <a:pt x="820" y="1331"/>
                </a:lnTo>
                <a:lnTo>
                  <a:pt x="831" y="1336"/>
                </a:lnTo>
                <a:lnTo>
                  <a:pt x="843" y="1341"/>
                </a:lnTo>
                <a:lnTo>
                  <a:pt x="852" y="1346"/>
                </a:lnTo>
                <a:lnTo>
                  <a:pt x="860" y="1352"/>
                </a:lnTo>
                <a:lnTo>
                  <a:pt x="866" y="1357"/>
                </a:lnTo>
                <a:lnTo>
                  <a:pt x="870" y="1364"/>
                </a:lnTo>
                <a:lnTo>
                  <a:pt x="873" y="1370"/>
                </a:lnTo>
                <a:lnTo>
                  <a:pt x="874" y="1376"/>
                </a:lnTo>
                <a:lnTo>
                  <a:pt x="873" y="1383"/>
                </a:lnTo>
                <a:lnTo>
                  <a:pt x="870" y="1390"/>
                </a:lnTo>
                <a:lnTo>
                  <a:pt x="866" y="1396"/>
                </a:lnTo>
                <a:lnTo>
                  <a:pt x="860" y="1402"/>
                </a:lnTo>
                <a:lnTo>
                  <a:pt x="852" y="1408"/>
                </a:lnTo>
                <a:lnTo>
                  <a:pt x="843" y="1413"/>
                </a:lnTo>
                <a:lnTo>
                  <a:pt x="831" y="1418"/>
                </a:lnTo>
                <a:lnTo>
                  <a:pt x="820" y="1423"/>
                </a:lnTo>
                <a:lnTo>
                  <a:pt x="807" y="1427"/>
                </a:lnTo>
                <a:lnTo>
                  <a:pt x="792" y="1430"/>
                </a:lnTo>
                <a:lnTo>
                  <a:pt x="776" y="1434"/>
                </a:lnTo>
                <a:lnTo>
                  <a:pt x="760" y="1436"/>
                </a:lnTo>
                <a:lnTo>
                  <a:pt x="744" y="1438"/>
                </a:lnTo>
                <a:lnTo>
                  <a:pt x="725" y="1441"/>
                </a:lnTo>
                <a:lnTo>
                  <a:pt x="707" y="1442"/>
                </a:lnTo>
                <a:lnTo>
                  <a:pt x="688" y="1442"/>
                </a:lnTo>
                <a:close/>
                <a:moveTo>
                  <a:pt x="4402" y="1471"/>
                </a:moveTo>
                <a:lnTo>
                  <a:pt x="4402" y="1471"/>
                </a:lnTo>
                <a:lnTo>
                  <a:pt x="4391" y="1470"/>
                </a:lnTo>
                <a:lnTo>
                  <a:pt x="4380" y="1469"/>
                </a:lnTo>
                <a:lnTo>
                  <a:pt x="4368" y="1466"/>
                </a:lnTo>
                <a:lnTo>
                  <a:pt x="4358" y="1463"/>
                </a:lnTo>
                <a:lnTo>
                  <a:pt x="4348" y="1459"/>
                </a:lnTo>
                <a:lnTo>
                  <a:pt x="4339" y="1454"/>
                </a:lnTo>
                <a:lnTo>
                  <a:pt x="4330" y="1448"/>
                </a:lnTo>
                <a:lnTo>
                  <a:pt x="4322" y="1442"/>
                </a:lnTo>
                <a:lnTo>
                  <a:pt x="4314" y="1434"/>
                </a:lnTo>
                <a:lnTo>
                  <a:pt x="4308" y="1426"/>
                </a:lnTo>
                <a:lnTo>
                  <a:pt x="4302" y="1418"/>
                </a:lnTo>
                <a:lnTo>
                  <a:pt x="4297" y="1409"/>
                </a:lnTo>
                <a:lnTo>
                  <a:pt x="4294" y="1400"/>
                </a:lnTo>
                <a:lnTo>
                  <a:pt x="4291" y="1391"/>
                </a:lnTo>
                <a:lnTo>
                  <a:pt x="4289" y="1380"/>
                </a:lnTo>
                <a:lnTo>
                  <a:pt x="4289" y="1370"/>
                </a:lnTo>
                <a:lnTo>
                  <a:pt x="4289" y="1359"/>
                </a:lnTo>
                <a:lnTo>
                  <a:pt x="4291" y="1350"/>
                </a:lnTo>
                <a:lnTo>
                  <a:pt x="4294" y="1340"/>
                </a:lnTo>
                <a:lnTo>
                  <a:pt x="4297" y="1331"/>
                </a:lnTo>
                <a:lnTo>
                  <a:pt x="4302" y="1321"/>
                </a:lnTo>
                <a:lnTo>
                  <a:pt x="4308" y="1313"/>
                </a:lnTo>
                <a:lnTo>
                  <a:pt x="4314" y="1305"/>
                </a:lnTo>
                <a:lnTo>
                  <a:pt x="4322" y="1298"/>
                </a:lnTo>
                <a:lnTo>
                  <a:pt x="4330" y="1292"/>
                </a:lnTo>
                <a:lnTo>
                  <a:pt x="4339" y="1286"/>
                </a:lnTo>
                <a:lnTo>
                  <a:pt x="4348" y="1281"/>
                </a:lnTo>
                <a:lnTo>
                  <a:pt x="4358" y="1277"/>
                </a:lnTo>
                <a:lnTo>
                  <a:pt x="4368" y="1273"/>
                </a:lnTo>
                <a:lnTo>
                  <a:pt x="4380" y="1270"/>
                </a:lnTo>
                <a:lnTo>
                  <a:pt x="4391" y="1269"/>
                </a:lnTo>
                <a:lnTo>
                  <a:pt x="4402" y="1268"/>
                </a:lnTo>
                <a:lnTo>
                  <a:pt x="4413" y="1269"/>
                </a:lnTo>
                <a:lnTo>
                  <a:pt x="4424" y="1270"/>
                </a:lnTo>
                <a:lnTo>
                  <a:pt x="4436" y="1273"/>
                </a:lnTo>
                <a:lnTo>
                  <a:pt x="4446" y="1277"/>
                </a:lnTo>
                <a:lnTo>
                  <a:pt x="4456" y="1281"/>
                </a:lnTo>
                <a:lnTo>
                  <a:pt x="4465" y="1286"/>
                </a:lnTo>
                <a:lnTo>
                  <a:pt x="4474" y="1292"/>
                </a:lnTo>
                <a:lnTo>
                  <a:pt x="4482" y="1298"/>
                </a:lnTo>
                <a:lnTo>
                  <a:pt x="4490" y="1305"/>
                </a:lnTo>
                <a:lnTo>
                  <a:pt x="4496" y="1313"/>
                </a:lnTo>
                <a:lnTo>
                  <a:pt x="4502" y="1321"/>
                </a:lnTo>
                <a:lnTo>
                  <a:pt x="4507" y="1331"/>
                </a:lnTo>
                <a:lnTo>
                  <a:pt x="4510" y="1340"/>
                </a:lnTo>
                <a:lnTo>
                  <a:pt x="4513" y="1350"/>
                </a:lnTo>
                <a:lnTo>
                  <a:pt x="4515" y="1359"/>
                </a:lnTo>
                <a:lnTo>
                  <a:pt x="4515" y="1370"/>
                </a:lnTo>
                <a:lnTo>
                  <a:pt x="4515" y="1380"/>
                </a:lnTo>
                <a:lnTo>
                  <a:pt x="4513" y="1391"/>
                </a:lnTo>
                <a:lnTo>
                  <a:pt x="4510" y="1400"/>
                </a:lnTo>
                <a:lnTo>
                  <a:pt x="4507" y="1409"/>
                </a:lnTo>
                <a:lnTo>
                  <a:pt x="4502" y="1418"/>
                </a:lnTo>
                <a:lnTo>
                  <a:pt x="4496" y="1426"/>
                </a:lnTo>
                <a:lnTo>
                  <a:pt x="4490" y="1434"/>
                </a:lnTo>
                <a:lnTo>
                  <a:pt x="4482" y="1442"/>
                </a:lnTo>
                <a:lnTo>
                  <a:pt x="4474" y="1448"/>
                </a:lnTo>
                <a:lnTo>
                  <a:pt x="4465" y="1454"/>
                </a:lnTo>
                <a:lnTo>
                  <a:pt x="4456" y="1459"/>
                </a:lnTo>
                <a:lnTo>
                  <a:pt x="4446" y="1463"/>
                </a:lnTo>
                <a:lnTo>
                  <a:pt x="4436" y="1466"/>
                </a:lnTo>
                <a:lnTo>
                  <a:pt x="4424" y="1469"/>
                </a:lnTo>
                <a:lnTo>
                  <a:pt x="4413" y="1470"/>
                </a:lnTo>
                <a:lnTo>
                  <a:pt x="4402" y="1471"/>
                </a:lnTo>
                <a:close/>
                <a:moveTo>
                  <a:pt x="4726" y="1471"/>
                </a:moveTo>
                <a:lnTo>
                  <a:pt x="4726" y="1471"/>
                </a:lnTo>
                <a:lnTo>
                  <a:pt x="4714" y="1470"/>
                </a:lnTo>
                <a:lnTo>
                  <a:pt x="4703" y="1469"/>
                </a:lnTo>
                <a:lnTo>
                  <a:pt x="4692" y="1466"/>
                </a:lnTo>
                <a:lnTo>
                  <a:pt x="4681" y="1463"/>
                </a:lnTo>
                <a:lnTo>
                  <a:pt x="4672" y="1459"/>
                </a:lnTo>
                <a:lnTo>
                  <a:pt x="4662" y="1454"/>
                </a:lnTo>
                <a:lnTo>
                  <a:pt x="4654" y="1448"/>
                </a:lnTo>
                <a:lnTo>
                  <a:pt x="4645" y="1442"/>
                </a:lnTo>
                <a:lnTo>
                  <a:pt x="4638" y="1434"/>
                </a:lnTo>
                <a:lnTo>
                  <a:pt x="4631" y="1426"/>
                </a:lnTo>
                <a:lnTo>
                  <a:pt x="4626" y="1418"/>
                </a:lnTo>
                <a:lnTo>
                  <a:pt x="4621" y="1409"/>
                </a:lnTo>
                <a:lnTo>
                  <a:pt x="4617" y="1400"/>
                </a:lnTo>
                <a:lnTo>
                  <a:pt x="4615" y="1391"/>
                </a:lnTo>
                <a:lnTo>
                  <a:pt x="4613" y="1380"/>
                </a:lnTo>
                <a:lnTo>
                  <a:pt x="4612" y="1370"/>
                </a:lnTo>
                <a:lnTo>
                  <a:pt x="4613" y="1359"/>
                </a:lnTo>
                <a:lnTo>
                  <a:pt x="4615" y="1350"/>
                </a:lnTo>
                <a:lnTo>
                  <a:pt x="4617" y="1340"/>
                </a:lnTo>
                <a:lnTo>
                  <a:pt x="4621" y="1331"/>
                </a:lnTo>
                <a:lnTo>
                  <a:pt x="4626" y="1321"/>
                </a:lnTo>
                <a:lnTo>
                  <a:pt x="4631" y="1313"/>
                </a:lnTo>
                <a:lnTo>
                  <a:pt x="4638" y="1305"/>
                </a:lnTo>
                <a:lnTo>
                  <a:pt x="4645" y="1298"/>
                </a:lnTo>
                <a:lnTo>
                  <a:pt x="4654" y="1292"/>
                </a:lnTo>
                <a:lnTo>
                  <a:pt x="4662" y="1286"/>
                </a:lnTo>
                <a:lnTo>
                  <a:pt x="4672" y="1281"/>
                </a:lnTo>
                <a:lnTo>
                  <a:pt x="4681" y="1277"/>
                </a:lnTo>
                <a:lnTo>
                  <a:pt x="4692" y="1273"/>
                </a:lnTo>
                <a:lnTo>
                  <a:pt x="4703" y="1270"/>
                </a:lnTo>
                <a:lnTo>
                  <a:pt x="4714" y="1269"/>
                </a:lnTo>
                <a:lnTo>
                  <a:pt x="4726" y="1268"/>
                </a:lnTo>
                <a:lnTo>
                  <a:pt x="4737" y="1269"/>
                </a:lnTo>
                <a:lnTo>
                  <a:pt x="4748" y="1270"/>
                </a:lnTo>
                <a:lnTo>
                  <a:pt x="4760" y="1273"/>
                </a:lnTo>
                <a:lnTo>
                  <a:pt x="4770" y="1277"/>
                </a:lnTo>
                <a:lnTo>
                  <a:pt x="4780" y="1281"/>
                </a:lnTo>
                <a:lnTo>
                  <a:pt x="4789" y="1286"/>
                </a:lnTo>
                <a:lnTo>
                  <a:pt x="4797" y="1292"/>
                </a:lnTo>
                <a:lnTo>
                  <a:pt x="4805" y="1298"/>
                </a:lnTo>
                <a:lnTo>
                  <a:pt x="4813" y="1305"/>
                </a:lnTo>
                <a:lnTo>
                  <a:pt x="4820" y="1313"/>
                </a:lnTo>
                <a:lnTo>
                  <a:pt x="4825" y="1321"/>
                </a:lnTo>
                <a:lnTo>
                  <a:pt x="4830" y="1331"/>
                </a:lnTo>
                <a:lnTo>
                  <a:pt x="4834" y="1340"/>
                </a:lnTo>
                <a:lnTo>
                  <a:pt x="4836" y="1350"/>
                </a:lnTo>
                <a:lnTo>
                  <a:pt x="4838" y="1359"/>
                </a:lnTo>
                <a:lnTo>
                  <a:pt x="4839" y="1370"/>
                </a:lnTo>
                <a:lnTo>
                  <a:pt x="4838" y="1380"/>
                </a:lnTo>
                <a:lnTo>
                  <a:pt x="4836" y="1391"/>
                </a:lnTo>
                <a:lnTo>
                  <a:pt x="4834" y="1400"/>
                </a:lnTo>
                <a:lnTo>
                  <a:pt x="4830" y="1409"/>
                </a:lnTo>
                <a:lnTo>
                  <a:pt x="4825" y="1418"/>
                </a:lnTo>
                <a:lnTo>
                  <a:pt x="4820" y="1426"/>
                </a:lnTo>
                <a:lnTo>
                  <a:pt x="4813" y="1434"/>
                </a:lnTo>
                <a:lnTo>
                  <a:pt x="4805" y="1442"/>
                </a:lnTo>
                <a:lnTo>
                  <a:pt x="4797" y="1448"/>
                </a:lnTo>
                <a:lnTo>
                  <a:pt x="4789" y="1454"/>
                </a:lnTo>
                <a:lnTo>
                  <a:pt x="4780" y="1459"/>
                </a:lnTo>
                <a:lnTo>
                  <a:pt x="4770" y="1463"/>
                </a:lnTo>
                <a:lnTo>
                  <a:pt x="4760" y="1466"/>
                </a:lnTo>
                <a:lnTo>
                  <a:pt x="4748" y="1469"/>
                </a:lnTo>
                <a:lnTo>
                  <a:pt x="4737" y="1470"/>
                </a:lnTo>
                <a:lnTo>
                  <a:pt x="4726" y="1471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3" name="KSO_Shape"/>
          <p:cNvSpPr>
            <a:spLocks noChangeArrowheads="1"/>
          </p:cNvSpPr>
          <p:nvPr/>
        </p:nvSpPr>
        <p:spPr bwMode="auto">
          <a:xfrm>
            <a:off x="5173780" y="5322102"/>
            <a:ext cx="536484" cy="447070"/>
          </a:xfrm>
          <a:custGeom>
            <a:avLst/>
            <a:gdLst/>
            <a:ahLst/>
            <a:cxnLst/>
            <a:rect l="0" t="0" r="r" b="b"/>
            <a:pathLst>
              <a:path w="1450975" h="1209675">
                <a:moveTo>
                  <a:pt x="180975" y="182562"/>
                </a:moveTo>
                <a:lnTo>
                  <a:pt x="1270000" y="182562"/>
                </a:lnTo>
                <a:lnTo>
                  <a:pt x="1270000" y="725487"/>
                </a:lnTo>
                <a:lnTo>
                  <a:pt x="180975" y="725487"/>
                </a:lnTo>
                <a:lnTo>
                  <a:pt x="180975" y="182562"/>
                </a:lnTo>
                <a:close/>
                <a:moveTo>
                  <a:pt x="120672" y="120703"/>
                </a:moveTo>
                <a:lnTo>
                  <a:pt x="120672" y="785892"/>
                </a:lnTo>
                <a:lnTo>
                  <a:pt x="1330039" y="785892"/>
                </a:lnTo>
                <a:lnTo>
                  <a:pt x="1330039" y="120703"/>
                </a:lnTo>
                <a:lnTo>
                  <a:pt x="120672" y="120703"/>
                </a:lnTo>
                <a:close/>
                <a:moveTo>
                  <a:pt x="114585" y="0"/>
                </a:moveTo>
                <a:lnTo>
                  <a:pt x="120672" y="0"/>
                </a:lnTo>
                <a:lnTo>
                  <a:pt x="1330039" y="0"/>
                </a:lnTo>
                <a:lnTo>
                  <a:pt x="1336390" y="0"/>
                </a:lnTo>
                <a:lnTo>
                  <a:pt x="1342476" y="529"/>
                </a:lnTo>
                <a:lnTo>
                  <a:pt x="1348298" y="1059"/>
                </a:lnTo>
                <a:lnTo>
                  <a:pt x="1354385" y="2382"/>
                </a:lnTo>
                <a:lnTo>
                  <a:pt x="1360207" y="3441"/>
                </a:lnTo>
                <a:lnTo>
                  <a:pt x="1366028" y="5294"/>
                </a:lnTo>
                <a:lnTo>
                  <a:pt x="1371586" y="7147"/>
                </a:lnTo>
                <a:lnTo>
                  <a:pt x="1376878" y="9264"/>
                </a:lnTo>
                <a:lnTo>
                  <a:pt x="1382436" y="11911"/>
                </a:lnTo>
                <a:lnTo>
                  <a:pt x="1387728" y="14558"/>
                </a:lnTo>
                <a:lnTo>
                  <a:pt x="1392492" y="17205"/>
                </a:lnTo>
                <a:lnTo>
                  <a:pt x="1397784" y="20646"/>
                </a:lnTo>
                <a:lnTo>
                  <a:pt x="1402283" y="24087"/>
                </a:lnTo>
                <a:lnTo>
                  <a:pt x="1406782" y="27529"/>
                </a:lnTo>
                <a:lnTo>
                  <a:pt x="1411545" y="31234"/>
                </a:lnTo>
                <a:lnTo>
                  <a:pt x="1415515" y="35205"/>
                </a:lnTo>
                <a:lnTo>
                  <a:pt x="1419749" y="39440"/>
                </a:lnTo>
                <a:lnTo>
                  <a:pt x="1423454" y="44205"/>
                </a:lnTo>
                <a:lnTo>
                  <a:pt x="1426894" y="48705"/>
                </a:lnTo>
                <a:lnTo>
                  <a:pt x="1430334" y="53204"/>
                </a:lnTo>
                <a:lnTo>
                  <a:pt x="1433510" y="58234"/>
                </a:lnTo>
                <a:lnTo>
                  <a:pt x="1436420" y="63263"/>
                </a:lnTo>
                <a:lnTo>
                  <a:pt x="1439067" y="68557"/>
                </a:lnTo>
                <a:lnTo>
                  <a:pt x="1441713" y="73586"/>
                </a:lnTo>
                <a:lnTo>
                  <a:pt x="1443830" y="79145"/>
                </a:lnTo>
                <a:lnTo>
                  <a:pt x="1445683" y="84968"/>
                </a:lnTo>
                <a:lnTo>
                  <a:pt x="1447006" y="90792"/>
                </a:lnTo>
                <a:lnTo>
                  <a:pt x="1448594" y="96615"/>
                </a:lnTo>
                <a:lnTo>
                  <a:pt x="1449652" y="102438"/>
                </a:lnTo>
                <a:lnTo>
                  <a:pt x="1450446" y="108527"/>
                </a:lnTo>
                <a:lnTo>
                  <a:pt x="1450711" y="114615"/>
                </a:lnTo>
                <a:lnTo>
                  <a:pt x="1450975" y="120703"/>
                </a:lnTo>
                <a:lnTo>
                  <a:pt x="1450975" y="785892"/>
                </a:lnTo>
                <a:lnTo>
                  <a:pt x="1450711" y="792245"/>
                </a:lnTo>
                <a:lnTo>
                  <a:pt x="1450446" y="798333"/>
                </a:lnTo>
                <a:lnTo>
                  <a:pt x="1449652" y="804421"/>
                </a:lnTo>
                <a:lnTo>
                  <a:pt x="1448594" y="810244"/>
                </a:lnTo>
                <a:lnTo>
                  <a:pt x="1447006" y="816068"/>
                </a:lnTo>
                <a:lnTo>
                  <a:pt x="1445683" y="821891"/>
                </a:lnTo>
                <a:lnTo>
                  <a:pt x="1443830" y="827714"/>
                </a:lnTo>
                <a:lnTo>
                  <a:pt x="1441713" y="833008"/>
                </a:lnTo>
                <a:lnTo>
                  <a:pt x="1439067" y="838302"/>
                </a:lnTo>
                <a:lnTo>
                  <a:pt x="1436420" y="843596"/>
                </a:lnTo>
                <a:lnTo>
                  <a:pt x="1433510" y="848626"/>
                </a:lnTo>
                <a:lnTo>
                  <a:pt x="1430334" y="853655"/>
                </a:lnTo>
                <a:lnTo>
                  <a:pt x="1426894" y="858155"/>
                </a:lnTo>
                <a:lnTo>
                  <a:pt x="1423454" y="862655"/>
                </a:lnTo>
                <a:lnTo>
                  <a:pt x="1419749" y="867419"/>
                </a:lnTo>
                <a:lnTo>
                  <a:pt x="1415515" y="871654"/>
                </a:lnTo>
                <a:lnTo>
                  <a:pt x="1411545" y="875625"/>
                </a:lnTo>
                <a:lnTo>
                  <a:pt x="1406782" y="879331"/>
                </a:lnTo>
                <a:lnTo>
                  <a:pt x="1402283" y="883036"/>
                </a:lnTo>
                <a:lnTo>
                  <a:pt x="1397784" y="886213"/>
                </a:lnTo>
                <a:lnTo>
                  <a:pt x="1392492" y="889389"/>
                </a:lnTo>
                <a:lnTo>
                  <a:pt x="1387728" y="892301"/>
                </a:lnTo>
                <a:lnTo>
                  <a:pt x="1382436" y="895213"/>
                </a:lnTo>
                <a:lnTo>
                  <a:pt x="1376878" y="897595"/>
                </a:lnTo>
                <a:lnTo>
                  <a:pt x="1371586" y="899713"/>
                </a:lnTo>
                <a:lnTo>
                  <a:pt x="1366028" y="901565"/>
                </a:lnTo>
                <a:lnTo>
                  <a:pt x="1360207" y="903418"/>
                </a:lnTo>
                <a:lnTo>
                  <a:pt x="1354385" y="904477"/>
                </a:lnTo>
                <a:lnTo>
                  <a:pt x="1348298" y="905536"/>
                </a:lnTo>
                <a:lnTo>
                  <a:pt x="1342476" y="906330"/>
                </a:lnTo>
                <a:lnTo>
                  <a:pt x="1336390" y="907124"/>
                </a:lnTo>
                <a:lnTo>
                  <a:pt x="1330039" y="907124"/>
                </a:lnTo>
                <a:lnTo>
                  <a:pt x="846557" y="907124"/>
                </a:lnTo>
                <a:lnTo>
                  <a:pt x="846557" y="1149059"/>
                </a:lnTo>
                <a:lnTo>
                  <a:pt x="906893" y="1149059"/>
                </a:lnTo>
                <a:lnTo>
                  <a:pt x="909539" y="1149059"/>
                </a:lnTo>
                <a:lnTo>
                  <a:pt x="912715" y="1149588"/>
                </a:lnTo>
                <a:lnTo>
                  <a:pt x="916155" y="1150118"/>
                </a:lnTo>
                <a:lnTo>
                  <a:pt x="920918" y="1150912"/>
                </a:lnTo>
                <a:lnTo>
                  <a:pt x="925946" y="1152235"/>
                </a:lnTo>
                <a:lnTo>
                  <a:pt x="931503" y="1154088"/>
                </a:lnTo>
                <a:lnTo>
                  <a:pt x="937061" y="1156471"/>
                </a:lnTo>
                <a:lnTo>
                  <a:pt x="942883" y="1159912"/>
                </a:lnTo>
                <a:lnTo>
                  <a:pt x="945529" y="1161765"/>
                </a:lnTo>
                <a:lnTo>
                  <a:pt x="948175" y="1163882"/>
                </a:lnTo>
                <a:lnTo>
                  <a:pt x="950821" y="1166265"/>
                </a:lnTo>
                <a:lnTo>
                  <a:pt x="953468" y="1168647"/>
                </a:lnTo>
                <a:lnTo>
                  <a:pt x="955585" y="1171559"/>
                </a:lnTo>
                <a:lnTo>
                  <a:pt x="957967" y="1174470"/>
                </a:lnTo>
                <a:lnTo>
                  <a:pt x="959819" y="1177911"/>
                </a:lnTo>
                <a:lnTo>
                  <a:pt x="961671" y="1181617"/>
                </a:lnTo>
                <a:lnTo>
                  <a:pt x="963524" y="1185588"/>
                </a:lnTo>
                <a:lnTo>
                  <a:pt x="964847" y="1189558"/>
                </a:lnTo>
                <a:lnTo>
                  <a:pt x="965905" y="1194058"/>
                </a:lnTo>
                <a:lnTo>
                  <a:pt x="966699" y="1198823"/>
                </a:lnTo>
                <a:lnTo>
                  <a:pt x="967229" y="1204117"/>
                </a:lnTo>
                <a:lnTo>
                  <a:pt x="967493" y="1209675"/>
                </a:lnTo>
                <a:lnTo>
                  <a:pt x="483482" y="1209675"/>
                </a:lnTo>
                <a:lnTo>
                  <a:pt x="484011" y="1206763"/>
                </a:lnTo>
                <a:lnTo>
                  <a:pt x="484011" y="1204117"/>
                </a:lnTo>
                <a:lnTo>
                  <a:pt x="484541" y="1200146"/>
                </a:lnTo>
                <a:lnTo>
                  <a:pt x="485334" y="1195646"/>
                </a:lnTo>
                <a:lnTo>
                  <a:pt x="486922" y="1190352"/>
                </a:lnTo>
                <a:lnTo>
                  <a:pt x="488775" y="1184793"/>
                </a:lnTo>
                <a:lnTo>
                  <a:pt x="491156" y="1179499"/>
                </a:lnTo>
                <a:lnTo>
                  <a:pt x="494332" y="1173676"/>
                </a:lnTo>
                <a:lnTo>
                  <a:pt x="496449" y="1170764"/>
                </a:lnTo>
                <a:lnTo>
                  <a:pt x="498566" y="1168117"/>
                </a:lnTo>
                <a:lnTo>
                  <a:pt x="500683" y="1165735"/>
                </a:lnTo>
                <a:lnTo>
                  <a:pt x="503329" y="1163353"/>
                </a:lnTo>
                <a:lnTo>
                  <a:pt x="506240" y="1160706"/>
                </a:lnTo>
                <a:lnTo>
                  <a:pt x="509151" y="1158588"/>
                </a:lnTo>
                <a:lnTo>
                  <a:pt x="512592" y="1156471"/>
                </a:lnTo>
                <a:lnTo>
                  <a:pt x="516296" y="1154618"/>
                </a:lnTo>
                <a:lnTo>
                  <a:pt x="520001" y="1153030"/>
                </a:lnTo>
                <a:lnTo>
                  <a:pt x="524235" y="1151706"/>
                </a:lnTo>
                <a:lnTo>
                  <a:pt x="528734" y="1150383"/>
                </a:lnTo>
                <a:lnTo>
                  <a:pt x="533497" y="1149853"/>
                </a:lnTo>
                <a:lnTo>
                  <a:pt x="538525" y="1149059"/>
                </a:lnTo>
                <a:lnTo>
                  <a:pt x="544083" y="1149059"/>
                </a:lnTo>
                <a:lnTo>
                  <a:pt x="604683" y="1149059"/>
                </a:lnTo>
                <a:lnTo>
                  <a:pt x="604683" y="907124"/>
                </a:lnTo>
                <a:lnTo>
                  <a:pt x="120672" y="907124"/>
                </a:lnTo>
                <a:lnTo>
                  <a:pt x="114585" y="907124"/>
                </a:lnTo>
                <a:lnTo>
                  <a:pt x="108499" y="906330"/>
                </a:lnTo>
                <a:lnTo>
                  <a:pt x="102412" y="905536"/>
                </a:lnTo>
                <a:lnTo>
                  <a:pt x="96590" y="904477"/>
                </a:lnTo>
                <a:lnTo>
                  <a:pt x="90769" y="903418"/>
                </a:lnTo>
                <a:lnTo>
                  <a:pt x="84947" y="901565"/>
                </a:lnTo>
                <a:lnTo>
                  <a:pt x="79389" y="899713"/>
                </a:lnTo>
                <a:lnTo>
                  <a:pt x="73832" y="897595"/>
                </a:lnTo>
                <a:lnTo>
                  <a:pt x="68539" y="895213"/>
                </a:lnTo>
                <a:lnTo>
                  <a:pt x="63511" y="892301"/>
                </a:lnTo>
                <a:lnTo>
                  <a:pt x="58219" y="889389"/>
                </a:lnTo>
                <a:lnTo>
                  <a:pt x="53455" y="886213"/>
                </a:lnTo>
                <a:lnTo>
                  <a:pt x="48427" y="883036"/>
                </a:lnTo>
                <a:lnTo>
                  <a:pt x="43929" y="879331"/>
                </a:lnTo>
                <a:lnTo>
                  <a:pt x="39695" y="875625"/>
                </a:lnTo>
                <a:lnTo>
                  <a:pt x="35461" y="871654"/>
                </a:lnTo>
                <a:lnTo>
                  <a:pt x="31491" y="867419"/>
                </a:lnTo>
                <a:lnTo>
                  <a:pt x="27786" y="862655"/>
                </a:lnTo>
                <a:lnTo>
                  <a:pt x="24081" y="858155"/>
                </a:lnTo>
                <a:lnTo>
                  <a:pt x="20641" y="853655"/>
                </a:lnTo>
                <a:lnTo>
                  <a:pt x="17466" y="848626"/>
                </a:lnTo>
                <a:lnTo>
                  <a:pt x="14555" y="843596"/>
                </a:lnTo>
                <a:lnTo>
                  <a:pt x="11908" y="838302"/>
                </a:lnTo>
                <a:lnTo>
                  <a:pt x="9527" y="833008"/>
                </a:lnTo>
                <a:lnTo>
                  <a:pt x="7410" y="827714"/>
                </a:lnTo>
                <a:lnTo>
                  <a:pt x="5557" y="821891"/>
                </a:lnTo>
                <a:lnTo>
                  <a:pt x="3705" y="816068"/>
                </a:lnTo>
                <a:lnTo>
                  <a:pt x="2382" y="810244"/>
                </a:lnTo>
                <a:lnTo>
                  <a:pt x="1323" y="804421"/>
                </a:lnTo>
                <a:lnTo>
                  <a:pt x="529" y="798333"/>
                </a:lnTo>
                <a:lnTo>
                  <a:pt x="0" y="792245"/>
                </a:lnTo>
                <a:lnTo>
                  <a:pt x="0" y="785892"/>
                </a:lnTo>
                <a:lnTo>
                  <a:pt x="0" y="120703"/>
                </a:lnTo>
                <a:lnTo>
                  <a:pt x="0" y="114615"/>
                </a:lnTo>
                <a:lnTo>
                  <a:pt x="529" y="108527"/>
                </a:lnTo>
                <a:lnTo>
                  <a:pt x="1323" y="102438"/>
                </a:lnTo>
                <a:lnTo>
                  <a:pt x="2382" y="96615"/>
                </a:lnTo>
                <a:lnTo>
                  <a:pt x="3705" y="90792"/>
                </a:lnTo>
                <a:lnTo>
                  <a:pt x="5557" y="84968"/>
                </a:lnTo>
                <a:lnTo>
                  <a:pt x="7410" y="79145"/>
                </a:lnTo>
                <a:lnTo>
                  <a:pt x="9527" y="73586"/>
                </a:lnTo>
                <a:lnTo>
                  <a:pt x="11908" y="68557"/>
                </a:lnTo>
                <a:lnTo>
                  <a:pt x="14555" y="63263"/>
                </a:lnTo>
                <a:lnTo>
                  <a:pt x="17466" y="58234"/>
                </a:lnTo>
                <a:lnTo>
                  <a:pt x="20641" y="53204"/>
                </a:lnTo>
                <a:lnTo>
                  <a:pt x="24081" y="48705"/>
                </a:lnTo>
                <a:lnTo>
                  <a:pt x="27786" y="44205"/>
                </a:lnTo>
                <a:lnTo>
                  <a:pt x="31491" y="39440"/>
                </a:lnTo>
                <a:lnTo>
                  <a:pt x="35461" y="35205"/>
                </a:lnTo>
                <a:lnTo>
                  <a:pt x="39695" y="31234"/>
                </a:lnTo>
                <a:lnTo>
                  <a:pt x="43929" y="27529"/>
                </a:lnTo>
                <a:lnTo>
                  <a:pt x="48427" y="24087"/>
                </a:lnTo>
                <a:lnTo>
                  <a:pt x="53455" y="20646"/>
                </a:lnTo>
                <a:lnTo>
                  <a:pt x="58219" y="17205"/>
                </a:lnTo>
                <a:lnTo>
                  <a:pt x="63511" y="14558"/>
                </a:lnTo>
                <a:lnTo>
                  <a:pt x="68539" y="11911"/>
                </a:lnTo>
                <a:lnTo>
                  <a:pt x="73832" y="9264"/>
                </a:lnTo>
                <a:lnTo>
                  <a:pt x="79389" y="7147"/>
                </a:lnTo>
                <a:lnTo>
                  <a:pt x="84947" y="5294"/>
                </a:lnTo>
                <a:lnTo>
                  <a:pt x="90769" y="3441"/>
                </a:lnTo>
                <a:lnTo>
                  <a:pt x="96590" y="2382"/>
                </a:lnTo>
                <a:lnTo>
                  <a:pt x="102412" y="1059"/>
                </a:lnTo>
                <a:lnTo>
                  <a:pt x="108499" y="529"/>
                </a:lnTo>
                <a:lnTo>
                  <a:pt x="114585" y="0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txBody>
          <a:bodyPr bIns="432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24" name="KSO_Shape"/>
          <p:cNvSpPr>
            <a:spLocks noChangeAspect="1"/>
          </p:cNvSpPr>
          <p:nvPr/>
        </p:nvSpPr>
        <p:spPr bwMode="auto">
          <a:xfrm>
            <a:off x="5089880" y="2053290"/>
            <a:ext cx="616057" cy="540000"/>
          </a:xfrm>
          <a:custGeom>
            <a:avLst/>
            <a:gdLst>
              <a:gd name="T0" fmla="*/ 272525 w 3323"/>
              <a:gd name="T1" fmla="*/ 106820 h 2908"/>
              <a:gd name="T2" fmla="*/ 1551711 w 3323"/>
              <a:gd name="T3" fmla="*/ 979270 h 2908"/>
              <a:gd name="T4" fmla="*/ 1658446 w 3323"/>
              <a:gd name="T5" fmla="*/ 978728 h 2908"/>
              <a:gd name="T6" fmla="*/ 1551711 w 3323"/>
              <a:gd name="T7" fmla="*/ 0 h 2908"/>
              <a:gd name="T8" fmla="*/ 165790 w 3323"/>
              <a:gd name="T9" fmla="*/ 106820 h 2908"/>
              <a:gd name="T10" fmla="*/ 249227 w 3323"/>
              <a:gd name="T11" fmla="*/ 690803 h 2908"/>
              <a:gd name="T12" fmla="*/ 1462856 w 3323"/>
              <a:gd name="T13" fmla="*/ 960292 h 2908"/>
              <a:gd name="T14" fmla="*/ 1515953 w 3323"/>
              <a:gd name="T15" fmla="*/ 142607 h 2908"/>
              <a:gd name="T16" fmla="*/ 307742 w 3323"/>
              <a:gd name="T17" fmla="*/ 666402 h 2908"/>
              <a:gd name="T18" fmla="*/ 307742 w 3323"/>
              <a:gd name="T19" fmla="*/ 1029697 h 2908"/>
              <a:gd name="T20" fmla="*/ 1232050 w 3323"/>
              <a:gd name="T21" fmla="*/ 1031324 h 2908"/>
              <a:gd name="T22" fmla="*/ 1320363 w 3323"/>
              <a:gd name="T23" fmla="*/ 676163 h 2908"/>
              <a:gd name="T24" fmla="*/ 1409760 w 3323"/>
              <a:gd name="T25" fmla="*/ 978728 h 2908"/>
              <a:gd name="T26" fmla="*/ 698920 w 3323"/>
              <a:gd name="T27" fmla="*/ 854015 h 2908"/>
              <a:gd name="T28" fmla="*/ 556427 w 3323"/>
              <a:gd name="T29" fmla="*/ 711408 h 2908"/>
              <a:gd name="T30" fmla="*/ 698920 w 3323"/>
              <a:gd name="T31" fmla="*/ 854015 h 2908"/>
              <a:gd name="T32" fmla="*/ 556427 w 3323"/>
              <a:gd name="T33" fmla="*/ 640375 h 2908"/>
              <a:gd name="T34" fmla="*/ 698920 w 3323"/>
              <a:gd name="T35" fmla="*/ 498311 h 2908"/>
              <a:gd name="T36" fmla="*/ 698920 w 3323"/>
              <a:gd name="T37" fmla="*/ 426736 h 2908"/>
              <a:gd name="T38" fmla="*/ 556427 w 3323"/>
              <a:gd name="T39" fmla="*/ 284672 h 2908"/>
              <a:gd name="T40" fmla="*/ 698920 w 3323"/>
              <a:gd name="T41" fmla="*/ 426736 h 2908"/>
              <a:gd name="T42" fmla="*/ 1232050 w 3323"/>
              <a:gd name="T43" fmla="*/ 1173931 h 2908"/>
              <a:gd name="T44" fmla="*/ 306658 w 3323"/>
              <a:gd name="T45" fmla="*/ 1067111 h 2908"/>
              <a:gd name="T46" fmla="*/ 1747301 w 3323"/>
              <a:gd name="T47" fmla="*/ 1102899 h 2908"/>
              <a:gd name="T48" fmla="*/ 1693663 w 3323"/>
              <a:gd name="T49" fmla="*/ 1209176 h 2908"/>
              <a:gd name="T50" fmla="*/ 1658446 w 3323"/>
              <a:gd name="T51" fmla="*/ 1120250 h 2908"/>
              <a:gd name="T52" fmla="*/ 1551711 w 3323"/>
              <a:gd name="T53" fmla="*/ 1120250 h 2908"/>
              <a:gd name="T54" fmla="*/ 1515953 w 3323"/>
              <a:gd name="T55" fmla="*/ 1209176 h 2908"/>
              <a:gd name="T56" fmla="*/ 1462856 w 3323"/>
              <a:gd name="T57" fmla="*/ 1031324 h 2908"/>
              <a:gd name="T58" fmla="*/ 1409760 w 3323"/>
              <a:gd name="T59" fmla="*/ 1209176 h 2908"/>
              <a:gd name="T60" fmla="*/ 1374001 w 3323"/>
              <a:gd name="T61" fmla="*/ 800334 h 2908"/>
              <a:gd name="T62" fmla="*/ 1267267 w 3323"/>
              <a:gd name="T63" fmla="*/ 800334 h 2908"/>
              <a:gd name="T64" fmla="*/ 1123149 w 3323"/>
              <a:gd name="T65" fmla="*/ 1209176 h 2908"/>
              <a:gd name="T66" fmla="*/ 1800397 w 3323"/>
              <a:gd name="T67" fmla="*/ 1529635 h 2908"/>
              <a:gd name="T68" fmla="*/ 1747301 w 3323"/>
              <a:gd name="T69" fmla="*/ 1102899 h 2908"/>
              <a:gd name="T70" fmla="*/ 352169 w 3323"/>
              <a:gd name="T71" fmla="*/ 854015 h 2908"/>
              <a:gd name="T72" fmla="*/ 59056 w 3323"/>
              <a:gd name="T73" fmla="*/ 1055182 h 2908"/>
              <a:gd name="T74" fmla="*/ 387928 w 3323"/>
              <a:gd name="T75" fmla="*/ 1526381 h 2908"/>
              <a:gd name="T76" fmla="*/ 731428 w 3323"/>
              <a:gd name="T77" fmla="*/ 1286173 h 2908"/>
              <a:gd name="T78" fmla="*/ 287695 w 3323"/>
              <a:gd name="T79" fmla="*/ 1209176 h 290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3323" h="2908">
                <a:moveTo>
                  <a:pt x="503" y="1245"/>
                </a:moveTo>
                <a:cubicBezTo>
                  <a:pt x="503" y="197"/>
                  <a:pt x="503" y="197"/>
                  <a:pt x="503" y="197"/>
                </a:cubicBezTo>
                <a:cubicBezTo>
                  <a:pt x="2864" y="197"/>
                  <a:pt x="2864" y="197"/>
                  <a:pt x="2864" y="197"/>
                </a:cubicBezTo>
                <a:cubicBezTo>
                  <a:pt x="2864" y="1806"/>
                  <a:pt x="2864" y="1806"/>
                  <a:pt x="2864" y="1806"/>
                </a:cubicBezTo>
                <a:cubicBezTo>
                  <a:pt x="2891" y="1784"/>
                  <a:pt x="2925" y="1771"/>
                  <a:pt x="2962" y="1771"/>
                </a:cubicBezTo>
                <a:cubicBezTo>
                  <a:pt x="2999" y="1771"/>
                  <a:pt x="3033" y="1784"/>
                  <a:pt x="3061" y="1805"/>
                </a:cubicBezTo>
                <a:cubicBezTo>
                  <a:pt x="3061" y="197"/>
                  <a:pt x="3061" y="197"/>
                  <a:pt x="3061" y="197"/>
                </a:cubicBezTo>
                <a:cubicBezTo>
                  <a:pt x="3061" y="88"/>
                  <a:pt x="2972" y="0"/>
                  <a:pt x="2864" y="0"/>
                </a:cubicBezTo>
                <a:cubicBezTo>
                  <a:pt x="503" y="0"/>
                  <a:pt x="503" y="0"/>
                  <a:pt x="503" y="0"/>
                </a:cubicBezTo>
                <a:cubicBezTo>
                  <a:pt x="394" y="0"/>
                  <a:pt x="306" y="88"/>
                  <a:pt x="306" y="197"/>
                </a:cubicBezTo>
                <a:cubicBezTo>
                  <a:pt x="306" y="1476"/>
                  <a:pt x="306" y="1476"/>
                  <a:pt x="306" y="1476"/>
                </a:cubicBezTo>
                <a:cubicBezTo>
                  <a:pt x="374" y="1385"/>
                  <a:pt x="433" y="1308"/>
                  <a:pt x="460" y="1274"/>
                </a:cubicBezTo>
                <a:cubicBezTo>
                  <a:pt x="470" y="1261"/>
                  <a:pt x="485" y="1252"/>
                  <a:pt x="503" y="1245"/>
                </a:cubicBezTo>
                <a:close/>
                <a:moveTo>
                  <a:pt x="2700" y="1771"/>
                </a:moveTo>
                <a:cubicBezTo>
                  <a:pt x="2737" y="1771"/>
                  <a:pt x="2771" y="1784"/>
                  <a:pt x="2798" y="1806"/>
                </a:cubicBezTo>
                <a:cubicBezTo>
                  <a:pt x="2798" y="263"/>
                  <a:pt x="2798" y="263"/>
                  <a:pt x="2798" y="263"/>
                </a:cubicBezTo>
                <a:cubicBezTo>
                  <a:pt x="568" y="263"/>
                  <a:pt x="568" y="263"/>
                  <a:pt x="568" y="263"/>
                </a:cubicBezTo>
                <a:cubicBezTo>
                  <a:pt x="568" y="1229"/>
                  <a:pt x="568" y="1229"/>
                  <a:pt x="568" y="1229"/>
                </a:cubicBezTo>
                <a:cubicBezTo>
                  <a:pt x="721" y="1217"/>
                  <a:pt x="946" y="1330"/>
                  <a:pt x="804" y="1589"/>
                </a:cubicBezTo>
                <a:cubicBezTo>
                  <a:pt x="859" y="1556"/>
                  <a:pt x="717" y="1727"/>
                  <a:pt x="568" y="1899"/>
                </a:cubicBezTo>
                <a:cubicBezTo>
                  <a:pt x="568" y="1902"/>
                  <a:pt x="568" y="1902"/>
                  <a:pt x="568" y="1902"/>
                </a:cubicBezTo>
                <a:cubicBezTo>
                  <a:pt x="2274" y="1902"/>
                  <a:pt x="2274" y="1902"/>
                  <a:pt x="2274" y="1902"/>
                </a:cubicBezTo>
                <a:cubicBezTo>
                  <a:pt x="2274" y="1411"/>
                  <a:pt x="2274" y="1411"/>
                  <a:pt x="2274" y="1411"/>
                </a:cubicBezTo>
                <a:cubicBezTo>
                  <a:pt x="2274" y="1320"/>
                  <a:pt x="2347" y="1247"/>
                  <a:pt x="2437" y="1247"/>
                </a:cubicBezTo>
                <a:cubicBezTo>
                  <a:pt x="2528" y="1247"/>
                  <a:pt x="2602" y="1320"/>
                  <a:pt x="2602" y="1411"/>
                </a:cubicBezTo>
                <a:cubicBezTo>
                  <a:pt x="2602" y="1805"/>
                  <a:pt x="2602" y="1805"/>
                  <a:pt x="2602" y="1805"/>
                </a:cubicBezTo>
                <a:cubicBezTo>
                  <a:pt x="2629" y="1784"/>
                  <a:pt x="2663" y="1771"/>
                  <a:pt x="2700" y="1771"/>
                </a:cubicBezTo>
                <a:close/>
                <a:moveTo>
                  <a:pt x="1290" y="1575"/>
                </a:moveTo>
                <a:cubicBezTo>
                  <a:pt x="1027" y="1575"/>
                  <a:pt x="1027" y="1575"/>
                  <a:pt x="1027" y="1575"/>
                </a:cubicBezTo>
                <a:cubicBezTo>
                  <a:pt x="1027" y="1312"/>
                  <a:pt x="1027" y="1312"/>
                  <a:pt x="1027" y="1312"/>
                </a:cubicBezTo>
                <a:cubicBezTo>
                  <a:pt x="1290" y="1312"/>
                  <a:pt x="1290" y="1312"/>
                  <a:pt x="1290" y="1312"/>
                </a:cubicBezTo>
                <a:lnTo>
                  <a:pt x="1290" y="1575"/>
                </a:lnTo>
                <a:close/>
                <a:moveTo>
                  <a:pt x="1290" y="1181"/>
                </a:moveTo>
                <a:cubicBezTo>
                  <a:pt x="1027" y="1181"/>
                  <a:pt x="1027" y="1181"/>
                  <a:pt x="1027" y="1181"/>
                </a:cubicBezTo>
                <a:cubicBezTo>
                  <a:pt x="1027" y="919"/>
                  <a:pt x="1027" y="919"/>
                  <a:pt x="1027" y="919"/>
                </a:cubicBezTo>
                <a:cubicBezTo>
                  <a:pt x="1290" y="919"/>
                  <a:pt x="1290" y="919"/>
                  <a:pt x="1290" y="919"/>
                </a:cubicBezTo>
                <a:lnTo>
                  <a:pt x="1290" y="1181"/>
                </a:lnTo>
                <a:close/>
                <a:moveTo>
                  <a:pt x="1290" y="787"/>
                </a:moveTo>
                <a:cubicBezTo>
                  <a:pt x="1027" y="787"/>
                  <a:pt x="1027" y="787"/>
                  <a:pt x="1027" y="787"/>
                </a:cubicBezTo>
                <a:cubicBezTo>
                  <a:pt x="1027" y="525"/>
                  <a:pt x="1027" y="525"/>
                  <a:pt x="1027" y="525"/>
                </a:cubicBezTo>
                <a:cubicBezTo>
                  <a:pt x="1290" y="525"/>
                  <a:pt x="1290" y="525"/>
                  <a:pt x="1290" y="525"/>
                </a:cubicBezTo>
                <a:lnTo>
                  <a:pt x="1290" y="787"/>
                </a:lnTo>
                <a:close/>
                <a:moveTo>
                  <a:pt x="566" y="2165"/>
                </a:moveTo>
                <a:cubicBezTo>
                  <a:pt x="2274" y="2165"/>
                  <a:pt x="2274" y="2165"/>
                  <a:pt x="2274" y="2165"/>
                </a:cubicBezTo>
                <a:cubicBezTo>
                  <a:pt x="2274" y="1968"/>
                  <a:pt x="2274" y="1968"/>
                  <a:pt x="2274" y="1968"/>
                </a:cubicBezTo>
                <a:cubicBezTo>
                  <a:pt x="566" y="1968"/>
                  <a:pt x="566" y="1968"/>
                  <a:pt x="566" y="1968"/>
                </a:cubicBezTo>
                <a:cubicBezTo>
                  <a:pt x="566" y="2105"/>
                  <a:pt x="566" y="2062"/>
                  <a:pt x="566" y="2165"/>
                </a:cubicBezTo>
                <a:close/>
                <a:moveTo>
                  <a:pt x="3225" y="2034"/>
                </a:moveTo>
                <a:cubicBezTo>
                  <a:pt x="3170" y="2034"/>
                  <a:pt x="3126" y="2078"/>
                  <a:pt x="3126" y="2132"/>
                </a:cubicBezTo>
                <a:cubicBezTo>
                  <a:pt x="3126" y="2230"/>
                  <a:pt x="3126" y="2230"/>
                  <a:pt x="3126" y="2230"/>
                </a:cubicBezTo>
                <a:cubicBezTo>
                  <a:pt x="3061" y="2230"/>
                  <a:pt x="3061" y="2230"/>
                  <a:pt x="3061" y="2230"/>
                </a:cubicBezTo>
                <a:cubicBezTo>
                  <a:pt x="3061" y="2066"/>
                  <a:pt x="3061" y="2066"/>
                  <a:pt x="3061" y="2066"/>
                </a:cubicBezTo>
                <a:cubicBezTo>
                  <a:pt x="3061" y="2012"/>
                  <a:pt x="3017" y="1968"/>
                  <a:pt x="2962" y="1968"/>
                </a:cubicBezTo>
                <a:cubicBezTo>
                  <a:pt x="2908" y="1968"/>
                  <a:pt x="2864" y="2012"/>
                  <a:pt x="2864" y="2066"/>
                </a:cubicBezTo>
                <a:cubicBezTo>
                  <a:pt x="2864" y="2230"/>
                  <a:pt x="2864" y="2230"/>
                  <a:pt x="2864" y="2230"/>
                </a:cubicBezTo>
                <a:cubicBezTo>
                  <a:pt x="2798" y="2230"/>
                  <a:pt x="2798" y="2230"/>
                  <a:pt x="2798" y="2230"/>
                </a:cubicBezTo>
                <a:cubicBezTo>
                  <a:pt x="2798" y="2001"/>
                  <a:pt x="2798" y="2001"/>
                  <a:pt x="2798" y="2001"/>
                </a:cubicBezTo>
                <a:cubicBezTo>
                  <a:pt x="2798" y="1947"/>
                  <a:pt x="2754" y="1902"/>
                  <a:pt x="2700" y="1902"/>
                </a:cubicBezTo>
                <a:cubicBezTo>
                  <a:pt x="2646" y="1902"/>
                  <a:pt x="2602" y="1947"/>
                  <a:pt x="2602" y="2001"/>
                </a:cubicBezTo>
                <a:cubicBezTo>
                  <a:pt x="2602" y="2230"/>
                  <a:pt x="2602" y="2230"/>
                  <a:pt x="2602" y="2230"/>
                </a:cubicBezTo>
                <a:cubicBezTo>
                  <a:pt x="2536" y="2230"/>
                  <a:pt x="2536" y="2230"/>
                  <a:pt x="2536" y="2230"/>
                </a:cubicBezTo>
                <a:cubicBezTo>
                  <a:pt x="2536" y="1476"/>
                  <a:pt x="2536" y="1476"/>
                  <a:pt x="2536" y="1476"/>
                </a:cubicBezTo>
                <a:cubicBezTo>
                  <a:pt x="2536" y="1422"/>
                  <a:pt x="2492" y="1378"/>
                  <a:pt x="2437" y="1378"/>
                </a:cubicBezTo>
                <a:cubicBezTo>
                  <a:pt x="2383" y="1378"/>
                  <a:pt x="2339" y="1422"/>
                  <a:pt x="2339" y="1476"/>
                </a:cubicBezTo>
                <a:cubicBezTo>
                  <a:pt x="2339" y="2230"/>
                  <a:pt x="2339" y="2230"/>
                  <a:pt x="2339" y="2230"/>
                </a:cubicBezTo>
                <a:cubicBezTo>
                  <a:pt x="2073" y="2230"/>
                  <a:pt x="2073" y="2230"/>
                  <a:pt x="2073" y="2230"/>
                </a:cubicBezTo>
                <a:cubicBezTo>
                  <a:pt x="2208" y="2821"/>
                  <a:pt x="2208" y="2821"/>
                  <a:pt x="2208" y="2821"/>
                </a:cubicBezTo>
                <a:cubicBezTo>
                  <a:pt x="3323" y="2821"/>
                  <a:pt x="3323" y="2821"/>
                  <a:pt x="3323" y="2821"/>
                </a:cubicBezTo>
                <a:cubicBezTo>
                  <a:pt x="3323" y="2132"/>
                  <a:pt x="3323" y="2132"/>
                  <a:pt x="3323" y="2132"/>
                </a:cubicBezTo>
                <a:cubicBezTo>
                  <a:pt x="3323" y="2078"/>
                  <a:pt x="3279" y="2034"/>
                  <a:pt x="3225" y="2034"/>
                </a:cubicBezTo>
                <a:close/>
                <a:moveTo>
                  <a:pt x="356" y="1963"/>
                </a:moveTo>
                <a:cubicBezTo>
                  <a:pt x="356" y="1963"/>
                  <a:pt x="732" y="1525"/>
                  <a:pt x="650" y="1575"/>
                </a:cubicBezTo>
                <a:cubicBezTo>
                  <a:pt x="765" y="1421"/>
                  <a:pt x="585" y="1318"/>
                  <a:pt x="513" y="1405"/>
                </a:cubicBezTo>
                <a:cubicBezTo>
                  <a:pt x="442" y="1492"/>
                  <a:pt x="109" y="1946"/>
                  <a:pt x="109" y="1946"/>
                </a:cubicBezTo>
                <a:cubicBezTo>
                  <a:pt x="109" y="1946"/>
                  <a:pt x="0" y="2094"/>
                  <a:pt x="109" y="2225"/>
                </a:cubicBezTo>
                <a:cubicBezTo>
                  <a:pt x="131" y="2247"/>
                  <a:pt x="716" y="2815"/>
                  <a:pt x="716" y="2815"/>
                </a:cubicBezTo>
                <a:cubicBezTo>
                  <a:pt x="716" y="2815"/>
                  <a:pt x="781" y="2908"/>
                  <a:pt x="880" y="2821"/>
                </a:cubicBezTo>
                <a:cubicBezTo>
                  <a:pt x="978" y="2733"/>
                  <a:pt x="1350" y="2372"/>
                  <a:pt x="1350" y="2372"/>
                </a:cubicBezTo>
                <a:cubicBezTo>
                  <a:pt x="1350" y="2230"/>
                  <a:pt x="1350" y="2230"/>
                  <a:pt x="1350" y="2230"/>
                </a:cubicBezTo>
                <a:cubicBezTo>
                  <a:pt x="1350" y="2230"/>
                  <a:pt x="761" y="2230"/>
                  <a:pt x="531" y="2230"/>
                </a:cubicBezTo>
                <a:cubicBezTo>
                  <a:pt x="236" y="2230"/>
                  <a:pt x="356" y="1963"/>
                  <a:pt x="356" y="1963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6" name="文本框 125"/>
          <p:cNvSpPr txBox="1"/>
          <p:nvPr/>
        </p:nvSpPr>
        <p:spPr>
          <a:xfrm>
            <a:off x="3274688" y="201664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7" name="矩形 126"/>
          <p:cNvSpPr/>
          <p:nvPr/>
        </p:nvSpPr>
        <p:spPr>
          <a:xfrm>
            <a:off x="2068085" y="2370012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6791510" y="368280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9" name="矩形 128"/>
          <p:cNvSpPr/>
          <p:nvPr/>
        </p:nvSpPr>
        <p:spPr>
          <a:xfrm>
            <a:off x="6808782" y="4040466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3319472" y="532121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1" name="矩形 130"/>
          <p:cNvSpPr/>
          <p:nvPr/>
        </p:nvSpPr>
        <p:spPr>
          <a:xfrm>
            <a:off x="2112869" y="5674583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7213750" y="2028659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3997214" y="3635518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7201330" y="532121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KSO_Shape"/>
          <p:cNvSpPr/>
          <p:nvPr/>
        </p:nvSpPr>
        <p:spPr>
          <a:xfrm>
            <a:off x="6394688" y="1885626"/>
            <a:ext cx="724916" cy="724916"/>
          </a:xfrm>
          <a:prstGeom prst="blockArc">
            <a:avLst>
              <a:gd name="adj1" fmla="val 10800000"/>
              <a:gd name="adj2" fmla="val 3569169"/>
              <a:gd name="adj3" fmla="val 17764"/>
            </a:avLst>
          </a:prstGeom>
          <a:solidFill>
            <a:srgbClr val="114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6497820" y="2095852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1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KSO_Shape"/>
          <p:cNvSpPr/>
          <p:nvPr/>
        </p:nvSpPr>
        <p:spPr>
          <a:xfrm>
            <a:off x="4623452" y="3552149"/>
            <a:ext cx="724916" cy="724916"/>
          </a:xfrm>
          <a:prstGeom prst="blockArc">
            <a:avLst>
              <a:gd name="adj1" fmla="val 10800000"/>
              <a:gd name="adj2" fmla="val 421606"/>
              <a:gd name="adj3" fmla="val 19387"/>
            </a:avLst>
          </a:prstGeom>
          <a:solidFill>
            <a:srgbClr val="114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706647" y="3755003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KSO_Shape"/>
          <p:cNvSpPr/>
          <p:nvPr/>
        </p:nvSpPr>
        <p:spPr>
          <a:xfrm>
            <a:off x="6407748" y="5252078"/>
            <a:ext cx="724916" cy="724916"/>
          </a:xfrm>
          <a:prstGeom prst="blockArc">
            <a:avLst>
              <a:gd name="adj1" fmla="val 10800000"/>
              <a:gd name="adj2" fmla="val 18624102"/>
              <a:gd name="adj3" fmla="val 15479"/>
            </a:avLst>
          </a:prstGeom>
          <a:solidFill>
            <a:srgbClr val="114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6486407" y="5420462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等腰三角形 228"/>
          <p:cNvSpPr>
            <a:spLocks noChangeAspect="1"/>
          </p:cNvSpPr>
          <p:nvPr/>
        </p:nvSpPr>
        <p:spPr>
          <a:xfrm flipH="1" flipV="1">
            <a:off x="11367772" y="608400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>
            <a:spLocks noChangeAspect="1"/>
          </p:cNvSpPr>
          <p:nvPr/>
        </p:nvSpPr>
        <p:spPr>
          <a:xfrm flipH="1">
            <a:off x="11360614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等腰三角形 287"/>
          <p:cNvSpPr>
            <a:spLocks noChangeAspect="1"/>
          </p:cNvSpPr>
          <p:nvPr/>
        </p:nvSpPr>
        <p:spPr>
          <a:xfrm flipH="1" flipV="1">
            <a:off x="11352105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等腰三角形 291"/>
          <p:cNvSpPr>
            <a:spLocks noChangeAspect="1"/>
          </p:cNvSpPr>
          <p:nvPr/>
        </p:nvSpPr>
        <p:spPr>
          <a:xfrm flipH="1">
            <a:off x="11344194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任意多边形 297"/>
          <p:cNvSpPr>
            <a:spLocks noChangeAspect="1"/>
          </p:cNvSpPr>
          <p:nvPr/>
        </p:nvSpPr>
        <p:spPr>
          <a:xfrm flipH="1">
            <a:off x="12242066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9" name="任意多边形 298"/>
          <p:cNvSpPr>
            <a:spLocks noChangeAspect="1"/>
          </p:cNvSpPr>
          <p:nvPr/>
        </p:nvSpPr>
        <p:spPr>
          <a:xfrm flipH="1">
            <a:off x="12692161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0" name="任意多边形 299"/>
          <p:cNvSpPr>
            <a:spLocks noChangeAspect="1"/>
          </p:cNvSpPr>
          <p:nvPr/>
        </p:nvSpPr>
        <p:spPr>
          <a:xfrm flipH="1">
            <a:off x="11802982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1" name="任意多边形 300"/>
          <p:cNvSpPr>
            <a:spLocks noChangeAspect="1"/>
          </p:cNvSpPr>
          <p:nvPr/>
        </p:nvSpPr>
        <p:spPr>
          <a:xfrm flipH="1">
            <a:off x="12696273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2" name="任意多边形 301"/>
          <p:cNvSpPr>
            <a:spLocks noChangeAspect="1"/>
          </p:cNvSpPr>
          <p:nvPr/>
        </p:nvSpPr>
        <p:spPr>
          <a:xfrm flipH="1">
            <a:off x="11793312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3" name="任意多边形 302"/>
          <p:cNvSpPr>
            <a:spLocks noChangeAspect="1"/>
          </p:cNvSpPr>
          <p:nvPr/>
        </p:nvSpPr>
        <p:spPr>
          <a:xfrm flipH="1">
            <a:off x="11793312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4" name="任意多边形 303"/>
          <p:cNvSpPr>
            <a:spLocks noChangeAspect="1"/>
          </p:cNvSpPr>
          <p:nvPr/>
        </p:nvSpPr>
        <p:spPr>
          <a:xfrm flipH="1">
            <a:off x="12246561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5" name="任意多边形 304"/>
          <p:cNvSpPr>
            <a:spLocks noChangeAspect="1"/>
          </p:cNvSpPr>
          <p:nvPr/>
        </p:nvSpPr>
        <p:spPr>
          <a:xfrm flipH="1">
            <a:off x="11803128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8" name="任意多边形 307"/>
          <p:cNvSpPr>
            <a:spLocks noChangeAspect="1"/>
          </p:cNvSpPr>
          <p:nvPr/>
        </p:nvSpPr>
        <p:spPr>
          <a:xfrm flipH="1">
            <a:off x="1180724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1" name="任意多边形 310"/>
          <p:cNvSpPr>
            <a:spLocks noChangeAspect="1"/>
          </p:cNvSpPr>
          <p:nvPr/>
        </p:nvSpPr>
        <p:spPr>
          <a:xfrm flipH="1">
            <a:off x="11806772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2" name="任意多边形 311"/>
          <p:cNvSpPr>
            <a:spLocks noChangeAspect="1"/>
          </p:cNvSpPr>
          <p:nvPr/>
        </p:nvSpPr>
        <p:spPr>
          <a:xfrm flipH="1">
            <a:off x="11809732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3" name="任意多边形 312"/>
          <p:cNvSpPr>
            <a:spLocks noChangeAspect="1"/>
          </p:cNvSpPr>
          <p:nvPr/>
        </p:nvSpPr>
        <p:spPr>
          <a:xfrm flipH="1">
            <a:off x="11814392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7" name="等腰三角形 316"/>
          <p:cNvSpPr>
            <a:spLocks noChangeAspect="1"/>
          </p:cNvSpPr>
          <p:nvPr/>
        </p:nvSpPr>
        <p:spPr>
          <a:xfrm flipH="1" flipV="1">
            <a:off x="11346692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887260" y="565689"/>
            <a:ext cx="3977716" cy="523220"/>
            <a:chOff x="4259263" y="707115"/>
            <a:chExt cx="3977716" cy="523220"/>
          </a:xfrm>
        </p:grpSpPr>
        <p:grpSp>
          <p:nvGrpSpPr>
            <p:cNvPr id="72" name="组合 71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78" name="直接连接符 77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等腰三角形 78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等腰三角形 79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等腰三角形 75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等腰三角形 76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81" name="等腰三角形 80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等腰三角形 84"/>
          <p:cNvSpPr>
            <a:spLocks noChangeAspect="1"/>
          </p:cNvSpPr>
          <p:nvPr/>
        </p:nvSpPr>
        <p:spPr>
          <a:xfrm>
            <a:off x="446158" y="4537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等腰三角形 85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/>
          <p:cNvSpPr>
            <a:spLocks noChangeAspect="1"/>
          </p:cNvSpPr>
          <p:nvPr/>
        </p:nvSpPr>
        <p:spPr>
          <a:xfrm flipV="1">
            <a:off x="5087" y="145957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>
            <a:off x="12998" y="69547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>
            <a:spLocks noChangeAspect="1"/>
          </p:cNvSpPr>
          <p:nvPr/>
        </p:nvSpPr>
        <p:spPr>
          <a:xfrm>
            <a:off x="8471" y="1461438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任意多边形 95"/>
          <p:cNvSpPr>
            <a:spLocks noChangeAspect="1"/>
          </p:cNvSpPr>
          <p:nvPr/>
        </p:nvSpPr>
        <p:spPr>
          <a:xfrm>
            <a:off x="8470" y="-84155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任意多边形 96"/>
          <p:cNvSpPr>
            <a:spLocks noChangeAspect="1"/>
          </p:cNvSpPr>
          <p:nvPr/>
        </p:nvSpPr>
        <p:spPr>
          <a:xfrm>
            <a:off x="8470" y="695470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>
            <a:spLocks noChangeAspect="1"/>
          </p:cNvSpPr>
          <p:nvPr/>
        </p:nvSpPr>
        <p:spPr>
          <a:xfrm>
            <a:off x="7224" y="1459571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任意多边形 98"/>
          <p:cNvSpPr>
            <a:spLocks noChangeAspect="1"/>
          </p:cNvSpPr>
          <p:nvPr/>
        </p:nvSpPr>
        <p:spPr>
          <a:xfrm>
            <a:off x="8470" y="1462005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任意多边形 101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3" name="任意多边形 102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4" name="任意多边形 103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任意多边形 104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任意多边形 105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任意多边形 106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>
            <a:spLocks noChangeAspect="1"/>
          </p:cNvSpPr>
          <p:nvPr/>
        </p:nvSpPr>
        <p:spPr>
          <a:xfrm flipV="1">
            <a:off x="10500" y="-8415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KSO_Shape"/>
          <p:cNvSpPr/>
          <p:nvPr/>
        </p:nvSpPr>
        <p:spPr>
          <a:xfrm>
            <a:off x="5659953" y="2505020"/>
            <a:ext cx="1905000" cy="94297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KSO_Shape"/>
          <p:cNvSpPr/>
          <p:nvPr/>
        </p:nvSpPr>
        <p:spPr>
          <a:xfrm flipH="1">
            <a:off x="4331533" y="2505020"/>
            <a:ext cx="979010" cy="94297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KSO_Shape"/>
          <p:cNvSpPr/>
          <p:nvPr/>
        </p:nvSpPr>
        <p:spPr bwMode="auto">
          <a:xfrm flipH="1">
            <a:off x="3710495" y="2369616"/>
            <a:ext cx="510769" cy="1255989"/>
          </a:xfrm>
          <a:custGeom>
            <a:avLst/>
            <a:gdLst/>
            <a:ahLst/>
            <a:cxnLst/>
            <a:rect l="0" t="0" r="r" b="b"/>
            <a:pathLst>
              <a:path w="1289050" h="3163887">
                <a:moveTo>
                  <a:pt x="369888" y="722312"/>
                </a:moveTo>
                <a:lnTo>
                  <a:pt x="374650" y="722312"/>
                </a:lnTo>
                <a:lnTo>
                  <a:pt x="915035" y="722312"/>
                </a:lnTo>
                <a:lnTo>
                  <a:pt x="919798" y="722312"/>
                </a:lnTo>
                <a:lnTo>
                  <a:pt x="924560" y="722630"/>
                </a:lnTo>
                <a:lnTo>
                  <a:pt x="933768" y="723900"/>
                </a:lnTo>
                <a:lnTo>
                  <a:pt x="935038" y="723900"/>
                </a:lnTo>
                <a:lnTo>
                  <a:pt x="944562" y="724218"/>
                </a:lnTo>
                <a:lnTo>
                  <a:pt x="953770" y="725170"/>
                </a:lnTo>
                <a:lnTo>
                  <a:pt x="962025" y="726123"/>
                </a:lnTo>
                <a:lnTo>
                  <a:pt x="970598" y="727711"/>
                </a:lnTo>
                <a:lnTo>
                  <a:pt x="977900" y="729616"/>
                </a:lnTo>
                <a:lnTo>
                  <a:pt x="985202" y="731522"/>
                </a:lnTo>
                <a:lnTo>
                  <a:pt x="999490" y="736286"/>
                </a:lnTo>
                <a:lnTo>
                  <a:pt x="1006475" y="738826"/>
                </a:lnTo>
                <a:lnTo>
                  <a:pt x="1013142" y="741685"/>
                </a:lnTo>
                <a:lnTo>
                  <a:pt x="1027112" y="747719"/>
                </a:lnTo>
                <a:lnTo>
                  <a:pt x="1040448" y="755023"/>
                </a:lnTo>
                <a:lnTo>
                  <a:pt x="1053782" y="762645"/>
                </a:lnTo>
                <a:lnTo>
                  <a:pt x="1067118" y="771220"/>
                </a:lnTo>
                <a:lnTo>
                  <a:pt x="1080770" y="780430"/>
                </a:lnTo>
                <a:lnTo>
                  <a:pt x="1094422" y="790275"/>
                </a:lnTo>
                <a:lnTo>
                  <a:pt x="1107758" y="801390"/>
                </a:lnTo>
                <a:lnTo>
                  <a:pt x="1121092" y="813141"/>
                </a:lnTo>
                <a:lnTo>
                  <a:pt x="1134745" y="825844"/>
                </a:lnTo>
                <a:lnTo>
                  <a:pt x="1148080" y="839182"/>
                </a:lnTo>
                <a:lnTo>
                  <a:pt x="1161098" y="853474"/>
                </a:lnTo>
                <a:lnTo>
                  <a:pt x="1167448" y="860778"/>
                </a:lnTo>
                <a:lnTo>
                  <a:pt x="1173798" y="868718"/>
                </a:lnTo>
                <a:lnTo>
                  <a:pt x="1180148" y="876657"/>
                </a:lnTo>
                <a:lnTo>
                  <a:pt x="1186180" y="884914"/>
                </a:lnTo>
                <a:lnTo>
                  <a:pt x="1192530" y="893172"/>
                </a:lnTo>
                <a:lnTo>
                  <a:pt x="1198562" y="902064"/>
                </a:lnTo>
                <a:lnTo>
                  <a:pt x="1204595" y="910639"/>
                </a:lnTo>
                <a:lnTo>
                  <a:pt x="1210310" y="919848"/>
                </a:lnTo>
                <a:lnTo>
                  <a:pt x="1216025" y="929376"/>
                </a:lnTo>
                <a:lnTo>
                  <a:pt x="1221422" y="939221"/>
                </a:lnTo>
                <a:lnTo>
                  <a:pt x="1226820" y="948749"/>
                </a:lnTo>
                <a:lnTo>
                  <a:pt x="1231900" y="958911"/>
                </a:lnTo>
                <a:lnTo>
                  <a:pt x="1236980" y="969074"/>
                </a:lnTo>
                <a:lnTo>
                  <a:pt x="1241742" y="979872"/>
                </a:lnTo>
                <a:lnTo>
                  <a:pt x="1246822" y="990669"/>
                </a:lnTo>
                <a:lnTo>
                  <a:pt x="1251268" y="1001467"/>
                </a:lnTo>
                <a:lnTo>
                  <a:pt x="1255712" y="1012583"/>
                </a:lnTo>
                <a:lnTo>
                  <a:pt x="1259522" y="1024016"/>
                </a:lnTo>
                <a:lnTo>
                  <a:pt x="1263332" y="1035766"/>
                </a:lnTo>
                <a:lnTo>
                  <a:pt x="1267142" y="1047517"/>
                </a:lnTo>
                <a:lnTo>
                  <a:pt x="1270318" y="1059585"/>
                </a:lnTo>
                <a:lnTo>
                  <a:pt x="1273492" y="1071653"/>
                </a:lnTo>
                <a:lnTo>
                  <a:pt x="1276350" y="1084039"/>
                </a:lnTo>
                <a:lnTo>
                  <a:pt x="1278890" y="1097060"/>
                </a:lnTo>
                <a:lnTo>
                  <a:pt x="1281430" y="1109763"/>
                </a:lnTo>
                <a:lnTo>
                  <a:pt x="1283335" y="1122784"/>
                </a:lnTo>
                <a:lnTo>
                  <a:pt x="1285240" y="1136122"/>
                </a:lnTo>
                <a:lnTo>
                  <a:pt x="1286510" y="1149778"/>
                </a:lnTo>
                <a:lnTo>
                  <a:pt x="1287780" y="1163434"/>
                </a:lnTo>
                <a:lnTo>
                  <a:pt x="1288415" y="1177090"/>
                </a:lnTo>
                <a:lnTo>
                  <a:pt x="1289050" y="1191064"/>
                </a:lnTo>
                <a:lnTo>
                  <a:pt x="1289050" y="1205673"/>
                </a:lnTo>
                <a:lnTo>
                  <a:pt x="1289050" y="1221234"/>
                </a:lnTo>
                <a:lnTo>
                  <a:pt x="1288415" y="1236796"/>
                </a:lnTo>
                <a:lnTo>
                  <a:pt x="1287462" y="1253310"/>
                </a:lnTo>
                <a:lnTo>
                  <a:pt x="1285875" y="1269189"/>
                </a:lnTo>
                <a:lnTo>
                  <a:pt x="1283970" y="1285386"/>
                </a:lnTo>
                <a:lnTo>
                  <a:pt x="1281748" y="1301900"/>
                </a:lnTo>
                <a:lnTo>
                  <a:pt x="1279208" y="1318732"/>
                </a:lnTo>
                <a:lnTo>
                  <a:pt x="1276032" y="1335564"/>
                </a:lnTo>
                <a:lnTo>
                  <a:pt x="1272222" y="1352714"/>
                </a:lnTo>
                <a:lnTo>
                  <a:pt x="1268412" y="1369863"/>
                </a:lnTo>
                <a:lnTo>
                  <a:pt x="1263968" y="1387330"/>
                </a:lnTo>
                <a:lnTo>
                  <a:pt x="1258888" y="1404797"/>
                </a:lnTo>
                <a:lnTo>
                  <a:pt x="1253490" y="1422582"/>
                </a:lnTo>
                <a:lnTo>
                  <a:pt x="1247458" y="1440366"/>
                </a:lnTo>
                <a:lnTo>
                  <a:pt x="1240790" y="1458469"/>
                </a:lnTo>
                <a:lnTo>
                  <a:pt x="1234122" y="1476888"/>
                </a:lnTo>
                <a:lnTo>
                  <a:pt x="1226502" y="1494991"/>
                </a:lnTo>
                <a:lnTo>
                  <a:pt x="1218882" y="1513728"/>
                </a:lnTo>
                <a:lnTo>
                  <a:pt x="1210310" y="1532465"/>
                </a:lnTo>
                <a:lnTo>
                  <a:pt x="1201420" y="1551203"/>
                </a:lnTo>
                <a:lnTo>
                  <a:pt x="1191895" y="1570258"/>
                </a:lnTo>
                <a:lnTo>
                  <a:pt x="1181735" y="1589630"/>
                </a:lnTo>
                <a:lnTo>
                  <a:pt x="1171258" y="1609003"/>
                </a:lnTo>
                <a:lnTo>
                  <a:pt x="1160145" y="1628693"/>
                </a:lnTo>
                <a:lnTo>
                  <a:pt x="1148715" y="1648701"/>
                </a:lnTo>
                <a:lnTo>
                  <a:pt x="1136650" y="1668391"/>
                </a:lnTo>
                <a:lnTo>
                  <a:pt x="1123632" y="1688398"/>
                </a:lnTo>
                <a:lnTo>
                  <a:pt x="1110298" y="1709041"/>
                </a:lnTo>
                <a:lnTo>
                  <a:pt x="1096328" y="1729367"/>
                </a:lnTo>
                <a:lnTo>
                  <a:pt x="1082040" y="1749692"/>
                </a:lnTo>
                <a:lnTo>
                  <a:pt x="1066800" y="1770652"/>
                </a:lnTo>
                <a:lnTo>
                  <a:pt x="1051242" y="1791613"/>
                </a:lnTo>
                <a:lnTo>
                  <a:pt x="1051242" y="1315874"/>
                </a:lnTo>
                <a:lnTo>
                  <a:pt x="1054735" y="1300630"/>
                </a:lnTo>
                <a:lnTo>
                  <a:pt x="1057592" y="1285704"/>
                </a:lnTo>
                <a:lnTo>
                  <a:pt x="1060132" y="1271412"/>
                </a:lnTo>
                <a:lnTo>
                  <a:pt x="1062038" y="1257439"/>
                </a:lnTo>
                <a:lnTo>
                  <a:pt x="1063625" y="1243465"/>
                </a:lnTo>
                <a:lnTo>
                  <a:pt x="1064578" y="1230444"/>
                </a:lnTo>
                <a:lnTo>
                  <a:pt x="1065212" y="1217741"/>
                </a:lnTo>
                <a:lnTo>
                  <a:pt x="1065212" y="1205673"/>
                </a:lnTo>
                <a:lnTo>
                  <a:pt x="1065212" y="1193287"/>
                </a:lnTo>
                <a:lnTo>
                  <a:pt x="1064578" y="1181537"/>
                </a:lnTo>
                <a:lnTo>
                  <a:pt x="1063625" y="1170104"/>
                </a:lnTo>
                <a:lnTo>
                  <a:pt x="1062355" y="1159306"/>
                </a:lnTo>
                <a:lnTo>
                  <a:pt x="1060768" y="1148508"/>
                </a:lnTo>
                <a:lnTo>
                  <a:pt x="1058862" y="1138028"/>
                </a:lnTo>
                <a:lnTo>
                  <a:pt x="1056958" y="1127865"/>
                </a:lnTo>
                <a:lnTo>
                  <a:pt x="1054418" y="1118020"/>
                </a:lnTo>
                <a:lnTo>
                  <a:pt x="1051878" y="1108810"/>
                </a:lnTo>
                <a:lnTo>
                  <a:pt x="1049020" y="1099600"/>
                </a:lnTo>
                <a:lnTo>
                  <a:pt x="1045845" y="1090708"/>
                </a:lnTo>
                <a:lnTo>
                  <a:pt x="1042352" y="1081816"/>
                </a:lnTo>
                <a:lnTo>
                  <a:pt x="1038860" y="1073558"/>
                </a:lnTo>
                <a:lnTo>
                  <a:pt x="1035050" y="1065301"/>
                </a:lnTo>
                <a:lnTo>
                  <a:pt x="1031240" y="1057679"/>
                </a:lnTo>
                <a:lnTo>
                  <a:pt x="1027112" y="1050057"/>
                </a:lnTo>
                <a:lnTo>
                  <a:pt x="1023302" y="1043388"/>
                </a:lnTo>
                <a:lnTo>
                  <a:pt x="1023302" y="1251405"/>
                </a:lnTo>
                <a:lnTo>
                  <a:pt x="1023302" y="1401304"/>
                </a:lnTo>
                <a:lnTo>
                  <a:pt x="1023302" y="1827817"/>
                </a:lnTo>
                <a:lnTo>
                  <a:pt x="1023302" y="2990805"/>
                </a:lnTo>
                <a:lnTo>
                  <a:pt x="1022985" y="2999697"/>
                </a:lnTo>
                <a:lnTo>
                  <a:pt x="1022032" y="3008589"/>
                </a:lnTo>
                <a:lnTo>
                  <a:pt x="1021080" y="3017164"/>
                </a:lnTo>
                <a:lnTo>
                  <a:pt x="1019492" y="3025739"/>
                </a:lnTo>
                <a:lnTo>
                  <a:pt x="1017588" y="3034313"/>
                </a:lnTo>
                <a:lnTo>
                  <a:pt x="1015365" y="3042253"/>
                </a:lnTo>
                <a:lnTo>
                  <a:pt x="1012508" y="3050510"/>
                </a:lnTo>
                <a:lnTo>
                  <a:pt x="1009332" y="3058132"/>
                </a:lnTo>
                <a:lnTo>
                  <a:pt x="1005840" y="3065754"/>
                </a:lnTo>
                <a:lnTo>
                  <a:pt x="1002348" y="3073059"/>
                </a:lnTo>
                <a:lnTo>
                  <a:pt x="997902" y="3080680"/>
                </a:lnTo>
                <a:lnTo>
                  <a:pt x="993458" y="3087667"/>
                </a:lnTo>
                <a:lnTo>
                  <a:pt x="988695" y="3094337"/>
                </a:lnTo>
                <a:lnTo>
                  <a:pt x="983615" y="3101006"/>
                </a:lnTo>
                <a:lnTo>
                  <a:pt x="978218" y="3107040"/>
                </a:lnTo>
                <a:lnTo>
                  <a:pt x="972502" y="3113074"/>
                </a:lnTo>
                <a:lnTo>
                  <a:pt x="966152" y="3118790"/>
                </a:lnTo>
                <a:lnTo>
                  <a:pt x="960120" y="3124189"/>
                </a:lnTo>
                <a:lnTo>
                  <a:pt x="953452" y="3129271"/>
                </a:lnTo>
                <a:lnTo>
                  <a:pt x="946785" y="3134352"/>
                </a:lnTo>
                <a:lnTo>
                  <a:pt x="939800" y="3139116"/>
                </a:lnTo>
                <a:lnTo>
                  <a:pt x="932498" y="3143244"/>
                </a:lnTo>
                <a:lnTo>
                  <a:pt x="925195" y="3147055"/>
                </a:lnTo>
                <a:lnTo>
                  <a:pt x="917575" y="3150231"/>
                </a:lnTo>
                <a:lnTo>
                  <a:pt x="909320" y="3153407"/>
                </a:lnTo>
                <a:lnTo>
                  <a:pt x="901382" y="3156265"/>
                </a:lnTo>
                <a:lnTo>
                  <a:pt x="893445" y="3158488"/>
                </a:lnTo>
                <a:lnTo>
                  <a:pt x="884872" y="3160394"/>
                </a:lnTo>
                <a:lnTo>
                  <a:pt x="876618" y="3161982"/>
                </a:lnTo>
                <a:lnTo>
                  <a:pt x="868045" y="3162934"/>
                </a:lnTo>
                <a:lnTo>
                  <a:pt x="859155" y="3163570"/>
                </a:lnTo>
                <a:lnTo>
                  <a:pt x="849948" y="3163887"/>
                </a:lnTo>
                <a:lnTo>
                  <a:pt x="841058" y="3163570"/>
                </a:lnTo>
                <a:lnTo>
                  <a:pt x="832485" y="3162934"/>
                </a:lnTo>
                <a:lnTo>
                  <a:pt x="823912" y="3161982"/>
                </a:lnTo>
                <a:lnTo>
                  <a:pt x="815340" y="3160394"/>
                </a:lnTo>
                <a:lnTo>
                  <a:pt x="807085" y="3158488"/>
                </a:lnTo>
                <a:lnTo>
                  <a:pt x="798513" y="3156265"/>
                </a:lnTo>
                <a:lnTo>
                  <a:pt x="790575" y="3153407"/>
                </a:lnTo>
                <a:lnTo>
                  <a:pt x="782638" y="3150231"/>
                </a:lnTo>
                <a:lnTo>
                  <a:pt x="775018" y="3147055"/>
                </a:lnTo>
                <a:lnTo>
                  <a:pt x="767715" y="3143244"/>
                </a:lnTo>
                <a:lnTo>
                  <a:pt x="760413" y="3139116"/>
                </a:lnTo>
                <a:lnTo>
                  <a:pt x="753428" y="3134352"/>
                </a:lnTo>
                <a:lnTo>
                  <a:pt x="746443" y="3129271"/>
                </a:lnTo>
                <a:lnTo>
                  <a:pt x="740093" y="3124189"/>
                </a:lnTo>
                <a:lnTo>
                  <a:pt x="733743" y="3118790"/>
                </a:lnTo>
                <a:lnTo>
                  <a:pt x="727710" y="3113074"/>
                </a:lnTo>
                <a:lnTo>
                  <a:pt x="721995" y="3107040"/>
                </a:lnTo>
                <a:lnTo>
                  <a:pt x="716598" y="3101006"/>
                </a:lnTo>
                <a:lnTo>
                  <a:pt x="711518" y="3094337"/>
                </a:lnTo>
                <a:lnTo>
                  <a:pt x="706755" y="3087667"/>
                </a:lnTo>
                <a:lnTo>
                  <a:pt x="702310" y="3080680"/>
                </a:lnTo>
                <a:lnTo>
                  <a:pt x="698183" y="3073059"/>
                </a:lnTo>
                <a:lnTo>
                  <a:pt x="694373" y="3065754"/>
                </a:lnTo>
                <a:lnTo>
                  <a:pt x="690563" y="3058132"/>
                </a:lnTo>
                <a:lnTo>
                  <a:pt x="687388" y="3050510"/>
                </a:lnTo>
                <a:lnTo>
                  <a:pt x="684848" y="3042253"/>
                </a:lnTo>
                <a:lnTo>
                  <a:pt x="682625" y="3034313"/>
                </a:lnTo>
                <a:lnTo>
                  <a:pt x="680720" y="3025739"/>
                </a:lnTo>
                <a:lnTo>
                  <a:pt x="679133" y="3017164"/>
                </a:lnTo>
                <a:lnTo>
                  <a:pt x="677863" y="3008589"/>
                </a:lnTo>
                <a:lnTo>
                  <a:pt x="677228" y="2999697"/>
                </a:lnTo>
                <a:lnTo>
                  <a:pt x="677228" y="2990805"/>
                </a:lnTo>
                <a:lnTo>
                  <a:pt x="677228" y="1895462"/>
                </a:lnTo>
                <a:lnTo>
                  <a:pt x="612458" y="1895462"/>
                </a:lnTo>
                <a:lnTo>
                  <a:pt x="612458" y="2990805"/>
                </a:lnTo>
                <a:lnTo>
                  <a:pt x="612140" y="2999697"/>
                </a:lnTo>
                <a:lnTo>
                  <a:pt x="611505" y="3008589"/>
                </a:lnTo>
                <a:lnTo>
                  <a:pt x="610235" y="3017164"/>
                </a:lnTo>
                <a:lnTo>
                  <a:pt x="608648" y="3025739"/>
                </a:lnTo>
                <a:lnTo>
                  <a:pt x="606743" y="3034313"/>
                </a:lnTo>
                <a:lnTo>
                  <a:pt x="604520" y="3042253"/>
                </a:lnTo>
                <a:lnTo>
                  <a:pt x="601980" y="3050510"/>
                </a:lnTo>
                <a:lnTo>
                  <a:pt x="598805" y="3058132"/>
                </a:lnTo>
                <a:lnTo>
                  <a:pt x="595313" y="3065754"/>
                </a:lnTo>
                <a:lnTo>
                  <a:pt x="591503" y="3073059"/>
                </a:lnTo>
                <a:lnTo>
                  <a:pt x="587375" y="3080680"/>
                </a:lnTo>
                <a:lnTo>
                  <a:pt x="582930" y="3087667"/>
                </a:lnTo>
                <a:lnTo>
                  <a:pt x="577850" y="3094337"/>
                </a:lnTo>
                <a:lnTo>
                  <a:pt x="572770" y="3101006"/>
                </a:lnTo>
                <a:lnTo>
                  <a:pt x="567373" y="3107040"/>
                </a:lnTo>
                <a:lnTo>
                  <a:pt x="561658" y="3113074"/>
                </a:lnTo>
                <a:lnTo>
                  <a:pt x="555625" y="3118790"/>
                </a:lnTo>
                <a:lnTo>
                  <a:pt x="549275" y="3124189"/>
                </a:lnTo>
                <a:lnTo>
                  <a:pt x="542925" y="3129271"/>
                </a:lnTo>
                <a:lnTo>
                  <a:pt x="536258" y="3134352"/>
                </a:lnTo>
                <a:lnTo>
                  <a:pt x="529273" y="3139116"/>
                </a:lnTo>
                <a:lnTo>
                  <a:pt x="521653" y="3143244"/>
                </a:lnTo>
                <a:lnTo>
                  <a:pt x="514350" y="3147055"/>
                </a:lnTo>
                <a:lnTo>
                  <a:pt x="506730" y="3150231"/>
                </a:lnTo>
                <a:lnTo>
                  <a:pt x="498793" y="3153407"/>
                </a:lnTo>
                <a:lnTo>
                  <a:pt x="490855" y="3156265"/>
                </a:lnTo>
                <a:lnTo>
                  <a:pt x="482600" y="3158488"/>
                </a:lnTo>
                <a:lnTo>
                  <a:pt x="474345" y="3160394"/>
                </a:lnTo>
                <a:lnTo>
                  <a:pt x="465455" y="3161982"/>
                </a:lnTo>
                <a:lnTo>
                  <a:pt x="456883" y="3162934"/>
                </a:lnTo>
                <a:lnTo>
                  <a:pt x="448310" y="3163570"/>
                </a:lnTo>
                <a:lnTo>
                  <a:pt x="439420" y="3163887"/>
                </a:lnTo>
                <a:lnTo>
                  <a:pt x="430530" y="3163570"/>
                </a:lnTo>
                <a:lnTo>
                  <a:pt x="421640" y="3162934"/>
                </a:lnTo>
                <a:lnTo>
                  <a:pt x="412750" y="3161982"/>
                </a:lnTo>
                <a:lnTo>
                  <a:pt x="404495" y="3160394"/>
                </a:lnTo>
                <a:lnTo>
                  <a:pt x="395923" y="3158488"/>
                </a:lnTo>
                <a:lnTo>
                  <a:pt x="387985" y="3156265"/>
                </a:lnTo>
                <a:lnTo>
                  <a:pt x="380048" y="3153407"/>
                </a:lnTo>
                <a:lnTo>
                  <a:pt x="372110" y="3150231"/>
                </a:lnTo>
                <a:lnTo>
                  <a:pt x="364490" y="3147055"/>
                </a:lnTo>
                <a:lnTo>
                  <a:pt x="356870" y="3143244"/>
                </a:lnTo>
                <a:lnTo>
                  <a:pt x="349568" y="3139116"/>
                </a:lnTo>
                <a:lnTo>
                  <a:pt x="342583" y="3134352"/>
                </a:lnTo>
                <a:lnTo>
                  <a:pt x="335915" y="3129271"/>
                </a:lnTo>
                <a:lnTo>
                  <a:pt x="329248" y="3124189"/>
                </a:lnTo>
                <a:lnTo>
                  <a:pt x="323215" y="3118790"/>
                </a:lnTo>
                <a:lnTo>
                  <a:pt x="317183" y="3113074"/>
                </a:lnTo>
                <a:lnTo>
                  <a:pt x="311468" y="3107040"/>
                </a:lnTo>
                <a:lnTo>
                  <a:pt x="306070" y="3101006"/>
                </a:lnTo>
                <a:lnTo>
                  <a:pt x="300673" y="3094337"/>
                </a:lnTo>
                <a:lnTo>
                  <a:pt x="295910" y="3087667"/>
                </a:lnTo>
                <a:lnTo>
                  <a:pt x="291465" y="3080680"/>
                </a:lnTo>
                <a:lnTo>
                  <a:pt x="287338" y="3073059"/>
                </a:lnTo>
                <a:lnTo>
                  <a:pt x="283528" y="3065754"/>
                </a:lnTo>
                <a:lnTo>
                  <a:pt x="280035" y="3058132"/>
                </a:lnTo>
                <a:lnTo>
                  <a:pt x="276860" y="3050510"/>
                </a:lnTo>
                <a:lnTo>
                  <a:pt x="274320" y="3042253"/>
                </a:lnTo>
                <a:lnTo>
                  <a:pt x="271780" y="3034313"/>
                </a:lnTo>
                <a:lnTo>
                  <a:pt x="269875" y="3025739"/>
                </a:lnTo>
                <a:lnTo>
                  <a:pt x="268288" y="3017164"/>
                </a:lnTo>
                <a:lnTo>
                  <a:pt x="267335" y="3008589"/>
                </a:lnTo>
                <a:lnTo>
                  <a:pt x="266700" y="2999697"/>
                </a:lnTo>
                <a:lnTo>
                  <a:pt x="266383" y="2990805"/>
                </a:lnTo>
                <a:lnTo>
                  <a:pt x="266383" y="1827817"/>
                </a:lnTo>
                <a:lnTo>
                  <a:pt x="266383" y="1401621"/>
                </a:lnTo>
                <a:lnTo>
                  <a:pt x="266383" y="1251405"/>
                </a:lnTo>
                <a:lnTo>
                  <a:pt x="266383" y="1043388"/>
                </a:lnTo>
                <a:lnTo>
                  <a:pt x="261938" y="1051328"/>
                </a:lnTo>
                <a:lnTo>
                  <a:pt x="257810" y="1059267"/>
                </a:lnTo>
                <a:lnTo>
                  <a:pt x="253683" y="1067524"/>
                </a:lnTo>
                <a:lnTo>
                  <a:pt x="249555" y="1076099"/>
                </a:lnTo>
                <a:lnTo>
                  <a:pt x="245745" y="1084991"/>
                </a:lnTo>
                <a:lnTo>
                  <a:pt x="242253" y="1094519"/>
                </a:lnTo>
                <a:lnTo>
                  <a:pt x="239078" y="1104046"/>
                </a:lnTo>
                <a:lnTo>
                  <a:pt x="236220" y="1113891"/>
                </a:lnTo>
                <a:lnTo>
                  <a:pt x="233363" y="1124054"/>
                </a:lnTo>
                <a:lnTo>
                  <a:pt x="231140" y="1134534"/>
                </a:lnTo>
                <a:lnTo>
                  <a:pt x="228918" y="1145650"/>
                </a:lnTo>
                <a:lnTo>
                  <a:pt x="227330" y="1156765"/>
                </a:lnTo>
                <a:lnTo>
                  <a:pt x="226060" y="1168516"/>
                </a:lnTo>
                <a:lnTo>
                  <a:pt x="224790" y="1180266"/>
                </a:lnTo>
                <a:lnTo>
                  <a:pt x="224155" y="1192652"/>
                </a:lnTo>
                <a:lnTo>
                  <a:pt x="223838" y="1205673"/>
                </a:lnTo>
                <a:lnTo>
                  <a:pt x="224155" y="1218059"/>
                </a:lnTo>
                <a:lnTo>
                  <a:pt x="224790" y="1230762"/>
                </a:lnTo>
                <a:lnTo>
                  <a:pt x="225743" y="1243783"/>
                </a:lnTo>
                <a:lnTo>
                  <a:pt x="227330" y="1257756"/>
                </a:lnTo>
                <a:lnTo>
                  <a:pt x="229235" y="1271730"/>
                </a:lnTo>
                <a:lnTo>
                  <a:pt x="231775" y="1286021"/>
                </a:lnTo>
                <a:lnTo>
                  <a:pt x="234633" y="1300948"/>
                </a:lnTo>
                <a:lnTo>
                  <a:pt x="238443" y="1316509"/>
                </a:lnTo>
                <a:lnTo>
                  <a:pt x="238443" y="1791613"/>
                </a:lnTo>
                <a:lnTo>
                  <a:pt x="222568" y="1770970"/>
                </a:lnTo>
                <a:lnTo>
                  <a:pt x="207645" y="1749692"/>
                </a:lnTo>
                <a:lnTo>
                  <a:pt x="193040" y="1729367"/>
                </a:lnTo>
                <a:lnTo>
                  <a:pt x="179070" y="1709041"/>
                </a:lnTo>
                <a:lnTo>
                  <a:pt x="165735" y="1688398"/>
                </a:lnTo>
                <a:lnTo>
                  <a:pt x="153035" y="1668391"/>
                </a:lnTo>
                <a:lnTo>
                  <a:pt x="140970" y="1648701"/>
                </a:lnTo>
                <a:lnTo>
                  <a:pt x="129223" y="1628693"/>
                </a:lnTo>
                <a:lnTo>
                  <a:pt x="118110" y="1609003"/>
                </a:lnTo>
                <a:lnTo>
                  <a:pt x="107633" y="1589948"/>
                </a:lnTo>
                <a:lnTo>
                  <a:pt x="97473" y="1570258"/>
                </a:lnTo>
                <a:lnTo>
                  <a:pt x="88265" y="1551520"/>
                </a:lnTo>
                <a:lnTo>
                  <a:pt x="79058" y="1532465"/>
                </a:lnTo>
                <a:lnTo>
                  <a:pt x="70485" y="1513728"/>
                </a:lnTo>
                <a:lnTo>
                  <a:pt x="62548" y="1495308"/>
                </a:lnTo>
                <a:lnTo>
                  <a:pt x="55245" y="1476888"/>
                </a:lnTo>
                <a:lnTo>
                  <a:pt x="48578" y="1458469"/>
                </a:lnTo>
                <a:lnTo>
                  <a:pt x="41910" y="1440366"/>
                </a:lnTo>
                <a:lnTo>
                  <a:pt x="36195" y="1422582"/>
                </a:lnTo>
                <a:lnTo>
                  <a:pt x="30798" y="1404797"/>
                </a:lnTo>
                <a:lnTo>
                  <a:pt x="25400" y="1387330"/>
                </a:lnTo>
                <a:lnTo>
                  <a:pt x="20955" y="1369863"/>
                </a:lnTo>
                <a:lnTo>
                  <a:pt x="16828" y="1352714"/>
                </a:lnTo>
                <a:lnTo>
                  <a:pt x="13335" y="1335564"/>
                </a:lnTo>
                <a:lnTo>
                  <a:pt x="10160" y="1318732"/>
                </a:lnTo>
                <a:lnTo>
                  <a:pt x="7620" y="1301900"/>
                </a:lnTo>
                <a:lnTo>
                  <a:pt x="5398" y="1285386"/>
                </a:lnTo>
                <a:lnTo>
                  <a:pt x="3493" y="1269189"/>
                </a:lnTo>
                <a:lnTo>
                  <a:pt x="1905" y="1253310"/>
                </a:lnTo>
                <a:lnTo>
                  <a:pt x="953" y="1236796"/>
                </a:lnTo>
                <a:lnTo>
                  <a:pt x="318" y="1221234"/>
                </a:lnTo>
                <a:lnTo>
                  <a:pt x="0" y="1205673"/>
                </a:lnTo>
                <a:lnTo>
                  <a:pt x="318" y="1192969"/>
                </a:lnTo>
                <a:lnTo>
                  <a:pt x="635" y="1180584"/>
                </a:lnTo>
                <a:lnTo>
                  <a:pt x="1270" y="1168516"/>
                </a:lnTo>
                <a:lnTo>
                  <a:pt x="2223" y="1156448"/>
                </a:lnTo>
                <a:lnTo>
                  <a:pt x="3175" y="1144697"/>
                </a:lnTo>
                <a:lnTo>
                  <a:pt x="4445" y="1132629"/>
                </a:lnTo>
                <a:lnTo>
                  <a:pt x="6033" y="1121196"/>
                </a:lnTo>
                <a:lnTo>
                  <a:pt x="7938" y="1109763"/>
                </a:lnTo>
                <a:lnTo>
                  <a:pt x="9843" y="1098647"/>
                </a:lnTo>
                <a:lnTo>
                  <a:pt x="12065" y="1087532"/>
                </a:lnTo>
                <a:lnTo>
                  <a:pt x="14605" y="1076417"/>
                </a:lnTo>
                <a:lnTo>
                  <a:pt x="17145" y="1065619"/>
                </a:lnTo>
                <a:lnTo>
                  <a:pt x="20003" y="1055139"/>
                </a:lnTo>
                <a:lnTo>
                  <a:pt x="23178" y="1044658"/>
                </a:lnTo>
                <a:lnTo>
                  <a:pt x="26353" y="1034178"/>
                </a:lnTo>
                <a:lnTo>
                  <a:pt x="29845" y="1024016"/>
                </a:lnTo>
                <a:lnTo>
                  <a:pt x="33655" y="1013853"/>
                </a:lnTo>
                <a:lnTo>
                  <a:pt x="37148" y="1004325"/>
                </a:lnTo>
                <a:lnTo>
                  <a:pt x="40958" y="994480"/>
                </a:lnTo>
                <a:lnTo>
                  <a:pt x="45085" y="985270"/>
                </a:lnTo>
                <a:lnTo>
                  <a:pt x="49213" y="975743"/>
                </a:lnTo>
                <a:lnTo>
                  <a:pt x="53658" y="966533"/>
                </a:lnTo>
                <a:lnTo>
                  <a:pt x="58103" y="957641"/>
                </a:lnTo>
                <a:lnTo>
                  <a:pt x="62548" y="948749"/>
                </a:lnTo>
                <a:lnTo>
                  <a:pt x="72073" y="931917"/>
                </a:lnTo>
                <a:lnTo>
                  <a:pt x="81915" y="915402"/>
                </a:lnTo>
                <a:lnTo>
                  <a:pt x="92393" y="899841"/>
                </a:lnTo>
                <a:lnTo>
                  <a:pt x="103188" y="884914"/>
                </a:lnTo>
                <a:lnTo>
                  <a:pt x="113983" y="870941"/>
                </a:lnTo>
                <a:lnTo>
                  <a:pt x="125413" y="857285"/>
                </a:lnTo>
                <a:lnTo>
                  <a:pt x="136525" y="844264"/>
                </a:lnTo>
                <a:lnTo>
                  <a:pt x="148273" y="832513"/>
                </a:lnTo>
                <a:lnTo>
                  <a:pt x="160020" y="821080"/>
                </a:lnTo>
                <a:lnTo>
                  <a:pt x="171450" y="810282"/>
                </a:lnTo>
                <a:lnTo>
                  <a:pt x="183198" y="799802"/>
                </a:lnTo>
                <a:lnTo>
                  <a:pt x="194945" y="790275"/>
                </a:lnTo>
                <a:lnTo>
                  <a:pt x="207010" y="781700"/>
                </a:lnTo>
                <a:lnTo>
                  <a:pt x="218758" y="773443"/>
                </a:lnTo>
                <a:lnTo>
                  <a:pt x="230505" y="765821"/>
                </a:lnTo>
                <a:lnTo>
                  <a:pt x="242570" y="758834"/>
                </a:lnTo>
                <a:lnTo>
                  <a:pt x="254635" y="752165"/>
                </a:lnTo>
                <a:lnTo>
                  <a:pt x="266383" y="746131"/>
                </a:lnTo>
                <a:lnTo>
                  <a:pt x="278130" y="741049"/>
                </a:lnTo>
                <a:lnTo>
                  <a:pt x="289878" y="736286"/>
                </a:lnTo>
                <a:lnTo>
                  <a:pt x="304165" y="731522"/>
                </a:lnTo>
                <a:lnTo>
                  <a:pt x="311785" y="729616"/>
                </a:lnTo>
                <a:lnTo>
                  <a:pt x="319088" y="727711"/>
                </a:lnTo>
                <a:lnTo>
                  <a:pt x="327343" y="726123"/>
                </a:lnTo>
                <a:lnTo>
                  <a:pt x="335598" y="725170"/>
                </a:lnTo>
                <a:lnTo>
                  <a:pt x="344805" y="724218"/>
                </a:lnTo>
                <a:lnTo>
                  <a:pt x="354330" y="723900"/>
                </a:lnTo>
                <a:lnTo>
                  <a:pt x="355600" y="723900"/>
                </a:lnTo>
                <a:lnTo>
                  <a:pt x="360045" y="723265"/>
                </a:lnTo>
                <a:lnTo>
                  <a:pt x="365125" y="722630"/>
                </a:lnTo>
                <a:lnTo>
                  <a:pt x="369888" y="722312"/>
                </a:lnTo>
                <a:close/>
                <a:moveTo>
                  <a:pt x="637392" y="0"/>
                </a:moveTo>
                <a:lnTo>
                  <a:pt x="645001" y="0"/>
                </a:lnTo>
                <a:lnTo>
                  <a:pt x="652926" y="0"/>
                </a:lnTo>
                <a:lnTo>
                  <a:pt x="660535" y="317"/>
                </a:lnTo>
                <a:lnTo>
                  <a:pt x="668460" y="952"/>
                </a:lnTo>
                <a:lnTo>
                  <a:pt x="676386" y="1586"/>
                </a:lnTo>
                <a:lnTo>
                  <a:pt x="683994" y="2537"/>
                </a:lnTo>
                <a:lnTo>
                  <a:pt x="692237" y="3489"/>
                </a:lnTo>
                <a:lnTo>
                  <a:pt x="700162" y="5075"/>
                </a:lnTo>
                <a:lnTo>
                  <a:pt x="708088" y="6344"/>
                </a:lnTo>
                <a:lnTo>
                  <a:pt x="716013" y="8247"/>
                </a:lnTo>
                <a:lnTo>
                  <a:pt x="723622" y="10150"/>
                </a:lnTo>
                <a:lnTo>
                  <a:pt x="731547" y="12370"/>
                </a:lnTo>
                <a:lnTo>
                  <a:pt x="739156" y="14590"/>
                </a:lnTo>
                <a:lnTo>
                  <a:pt x="747081" y="17128"/>
                </a:lnTo>
                <a:lnTo>
                  <a:pt x="754373" y="19665"/>
                </a:lnTo>
                <a:lnTo>
                  <a:pt x="761664" y="22520"/>
                </a:lnTo>
                <a:lnTo>
                  <a:pt x="768955" y="25374"/>
                </a:lnTo>
                <a:lnTo>
                  <a:pt x="775930" y="28546"/>
                </a:lnTo>
                <a:lnTo>
                  <a:pt x="783221" y="32035"/>
                </a:lnTo>
                <a:lnTo>
                  <a:pt x="789879" y="35524"/>
                </a:lnTo>
                <a:lnTo>
                  <a:pt x="796853" y="39330"/>
                </a:lnTo>
                <a:lnTo>
                  <a:pt x="803828" y="43136"/>
                </a:lnTo>
                <a:lnTo>
                  <a:pt x="810485" y="47260"/>
                </a:lnTo>
                <a:lnTo>
                  <a:pt x="816825" y="51383"/>
                </a:lnTo>
                <a:lnTo>
                  <a:pt x="829506" y="59947"/>
                </a:lnTo>
                <a:lnTo>
                  <a:pt x="841553" y="69145"/>
                </a:lnTo>
                <a:lnTo>
                  <a:pt x="852965" y="78978"/>
                </a:lnTo>
                <a:lnTo>
                  <a:pt x="864378" y="89445"/>
                </a:lnTo>
                <a:lnTo>
                  <a:pt x="874840" y="100546"/>
                </a:lnTo>
                <a:lnTo>
                  <a:pt x="884667" y="111647"/>
                </a:lnTo>
                <a:lnTo>
                  <a:pt x="894178" y="123383"/>
                </a:lnTo>
                <a:lnTo>
                  <a:pt x="903055" y="135436"/>
                </a:lnTo>
                <a:lnTo>
                  <a:pt x="911297" y="148440"/>
                </a:lnTo>
                <a:lnTo>
                  <a:pt x="919223" y="161444"/>
                </a:lnTo>
                <a:lnTo>
                  <a:pt x="926197" y="174766"/>
                </a:lnTo>
                <a:lnTo>
                  <a:pt x="932537" y="188087"/>
                </a:lnTo>
                <a:lnTo>
                  <a:pt x="938244" y="202361"/>
                </a:lnTo>
                <a:lnTo>
                  <a:pt x="943316" y="216634"/>
                </a:lnTo>
                <a:lnTo>
                  <a:pt x="947754" y="231224"/>
                </a:lnTo>
                <a:lnTo>
                  <a:pt x="951242" y="245814"/>
                </a:lnTo>
                <a:lnTo>
                  <a:pt x="954095" y="261039"/>
                </a:lnTo>
                <a:lnTo>
                  <a:pt x="956314" y="276263"/>
                </a:lnTo>
                <a:lnTo>
                  <a:pt x="957899" y="291488"/>
                </a:lnTo>
                <a:lnTo>
                  <a:pt x="958533" y="299100"/>
                </a:lnTo>
                <a:lnTo>
                  <a:pt x="958533" y="306713"/>
                </a:lnTo>
                <a:lnTo>
                  <a:pt x="958850" y="314959"/>
                </a:lnTo>
                <a:lnTo>
                  <a:pt x="958533" y="322572"/>
                </a:lnTo>
                <a:lnTo>
                  <a:pt x="958216" y="330501"/>
                </a:lnTo>
                <a:lnTo>
                  <a:pt x="957899" y="338113"/>
                </a:lnTo>
                <a:lnTo>
                  <a:pt x="957265" y="346043"/>
                </a:lnTo>
                <a:lnTo>
                  <a:pt x="956314" y="353972"/>
                </a:lnTo>
                <a:lnTo>
                  <a:pt x="955046" y="361902"/>
                </a:lnTo>
                <a:lnTo>
                  <a:pt x="953778" y="369831"/>
                </a:lnTo>
                <a:lnTo>
                  <a:pt x="952193" y="377761"/>
                </a:lnTo>
                <a:lnTo>
                  <a:pt x="950608" y="385690"/>
                </a:lnTo>
                <a:lnTo>
                  <a:pt x="948705" y="393620"/>
                </a:lnTo>
                <a:lnTo>
                  <a:pt x="946486" y="401232"/>
                </a:lnTo>
                <a:lnTo>
                  <a:pt x="944267" y="408845"/>
                </a:lnTo>
                <a:lnTo>
                  <a:pt x="941731" y="416457"/>
                </a:lnTo>
                <a:lnTo>
                  <a:pt x="939195" y="424386"/>
                </a:lnTo>
                <a:lnTo>
                  <a:pt x="936342" y="431682"/>
                </a:lnTo>
                <a:lnTo>
                  <a:pt x="933171" y="438977"/>
                </a:lnTo>
                <a:lnTo>
                  <a:pt x="930001" y="445955"/>
                </a:lnTo>
                <a:lnTo>
                  <a:pt x="926831" y="452933"/>
                </a:lnTo>
                <a:lnTo>
                  <a:pt x="923344" y="459910"/>
                </a:lnTo>
                <a:lnTo>
                  <a:pt x="919540" y="466571"/>
                </a:lnTo>
                <a:lnTo>
                  <a:pt x="915735" y="473549"/>
                </a:lnTo>
                <a:lnTo>
                  <a:pt x="907493" y="486871"/>
                </a:lnTo>
                <a:lnTo>
                  <a:pt x="898616" y="499241"/>
                </a:lnTo>
                <a:lnTo>
                  <a:pt x="889423" y="511294"/>
                </a:lnTo>
                <a:lnTo>
                  <a:pt x="879595" y="523029"/>
                </a:lnTo>
                <a:lnTo>
                  <a:pt x="869450" y="534131"/>
                </a:lnTo>
                <a:lnTo>
                  <a:pt x="858672" y="544915"/>
                </a:lnTo>
                <a:lnTo>
                  <a:pt x="846942" y="554747"/>
                </a:lnTo>
                <a:lnTo>
                  <a:pt x="835529" y="564263"/>
                </a:lnTo>
                <a:lnTo>
                  <a:pt x="823166" y="572826"/>
                </a:lnTo>
                <a:lnTo>
                  <a:pt x="810802" y="581073"/>
                </a:lnTo>
                <a:lnTo>
                  <a:pt x="797487" y="589003"/>
                </a:lnTo>
                <a:lnTo>
                  <a:pt x="784172" y="595980"/>
                </a:lnTo>
                <a:lnTo>
                  <a:pt x="770541" y="602324"/>
                </a:lnTo>
                <a:lnTo>
                  <a:pt x="756592" y="608033"/>
                </a:lnTo>
                <a:lnTo>
                  <a:pt x="742326" y="613108"/>
                </a:lnTo>
                <a:lnTo>
                  <a:pt x="727743" y="617549"/>
                </a:lnTo>
                <a:lnTo>
                  <a:pt x="713160" y="621355"/>
                </a:lnTo>
                <a:lnTo>
                  <a:pt x="698260" y="624210"/>
                </a:lnTo>
                <a:lnTo>
                  <a:pt x="682726" y="626430"/>
                </a:lnTo>
                <a:lnTo>
                  <a:pt x="667509" y="628016"/>
                </a:lnTo>
                <a:lnTo>
                  <a:pt x="659901" y="628333"/>
                </a:lnTo>
                <a:lnTo>
                  <a:pt x="651975" y="628650"/>
                </a:lnTo>
                <a:lnTo>
                  <a:pt x="644367" y="628650"/>
                </a:lnTo>
                <a:lnTo>
                  <a:pt x="636758" y="628650"/>
                </a:lnTo>
                <a:lnTo>
                  <a:pt x="628516" y="628333"/>
                </a:lnTo>
                <a:lnTo>
                  <a:pt x="620590" y="627698"/>
                </a:lnTo>
                <a:lnTo>
                  <a:pt x="612982" y="627064"/>
                </a:lnTo>
                <a:lnTo>
                  <a:pt x="605056" y="626113"/>
                </a:lnTo>
                <a:lnTo>
                  <a:pt x="597131" y="625161"/>
                </a:lnTo>
                <a:lnTo>
                  <a:pt x="589205" y="623892"/>
                </a:lnTo>
                <a:lnTo>
                  <a:pt x="580963" y="622306"/>
                </a:lnTo>
                <a:lnTo>
                  <a:pt x="573354" y="620403"/>
                </a:lnTo>
                <a:lnTo>
                  <a:pt x="565429" y="618500"/>
                </a:lnTo>
                <a:lnTo>
                  <a:pt x="557820" y="616597"/>
                </a:lnTo>
                <a:lnTo>
                  <a:pt x="549895" y="614060"/>
                </a:lnTo>
                <a:lnTo>
                  <a:pt x="542603" y="611840"/>
                </a:lnTo>
                <a:lnTo>
                  <a:pt x="534995" y="608985"/>
                </a:lnTo>
                <a:lnTo>
                  <a:pt x="527703" y="606130"/>
                </a:lnTo>
                <a:lnTo>
                  <a:pt x="520095" y="603276"/>
                </a:lnTo>
                <a:lnTo>
                  <a:pt x="513121" y="600104"/>
                </a:lnTo>
                <a:lnTo>
                  <a:pt x="506146" y="596615"/>
                </a:lnTo>
                <a:lnTo>
                  <a:pt x="499172" y="593126"/>
                </a:lnTo>
                <a:lnTo>
                  <a:pt x="492197" y="589637"/>
                </a:lnTo>
                <a:lnTo>
                  <a:pt x="485540" y="585514"/>
                </a:lnTo>
                <a:lnTo>
                  <a:pt x="478882" y="581390"/>
                </a:lnTo>
                <a:lnTo>
                  <a:pt x="472542" y="577267"/>
                </a:lnTo>
                <a:lnTo>
                  <a:pt x="459861" y="568703"/>
                </a:lnTo>
                <a:lnTo>
                  <a:pt x="447498" y="559505"/>
                </a:lnTo>
                <a:lnTo>
                  <a:pt x="436085" y="549672"/>
                </a:lnTo>
                <a:lnTo>
                  <a:pt x="424989" y="539523"/>
                </a:lnTo>
                <a:lnTo>
                  <a:pt x="414210" y="528421"/>
                </a:lnTo>
                <a:lnTo>
                  <a:pt x="404383" y="517003"/>
                </a:lnTo>
                <a:lnTo>
                  <a:pt x="394872" y="505267"/>
                </a:lnTo>
                <a:lnTo>
                  <a:pt x="385996" y="493214"/>
                </a:lnTo>
                <a:lnTo>
                  <a:pt x="377753" y="480527"/>
                </a:lnTo>
                <a:lnTo>
                  <a:pt x="370145" y="467523"/>
                </a:lnTo>
                <a:lnTo>
                  <a:pt x="363170" y="454201"/>
                </a:lnTo>
                <a:lnTo>
                  <a:pt x="356513" y="440563"/>
                </a:lnTo>
                <a:lnTo>
                  <a:pt x="350807" y="426607"/>
                </a:lnTo>
                <a:lnTo>
                  <a:pt x="345734" y="412016"/>
                </a:lnTo>
                <a:lnTo>
                  <a:pt x="341613" y="397743"/>
                </a:lnTo>
                <a:lnTo>
                  <a:pt x="337809" y="382836"/>
                </a:lnTo>
                <a:lnTo>
                  <a:pt x="334956" y="367928"/>
                </a:lnTo>
                <a:lnTo>
                  <a:pt x="332736" y="352704"/>
                </a:lnTo>
                <a:lnTo>
                  <a:pt x="331151" y="337479"/>
                </a:lnTo>
                <a:lnTo>
                  <a:pt x="330517" y="329550"/>
                </a:lnTo>
                <a:lnTo>
                  <a:pt x="330517" y="321937"/>
                </a:lnTo>
                <a:lnTo>
                  <a:pt x="330200" y="314325"/>
                </a:lnTo>
                <a:lnTo>
                  <a:pt x="330517" y="306078"/>
                </a:lnTo>
                <a:lnTo>
                  <a:pt x="330834" y="298466"/>
                </a:lnTo>
                <a:lnTo>
                  <a:pt x="331151" y="290537"/>
                </a:lnTo>
                <a:lnTo>
                  <a:pt x="331785" y="282607"/>
                </a:lnTo>
                <a:lnTo>
                  <a:pt x="332736" y="274678"/>
                </a:lnTo>
                <a:lnTo>
                  <a:pt x="334004" y="267065"/>
                </a:lnTo>
                <a:lnTo>
                  <a:pt x="335273" y="259136"/>
                </a:lnTo>
                <a:lnTo>
                  <a:pt x="336858" y="250889"/>
                </a:lnTo>
                <a:lnTo>
                  <a:pt x="338443" y="242960"/>
                </a:lnTo>
                <a:lnTo>
                  <a:pt x="340345" y="235030"/>
                </a:lnTo>
                <a:lnTo>
                  <a:pt x="342564" y="227418"/>
                </a:lnTo>
                <a:lnTo>
                  <a:pt x="344783" y="219806"/>
                </a:lnTo>
                <a:lnTo>
                  <a:pt x="347319" y="212193"/>
                </a:lnTo>
                <a:lnTo>
                  <a:pt x="349855" y="204898"/>
                </a:lnTo>
                <a:lnTo>
                  <a:pt x="352709" y="197286"/>
                </a:lnTo>
                <a:lnTo>
                  <a:pt x="355879" y="189991"/>
                </a:lnTo>
                <a:lnTo>
                  <a:pt x="359049" y="182695"/>
                </a:lnTo>
                <a:lnTo>
                  <a:pt x="362536" y="175718"/>
                </a:lnTo>
                <a:lnTo>
                  <a:pt x="366023" y="168740"/>
                </a:lnTo>
                <a:lnTo>
                  <a:pt x="369828" y="162079"/>
                </a:lnTo>
                <a:lnTo>
                  <a:pt x="373632" y="155418"/>
                </a:lnTo>
                <a:lnTo>
                  <a:pt x="381557" y="142096"/>
                </a:lnTo>
                <a:lnTo>
                  <a:pt x="390434" y="129409"/>
                </a:lnTo>
                <a:lnTo>
                  <a:pt x="399628" y="117356"/>
                </a:lnTo>
                <a:lnTo>
                  <a:pt x="409455" y="105938"/>
                </a:lnTo>
                <a:lnTo>
                  <a:pt x="419917" y="94837"/>
                </a:lnTo>
                <a:lnTo>
                  <a:pt x="430695" y="84053"/>
                </a:lnTo>
                <a:lnTo>
                  <a:pt x="442108" y="73903"/>
                </a:lnTo>
                <a:lnTo>
                  <a:pt x="453838" y="64705"/>
                </a:lnTo>
                <a:lnTo>
                  <a:pt x="465885" y="55824"/>
                </a:lnTo>
                <a:lnTo>
                  <a:pt x="478565" y="47577"/>
                </a:lnTo>
                <a:lnTo>
                  <a:pt x="491563" y="39965"/>
                </a:lnTo>
                <a:lnTo>
                  <a:pt x="504878" y="32670"/>
                </a:lnTo>
                <a:lnTo>
                  <a:pt x="518510" y="26326"/>
                </a:lnTo>
                <a:lnTo>
                  <a:pt x="532776" y="20617"/>
                </a:lnTo>
                <a:lnTo>
                  <a:pt x="547042" y="15542"/>
                </a:lnTo>
                <a:lnTo>
                  <a:pt x="561308" y="11101"/>
                </a:lnTo>
                <a:lnTo>
                  <a:pt x="575890" y="7612"/>
                </a:lnTo>
                <a:lnTo>
                  <a:pt x="591107" y="4441"/>
                </a:lnTo>
                <a:lnTo>
                  <a:pt x="606324" y="2220"/>
                </a:lnTo>
                <a:lnTo>
                  <a:pt x="621541" y="952"/>
                </a:lnTo>
                <a:lnTo>
                  <a:pt x="629150" y="317"/>
                </a:lnTo>
                <a:lnTo>
                  <a:pt x="6373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KSO_Shape"/>
          <p:cNvSpPr/>
          <p:nvPr/>
        </p:nvSpPr>
        <p:spPr>
          <a:xfrm>
            <a:off x="7623773" y="2369616"/>
            <a:ext cx="629789" cy="1218947"/>
          </a:xfrm>
          <a:custGeom>
            <a:avLst/>
            <a:gdLst/>
            <a:ahLst/>
            <a:cxnLst/>
            <a:rect l="l" t="t" r="r" b="b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460630" y="2745674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873603" y="2745673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KSO_Shape"/>
          <p:cNvSpPr/>
          <p:nvPr/>
        </p:nvSpPr>
        <p:spPr bwMode="auto">
          <a:xfrm flipH="1">
            <a:off x="3105700" y="2369616"/>
            <a:ext cx="510769" cy="1255989"/>
          </a:xfrm>
          <a:custGeom>
            <a:avLst/>
            <a:gdLst/>
            <a:ahLst/>
            <a:cxnLst/>
            <a:rect l="0" t="0" r="r" b="b"/>
            <a:pathLst>
              <a:path w="1289050" h="3163887">
                <a:moveTo>
                  <a:pt x="369888" y="722312"/>
                </a:moveTo>
                <a:lnTo>
                  <a:pt x="374650" y="722312"/>
                </a:lnTo>
                <a:lnTo>
                  <a:pt x="915035" y="722312"/>
                </a:lnTo>
                <a:lnTo>
                  <a:pt x="919798" y="722312"/>
                </a:lnTo>
                <a:lnTo>
                  <a:pt x="924560" y="722630"/>
                </a:lnTo>
                <a:lnTo>
                  <a:pt x="933768" y="723900"/>
                </a:lnTo>
                <a:lnTo>
                  <a:pt x="935038" y="723900"/>
                </a:lnTo>
                <a:lnTo>
                  <a:pt x="944562" y="724218"/>
                </a:lnTo>
                <a:lnTo>
                  <a:pt x="953770" y="725170"/>
                </a:lnTo>
                <a:lnTo>
                  <a:pt x="962025" y="726123"/>
                </a:lnTo>
                <a:lnTo>
                  <a:pt x="970598" y="727711"/>
                </a:lnTo>
                <a:lnTo>
                  <a:pt x="977900" y="729616"/>
                </a:lnTo>
                <a:lnTo>
                  <a:pt x="985202" y="731522"/>
                </a:lnTo>
                <a:lnTo>
                  <a:pt x="999490" y="736286"/>
                </a:lnTo>
                <a:lnTo>
                  <a:pt x="1006475" y="738826"/>
                </a:lnTo>
                <a:lnTo>
                  <a:pt x="1013142" y="741685"/>
                </a:lnTo>
                <a:lnTo>
                  <a:pt x="1027112" y="747719"/>
                </a:lnTo>
                <a:lnTo>
                  <a:pt x="1040448" y="755023"/>
                </a:lnTo>
                <a:lnTo>
                  <a:pt x="1053782" y="762645"/>
                </a:lnTo>
                <a:lnTo>
                  <a:pt x="1067118" y="771220"/>
                </a:lnTo>
                <a:lnTo>
                  <a:pt x="1080770" y="780430"/>
                </a:lnTo>
                <a:lnTo>
                  <a:pt x="1094422" y="790275"/>
                </a:lnTo>
                <a:lnTo>
                  <a:pt x="1107758" y="801390"/>
                </a:lnTo>
                <a:lnTo>
                  <a:pt x="1121092" y="813141"/>
                </a:lnTo>
                <a:lnTo>
                  <a:pt x="1134745" y="825844"/>
                </a:lnTo>
                <a:lnTo>
                  <a:pt x="1148080" y="839182"/>
                </a:lnTo>
                <a:lnTo>
                  <a:pt x="1161098" y="853474"/>
                </a:lnTo>
                <a:lnTo>
                  <a:pt x="1167448" y="860778"/>
                </a:lnTo>
                <a:lnTo>
                  <a:pt x="1173798" y="868718"/>
                </a:lnTo>
                <a:lnTo>
                  <a:pt x="1180148" y="876657"/>
                </a:lnTo>
                <a:lnTo>
                  <a:pt x="1186180" y="884914"/>
                </a:lnTo>
                <a:lnTo>
                  <a:pt x="1192530" y="893172"/>
                </a:lnTo>
                <a:lnTo>
                  <a:pt x="1198562" y="902064"/>
                </a:lnTo>
                <a:lnTo>
                  <a:pt x="1204595" y="910639"/>
                </a:lnTo>
                <a:lnTo>
                  <a:pt x="1210310" y="919848"/>
                </a:lnTo>
                <a:lnTo>
                  <a:pt x="1216025" y="929376"/>
                </a:lnTo>
                <a:lnTo>
                  <a:pt x="1221422" y="939221"/>
                </a:lnTo>
                <a:lnTo>
                  <a:pt x="1226820" y="948749"/>
                </a:lnTo>
                <a:lnTo>
                  <a:pt x="1231900" y="958911"/>
                </a:lnTo>
                <a:lnTo>
                  <a:pt x="1236980" y="969074"/>
                </a:lnTo>
                <a:lnTo>
                  <a:pt x="1241742" y="979872"/>
                </a:lnTo>
                <a:lnTo>
                  <a:pt x="1246822" y="990669"/>
                </a:lnTo>
                <a:lnTo>
                  <a:pt x="1251268" y="1001467"/>
                </a:lnTo>
                <a:lnTo>
                  <a:pt x="1255712" y="1012583"/>
                </a:lnTo>
                <a:lnTo>
                  <a:pt x="1259522" y="1024016"/>
                </a:lnTo>
                <a:lnTo>
                  <a:pt x="1263332" y="1035766"/>
                </a:lnTo>
                <a:lnTo>
                  <a:pt x="1267142" y="1047517"/>
                </a:lnTo>
                <a:lnTo>
                  <a:pt x="1270318" y="1059585"/>
                </a:lnTo>
                <a:lnTo>
                  <a:pt x="1273492" y="1071653"/>
                </a:lnTo>
                <a:lnTo>
                  <a:pt x="1276350" y="1084039"/>
                </a:lnTo>
                <a:lnTo>
                  <a:pt x="1278890" y="1097060"/>
                </a:lnTo>
                <a:lnTo>
                  <a:pt x="1281430" y="1109763"/>
                </a:lnTo>
                <a:lnTo>
                  <a:pt x="1283335" y="1122784"/>
                </a:lnTo>
                <a:lnTo>
                  <a:pt x="1285240" y="1136122"/>
                </a:lnTo>
                <a:lnTo>
                  <a:pt x="1286510" y="1149778"/>
                </a:lnTo>
                <a:lnTo>
                  <a:pt x="1287780" y="1163434"/>
                </a:lnTo>
                <a:lnTo>
                  <a:pt x="1288415" y="1177090"/>
                </a:lnTo>
                <a:lnTo>
                  <a:pt x="1289050" y="1191064"/>
                </a:lnTo>
                <a:lnTo>
                  <a:pt x="1289050" y="1205673"/>
                </a:lnTo>
                <a:lnTo>
                  <a:pt x="1289050" y="1221234"/>
                </a:lnTo>
                <a:lnTo>
                  <a:pt x="1288415" y="1236796"/>
                </a:lnTo>
                <a:lnTo>
                  <a:pt x="1287462" y="1253310"/>
                </a:lnTo>
                <a:lnTo>
                  <a:pt x="1285875" y="1269189"/>
                </a:lnTo>
                <a:lnTo>
                  <a:pt x="1283970" y="1285386"/>
                </a:lnTo>
                <a:lnTo>
                  <a:pt x="1281748" y="1301900"/>
                </a:lnTo>
                <a:lnTo>
                  <a:pt x="1279208" y="1318732"/>
                </a:lnTo>
                <a:lnTo>
                  <a:pt x="1276032" y="1335564"/>
                </a:lnTo>
                <a:lnTo>
                  <a:pt x="1272222" y="1352714"/>
                </a:lnTo>
                <a:lnTo>
                  <a:pt x="1268412" y="1369863"/>
                </a:lnTo>
                <a:lnTo>
                  <a:pt x="1263968" y="1387330"/>
                </a:lnTo>
                <a:lnTo>
                  <a:pt x="1258888" y="1404797"/>
                </a:lnTo>
                <a:lnTo>
                  <a:pt x="1253490" y="1422582"/>
                </a:lnTo>
                <a:lnTo>
                  <a:pt x="1247458" y="1440366"/>
                </a:lnTo>
                <a:lnTo>
                  <a:pt x="1240790" y="1458469"/>
                </a:lnTo>
                <a:lnTo>
                  <a:pt x="1234122" y="1476888"/>
                </a:lnTo>
                <a:lnTo>
                  <a:pt x="1226502" y="1494991"/>
                </a:lnTo>
                <a:lnTo>
                  <a:pt x="1218882" y="1513728"/>
                </a:lnTo>
                <a:lnTo>
                  <a:pt x="1210310" y="1532465"/>
                </a:lnTo>
                <a:lnTo>
                  <a:pt x="1201420" y="1551203"/>
                </a:lnTo>
                <a:lnTo>
                  <a:pt x="1191895" y="1570258"/>
                </a:lnTo>
                <a:lnTo>
                  <a:pt x="1181735" y="1589630"/>
                </a:lnTo>
                <a:lnTo>
                  <a:pt x="1171258" y="1609003"/>
                </a:lnTo>
                <a:lnTo>
                  <a:pt x="1160145" y="1628693"/>
                </a:lnTo>
                <a:lnTo>
                  <a:pt x="1148715" y="1648701"/>
                </a:lnTo>
                <a:lnTo>
                  <a:pt x="1136650" y="1668391"/>
                </a:lnTo>
                <a:lnTo>
                  <a:pt x="1123632" y="1688398"/>
                </a:lnTo>
                <a:lnTo>
                  <a:pt x="1110298" y="1709041"/>
                </a:lnTo>
                <a:lnTo>
                  <a:pt x="1096328" y="1729367"/>
                </a:lnTo>
                <a:lnTo>
                  <a:pt x="1082040" y="1749692"/>
                </a:lnTo>
                <a:lnTo>
                  <a:pt x="1066800" y="1770652"/>
                </a:lnTo>
                <a:lnTo>
                  <a:pt x="1051242" y="1791613"/>
                </a:lnTo>
                <a:lnTo>
                  <a:pt x="1051242" y="1315874"/>
                </a:lnTo>
                <a:lnTo>
                  <a:pt x="1054735" y="1300630"/>
                </a:lnTo>
                <a:lnTo>
                  <a:pt x="1057592" y="1285704"/>
                </a:lnTo>
                <a:lnTo>
                  <a:pt x="1060132" y="1271412"/>
                </a:lnTo>
                <a:lnTo>
                  <a:pt x="1062038" y="1257439"/>
                </a:lnTo>
                <a:lnTo>
                  <a:pt x="1063625" y="1243465"/>
                </a:lnTo>
                <a:lnTo>
                  <a:pt x="1064578" y="1230444"/>
                </a:lnTo>
                <a:lnTo>
                  <a:pt x="1065212" y="1217741"/>
                </a:lnTo>
                <a:lnTo>
                  <a:pt x="1065212" y="1205673"/>
                </a:lnTo>
                <a:lnTo>
                  <a:pt x="1065212" y="1193287"/>
                </a:lnTo>
                <a:lnTo>
                  <a:pt x="1064578" y="1181537"/>
                </a:lnTo>
                <a:lnTo>
                  <a:pt x="1063625" y="1170104"/>
                </a:lnTo>
                <a:lnTo>
                  <a:pt x="1062355" y="1159306"/>
                </a:lnTo>
                <a:lnTo>
                  <a:pt x="1060768" y="1148508"/>
                </a:lnTo>
                <a:lnTo>
                  <a:pt x="1058862" y="1138028"/>
                </a:lnTo>
                <a:lnTo>
                  <a:pt x="1056958" y="1127865"/>
                </a:lnTo>
                <a:lnTo>
                  <a:pt x="1054418" y="1118020"/>
                </a:lnTo>
                <a:lnTo>
                  <a:pt x="1051878" y="1108810"/>
                </a:lnTo>
                <a:lnTo>
                  <a:pt x="1049020" y="1099600"/>
                </a:lnTo>
                <a:lnTo>
                  <a:pt x="1045845" y="1090708"/>
                </a:lnTo>
                <a:lnTo>
                  <a:pt x="1042352" y="1081816"/>
                </a:lnTo>
                <a:lnTo>
                  <a:pt x="1038860" y="1073558"/>
                </a:lnTo>
                <a:lnTo>
                  <a:pt x="1035050" y="1065301"/>
                </a:lnTo>
                <a:lnTo>
                  <a:pt x="1031240" y="1057679"/>
                </a:lnTo>
                <a:lnTo>
                  <a:pt x="1027112" y="1050057"/>
                </a:lnTo>
                <a:lnTo>
                  <a:pt x="1023302" y="1043388"/>
                </a:lnTo>
                <a:lnTo>
                  <a:pt x="1023302" y="1251405"/>
                </a:lnTo>
                <a:lnTo>
                  <a:pt x="1023302" y="1401304"/>
                </a:lnTo>
                <a:lnTo>
                  <a:pt x="1023302" y="1827817"/>
                </a:lnTo>
                <a:lnTo>
                  <a:pt x="1023302" y="2990805"/>
                </a:lnTo>
                <a:lnTo>
                  <a:pt x="1022985" y="2999697"/>
                </a:lnTo>
                <a:lnTo>
                  <a:pt x="1022032" y="3008589"/>
                </a:lnTo>
                <a:lnTo>
                  <a:pt x="1021080" y="3017164"/>
                </a:lnTo>
                <a:lnTo>
                  <a:pt x="1019492" y="3025739"/>
                </a:lnTo>
                <a:lnTo>
                  <a:pt x="1017588" y="3034313"/>
                </a:lnTo>
                <a:lnTo>
                  <a:pt x="1015365" y="3042253"/>
                </a:lnTo>
                <a:lnTo>
                  <a:pt x="1012508" y="3050510"/>
                </a:lnTo>
                <a:lnTo>
                  <a:pt x="1009332" y="3058132"/>
                </a:lnTo>
                <a:lnTo>
                  <a:pt x="1005840" y="3065754"/>
                </a:lnTo>
                <a:lnTo>
                  <a:pt x="1002348" y="3073059"/>
                </a:lnTo>
                <a:lnTo>
                  <a:pt x="997902" y="3080680"/>
                </a:lnTo>
                <a:lnTo>
                  <a:pt x="993458" y="3087667"/>
                </a:lnTo>
                <a:lnTo>
                  <a:pt x="988695" y="3094337"/>
                </a:lnTo>
                <a:lnTo>
                  <a:pt x="983615" y="3101006"/>
                </a:lnTo>
                <a:lnTo>
                  <a:pt x="978218" y="3107040"/>
                </a:lnTo>
                <a:lnTo>
                  <a:pt x="972502" y="3113074"/>
                </a:lnTo>
                <a:lnTo>
                  <a:pt x="966152" y="3118790"/>
                </a:lnTo>
                <a:lnTo>
                  <a:pt x="960120" y="3124189"/>
                </a:lnTo>
                <a:lnTo>
                  <a:pt x="953452" y="3129271"/>
                </a:lnTo>
                <a:lnTo>
                  <a:pt x="946785" y="3134352"/>
                </a:lnTo>
                <a:lnTo>
                  <a:pt x="939800" y="3139116"/>
                </a:lnTo>
                <a:lnTo>
                  <a:pt x="932498" y="3143244"/>
                </a:lnTo>
                <a:lnTo>
                  <a:pt x="925195" y="3147055"/>
                </a:lnTo>
                <a:lnTo>
                  <a:pt x="917575" y="3150231"/>
                </a:lnTo>
                <a:lnTo>
                  <a:pt x="909320" y="3153407"/>
                </a:lnTo>
                <a:lnTo>
                  <a:pt x="901382" y="3156265"/>
                </a:lnTo>
                <a:lnTo>
                  <a:pt x="893445" y="3158488"/>
                </a:lnTo>
                <a:lnTo>
                  <a:pt x="884872" y="3160394"/>
                </a:lnTo>
                <a:lnTo>
                  <a:pt x="876618" y="3161982"/>
                </a:lnTo>
                <a:lnTo>
                  <a:pt x="868045" y="3162934"/>
                </a:lnTo>
                <a:lnTo>
                  <a:pt x="859155" y="3163570"/>
                </a:lnTo>
                <a:lnTo>
                  <a:pt x="849948" y="3163887"/>
                </a:lnTo>
                <a:lnTo>
                  <a:pt x="841058" y="3163570"/>
                </a:lnTo>
                <a:lnTo>
                  <a:pt x="832485" y="3162934"/>
                </a:lnTo>
                <a:lnTo>
                  <a:pt x="823912" y="3161982"/>
                </a:lnTo>
                <a:lnTo>
                  <a:pt x="815340" y="3160394"/>
                </a:lnTo>
                <a:lnTo>
                  <a:pt x="807085" y="3158488"/>
                </a:lnTo>
                <a:lnTo>
                  <a:pt x="798513" y="3156265"/>
                </a:lnTo>
                <a:lnTo>
                  <a:pt x="790575" y="3153407"/>
                </a:lnTo>
                <a:lnTo>
                  <a:pt x="782638" y="3150231"/>
                </a:lnTo>
                <a:lnTo>
                  <a:pt x="775018" y="3147055"/>
                </a:lnTo>
                <a:lnTo>
                  <a:pt x="767715" y="3143244"/>
                </a:lnTo>
                <a:lnTo>
                  <a:pt x="760413" y="3139116"/>
                </a:lnTo>
                <a:lnTo>
                  <a:pt x="753428" y="3134352"/>
                </a:lnTo>
                <a:lnTo>
                  <a:pt x="746443" y="3129271"/>
                </a:lnTo>
                <a:lnTo>
                  <a:pt x="740093" y="3124189"/>
                </a:lnTo>
                <a:lnTo>
                  <a:pt x="733743" y="3118790"/>
                </a:lnTo>
                <a:lnTo>
                  <a:pt x="727710" y="3113074"/>
                </a:lnTo>
                <a:lnTo>
                  <a:pt x="721995" y="3107040"/>
                </a:lnTo>
                <a:lnTo>
                  <a:pt x="716598" y="3101006"/>
                </a:lnTo>
                <a:lnTo>
                  <a:pt x="711518" y="3094337"/>
                </a:lnTo>
                <a:lnTo>
                  <a:pt x="706755" y="3087667"/>
                </a:lnTo>
                <a:lnTo>
                  <a:pt x="702310" y="3080680"/>
                </a:lnTo>
                <a:lnTo>
                  <a:pt x="698183" y="3073059"/>
                </a:lnTo>
                <a:lnTo>
                  <a:pt x="694373" y="3065754"/>
                </a:lnTo>
                <a:lnTo>
                  <a:pt x="690563" y="3058132"/>
                </a:lnTo>
                <a:lnTo>
                  <a:pt x="687388" y="3050510"/>
                </a:lnTo>
                <a:lnTo>
                  <a:pt x="684848" y="3042253"/>
                </a:lnTo>
                <a:lnTo>
                  <a:pt x="682625" y="3034313"/>
                </a:lnTo>
                <a:lnTo>
                  <a:pt x="680720" y="3025739"/>
                </a:lnTo>
                <a:lnTo>
                  <a:pt x="679133" y="3017164"/>
                </a:lnTo>
                <a:lnTo>
                  <a:pt x="677863" y="3008589"/>
                </a:lnTo>
                <a:lnTo>
                  <a:pt x="677228" y="2999697"/>
                </a:lnTo>
                <a:lnTo>
                  <a:pt x="677228" y="2990805"/>
                </a:lnTo>
                <a:lnTo>
                  <a:pt x="677228" y="1895462"/>
                </a:lnTo>
                <a:lnTo>
                  <a:pt x="612458" y="1895462"/>
                </a:lnTo>
                <a:lnTo>
                  <a:pt x="612458" y="2990805"/>
                </a:lnTo>
                <a:lnTo>
                  <a:pt x="612140" y="2999697"/>
                </a:lnTo>
                <a:lnTo>
                  <a:pt x="611505" y="3008589"/>
                </a:lnTo>
                <a:lnTo>
                  <a:pt x="610235" y="3017164"/>
                </a:lnTo>
                <a:lnTo>
                  <a:pt x="608648" y="3025739"/>
                </a:lnTo>
                <a:lnTo>
                  <a:pt x="606743" y="3034313"/>
                </a:lnTo>
                <a:lnTo>
                  <a:pt x="604520" y="3042253"/>
                </a:lnTo>
                <a:lnTo>
                  <a:pt x="601980" y="3050510"/>
                </a:lnTo>
                <a:lnTo>
                  <a:pt x="598805" y="3058132"/>
                </a:lnTo>
                <a:lnTo>
                  <a:pt x="595313" y="3065754"/>
                </a:lnTo>
                <a:lnTo>
                  <a:pt x="591503" y="3073059"/>
                </a:lnTo>
                <a:lnTo>
                  <a:pt x="587375" y="3080680"/>
                </a:lnTo>
                <a:lnTo>
                  <a:pt x="582930" y="3087667"/>
                </a:lnTo>
                <a:lnTo>
                  <a:pt x="577850" y="3094337"/>
                </a:lnTo>
                <a:lnTo>
                  <a:pt x="572770" y="3101006"/>
                </a:lnTo>
                <a:lnTo>
                  <a:pt x="567373" y="3107040"/>
                </a:lnTo>
                <a:lnTo>
                  <a:pt x="561658" y="3113074"/>
                </a:lnTo>
                <a:lnTo>
                  <a:pt x="555625" y="3118790"/>
                </a:lnTo>
                <a:lnTo>
                  <a:pt x="549275" y="3124189"/>
                </a:lnTo>
                <a:lnTo>
                  <a:pt x="542925" y="3129271"/>
                </a:lnTo>
                <a:lnTo>
                  <a:pt x="536258" y="3134352"/>
                </a:lnTo>
                <a:lnTo>
                  <a:pt x="529273" y="3139116"/>
                </a:lnTo>
                <a:lnTo>
                  <a:pt x="521653" y="3143244"/>
                </a:lnTo>
                <a:lnTo>
                  <a:pt x="514350" y="3147055"/>
                </a:lnTo>
                <a:lnTo>
                  <a:pt x="506730" y="3150231"/>
                </a:lnTo>
                <a:lnTo>
                  <a:pt x="498793" y="3153407"/>
                </a:lnTo>
                <a:lnTo>
                  <a:pt x="490855" y="3156265"/>
                </a:lnTo>
                <a:lnTo>
                  <a:pt x="482600" y="3158488"/>
                </a:lnTo>
                <a:lnTo>
                  <a:pt x="474345" y="3160394"/>
                </a:lnTo>
                <a:lnTo>
                  <a:pt x="465455" y="3161982"/>
                </a:lnTo>
                <a:lnTo>
                  <a:pt x="456883" y="3162934"/>
                </a:lnTo>
                <a:lnTo>
                  <a:pt x="448310" y="3163570"/>
                </a:lnTo>
                <a:lnTo>
                  <a:pt x="439420" y="3163887"/>
                </a:lnTo>
                <a:lnTo>
                  <a:pt x="430530" y="3163570"/>
                </a:lnTo>
                <a:lnTo>
                  <a:pt x="421640" y="3162934"/>
                </a:lnTo>
                <a:lnTo>
                  <a:pt x="412750" y="3161982"/>
                </a:lnTo>
                <a:lnTo>
                  <a:pt x="404495" y="3160394"/>
                </a:lnTo>
                <a:lnTo>
                  <a:pt x="395923" y="3158488"/>
                </a:lnTo>
                <a:lnTo>
                  <a:pt x="387985" y="3156265"/>
                </a:lnTo>
                <a:lnTo>
                  <a:pt x="380048" y="3153407"/>
                </a:lnTo>
                <a:lnTo>
                  <a:pt x="372110" y="3150231"/>
                </a:lnTo>
                <a:lnTo>
                  <a:pt x="364490" y="3147055"/>
                </a:lnTo>
                <a:lnTo>
                  <a:pt x="356870" y="3143244"/>
                </a:lnTo>
                <a:lnTo>
                  <a:pt x="349568" y="3139116"/>
                </a:lnTo>
                <a:lnTo>
                  <a:pt x="342583" y="3134352"/>
                </a:lnTo>
                <a:lnTo>
                  <a:pt x="335915" y="3129271"/>
                </a:lnTo>
                <a:lnTo>
                  <a:pt x="329248" y="3124189"/>
                </a:lnTo>
                <a:lnTo>
                  <a:pt x="323215" y="3118790"/>
                </a:lnTo>
                <a:lnTo>
                  <a:pt x="317183" y="3113074"/>
                </a:lnTo>
                <a:lnTo>
                  <a:pt x="311468" y="3107040"/>
                </a:lnTo>
                <a:lnTo>
                  <a:pt x="306070" y="3101006"/>
                </a:lnTo>
                <a:lnTo>
                  <a:pt x="300673" y="3094337"/>
                </a:lnTo>
                <a:lnTo>
                  <a:pt x="295910" y="3087667"/>
                </a:lnTo>
                <a:lnTo>
                  <a:pt x="291465" y="3080680"/>
                </a:lnTo>
                <a:lnTo>
                  <a:pt x="287338" y="3073059"/>
                </a:lnTo>
                <a:lnTo>
                  <a:pt x="283528" y="3065754"/>
                </a:lnTo>
                <a:lnTo>
                  <a:pt x="280035" y="3058132"/>
                </a:lnTo>
                <a:lnTo>
                  <a:pt x="276860" y="3050510"/>
                </a:lnTo>
                <a:lnTo>
                  <a:pt x="274320" y="3042253"/>
                </a:lnTo>
                <a:lnTo>
                  <a:pt x="271780" y="3034313"/>
                </a:lnTo>
                <a:lnTo>
                  <a:pt x="269875" y="3025739"/>
                </a:lnTo>
                <a:lnTo>
                  <a:pt x="268288" y="3017164"/>
                </a:lnTo>
                <a:lnTo>
                  <a:pt x="267335" y="3008589"/>
                </a:lnTo>
                <a:lnTo>
                  <a:pt x="266700" y="2999697"/>
                </a:lnTo>
                <a:lnTo>
                  <a:pt x="266383" y="2990805"/>
                </a:lnTo>
                <a:lnTo>
                  <a:pt x="266383" y="1827817"/>
                </a:lnTo>
                <a:lnTo>
                  <a:pt x="266383" y="1401621"/>
                </a:lnTo>
                <a:lnTo>
                  <a:pt x="266383" y="1251405"/>
                </a:lnTo>
                <a:lnTo>
                  <a:pt x="266383" y="1043388"/>
                </a:lnTo>
                <a:lnTo>
                  <a:pt x="261938" y="1051328"/>
                </a:lnTo>
                <a:lnTo>
                  <a:pt x="257810" y="1059267"/>
                </a:lnTo>
                <a:lnTo>
                  <a:pt x="253683" y="1067524"/>
                </a:lnTo>
                <a:lnTo>
                  <a:pt x="249555" y="1076099"/>
                </a:lnTo>
                <a:lnTo>
                  <a:pt x="245745" y="1084991"/>
                </a:lnTo>
                <a:lnTo>
                  <a:pt x="242253" y="1094519"/>
                </a:lnTo>
                <a:lnTo>
                  <a:pt x="239078" y="1104046"/>
                </a:lnTo>
                <a:lnTo>
                  <a:pt x="236220" y="1113891"/>
                </a:lnTo>
                <a:lnTo>
                  <a:pt x="233363" y="1124054"/>
                </a:lnTo>
                <a:lnTo>
                  <a:pt x="231140" y="1134534"/>
                </a:lnTo>
                <a:lnTo>
                  <a:pt x="228918" y="1145650"/>
                </a:lnTo>
                <a:lnTo>
                  <a:pt x="227330" y="1156765"/>
                </a:lnTo>
                <a:lnTo>
                  <a:pt x="226060" y="1168516"/>
                </a:lnTo>
                <a:lnTo>
                  <a:pt x="224790" y="1180266"/>
                </a:lnTo>
                <a:lnTo>
                  <a:pt x="224155" y="1192652"/>
                </a:lnTo>
                <a:lnTo>
                  <a:pt x="223838" y="1205673"/>
                </a:lnTo>
                <a:lnTo>
                  <a:pt x="224155" y="1218059"/>
                </a:lnTo>
                <a:lnTo>
                  <a:pt x="224790" y="1230762"/>
                </a:lnTo>
                <a:lnTo>
                  <a:pt x="225743" y="1243783"/>
                </a:lnTo>
                <a:lnTo>
                  <a:pt x="227330" y="1257756"/>
                </a:lnTo>
                <a:lnTo>
                  <a:pt x="229235" y="1271730"/>
                </a:lnTo>
                <a:lnTo>
                  <a:pt x="231775" y="1286021"/>
                </a:lnTo>
                <a:lnTo>
                  <a:pt x="234633" y="1300948"/>
                </a:lnTo>
                <a:lnTo>
                  <a:pt x="238443" y="1316509"/>
                </a:lnTo>
                <a:lnTo>
                  <a:pt x="238443" y="1791613"/>
                </a:lnTo>
                <a:lnTo>
                  <a:pt x="222568" y="1770970"/>
                </a:lnTo>
                <a:lnTo>
                  <a:pt x="207645" y="1749692"/>
                </a:lnTo>
                <a:lnTo>
                  <a:pt x="193040" y="1729367"/>
                </a:lnTo>
                <a:lnTo>
                  <a:pt x="179070" y="1709041"/>
                </a:lnTo>
                <a:lnTo>
                  <a:pt x="165735" y="1688398"/>
                </a:lnTo>
                <a:lnTo>
                  <a:pt x="153035" y="1668391"/>
                </a:lnTo>
                <a:lnTo>
                  <a:pt x="140970" y="1648701"/>
                </a:lnTo>
                <a:lnTo>
                  <a:pt x="129223" y="1628693"/>
                </a:lnTo>
                <a:lnTo>
                  <a:pt x="118110" y="1609003"/>
                </a:lnTo>
                <a:lnTo>
                  <a:pt x="107633" y="1589948"/>
                </a:lnTo>
                <a:lnTo>
                  <a:pt x="97473" y="1570258"/>
                </a:lnTo>
                <a:lnTo>
                  <a:pt x="88265" y="1551520"/>
                </a:lnTo>
                <a:lnTo>
                  <a:pt x="79058" y="1532465"/>
                </a:lnTo>
                <a:lnTo>
                  <a:pt x="70485" y="1513728"/>
                </a:lnTo>
                <a:lnTo>
                  <a:pt x="62548" y="1495308"/>
                </a:lnTo>
                <a:lnTo>
                  <a:pt x="55245" y="1476888"/>
                </a:lnTo>
                <a:lnTo>
                  <a:pt x="48578" y="1458469"/>
                </a:lnTo>
                <a:lnTo>
                  <a:pt x="41910" y="1440366"/>
                </a:lnTo>
                <a:lnTo>
                  <a:pt x="36195" y="1422582"/>
                </a:lnTo>
                <a:lnTo>
                  <a:pt x="30798" y="1404797"/>
                </a:lnTo>
                <a:lnTo>
                  <a:pt x="25400" y="1387330"/>
                </a:lnTo>
                <a:lnTo>
                  <a:pt x="20955" y="1369863"/>
                </a:lnTo>
                <a:lnTo>
                  <a:pt x="16828" y="1352714"/>
                </a:lnTo>
                <a:lnTo>
                  <a:pt x="13335" y="1335564"/>
                </a:lnTo>
                <a:lnTo>
                  <a:pt x="10160" y="1318732"/>
                </a:lnTo>
                <a:lnTo>
                  <a:pt x="7620" y="1301900"/>
                </a:lnTo>
                <a:lnTo>
                  <a:pt x="5398" y="1285386"/>
                </a:lnTo>
                <a:lnTo>
                  <a:pt x="3493" y="1269189"/>
                </a:lnTo>
                <a:lnTo>
                  <a:pt x="1905" y="1253310"/>
                </a:lnTo>
                <a:lnTo>
                  <a:pt x="953" y="1236796"/>
                </a:lnTo>
                <a:lnTo>
                  <a:pt x="318" y="1221234"/>
                </a:lnTo>
                <a:lnTo>
                  <a:pt x="0" y="1205673"/>
                </a:lnTo>
                <a:lnTo>
                  <a:pt x="318" y="1192969"/>
                </a:lnTo>
                <a:lnTo>
                  <a:pt x="635" y="1180584"/>
                </a:lnTo>
                <a:lnTo>
                  <a:pt x="1270" y="1168516"/>
                </a:lnTo>
                <a:lnTo>
                  <a:pt x="2223" y="1156448"/>
                </a:lnTo>
                <a:lnTo>
                  <a:pt x="3175" y="1144697"/>
                </a:lnTo>
                <a:lnTo>
                  <a:pt x="4445" y="1132629"/>
                </a:lnTo>
                <a:lnTo>
                  <a:pt x="6033" y="1121196"/>
                </a:lnTo>
                <a:lnTo>
                  <a:pt x="7938" y="1109763"/>
                </a:lnTo>
                <a:lnTo>
                  <a:pt x="9843" y="1098647"/>
                </a:lnTo>
                <a:lnTo>
                  <a:pt x="12065" y="1087532"/>
                </a:lnTo>
                <a:lnTo>
                  <a:pt x="14605" y="1076417"/>
                </a:lnTo>
                <a:lnTo>
                  <a:pt x="17145" y="1065619"/>
                </a:lnTo>
                <a:lnTo>
                  <a:pt x="20003" y="1055139"/>
                </a:lnTo>
                <a:lnTo>
                  <a:pt x="23178" y="1044658"/>
                </a:lnTo>
                <a:lnTo>
                  <a:pt x="26353" y="1034178"/>
                </a:lnTo>
                <a:lnTo>
                  <a:pt x="29845" y="1024016"/>
                </a:lnTo>
                <a:lnTo>
                  <a:pt x="33655" y="1013853"/>
                </a:lnTo>
                <a:lnTo>
                  <a:pt x="37148" y="1004325"/>
                </a:lnTo>
                <a:lnTo>
                  <a:pt x="40958" y="994480"/>
                </a:lnTo>
                <a:lnTo>
                  <a:pt x="45085" y="985270"/>
                </a:lnTo>
                <a:lnTo>
                  <a:pt x="49213" y="975743"/>
                </a:lnTo>
                <a:lnTo>
                  <a:pt x="53658" y="966533"/>
                </a:lnTo>
                <a:lnTo>
                  <a:pt x="58103" y="957641"/>
                </a:lnTo>
                <a:lnTo>
                  <a:pt x="62548" y="948749"/>
                </a:lnTo>
                <a:lnTo>
                  <a:pt x="72073" y="931917"/>
                </a:lnTo>
                <a:lnTo>
                  <a:pt x="81915" y="915402"/>
                </a:lnTo>
                <a:lnTo>
                  <a:pt x="92393" y="899841"/>
                </a:lnTo>
                <a:lnTo>
                  <a:pt x="103188" y="884914"/>
                </a:lnTo>
                <a:lnTo>
                  <a:pt x="113983" y="870941"/>
                </a:lnTo>
                <a:lnTo>
                  <a:pt x="125413" y="857285"/>
                </a:lnTo>
                <a:lnTo>
                  <a:pt x="136525" y="844264"/>
                </a:lnTo>
                <a:lnTo>
                  <a:pt x="148273" y="832513"/>
                </a:lnTo>
                <a:lnTo>
                  <a:pt x="160020" y="821080"/>
                </a:lnTo>
                <a:lnTo>
                  <a:pt x="171450" y="810282"/>
                </a:lnTo>
                <a:lnTo>
                  <a:pt x="183198" y="799802"/>
                </a:lnTo>
                <a:lnTo>
                  <a:pt x="194945" y="790275"/>
                </a:lnTo>
                <a:lnTo>
                  <a:pt x="207010" y="781700"/>
                </a:lnTo>
                <a:lnTo>
                  <a:pt x="218758" y="773443"/>
                </a:lnTo>
                <a:lnTo>
                  <a:pt x="230505" y="765821"/>
                </a:lnTo>
                <a:lnTo>
                  <a:pt x="242570" y="758834"/>
                </a:lnTo>
                <a:lnTo>
                  <a:pt x="254635" y="752165"/>
                </a:lnTo>
                <a:lnTo>
                  <a:pt x="266383" y="746131"/>
                </a:lnTo>
                <a:lnTo>
                  <a:pt x="278130" y="741049"/>
                </a:lnTo>
                <a:lnTo>
                  <a:pt x="289878" y="736286"/>
                </a:lnTo>
                <a:lnTo>
                  <a:pt x="304165" y="731522"/>
                </a:lnTo>
                <a:lnTo>
                  <a:pt x="311785" y="729616"/>
                </a:lnTo>
                <a:lnTo>
                  <a:pt x="319088" y="727711"/>
                </a:lnTo>
                <a:lnTo>
                  <a:pt x="327343" y="726123"/>
                </a:lnTo>
                <a:lnTo>
                  <a:pt x="335598" y="725170"/>
                </a:lnTo>
                <a:lnTo>
                  <a:pt x="344805" y="724218"/>
                </a:lnTo>
                <a:lnTo>
                  <a:pt x="354330" y="723900"/>
                </a:lnTo>
                <a:lnTo>
                  <a:pt x="355600" y="723900"/>
                </a:lnTo>
                <a:lnTo>
                  <a:pt x="360045" y="723265"/>
                </a:lnTo>
                <a:lnTo>
                  <a:pt x="365125" y="722630"/>
                </a:lnTo>
                <a:lnTo>
                  <a:pt x="369888" y="722312"/>
                </a:lnTo>
                <a:close/>
                <a:moveTo>
                  <a:pt x="637392" y="0"/>
                </a:moveTo>
                <a:lnTo>
                  <a:pt x="645001" y="0"/>
                </a:lnTo>
                <a:lnTo>
                  <a:pt x="652926" y="0"/>
                </a:lnTo>
                <a:lnTo>
                  <a:pt x="660535" y="317"/>
                </a:lnTo>
                <a:lnTo>
                  <a:pt x="668460" y="952"/>
                </a:lnTo>
                <a:lnTo>
                  <a:pt x="676386" y="1586"/>
                </a:lnTo>
                <a:lnTo>
                  <a:pt x="683994" y="2537"/>
                </a:lnTo>
                <a:lnTo>
                  <a:pt x="692237" y="3489"/>
                </a:lnTo>
                <a:lnTo>
                  <a:pt x="700162" y="5075"/>
                </a:lnTo>
                <a:lnTo>
                  <a:pt x="708088" y="6344"/>
                </a:lnTo>
                <a:lnTo>
                  <a:pt x="716013" y="8247"/>
                </a:lnTo>
                <a:lnTo>
                  <a:pt x="723622" y="10150"/>
                </a:lnTo>
                <a:lnTo>
                  <a:pt x="731547" y="12370"/>
                </a:lnTo>
                <a:lnTo>
                  <a:pt x="739156" y="14590"/>
                </a:lnTo>
                <a:lnTo>
                  <a:pt x="747081" y="17128"/>
                </a:lnTo>
                <a:lnTo>
                  <a:pt x="754373" y="19665"/>
                </a:lnTo>
                <a:lnTo>
                  <a:pt x="761664" y="22520"/>
                </a:lnTo>
                <a:lnTo>
                  <a:pt x="768955" y="25374"/>
                </a:lnTo>
                <a:lnTo>
                  <a:pt x="775930" y="28546"/>
                </a:lnTo>
                <a:lnTo>
                  <a:pt x="783221" y="32035"/>
                </a:lnTo>
                <a:lnTo>
                  <a:pt x="789879" y="35524"/>
                </a:lnTo>
                <a:lnTo>
                  <a:pt x="796853" y="39330"/>
                </a:lnTo>
                <a:lnTo>
                  <a:pt x="803828" y="43136"/>
                </a:lnTo>
                <a:lnTo>
                  <a:pt x="810485" y="47260"/>
                </a:lnTo>
                <a:lnTo>
                  <a:pt x="816825" y="51383"/>
                </a:lnTo>
                <a:lnTo>
                  <a:pt x="829506" y="59947"/>
                </a:lnTo>
                <a:lnTo>
                  <a:pt x="841553" y="69145"/>
                </a:lnTo>
                <a:lnTo>
                  <a:pt x="852965" y="78978"/>
                </a:lnTo>
                <a:lnTo>
                  <a:pt x="864378" y="89445"/>
                </a:lnTo>
                <a:lnTo>
                  <a:pt x="874840" y="100546"/>
                </a:lnTo>
                <a:lnTo>
                  <a:pt x="884667" y="111647"/>
                </a:lnTo>
                <a:lnTo>
                  <a:pt x="894178" y="123383"/>
                </a:lnTo>
                <a:lnTo>
                  <a:pt x="903055" y="135436"/>
                </a:lnTo>
                <a:lnTo>
                  <a:pt x="911297" y="148440"/>
                </a:lnTo>
                <a:lnTo>
                  <a:pt x="919223" y="161444"/>
                </a:lnTo>
                <a:lnTo>
                  <a:pt x="926197" y="174766"/>
                </a:lnTo>
                <a:lnTo>
                  <a:pt x="932537" y="188087"/>
                </a:lnTo>
                <a:lnTo>
                  <a:pt x="938244" y="202361"/>
                </a:lnTo>
                <a:lnTo>
                  <a:pt x="943316" y="216634"/>
                </a:lnTo>
                <a:lnTo>
                  <a:pt x="947754" y="231224"/>
                </a:lnTo>
                <a:lnTo>
                  <a:pt x="951242" y="245814"/>
                </a:lnTo>
                <a:lnTo>
                  <a:pt x="954095" y="261039"/>
                </a:lnTo>
                <a:lnTo>
                  <a:pt x="956314" y="276263"/>
                </a:lnTo>
                <a:lnTo>
                  <a:pt x="957899" y="291488"/>
                </a:lnTo>
                <a:lnTo>
                  <a:pt x="958533" y="299100"/>
                </a:lnTo>
                <a:lnTo>
                  <a:pt x="958533" y="306713"/>
                </a:lnTo>
                <a:lnTo>
                  <a:pt x="958850" y="314959"/>
                </a:lnTo>
                <a:lnTo>
                  <a:pt x="958533" y="322572"/>
                </a:lnTo>
                <a:lnTo>
                  <a:pt x="958216" y="330501"/>
                </a:lnTo>
                <a:lnTo>
                  <a:pt x="957899" y="338113"/>
                </a:lnTo>
                <a:lnTo>
                  <a:pt x="957265" y="346043"/>
                </a:lnTo>
                <a:lnTo>
                  <a:pt x="956314" y="353972"/>
                </a:lnTo>
                <a:lnTo>
                  <a:pt x="955046" y="361902"/>
                </a:lnTo>
                <a:lnTo>
                  <a:pt x="953778" y="369831"/>
                </a:lnTo>
                <a:lnTo>
                  <a:pt x="952193" y="377761"/>
                </a:lnTo>
                <a:lnTo>
                  <a:pt x="950608" y="385690"/>
                </a:lnTo>
                <a:lnTo>
                  <a:pt x="948705" y="393620"/>
                </a:lnTo>
                <a:lnTo>
                  <a:pt x="946486" y="401232"/>
                </a:lnTo>
                <a:lnTo>
                  <a:pt x="944267" y="408845"/>
                </a:lnTo>
                <a:lnTo>
                  <a:pt x="941731" y="416457"/>
                </a:lnTo>
                <a:lnTo>
                  <a:pt x="939195" y="424386"/>
                </a:lnTo>
                <a:lnTo>
                  <a:pt x="936342" y="431682"/>
                </a:lnTo>
                <a:lnTo>
                  <a:pt x="933171" y="438977"/>
                </a:lnTo>
                <a:lnTo>
                  <a:pt x="930001" y="445955"/>
                </a:lnTo>
                <a:lnTo>
                  <a:pt x="926831" y="452933"/>
                </a:lnTo>
                <a:lnTo>
                  <a:pt x="923344" y="459910"/>
                </a:lnTo>
                <a:lnTo>
                  <a:pt x="919540" y="466571"/>
                </a:lnTo>
                <a:lnTo>
                  <a:pt x="915735" y="473549"/>
                </a:lnTo>
                <a:lnTo>
                  <a:pt x="907493" y="486871"/>
                </a:lnTo>
                <a:lnTo>
                  <a:pt x="898616" y="499241"/>
                </a:lnTo>
                <a:lnTo>
                  <a:pt x="889423" y="511294"/>
                </a:lnTo>
                <a:lnTo>
                  <a:pt x="879595" y="523029"/>
                </a:lnTo>
                <a:lnTo>
                  <a:pt x="869450" y="534131"/>
                </a:lnTo>
                <a:lnTo>
                  <a:pt x="858672" y="544915"/>
                </a:lnTo>
                <a:lnTo>
                  <a:pt x="846942" y="554747"/>
                </a:lnTo>
                <a:lnTo>
                  <a:pt x="835529" y="564263"/>
                </a:lnTo>
                <a:lnTo>
                  <a:pt x="823166" y="572826"/>
                </a:lnTo>
                <a:lnTo>
                  <a:pt x="810802" y="581073"/>
                </a:lnTo>
                <a:lnTo>
                  <a:pt x="797487" y="589003"/>
                </a:lnTo>
                <a:lnTo>
                  <a:pt x="784172" y="595980"/>
                </a:lnTo>
                <a:lnTo>
                  <a:pt x="770541" y="602324"/>
                </a:lnTo>
                <a:lnTo>
                  <a:pt x="756592" y="608033"/>
                </a:lnTo>
                <a:lnTo>
                  <a:pt x="742326" y="613108"/>
                </a:lnTo>
                <a:lnTo>
                  <a:pt x="727743" y="617549"/>
                </a:lnTo>
                <a:lnTo>
                  <a:pt x="713160" y="621355"/>
                </a:lnTo>
                <a:lnTo>
                  <a:pt x="698260" y="624210"/>
                </a:lnTo>
                <a:lnTo>
                  <a:pt x="682726" y="626430"/>
                </a:lnTo>
                <a:lnTo>
                  <a:pt x="667509" y="628016"/>
                </a:lnTo>
                <a:lnTo>
                  <a:pt x="659901" y="628333"/>
                </a:lnTo>
                <a:lnTo>
                  <a:pt x="651975" y="628650"/>
                </a:lnTo>
                <a:lnTo>
                  <a:pt x="644367" y="628650"/>
                </a:lnTo>
                <a:lnTo>
                  <a:pt x="636758" y="628650"/>
                </a:lnTo>
                <a:lnTo>
                  <a:pt x="628516" y="628333"/>
                </a:lnTo>
                <a:lnTo>
                  <a:pt x="620590" y="627698"/>
                </a:lnTo>
                <a:lnTo>
                  <a:pt x="612982" y="627064"/>
                </a:lnTo>
                <a:lnTo>
                  <a:pt x="605056" y="626113"/>
                </a:lnTo>
                <a:lnTo>
                  <a:pt x="597131" y="625161"/>
                </a:lnTo>
                <a:lnTo>
                  <a:pt x="589205" y="623892"/>
                </a:lnTo>
                <a:lnTo>
                  <a:pt x="580963" y="622306"/>
                </a:lnTo>
                <a:lnTo>
                  <a:pt x="573354" y="620403"/>
                </a:lnTo>
                <a:lnTo>
                  <a:pt x="565429" y="618500"/>
                </a:lnTo>
                <a:lnTo>
                  <a:pt x="557820" y="616597"/>
                </a:lnTo>
                <a:lnTo>
                  <a:pt x="549895" y="614060"/>
                </a:lnTo>
                <a:lnTo>
                  <a:pt x="542603" y="611840"/>
                </a:lnTo>
                <a:lnTo>
                  <a:pt x="534995" y="608985"/>
                </a:lnTo>
                <a:lnTo>
                  <a:pt x="527703" y="606130"/>
                </a:lnTo>
                <a:lnTo>
                  <a:pt x="520095" y="603276"/>
                </a:lnTo>
                <a:lnTo>
                  <a:pt x="513121" y="600104"/>
                </a:lnTo>
                <a:lnTo>
                  <a:pt x="506146" y="596615"/>
                </a:lnTo>
                <a:lnTo>
                  <a:pt x="499172" y="593126"/>
                </a:lnTo>
                <a:lnTo>
                  <a:pt x="492197" y="589637"/>
                </a:lnTo>
                <a:lnTo>
                  <a:pt x="485540" y="585514"/>
                </a:lnTo>
                <a:lnTo>
                  <a:pt x="478882" y="581390"/>
                </a:lnTo>
                <a:lnTo>
                  <a:pt x="472542" y="577267"/>
                </a:lnTo>
                <a:lnTo>
                  <a:pt x="459861" y="568703"/>
                </a:lnTo>
                <a:lnTo>
                  <a:pt x="447498" y="559505"/>
                </a:lnTo>
                <a:lnTo>
                  <a:pt x="436085" y="549672"/>
                </a:lnTo>
                <a:lnTo>
                  <a:pt x="424989" y="539523"/>
                </a:lnTo>
                <a:lnTo>
                  <a:pt x="414210" y="528421"/>
                </a:lnTo>
                <a:lnTo>
                  <a:pt x="404383" y="517003"/>
                </a:lnTo>
                <a:lnTo>
                  <a:pt x="394872" y="505267"/>
                </a:lnTo>
                <a:lnTo>
                  <a:pt x="385996" y="493214"/>
                </a:lnTo>
                <a:lnTo>
                  <a:pt x="377753" y="480527"/>
                </a:lnTo>
                <a:lnTo>
                  <a:pt x="370145" y="467523"/>
                </a:lnTo>
                <a:lnTo>
                  <a:pt x="363170" y="454201"/>
                </a:lnTo>
                <a:lnTo>
                  <a:pt x="356513" y="440563"/>
                </a:lnTo>
                <a:lnTo>
                  <a:pt x="350807" y="426607"/>
                </a:lnTo>
                <a:lnTo>
                  <a:pt x="345734" y="412016"/>
                </a:lnTo>
                <a:lnTo>
                  <a:pt x="341613" y="397743"/>
                </a:lnTo>
                <a:lnTo>
                  <a:pt x="337809" y="382836"/>
                </a:lnTo>
                <a:lnTo>
                  <a:pt x="334956" y="367928"/>
                </a:lnTo>
                <a:lnTo>
                  <a:pt x="332736" y="352704"/>
                </a:lnTo>
                <a:lnTo>
                  <a:pt x="331151" y="337479"/>
                </a:lnTo>
                <a:lnTo>
                  <a:pt x="330517" y="329550"/>
                </a:lnTo>
                <a:lnTo>
                  <a:pt x="330517" y="321937"/>
                </a:lnTo>
                <a:lnTo>
                  <a:pt x="330200" y="314325"/>
                </a:lnTo>
                <a:lnTo>
                  <a:pt x="330517" y="306078"/>
                </a:lnTo>
                <a:lnTo>
                  <a:pt x="330834" y="298466"/>
                </a:lnTo>
                <a:lnTo>
                  <a:pt x="331151" y="290537"/>
                </a:lnTo>
                <a:lnTo>
                  <a:pt x="331785" y="282607"/>
                </a:lnTo>
                <a:lnTo>
                  <a:pt x="332736" y="274678"/>
                </a:lnTo>
                <a:lnTo>
                  <a:pt x="334004" y="267065"/>
                </a:lnTo>
                <a:lnTo>
                  <a:pt x="335273" y="259136"/>
                </a:lnTo>
                <a:lnTo>
                  <a:pt x="336858" y="250889"/>
                </a:lnTo>
                <a:lnTo>
                  <a:pt x="338443" y="242960"/>
                </a:lnTo>
                <a:lnTo>
                  <a:pt x="340345" y="235030"/>
                </a:lnTo>
                <a:lnTo>
                  <a:pt x="342564" y="227418"/>
                </a:lnTo>
                <a:lnTo>
                  <a:pt x="344783" y="219806"/>
                </a:lnTo>
                <a:lnTo>
                  <a:pt x="347319" y="212193"/>
                </a:lnTo>
                <a:lnTo>
                  <a:pt x="349855" y="204898"/>
                </a:lnTo>
                <a:lnTo>
                  <a:pt x="352709" y="197286"/>
                </a:lnTo>
                <a:lnTo>
                  <a:pt x="355879" y="189991"/>
                </a:lnTo>
                <a:lnTo>
                  <a:pt x="359049" y="182695"/>
                </a:lnTo>
                <a:lnTo>
                  <a:pt x="362536" y="175718"/>
                </a:lnTo>
                <a:lnTo>
                  <a:pt x="366023" y="168740"/>
                </a:lnTo>
                <a:lnTo>
                  <a:pt x="369828" y="162079"/>
                </a:lnTo>
                <a:lnTo>
                  <a:pt x="373632" y="155418"/>
                </a:lnTo>
                <a:lnTo>
                  <a:pt x="381557" y="142096"/>
                </a:lnTo>
                <a:lnTo>
                  <a:pt x="390434" y="129409"/>
                </a:lnTo>
                <a:lnTo>
                  <a:pt x="399628" y="117356"/>
                </a:lnTo>
                <a:lnTo>
                  <a:pt x="409455" y="105938"/>
                </a:lnTo>
                <a:lnTo>
                  <a:pt x="419917" y="94837"/>
                </a:lnTo>
                <a:lnTo>
                  <a:pt x="430695" y="84053"/>
                </a:lnTo>
                <a:lnTo>
                  <a:pt x="442108" y="73903"/>
                </a:lnTo>
                <a:lnTo>
                  <a:pt x="453838" y="64705"/>
                </a:lnTo>
                <a:lnTo>
                  <a:pt x="465885" y="55824"/>
                </a:lnTo>
                <a:lnTo>
                  <a:pt x="478565" y="47577"/>
                </a:lnTo>
                <a:lnTo>
                  <a:pt x="491563" y="39965"/>
                </a:lnTo>
                <a:lnTo>
                  <a:pt x="504878" y="32670"/>
                </a:lnTo>
                <a:lnTo>
                  <a:pt x="518510" y="26326"/>
                </a:lnTo>
                <a:lnTo>
                  <a:pt x="532776" y="20617"/>
                </a:lnTo>
                <a:lnTo>
                  <a:pt x="547042" y="15542"/>
                </a:lnTo>
                <a:lnTo>
                  <a:pt x="561308" y="11101"/>
                </a:lnTo>
                <a:lnTo>
                  <a:pt x="575890" y="7612"/>
                </a:lnTo>
                <a:lnTo>
                  <a:pt x="591107" y="4441"/>
                </a:lnTo>
                <a:lnTo>
                  <a:pt x="606324" y="2220"/>
                </a:lnTo>
                <a:lnTo>
                  <a:pt x="621541" y="952"/>
                </a:lnTo>
                <a:lnTo>
                  <a:pt x="629150" y="317"/>
                </a:lnTo>
                <a:lnTo>
                  <a:pt x="6373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7" name="KSO_Shape"/>
          <p:cNvSpPr/>
          <p:nvPr/>
        </p:nvSpPr>
        <p:spPr bwMode="auto">
          <a:xfrm flipH="1">
            <a:off x="2479501" y="2369616"/>
            <a:ext cx="510769" cy="1255989"/>
          </a:xfrm>
          <a:custGeom>
            <a:avLst/>
            <a:gdLst/>
            <a:ahLst/>
            <a:cxnLst/>
            <a:rect l="0" t="0" r="r" b="b"/>
            <a:pathLst>
              <a:path w="1289050" h="3163887">
                <a:moveTo>
                  <a:pt x="369888" y="722312"/>
                </a:moveTo>
                <a:lnTo>
                  <a:pt x="374650" y="722312"/>
                </a:lnTo>
                <a:lnTo>
                  <a:pt x="915035" y="722312"/>
                </a:lnTo>
                <a:lnTo>
                  <a:pt x="919798" y="722312"/>
                </a:lnTo>
                <a:lnTo>
                  <a:pt x="924560" y="722630"/>
                </a:lnTo>
                <a:lnTo>
                  <a:pt x="933768" y="723900"/>
                </a:lnTo>
                <a:lnTo>
                  <a:pt x="935038" y="723900"/>
                </a:lnTo>
                <a:lnTo>
                  <a:pt x="944562" y="724218"/>
                </a:lnTo>
                <a:lnTo>
                  <a:pt x="953770" y="725170"/>
                </a:lnTo>
                <a:lnTo>
                  <a:pt x="962025" y="726123"/>
                </a:lnTo>
                <a:lnTo>
                  <a:pt x="970598" y="727711"/>
                </a:lnTo>
                <a:lnTo>
                  <a:pt x="977900" y="729616"/>
                </a:lnTo>
                <a:lnTo>
                  <a:pt x="985202" y="731522"/>
                </a:lnTo>
                <a:lnTo>
                  <a:pt x="999490" y="736286"/>
                </a:lnTo>
                <a:lnTo>
                  <a:pt x="1006475" y="738826"/>
                </a:lnTo>
                <a:lnTo>
                  <a:pt x="1013142" y="741685"/>
                </a:lnTo>
                <a:lnTo>
                  <a:pt x="1027112" y="747719"/>
                </a:lnTo>
                <a:lnTo>
                  <a:pt x="1040448" y="755023"/>
                </a:lnTo>
                <a:lnTo>
                  <a:pt x="1053782" y="762645"/>
                </a:lnTo>
                <a:lnTo>
                  <a:pt x="1067118" y="771220"/>
                </a:lnTo>
                <a:lnTo>
                  <a:pt x="1080770" y="780430"/>
                </a:lnTo>
                <a:lnTo>
                  <a:pt x="1094422" y="790275"/>
                </a:lnTo>
                <a:lnTo>
                  <a:pt x="1107758" y="801390"/>
                </a:lnTo>
                <a:lnTo>
                  <a:pt x="1121092" y="813141"/>
                </a:lnTo>
                <a:lnTo>
                  <a:pt x="1134745" y="825844"/>
                </a:lnTo>
                <a:lnTo>
                  <a:pt x="1148080" y="839182"/>
                </a:lnTo>
                <a:lnTo>
                  <a:pt x="1161098" y="853474"/>
                </a:lnTo>
                <a:lnTo>
                  <a:pt x="1167448" y="860778"/>
                </a:lnTo>
                <a:lnTo>
                  <a:pt x="1173798" y="868718"/>
                </a:lnTo>
                <a:lnTo>
                  <a:pt x="1180148" y="876657"/>
                </a:lnTo>
                <a:lnTo>
                  <a:pt x="1186180" y="884914"/>
                </a:lnTo>
                <a:lnTo>
                  <a:pt x="1192530" y="893172"/>
                </a:lnTo>
                <a:lnTo>
                  <a:pt x="1198562" y="902064"/>
                </a:lnTo>
                <a:lnTo>
                  <a:pt x="1204595" y="910639"/>
                </a:lnTo>
                <a:lnTo>
                  <a:pt x="1210310" y="919848"/>
                </a:lnTo>
                <a:lnTo>
                  <a:pt x="1216025" y="929376"/>
                </a:lnTo>
                <a:lnTo>
                  <a:pt x="1221422" y="939221"/>
                </a:lnTo>
                <a:lnTo>
                  <a:pt x="1226820" y="948749"/>
                </a:lnTo>
                <a:lnTo>
                  <a:pt x="1231900" y="958911"/>
                </a:lnTo>
                <a:lnTo>
                  <a:pt x="1236980" y="969074"/>
                </a:lnTo>
                <a:lnTo>
                  <a:pt x="1241742" y="979872"/>
                </a:lnTo>
                <a:lnTo>
                  <a:pt x="1246822" y="990669"/>
                </a:lnTo>
                <a:lnTo>
                  <a:pt x="1251268" y="1001467"/>
                </a:lnTo>
                <a:lnTo>
                  <a:pt x="1255712" y="1012583"/>
                </a:lnTo>
                <a:lnTo>
                  <a:pt x="1259522" y="1024016"/>
                </a:lnTo>
                <a:lnTo>
                  <a:pt x="1263332" y="1035766"/>
                </a:lnTo>
                <a:lnTo>
                  <a:pt x="1267142" y="1047517"/>
                </a:lnTo>
                <a:lnTo>
                  <a:pt x="1270318" y="1059585"/>
                </a:lnTo>
                <a:lnTo>
                  <a:pt x="1273492" y="1071653"/>
                </a:lnTo>
                <a:lnTo>
                  <a:pt x="1276350" y="1084039"/>
                </a:lnTo>
                <a:lnTo>
                  <a:pt x="1278890" y="1097060"/>
                </a:lnTo>
                <a:lnTo>
                  <a:pt x="1281430" y="1109763"/>
                </a:lnTo>
                <a:lnTo>
                  <a:pt x="1283335" y="1122784"/>
                </a:lnTo>
                <a:lnTo>
                  <a:pt x="1285240" y="1136122"/>
                </a:lnTo>
                <a:lnTo>
                  <a:pt x="1286510" y="1149778"/>
                </a:lnTo>
                <a:lnTo>
                  <a:pt x="1287780" y="1163434"/>
                </a:lnTo>
                <a:lnTo>
                  <a:pt x="1288415" y="1177090"/>
                </a:lnTo>
                <a:lnTo>
                  <a:pt x="1289050" y="1191064"/>
                </a:lnTo>
                <a:lnTo>
                  <a:pt x="1289050" y="1205673"/>
                </a:lnTo>
                <a:lnTo>
                  <a:pt x="1289050" y="1221234"/>
                </a:lnTo>
                <a:lnTo>
                  <a:pt x="1288415" y="1236796"/>
                </a:lnTo>
                <a:lnTo>
                  <a:pt x="1287462" y="1253310"/>
                </a:lnTo>
                <a:lnTo>
                  <a:pt x="1285875" y="1269189"/>
                </a:lnTo>
                <a:lnTo>
                  <a:pt x="1283970" y="1285386"/>
                </a:lnTo>
                <a:lnTo>
                  <a:pt x="1281748" y="1301900"/>
                </a:lnTo>
                <a:lnTo>
                  <a:pt x="1279208" y="1318732"/>
                </a:lnTo>
                <a:lnTo>
                  <a:pt x="1276032" y="1335564"/>
                </a:lnTo>
                <a:lnTo>
                  <a:pt x="1272222" y="1352714"/>
                </a:lnTo>
                <a:lnTo>
                  <a:pt x="1268412" y="1369863"/>
                </a:lnTo>
                <a:lnTo>
                  <a:pt x="1263968" y="1387330"/>
                </a:lnTo>
                <a:lnTo>
                  <a:pt x="1258888" y="1404797"/>
                </a:lnTo>
                <a:lnTo>
                  <a:pt x="1253490" y="1422582"/>
                </a:lnTo>
                <a:lnTo>
                  <a:pt x="1247458" y="1440366"/>
                </a:lnTo>
                <a:lnTo>
                  <a:pt x="1240790" y="1458469"/>
                </a:lnTo>
                <a:lnTo>
                  <a:pt x="1234122" y="1476888"/>
                </a:lnTo>
                <a:lnTo>
                  <a:pt x="1226502" y="1494991"/>
                </a:lnTo>
                <a:lnTo>
                  <a:pt x="1218882" y="1513728"/>
                </a:lnTo>
                <a:lnTo>
                  <a:pt x="1210310" y="1532465"/>
                </a:lnTo>
                <a:lnTo>
                  <a:pt x="1201420" y="1551203"/>
                </a:lnTo>
                <a:lnTo>
                  <a:pt x="1191895" y="1570258"/>
                </a:lnTo>
                <a:lnTo>
                  <a:pt x="1181735" y="1589630"/>
                </a:lnTo>
                <a:lnTo>
                  <a:pt x="1171258" y="1609003"/>
                </a:lnTo>
                <a:lnTo>
                  <a:pt x="1160145" y="1628693"/>
                </a:lnTo>
                <a:lnTo>
                  <a:pt x="1148715" y="1648701"/>
                </a:lnTo>
                <a:lnTo>
                  <a:pt x="1136650" y="1668391"/>
                </a:lnTo>
                <a:lnTo>
                  <a:pt x="1123632" y="1688398"/>
                </a:lnTo>
                <a:lnTo>
                  <a:pt x="1110298" y="1709041"/>
                </a:lnTo>
                <a:lnTo>
                  <a:pt x="1096328" y="1729367"/>
                </a:lnTo>
                <a:lnTo>
                  <a:pt x="1082040" y="1749692"/>
                </a:lnTo>
                <a:lnTo>
                  <a:pt x="1066800" y="1770652"/>
                </a:lnTo>
                <a:lnTo>
                  <a:pt x="1051242" y="1791613"/>
                </a:lnTo>
                <a:lnTo>
                  <a:pt x="1051242" y="1315874"/>
                </a:lnTo>
                <a:lnTo>
                  <a:pt x="1054735" y="1300630"/>
                </a:lnTo>
                <a:lnTo>
                  <a:pt x="1057592" y="1285704"/>
                </a:lnTo>
                <a:lnTo>
                  <a:pt x="1060132" y="1271412"/>
                </a:lnTo>
                <a:lnTo>
                  <a:pt x="1062038" y="1257439"/>
                </a:lnTo>
                <a:lnTo>
                  <a:pt x="1063625" y="1243465"/>
                </a:lnTo>
                <a:lnTo>
                  <a:pt x="1064578" y="1230444"/>
                </a:lnTo>
                <a:lnTo>
                  <a:pt x="1065212" y="1217741"/>
                </a:lnTo>
                <a:lnTo>
                  <a:pt x="1065212" y="1205673"/>
                </a:lnTo>
                <a:lnTo>
                  <a:pt x="1065212" y="1193287"/>
                </a:lnTo>
                <a:lnTo>
                  <a:pt x="1064578" y="1181537"/>
                </a:lnTo>
                <a:lnTo>
                  <a:pt x="1063625" y="1170104"/>
                </a:lnTo>
                <a:lnTo>
                  <a:pt x="1062355" y="1159306"/>
                </a:lnTo>
                <a:lnTo>
                  <a:pt x="1060768" y="1148508"/>
                </a:lnTo>
                <a:lnTo>
                  <a:pt x="1058862" y="1138028"/>
                </a:lnTo>
                <a:lnTo>
                  <a:pt x="1056958" y="1127865"/>
                </a:lnTo>
                <a:lnTo>
                  <a:pt x="1054418" y="1118020"/>
                </a:lnTo>
                <a:lnTo>
                  <a:pt x="1051878" y="1108810"/>
                </a:lnTo>
                <a:lnTo>
                  <a:pt x="1049020" y="1099600"/>
                </a:lnTo>
                <a:lnTo>
                  <a:pt x="1045845" y="1090708"/>
                </a:lnTo>
                <a:lnTo>
                  <a:pt x="1042352" y="1081816"/>
                </a:lnTo>
                <a:lnTo>
                  <a:pt x="1038860" y="1073558"/>
                </a:lnTo>
                <a:lnTo>
                  <a:pt x="1035050" y="1065301"/>
                </a:lnTo>
                <a:lnTo>
                  <a:pt x="1031240" y="1057679"/>
                </a:lnTo>
                <a:lnTo>
                  <a:pt x="1027112" y="1050057"/>
                </a:lnTo>
                <a:lnTo>
                  <a:pt x="1023302" y="1043388"/>
                </a:lnTo>
                <a:lnTo>
                  <a:pt x="1023302" y="1251405"/>
                </a:lnTo>
                <a:lnTo>
                  <a:pt x="1023302" y="1401304"/>
                </a:lnTo>
                <a:lnTo>
                  <a:pt x="1023302" y="1827817"/>
                </a:lnTo>
                <a:lnTo>
                  <a:pt x="1023302" y="2990805"/>
                </a:lnTo>
                <a:lnTo>
                  <a:pt x="1022985" y="2999697"/>
                </a:lnTo>
                <a:lnTo>
                  <a:pt x="1022032" y="3008589"/>
                </a:lnTo>
                <a:lnTo>
                  <a:pt x="1021080" y="3017164"/>
                </a:lnTo>
                <a:lnTo>
                  <a:pt x="1019492" y="3025739"/>
                </a:lnTo>
                <a:lnTo>
                  <a:pt x="1017588" y="3034313"/>
                </a:lnTo>
                <a:lnTo>
                  <a:pt x="1015365" y="3042253"/>
                </a:lnTo>
                <a:lnTo>
                  <a:pt x="1012508" y="3050510"/>
                </a:lnTo>
                <a:lnTo>
                  <a:pt x="1009332" y="3058132"/>
                </a:lnTo>
                <a:lnTo>
                  <a:pt x="1005840" y="3065754"/>
                </a:lnTo>
                <a:lnTo>
                  <a:pt x="1002348" y="3073059"/>
                </a:lnTo>
                <a:lnTo>
                  <a:pt x="997902" y="3080680"/>
                </a:lnTo>
                <a:lnTo>
                  <a:pt x="993458" y="3087667"/>
                </a:lnTo>
                <a:lnTo>
                  <a:pt x="988695" y="3094337"/>
                </a:lnTo>
                <a:lnTo>
                  <a:pt x="983615" y="3101006"/>
                </a:lnTo>
                <a:lnTo>
                  <a:pt x="978218" y="3107040"/>
                </a:lnTo>
                <a:lnTo>
                  <a:pt x="972502" y="3113074"/>
                </a:lnTo>
                <a:lnTo>
                  <a:pt x="966152" y="3118790"/>
                </a:lnTo>
                <a:lnTo>
                  <a:pt x="960120" y="3124189"/>
                </a:lnTo>
                <a:lnTo>
                  <a:pt x="953452" y="3129271"/>
                </a:lnTo>
                <a:lnTo>
                  <a:pt x="946785" y="3134352"/>
                </a:lnTo>
                <a:lnTo>
                  <a:pt x="939800" y="3139116"/>
                </a:lnTo>
                <a:lnTo>
                  <a:pt x="932498" y="3143244"/>
                </a:lnTo>
                <a:lnTo>
                  <a:pt x="925195" y="3147055"/>
                </a:lnTo>
                <a:lnTo>
                  <a:pt x="917575" y="3150231"/>
                </a:lnTo>
                <a:lnTo>
                  <a:pt x="909320" y="3153407"/>
                </a:lnTo>
                <a:lnTo>
                  <a:pt x="901382" y="3156265"/>
                </a:lnTo>
                <a:lnTo>
                  <a:pt x="893445" y="3158488"/>
                </a:lnTo>
                <a:lnTo>
                  <a:pt x="884872" y="3160394"/>
                </a:lnTo>
                <a:lnTo>
                  <a:pt x="876618" y="3161982"/>
                </a:lnTo>
                <a:lnTo>
                  <a:pt x="868045" y="3162934"/>
                </a:lnTo>
                <a:lnTo>
                  <a:pt x="859155" y="3163570"/>
                </a:lnTo>
                <a:lnTo>
                  <a:pt x="849948" y="3163887"/>
                </a:lnTo>
                <a:lnTo>
                  <a:pt x="841058" y="3163570"/>
                </a:lnTo>
                <a:lnTo>
                  <a:pt x="832485" y="3162934"/>
                </a:lnTo>
                <a:lnTo>
                  <a:pt x="823912" y="3161982"/>
                </a:lnTo>
                <a:lnTo>
                  <a:pt x="815340" y="3160394"/>
                </a:lnTo>
                <a:lnTo>
                  <a:pt x="807085" y="3158488"/>
                </a:lnTo>
                <a:lnTo>
                  <a:pt x="798513" y="3156265"/>
                </a:lnTo>
                <a:lnTo>
                  <a:pt x="790575" y="3153407"/>
                </a:lnTo>
                <a:lnTo>
                  <a:pt x="782638" y="3150231"/>
                </a:lnTo>
                <a:lnTo>
                  <a:pt x="775018" y="3147055"/>
                </a:lnTo>
                <a:lnTo>
                  <a:pt x="767715" y="3143244"/>
                </a:lnTo>
                <a:lnTo>
                  <a:pt x="760413" y="3139116"/>
                </a:lnTo>
                <a:lnTo>
                  <a:pt x="753428" y="3134352"/>
                </a:lnTo>
                <a:lnTo>
                  <a:pt x="746443" y="3129271"/>
                </a:lnTo>
                <a:lnTo>
                  <a:pt x="740093" y="3124189"/>
                </a:lnTo>
                <a:lnTo>
                  <a:pt x="733743" y="3118790"/>
                </a:lnTo>
                <a:lnTo>
                  <a:pt x="727710" y="3113074"/>
                </a:lnTo>
                <a:lnTo>
                  <a:pt x="721995" y="3107040"/>
                </a:lnTo>
                <a:lnTo>
                  <a:pt x="716598" y="3101006"/>
                </a:lnTo>
                <a:lnTo>
                  <a:pt x="711518" y="3094337"/>
                </a:lnTo>
                <a:lnTo>
                  <a:pt x="706755" y="3087667"/>
                </a:lnTo>
                <a:lnTo>
                  <a:pt x="702310" y="3080680"/>
                </a:lnTo>
                <a:lnTo>
                  <a:pt x="698183" y="3073059"/>
                </a:lnTo>
                <a:lnTo>
                  <a:pt x="694373" y="3065754"/>
                </a:lnTo>
                <a:lnTo>
                  <a:pt x="690563" y="3058132"/>
                </a:lnTo>
                <a:lnTo>
                  <a:pt x="687388" y="3050510"/>
                </a:lnTo>
                <a:lnTo>
                  <a:pt x="684848" y="3042253"/>
                </a:lnTo>
                <a:lnTo>
                  <a:pt x="682625" y="3034313"/>
                </a:lnTo>
                <a:lnTo>
                  <a:pt x="680720" y="3025739"/>
                </a:lnTo>
                <a:lnTo>
                  <a:pt x="679133" y="3017164"/>
                </a:lnTo>
                <a:lnTo>
                  <a:pt x="677863" y="3008589"/>
                </a:lnTo>
                <a:lnTo>
                  <a:pt x="677228" y="2999697"/>
                </a:lnTo>
                <a:lnTo>
                  <a:pt x="677228" y="2990805"/>
                </a:lnTo>
                <a:lnTo>
                  <a:pt x="677228" y="1895462"/>
                </a:lnTo>
                <a:lnTo>
                  <a:pt x="612458" y="1895462"/>
                </a:lnTo>
                <a:lnTo>
                  <a:pt x="612458" y="2990805"/>
                </a:lnTo>
                <a:lnTo>
                  <a:pt x="612140" y="2999697"/>
                </a:lnTo>
                <a:lnTo>
                  <a:pt x="611505" y="3008589"/>
                </a:lnTo>
                <a:lnTo>
                  <a:pt x="610235" y="3017164"/>
                </a:lnTo>
                <a:lnTo>
                  <a:pt x="608648" y="3025739"/>
                </a:lnTo>
                <a:lnTo>
                  <a:pt x="606743" y="3034313"/>
                </a:lnTo>
                <a:lnTo>
                  <a:pt x="604520" y="3042253"/>
                </a:lnTo>
                <a:lnTo>
                  <a:pt x="601980" y="3050510"/>
                </a:lnTo>
                <a:lnTo>
                  <a:pt x="598805" y="3058132"/>
                </a:lnTo>
                <a:lnTo>
                  <a:pt x="595313" y="3065754"/>
                </a:lnTo>
                <a:lnTo>
                  <a:pt x="591503" y="3073059"/>
                </a:lnTo>
                <a:lnTo>
                  <a:pt x="587375" y="3080680"/>
                </a:lnTo>
                <a:lnTo>
                  <a:pt x="582930" y="3087667"/>
                </a:lnTo>
                <a:lnTo>
                  <a:pt x="577850" y="3094337"/>
                </a:lnTo>
                <a:lnTo>
                  <a:pt x="572770" y="3101006"/>
                </a:lnTo>
                <a:lnTo>
                  <a:pt x="567373" y="3107040"/>
                </a:lnTo>
                <a:lnTo>
                  <a:pt x="561658" y="3113074"/>
                </a:lnTo>
                <a:lnTo>
                  <a:pt x="555625" y="3118790"/>
                </a:lnTo>
                <a:lnTo>
                  <a:pt x="549275" y="3124189"/>
                </a:lnTo>
                <a:lnTo>
                  <a:pt x="542925" y="3129271"/>
                </a:lnTo>
                <a:lnTo>
                  <a:pt x="536258" y="3134352"/>
                </a:lnTo>
                <a:lnTo>
                  <a:pt x="529273" y="3139116"/>
                </a:lnTo>
                <a:lnTo>
                  <a:pt x="521653" y="3143244"/>
                </a:lnTo>
                <a:lnTo>
                  <a:pt x="514350" y="3147055"/>
                </a:lnTo>
                <a:lnTo>
                  <a:pt x="506730" y="3150231"/>
                </a:lnTo>
                <a:lnTo>
                  <a:pt x="498793" y="3153407"/>
                </a:lnTo>
                <a:lnTo>
                  <a:pt x="490855" y="3156265"/>
                </a:lnTo>
                <a:lnTo>
                  <a:pt x="482600" y="3158488"/>
                </a:lnTo>
                <a:lnTo>
                  <a:pt x="474345" y="3160394"/>
                </a:lnTo>
                <a:lnTo>
                  <a:pt x="465455" y="3161982"/>
                </a:lnTo>
                <a:lnTo>
                  <a:pt x="456883" y="3162934"/>
                </a:lnTo>
                <a:lnTo>
                  <a:pt x="448310" y="3163570"/>
                </a:lnTo>
                <a:lnTo>
                  <a:pt x="439420" y="3163887"/>
                </a:lnTo>
                <a:lnTo>
                  <a:pt x="430530" y="3163570"/>
                </a:lnTo>
                <a:lnTo>
                  <a:pt x="421640" y="3162934"/>
                </a:lnTo>
                <a:lnTo>
                  <a:pt x="412750" y="3161982"/>
                </a:lnTo>
                <a:lnTo>
                  <a:pt x="404495" y="3160394"/>
                </a:lnTo>
                <a:lnTo>
                  <a:pt x="395923" y="3158488"/>
                </a:lnTo>
                <a:lnTo>
                  <a:pt x="387985" y="3156265"/>
                </a:lnTo>
                <a:lnTo>
                  <a:pt x="380048" y="3153407"/>
                </a:lnTo>
                <a:lnTo>
                  <a:pt x="372110" y="3150231"/>
                </a:lnTo>
                <a:lnTo>
                  <a:pt x="364490" y="3147055"/>
                </a:lnTo>
                <a:lnTo>
                  <a:pt x="356870" y="3143244"/>
                </a:lnTo>
                <a:lnTo>
                  <a:pt x="349568" y="3139116"/>
                </a:lnTo>
                <a:lnTo>
                  <a:pt x="342583" y="3134352"/>
                </a:lnTo>
                <a:lnTo>
                  <a:pt x="335915" y="3129271"/>
                </a:lnTo>
                <a:lnTo>
                  <a:pt x="329248" y="3124189"/>
                </a:lnTo>
                <a:lnTo>
                  <a:pt x="323215" y="3118790"/>
                </a:lnTo>
                <a:lnTo>
                  <a:pt x="317183" y="3113074"/>
                </a:lnTo>
                <a:lnTo>
                  <a:pt x="311468" y="3107040"/>
                </a:lnTo>
                <a:lnTo>
                  <a:pt x="306070" y="3101006"/>
                </a:lnTo>
                <a:lnTo>
                  <a:pt x="300673" y="3094337"/>
                </a:lnTo>
                <a:lnTo>
                  <a:pt x="295910" y="3087667"/>
                </a:lnTo>
                <a:lnTo>
                  <a:pt x="291465" y="3080680"/>
                </a:lnTo>
                <a:lnTo>
                  <a:pt x="287338" y="3073059"/>
                </a:lnTo>
                <a:lnTo>
                  <a:pt x="283528" y="3065754"/>
                </a:lnTo>
                <a:lnTo>
                  <a:pt x="280035" y="3058132"/>
                </a:lnTo>
                <a:lnTo>
                  <a:pt x="276860" y="3050510"/>
                </a:lnTo>
                <a:lnTo>
                  <a:pt x="274320" y="3042253"/>
                </a:lnTo>
                <a:lnTo>
                  <a:pt x="271780" y="3034313"/>
                </a:lnTo>
                <a:lnTo>
                  <a:pt x="269875" y="3025739"/>
                </a:lnTo>
                <a:lnTo>
                  <a:pt x="268288" y="3017164"/>
                </a:lnTo>
                <a:lnTo>
                  <a:pt x="267335" y="3008589"/>
                </a:lnTo>
                <a:lnTo>
                  <a:pt x="266700" y="2999697"/>
                </a:lnTo>
                <a:lnTo>
                  <a:pt x="266383" y="2990805"/>
                </a:lnTo>
                <a:lnTo>
                  <a:pt x="266383" y="1827817"/>
                </a:lnTo>
                <a:lnTo>
                  <a:pt x="266383" y="1401621"/>
                </a:lnTo>
                <a:lnTo>
                  <a:pt x="266383" y="1251405"/>
                </a:lnTo>
                <a:lnTo>
                  <a:pt x="266383" y="1043388"/>
                </a:lnTo>
                <a:lnTo>
                  <a:pt x="261938" y="1051328"/>
                </a:lnTo>
                <a:lnTo>
                  <a:pt x="257810" y="1059267"/>
                </a:lnTo>
                <a:lnTo>
                  <a:pt x="253683" y="1067524"/>
                </a:lnTo>
                <a:lnTo>
                  <a:pt x="249555" y="1076099"/>
                </a:lnTo>
                <a:lnTo>
                  <a:pt x="245745" y="1084991"/>
                </a:lnTo>
                <a:lnTo>
                  <a:pt x="242253" y="1094519"/>
                </a:lnTo>
                <a:lnTo>
                  <a:pt x="239078" y="1104046"/>
                </a:lnTo>
                <a:lnTo>
                  <a:pt x="236220" y="1113891"/>
                </a:lnTo>
                <a:lnTo>
                  <a:pt x="233363" y="1124054"/>
                </a:lnTo>
                <a:lnTo>
                  <a:pt x="231140" y="1134534"/>
                </a:lnTo>
                <a:lnTo>
                  <a:pt x="228918" y="1145650"/>
                </a:lnTo>
                <a:lnTo>
                  <a:pt x="227330" y="1156765"/>
                </a:lnTo>
                <a:lnTo>
                  <a:pt x="226060" y="1168516"/>
                </a:lnTo>
                <a:lnTo>
                  <a:pt x="224790" y="1180266"/>
                </a:lnTo>
                <a:lnTo>
                  <a:pt x="224155" y="1192652"/>
                </a:lnTo>
                <a:lnTo>
                  <a:pt x="223838" y="1205673"/>
                </a:lnTo>
                <a:lnTo>
                  <a:pt x="224155" y="1218059"/>
                </a:lnTo>
                <a:lnTo>
                  <a:pt x="224790" y="1230762"/>
                </a:lnTo>
                <a:lnTo>
                  <a:pt x="225743" y="1243783"/>
                </a:lnTo>
                <a:lnTo>
                  <a:pt x="227330" y="1257756"/>
                </a:lnTo>
                <a:lnTo>
                  <a:pt x="229235" y="1271730"/>
                </a:lnTo>
                <a:lnTo>
                  <a:pt x="231775" y="1286021"/>
                </a:lnTo>
                <a:lnTo>
                  <a:pt x="234633" y="1300948"/>
                </a:lnTo>
                <a:lnTo>
                  <a:pt x="238443" y="1316509"/>
                </a:lnTo>
                <a:lnTo>
                  <a:pt x="238443" y="1791613"/>
                </a:lnTo>
                <a:lnTo>
                  <a:pt x="222568" y="1770970"/>
                </a:lnTo>
                <a:lnTo>
                  <a:pt x="207645" y="1749692"/>
                </a:lnTo>
                <a:lnTo>
                  <a:pt x="193040" y="1729367"/>
                </a:lnTo>
                <a:lnTo>
                  <a:pt x="179070" y="1709041"/>
                </a:lnTo>
                <a:lnTo>
                  <a:pt x="165735" y="1688398"/>
                </a:lnTo>
                <a:lnTo>
                  <a:pt x="153035" y="1668391"/>
                </a:lnTo>
                <a:lnTo>
                  <a:pt x="140970" y="1648701"/>
                </a:lnTo>
                <a:lnTo>
                  <a:pt x="129223" y="1628693"/>
                </a:lnTo>
                <a:lnTo>
                  <a:pt x="118110" y="1609003"/>
                </a:lnTo>
                <a:lnTo>
                  <a:pt x="107633" y="1589948"/>
                </a:lnTo>
                <a:lnTo>
                  <a:pt x="97473" y="1570258"/>
                </a:lnTo>
                <a:lnTo>
                  <a:pt x="88265" y="1551520"/>
                </a:lnTo>
                <a:lnTo>
                  <a:pt x="79058" y="1532465"/>
                </a:lnTo>
                <a:lnTo>
                  <a:pt x="70485" y="1513728"/>
                </a:lnTo>
                <a:lnTo>
                  <a:pt x="62548" y="1495308"/>
                </a:lnTo>
                <a:lnTo>
                  <a:pt x="55245" y="1476888"/>
                </a:lnTo>
                <a:lnTo>
                  <a:pt x="48578" y="1458469"/>
                </a:lnTo>
                <a:lnTo>
                  <a:pt x="41910" y="1440366"/>
                </a:lnTo>
                <a:lnTo>
                  <a:pt x="36195" y="1422582"/>
                </a:lnTo>
                <a:lnTo>
                  <a:pt x="30798" y="1404797"/>
                </a:lnTo>
                <a:lnTo>
                  <a:pt x="25400" y="1387330"/>
                </a:lnTo>
                <a:lnTo>
                  <a:pt x="20955" y="1369863"/>
                </a:lnTo>
                <a:lnTo>
                  <a:pt x="16828" y="1352714"/>
                </a:lnTo>
                <a:lnTo>
                  <a:pt x="13335" y="1335564"/>
                </a:lnTo>
                <a:lnTo>
                  <a:pt x="10160" y="1318732"/>
                </a:lnTo>
                <a:lnTo>
                  <a:pt x="7620" y="1301900"/>
                </a:lnTo>
                <a:lnTo>
                  <a:pt x="5398" y="1285386"/>
                </a:lnTo>
                <a:lnTo>
                  <a:pt x="3493" y="1269189"/>
                </a:lnTo>
                <a:lnTo>
                  <a:pt x="1905" y="1253310"/>
                </a:lnTo>
                <a:lnTo>
                  <a:pt x="953" y="1236796"/>
                </a:lnTo>
                <a:lnTo>
                  <a:pt x="318" y="1221234"/>
                </a:lnTo>
                <a:lnTo>
                  <a:pt x="0" y="1205673"/>
                </a:lnTo>
                <a:lnTo>
                  <a:pt x="318" y="1192969"/>
                </a:lnTo>
                <a:lnTo>
                  <a:pt x="635" y="1180584"/>
                </a:lnTo>
                <a:lnTo>
                  <a:pt x="1270" y="1168516"/>
                </a:lnTo>
                <a:lnTo>
                  <a:pt x="2223" y="1156448"/>
                </a:lnTo>
                <a:lnTo>
                  <a:pt x="3175" y="1144697"/>
                </a:lnTo>
                <a:lnTo>
                  <a:pt x="4445" y="1132629"/>
                </a:lnTo>
                <a:lnTo>
                  <a:pt x="6033" y="1121196"/>
                </a:lnTo>
                <a:lnTo>
                  <a:pt x="7938" y="1109763"/>
                </a:lnTo>
                <a:lnTo>
                  <a:pt x="9843" y="1098647"/>
                </a:lnTo>
                <a:lnTo>
                  <a:pt x="12065" y="1087532"/>
                </a:lnTo>
                <a:lnTo>
                  <a:pt x="14605" y="1076417"/>
                </a:lnTo>
                <a:lnTo>
                  <a:pt x="17145" y="1065619"/>
                </a:lnTo>
                <a:lnTo>
                  <a:pt x="20003" y="1055139"/>
                </a:lnTo>
                <a:lnTo>
                  <a:pt x="23178" y="1044658"/>
                </a:lnTo>
                <a:lnTo>
                  <a:pt x="26353" y="1034178"/>
                </a:lnTo>
                <a:lnTo>
                  <a:pt x="29845" y="1024016"/>
                </a:lnTo>
                <a:lnTo>
                  <a:pt x="33655" y="1013853"/>
                </a:lnTo>
                <a:lnTo>
                  <a:pt x="37148" y="1004325"/>
                </a:lnTo>
                <a:lnTo>
                  <a:pt x="40958" y="994480"/>
                </a:lnTo>
                <a:lnTo>
                  <a:pt x="45085" y="985270"/>
                </a:lnTo>
                <a:lnTo>
                  <a:pt x="49213" y="975743"/>
                </a:lnTo>
                <a:lnTo>
                  <a:pt x="53658" y="966533"/>
                </a:lnTo>
                <a:lnTo>
                  <a:pt x="58103" y="957641"/>
                </a:lnTo>
                <a:lnTo>
                  <a:pt x="62548" y="948749"/>
                </a:lnTo>
                <a:lnTo>
                  <a:pt x="72073" y="931917"/>
                </a:lnTo>
                <a:lnTo>
                  <a:pt x="81915" y="915402"/>
                </a:lnTo>
                <a:lnTo>
                  <a:pt x="92393" y="899841"/>
                </a:lnTo>
                <a:lnTo>
                  <a:pt x="103188" y="884914"/>
                </a:lnTo>
                <a:lnTo>
                  <a:pt x="113983" y="870941"/>
                </a:lnTo>
                <a:lnTo>
                  <a:pt x="125413" y="857285"/>
                </a:lnTo>
                <a:lnTo>
                  <a:pt x="136525" y="844264"/>
                </a:lnTo>
                <a:lnTo>
                  <a:pt x="148273" y="832513"/>
                </a:lnTo>
                <a:lnTo>
                  <a:pt x="160020" y="821080"/>
                </a:lnTo>
                <a:lnTo>
                  <a:pt x="171450" y="810282"/>
                </a:lnTo>
                <a:lnTo>
                  <a:pt x="183198" y="799802"/>
                </a:lnTo>
                <a:lnTo>
                  <a:pt x="194945" y="790275"/>
                </a:lnTo>
                <a:lnTo>
                  <a:pt x="207010" y="781700"/>
                </a:lnTo>
                <a:lnTo>
                  <a:pt x="218758" y="773443"/>
                </a:lnTo>
                <a:lnTo>
                  <a:pt x="230505" y="765821"/>
                </a:lnTo>
                <a:lnTo>
                  <a:pt x="242570" y="758834"/>
                </a:lnTo>
                <a:lnTo>
                  <a:pt x="254635" y="752165"/>
                </a:lnTo>
                <a:lnTo>
                  <a:pt x="266383" y="746131"/>
                </a:lnTo>
                <a:lnTo>
                  <a:pt x="278130" y="741049"/>
                </a:lnTo>
                <a:lnTo>
                  <a:pt x="289878" y="736286"/>
                </a:lnTo>
                <a:lnTo>
                  <a:pt x="304165" y="731522"/>
                </a:lnTo>
                <a:lnTo>
                  <a:pt x="311785" y="729616"/>
                </a:lnTo>
                <a:lnTo>
                  <a:pt x="319088" y="727711"/>
                </a:lnTo>
                <a:lnTo>
                  <a:pt x="327343" y="726123"/>
                </a:lnTo>
                <a:lnTo>
                  <a:pt x="335598" y="725170"/>
                </a:lnTo>
                <a:lnTo>
                  <a:pt x="344805" y="724218"/>
                </a:lnTo>
                <a:lnTo>
                  <a:pt x="354330" y="723900"/>
                </a:lnTo>
                <a:lnTo>
                  <a:pt x="355600" y="723900"/>
                </a:lnTo>
                <a:lnTo>
                  <a:pt x="360045" y="723265"/>
                </a:lnTo>
                <a:lnTo>
                  <a:pt x="365125" y="722630"/>
                </a:lnTo>
                <a:lnTo>
                  <a:pt x="369888" y="722312"/>
                </a:lnTo>
                <a:close/>
                <a:moveTo>
                  <a:pt x="637392" y="0"/>
                </a:moveTo>
                <a:lnTo>
                  <a:pt x="645001" y="0"/>
                </a:lnTo>
                <a:lnTo>
                  <a:pt x="652926" y="0"/>
                </a:lnTo>
                <a:lnTo>
                  <a:pt x="660535" y="317"/>
                </a:lnTo>
                <a:lnTo>
                  <a:pt x="668460" y="952"/>
                </a:lnTo>
                <a:lnTo>
                  <a:pt x="676386" y="1586"/>
                </a:lnTo>
                <a:lnTo>
                  <a:pt x="683994" y="2537"/>
                </a:lnTo>
                <a:lnTo>
                  <a:pt x="692237" y="3489"/>
                </a:lnTo>
                <a:lnTo>
                  <a:pt x="700162" y="5075"/>
                </a:lnTo>
                <a:lnTo>
                  <a:pt x="708088" y="6344"/>
                </a:lnTo>
                <a:lnTo>
                  <a:pt x="716013" y="8247"/>
                </a:lnTo>
                <a:lnTo>
                  <a:pt x="723622" y="10150"/>
                </a:lnTo>
                <a:lnTo>
                  <a:pt x="731547" y="12370"/>
                </a:lnTo>
                <a:lnTo>
                  <a:pt x="739156" y="14590"/>
                </a:lnTo>
                <a:lnTo>
                  <a:pt x="747081" y="17128"/>
                </a:lnTo>
                <a:lnTo>
                  <a:pt x="754373" y="19665"/>
                </a:lnTo>
                <a:lnTo>
                  <a:pt x="761664" y="22520"/>
                </a:lnTo>
                <a:lnTo>
                  <a:pt x="768955" y="25374"/>
                </a:lnTo>
                <a:lnTo>
                  <a:pt x="775930" y="28546"/>
                </a:lnTo>
                <a:lnTo>
                  <a:pt x="783221" y="32035"/>
                </a:lnTo>
                <a:lnTo>
                  <a:pt x="789879" y="35524"/>
                </a:lnTo>
                <a:lnTo>
                  <a:pt x="796853" y="39330"/>
                </a:lnTo>
                <a:lnTo>
                  <a:pt x="803828" y="43136"/>
                </a:lnTo>
                <a:lnTo>
                  <a:pt x="810485" y="47260"/>
                </a:lnTo>
                <a:lnTo>
                  <a:pt x="816825" y="51383"/>
                </a:lnTo>
                <a:lnTo>
                  <a:pt x="829506" y="59947"/>
                </a:lnTo>
                <a:lnTo>
                  <a:pt x="841553" y="69145"/>
                </a:lnTo>
                <a:lnTo>
                  <a:pt x="852965" y="78978"/>
                </a:lnTo>
                <a:lnTo>
                  <a:pt x="864378" y="89445"/>
                </a:lnTo>
                <a:lnTo>
                  <a:pt x="874840" y="100546"/>
                </a:lnTo>
                <a:lnTo>
                  <a:pt x="884667" y="111647"/>
                </a:lnTo>
                <a:lnTo>
                  <a:pt x="894178" y="123383"/>
                </a:lnTo>
                <a:lnTo>
                  <a:pt x="903055" y="135436"/>
                </a:lnTo>
                <a:lnTo>
                  <a:pt x="911297" y="148440"/>
                </a:lnTo>
                <a:lnTo>
                  <a:pt x="919223" y="161444"/>
                </a:lnTo>
                <a:lnTo>
                  <a:pt x="926197" y="174766"/>
                </a:lnTo>
                <a:lnTo>
                  <a:pt x="932537" y="188087"/>
                </a:lnTo>
                <a:lnTo>
                  <a:pt x="938244" y="202361"/>
                </a:lnTo>
                <a:lnTo>
                  <a:pt x="943316" y="216634"/>
                </a:lnTo>
                <a:lnTo>
                  <a:pt x="947754" y="231224"/>
                </a:lnTo>
                <a:lnTo>
                  <a:pt x="951242" y="245814"/>
                </a:lnTo>
                <a:lnTo>
                  <a:pt x="954095" y="261039"/>
                </a:lnTo>
                <a:lnTo>
                  <a:pt x="956314" y="276263"/>
                </a:lnTo>
                <a:lnTo>
                  <a:pt x="957899" y="291488"/>
                </a:lnTo>
                <a:lnTo>
                  <a:pt x="958533" y="299100"/>
                </a:lnTo>
                <a:lnTo>
                  <a:pt x="958533" y="306713"/>
                </a:lnTo>
                <a:lnTo>
                  <a:pt x="958850" y="314959"/>
                </a:lnTo>
                <a:lnTo>
                  <a:pt x="958533" y="322572"/>
                </a:lnTo>
                <a:lnTo>
                  <a:pt x="958216" y="330501"/>
                </a:lnTo>
                <a:lnTo>
                  <a:pt x="957899" y="338113"/>
                </a:lnTo>
                <a:lnTo>
                  <a:pt x="957265" y="346043"/>
                </a:lnTo>
                <a:lnTo>
                  <a:pt x="956314" y="353972"/>
                </a:lnTo>
                <a:lnTo>
                  <a:pt x="955046" y="361902"/>
                </a:lnTo>
                <a:lnTo>
                  <a:pt x="953778" y="369831"/>
                </a:lnTo>
                <a:lnTo>
                  <a:pt x="952193" y="377761"/>
                </a:lnTo>
                <a:lnTo>
                  <a:pt x="950608" y="385690"/>
                </a:lnTo>
                <a:lnTo>
                  <a:pt x="948705" y="393620"/>
                </a:lnTo>
                <a:lnTo>
                  <a:pt x="946486" y="401232"/>
                </a:lnTo>
                <a:lnTo>
                  <a:pt x="944267" y="408845"/>
                </a:lnTo>
                <a:lnTo>
                  <a:pt x="941731" y="416457"/>
                </a:lnTo>
                <a:lnTo>
                  <a:pt x="939195" y="424386"/>
                </a:lnTo>
                <a:lnTo>
                  <a:pt x="936342" y="431682"/>
                </a:lnTo>
                <a:lnTo>
                  <a:pt x="933171" y="438977"/>
                </a:lnTo>
                <a:lnTo>
                  <a:pt x="930001" y="445955"/>
                </a:lnTo>
                <a:lnTo>
                  <a:pt x="926831" y="452933"/>
                </a:lnTo>
                <a:lnTo>
                  <a:pt x="923344" y="459910"/>
                </a:lnTo>
                <a:lnTo>
                  <a:pt x="919540" y="466571"/>
                </a:lnTo>
                <a:lnTo>
                  <a:pt x="915735" y="473549"/>
                </a:lnTo>
                <a:lnTo>
                  <a:pt x="907493" y="486871"/>
                </a:lnTo>
                <a:lnTo>
                  <a:pt x="898616" y="499241"/>
                </a:lnTo>
                <a:lnTo>
                  <a:pt x="889423" y="511294"/>
                </a:lnTo>
                <a:lnTo>
                  <a:pt x="879595" y="523029"/>
                </a:lnTo>
                <a:lnTo>
                  <a:pt x="869450" y="534131"/>
                </a:lnTo>
                <a:lnTo>
                  <a:pt x="858672" y="544915"/>
                </a:lnTo>
                <a:lnTo>
                  <a:pt x="846942" y="554747"/>
                </a:lnTo>
                <a:lnTo>
                  <a:pt x="835529" y="564263"/>
                </a:lnTo>
                <a:lnTo>
                  <a:pt x="823166" y="572826"/>
                </a:lnTo>
                <a:lnTo>
                  <a:pt x="810802" y="581073"/>
                </a:lnTo>
                <a:lnTo>
                  <a:pt x="797487" y="589003"/>
                </a:lnTo>
                <a:lnTo>
                  <a:pt x="784172" y="595980"/>
                </a:lnTo>
                <a:lnTo>
                  <a:pt x="770541" y="602324"/>
                </a:lnTo>
                <a:lnTo>
                  <a:pt x="756592" y="608033"/>
                </a:lnTo>
                <a:lnTo>
                  <a:pt x="742326" y="613108"/>
                </a:lnTo>
                <a:lnTo>
                  <a:pt x="727743" y="617549"/>
                </a:lnTo>
                <a:lnTo>
                  <a:pt x="713160" y="621355"/>
                </a:lnTo>
                <a:lnTo>
                  <a:pt x="698260" y="624210"/>
                </a:lnTo>
                <a:lnTo>
                  <a:pt x="682726" y="626430"/>
                </a:lnTo>
                <a:lnTo>
                  <a:pt x="667509" y="628016"/>
                </a:lnTo>
                <a:lnTo>
                  <a:pt x="659901" y="628333"/>
                </a:lnTo>
                <a:lnTo>
                  <a:pt x="651975" y="628650"/>
                </a:lnTo>
                <a:lnTo>
                  <a:pt x="644367" y="628650"/>
                </a:lnTo>
                <a:lnTo>
                  <a:pt x="636758" y="628650"/>
                </a:lnTo>
                <a:lnTo>
                  <a:pt x="628516" y="628333"/>
                </a:lnTo>
                <a:lnTo>
                  <a:pt x="620590" y="627698"/>
                </a:lnTo>
                <a:lnTo>
                  <a:pt x="612982" y="627064"/>
                </a:lnTo>
                <a:lnTo>
                  <a:pt x="605056" y="626113"/>
                </a:lnTo>
                <a:lnTo>
                  <a:pt x="597131" y="625161"/>
                </a:lnTo>
                <a:lnTo>
                  <a:pt x="589205" y="623892"/>
                </a:lnTo>
                <a:lnTo>
                  <a:pt x="580963" y="622306"/>
                </a:lnTo>
                <a:lnTo>
                  <a:pt x="573354" y="620403"/>
                </a:lnTo>
                <a:lnTo>
                  <a:pt x="565429" y="618500"/>
                </a:lnTo>
                <a:lnTo>
                  <a:pt x="557820" y="616597"/>
                </a:lnTo>
                <a:lnTo>
                  <a:pt x="549895" y="614060"/>
                </a:lnTo>
                <a:lnTo>
                  <a:pt x="542603" y="611840"/>
                </a:lnTo>
                <a:lnTo>
                  <a:pt x="534995" y="608985"/>
                </a:lnTo>
                <a:lnTo>
                  <a:pt x="527703" y="606130"/>
                </a:lnTo>
                <a:lnTo>
                  <a:pt x="520095" y="603276"/>
                </a:lnTo>
                <a:lnTo>
                  <a:pt x="513121" y="600104"/>
                </a:lnTo>
                <a:lnTo>
                  <a:pt x="506146" y="596615"/>
                </a:lnTo>
                <a:lnTo>
                  <a:pt x="499172" y="593126"/>
                </a:lnTo>
                <a:lnTo>
                  <a:pt x="492197" y="589637"/>
                </a:lnTo>
                <a:lnTo>
                  <a:pt x="485540" y="585514"/>
                </a:lnTo>
                <a:lnTo>
                  <a:pt x="478882" y="581390"/>
                </a:lnTo>
                <a:lnTo>
                  <a:pt x="472542" y="577267"/>
                </a:lnTo>
                <a:lnTo>
                  <a:pt x="459861" y="568703"/>
                </a:lnTo>
                <a:lnTo>
                  <a:pt x="447498" y="559505"/>
                </a:lnTo>
                <a:lnTo>
                  <a:pt x="436085" y="549672"/>
                </a:lnTo>
                <a:lnTo>
                  <a:pt x="424989" y="539523"/>
                </a:lnTo>
                <a:lnTo>
                  <a:pt x="414210" y="528421"/>
                </a:lnTo>
                <a:lnTo>
                  <a:pt x="404383" y="517003"/>
                </a:lnTo>
                <a:lnTo>
                  <a:pt x="394872" y="505267"/>
                </a:lnTo>
                <a:lnTo>
                  <a:pt x="385996" y="493214"/>
                </a:lnTo>
                <a:lnTo>
                  <a:pt x="377753" y="480527"/>
                </a:lnTo>
                <a:lnTo>
                  <a:pt x="370145" y="467523"/>
                </a:lnTo>
                <a:lnTo>
                  <a:pt x="363170" y="454201"/>
                </a:lnTo>
                <a:lnTo>
                  <a:pt x="356513" y="440563"/>
                </a:lnTo>
                <a:lnTo>
                  <a:pt x="350807" y="426607"/>
                </a:lnTo>
                <a:lnTo>
                  <a:pt x="345734" y="412016"/>
                </a:lnTo>
                <a:lnTo>
                  <a:pt x="341613" y="397743"/>
                </a:lnTo>
                <a:lnTo>
                  <a:pt x="337809" y="382836"/>
                </a:lnTo>
                <a:lnTo>
                  <a:pt x="334956" y="367928"/>
                </a:lnTo>
                <a:lnTo>
                  <a:pt x="332736" y="352704"/>
                </a:lnTo>
                <a:lnTo>
                  <a:pt x="331151" y="337479"/>
                </a:lnTo>
                <a:lnTo>
                  <a:pt x="330517" y="329550"/>
                </a:lnTo>
                <a:lnTo>
                  <a:pt x="330517" y="321937"/>
                </a:lnTo>
                <a:lnTo>
                  <a:pt x="330200" y="314325"/>
                </a:lnTo>
                <a:lnTo>
                  <a:pt x="330517" y="306078"/>
                </a:lnTo>
                <a:lnTo>
                  <a:pt x="330834" y="298466"/>
                </a:lnTo>
                <a:lnTo>
                  <a:pt x="331151" y="290537"/>
                </a:lnTo>
                <a:lnTo>
                  <a:pt x="331785" y="282607"/>
                </a:lnTo>
                <a:lnTo>
                  <a:pt x="332736" y="274678"/>
                </a:lnTo>
                <a:lnTo>
                  <a:pt x="334004" y="267065"/>
                </a:lnTo>
                <a:lnTo>
                  <a:pt x="335273" y="259136"/>
                </a:lnTo>
                <a:lnTo>
                  <a:pt x="336858" y="250889"/>
                </a:lnTo>
                <a:lnTo>
                  <a:pt x="338443" y="242960"/>
                </a:lnTo>
                <a:lnTo>
                  <a:pt x="340345" y="235030"/>
                </a:lnTo>
                <a:lnTo>
                  <a:pt x="342564" y="227418"/>
                </a:lnTo>
                <a:lnTo>
                  <a:pt x="344783" y="219806"/>
                </a:lnTo>
                <a:lnTo>
                  <a:pt x="347319" y="212193"/>
                </a:lnTo>
                <a:lnTo>
                  <a:pt x="349855" y="204898"/>
                </a:lnTo>
                <a:lnTo>
                  <a:pt x="352709" y="197286"/>
                </a:lnTo>
                <a:lnTo>
                  <a:pt x="355879" y="189991"/>
                </a:lnTo>
                <a:lnTo>
                  <a:pt x="359049" y="182695"/>
                </a:lnTo>
                <a:lnTo>
                  <a:pt x="362536" y="175718"/>
                </a:lnTo>
                <a:lnTo>
                  <a:pt x="366023" y="168740"/>
                </a:lnTo>
                <a:lnTo>
                  <a:pt x="369828" y="162079"/>
                </a:lnTo>
                <a:lnTo>
                  <a:pt x="373632" y="155418"/>
                </a:lnTo>
                <a:lnTo>
                  <a:pt x="381557" y="142096"/>
                </a:lnTo>
                <a:lnTo>
                  <a:pt x="390434" y="129409"/>
                </a:lnTo>
                <a:lnTo>
                  <a:pt x="399628" y="117356"/>
                </a:lnTo>
                <a:lnTo>
                  <a:pt x="409455" y="105938"/>
                </a:lnTo>
                <a:lnTo>
                  <a:pt x="419917" y="94837"/>
                </a:lnTo>
                <a:lnTo>
                  <a:pt x="430695" y="84053"/>
                </a:lnTo>
                <a:lnTo>
                  <a:pt x="442108" y="73903"/>
                </a:lnTo>
                <a:lnTo>
                  <a:pt x="453838" y="64705"/>
                </a:lnTo>
                <a:lnTo>
                  <a:pt x="465885" y="55824"/>
                </a:lnTo>
                <a:lnTo>
                  <a:pt x="478565" y="47577"/>
                </a:lnTo>
                <a:lnTo>
                  <a:pt x="491563" y="39965"/>
                </a:lnTo>
                <a:lnTo>
                  <a:pt x="504878" y="32670"/>
                </a:lnTo>
                <a:lnTo>
                  <a:pt x="518510" y="26326"/>
                </a:lnTo>
                <a:lnTo>
                  <a:pt x="532776" y="20617"/>
                </a:lnTo>
                <a:lnTo>
                  <a:pt x="547042" y="15542"/>
                </a:lnTo>
                <a:lnTo>
                  <a:pt x="561308" y="11101"/>
                </a:lnTo>
                <a:lnTo>
                  <a:pt x="575890" y="7612"/>
                </a:lnTo>
                <a:lnTo>
                  <a:pt x="591107" y="4441"/>
                </a:lnTo>
                <a:lnTo>
                  <a:pt x="606324" y="2220"/>
                </a:lnTo>
                <a:lnTo>
                  <a:pt x="621541" y="952"/>
                </a:lnTo>
                <a:lnTo>
                  <a:pt x="629150" y="317"/>
                </a:lnTo>
                <a:lnTo>
                  <a:pt x="6373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KSO_Shape"/>
          <p:cNvSpPr/>
          <p:nvPr/>
        </p:nvSpPr>
        <p:spPr>
          <a:xfrm>
            <a:off x="8253562" y="2369616"/>
            <a:ext cx="629789" cy="1218947"/>
          </a:xfrm>
          <a:custGeom>
            <a:avLst/>
            <a:gdLst/>
            <a:ahLst/>
            <a:cxnLst/>
            <a:rect l="l" t="t" r="r" b="b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9" name="KSO_Shape"/>
          <p:cNvSpPr/>
          <p:nvPr/>
        </p:nvSpPr>
        <p:spPr>
          <a:xfrm>
            <a:off x="8883351" y="2369616"/>
            <a:ext cx="629789" cy="1218947"/>
          </a:xfrm>
          <a:custGeom>
            <a:avLst/>
            <a:gdLst/>
            <a:ahLst/>
            <a:cxnLst/>
            <a:rect l="l" t="t" r="r" b="b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0" name="KSO_Shape"/>
          <p:cNvSpPr/>
          <p:nvPr/>
        </p:nvSpPr>
        <p:spPr>
          <a:xfrm>
            <a:off x="9513140" y="2369616"/>
            <a:ext cx="629789" cy="1218947"/>
          </a:xfrm>
          <a:custGeom>
            <a:avLst/>
            <a:gdLst/>
            <a:ahLst/>
            <a:cxnLst/>
            <a:rect l="l" t="t" r="r" b="b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3" name="KSO_Shape"/>
          <p:cNvSpPr/>
          <p:nvPr/>
        </p:nvSpPr>
        <p:spPr>
          <a:xfrm>
            <a:off x="10142929" y="2369616"/>
            <a:ext cx="629789" cy="1218947"/>
          </a:xfrm>
          <a:custGeom>
            <a:avLst/>
            <a:gdLst/>
            <a:ahLst/>
            <a:cxnLst/>
            <a:rect l="l" t="t" r="r" b="b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3240765" y="4269105"/>
            <a:ext cx="6587269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170040" y="4243787"/>
            <a:ext cx="67223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3173232" y="5469434"/>
            <a:ext cx="67223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矩形 191"/>
          <p:cNvSpPr/>
          <p:nvPr/>
        </p:nvSpPr>
        <p:spPr>
          <a:xfrm>
            <a:off x="4940906" y="5076662"/>
            <a:ext cx="3024000" cy="1081659"/>
          </a:xfrm>
          <a:prstGeom prst="rect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矩形 192"/>
          <p:cNvSpPr/>
          <p:nvPr/>
        </p:nvSpPr>
        <p:spPr>
          <a:xfrm>
            <a:off x="4940906" y="4750435"/>
            <a:ext cx="3024000" cy="432000"/>
          </a:xfrm>
          <a:prstGeom prst="rect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矩形 193"/>
          <p:cNvSpPr/>
          <p:nvPr/>
        </p:nvSpPr>
        <p:spPr>
          <a:xfrm>
            <a:off x="4940905" y="4750435"/>
            <a:ext cx="432000" cy="432000"/>
          </a:xfrm>
          <a:prstGeom prst="rect">
            <a:avLst/>
          </a:prstGeom>
          <a:solidFill>
            <a:srgbClr val="218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矩形 195"/>
          <p:cNvSpPr/>
          <p:nvPr/>
        </p:nvSpPr>
        <p:spPr>
          <a:xfrm>
            <a:off x="5454942" y="4675632"/>
            <a:ext cx="16596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cxnSp>
        <p:nvCxnSpPr>
          <p:cNvPr id="53" name="直接连接符 52"/>
          <p:cNvCxnSpPr/>
          <p:nvPr/>
        </p:nvCxnSpPr>
        <p:spPr>
          <a:xfrm>
            <a:off x="4607320" y="1791691"/>
            <a:ext cx="0" cy="25684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9" name="组合 158"/>
          <p:cNvGrpSpPr/>
          <p:nvPr/>
        </p:nvGrpSpPr>
        <p:grpSpPr>
          <a:xfrm>
            <a:off x="3595022" y="984577"/>
            <a:ext cx="2031325" cy="818539"/>
            <a:chOff x="1565320" y="796428"/>
            <a:chExt cx="2031325" cy="818539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571765" y="855423"/>
              <a:ext cx="19800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1571765" y="1534086"/>
              <a:ext cx="19800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1565320" y="97137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点击添加内容</a:t>
              </a:r>
            </a:p>
          </p:txBody>
        </p:sp>
        <p:sp>
          <p:nvSpPr>
            <p:cNvPr id="16" name="等腰三角形 15"/>
            <p:cNvSpPr>
              <a:spLocks noChangeAspect="1"/>
            </p:cNvSpPr>
            <p:nvPr/>
          </p:nvSpPr>
          <p:spPr>
            <a:xfrm flipV="1">
              <a:off x="2478245" y="866470"/>
              <a:ext cx="167040" cy="144000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>
              <a:spLocks noChangeAspect="1"/>
            </p:cNvSpPr>
            <p:nvPr/>
          </p:nvSpPr>
          <p:spPr>
            <a:xfrm>
              <a:off x="2478245" y="1386575"/>
              <a:ext cx="167040" cy="144000"/>
            </a:xfrm>
            <a:prstGeom prst="triangle">
              <a:avLst/>
            </a:prstGeom>
            <a:solidFill>
              <a:srgbClr val="48B3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8" name="直接连接符 67"/>
            <p:cNvCxnSpPr/>
            <p:nvPr/>
          </p:nvCxnSpPr>
          <p:spPr>
            <a:xfrm>
              <a:off x="1571765" y="796428"/>
              <a:ext cx="1980000" cy="0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1571765" y="1614967"/>
              <a:ext cx="1980000" cy="0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等腰三角形 69"/>
          <p:cNvSpPr>
            <a:spLocks noChangeAspect="1"/>
          </p:cNvSpPr>
          <p:nvPr/>
        </p:nvSpPr>
        <p:spPr>
          <a:xfrm flipV="1">
            <a:off x="10939311" y="720465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等腰三角形 71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等腰三角形 72"/>
          <p:cNvSpPr>
            <a:spLocks noChangeAspect="1"/>
          </p:cNvSpPr>
          <p:nvPr/>
        </p:nvSpPr>
        <p:spPr>
          <a:xfrm>
            <a:off x="1332638" y="608400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等腰三角形 73"/>
          <p:cNvSpPr>
            <a:spLocks noChangeAspect="1"/>
          </p:cNvSpPr>
          <p:nvPr/>
        </p:nvSpPr>
        <p:spPr>
          <a:xfrm>
            <a:off x="2230478" y="6395255"/>
            <a:ext cx="519896" cy="448186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等腰三角形 79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>
            <a:spLocks noChangeAspect="1"/>
          </p:cNvSpPr>
          <p:nvPr/>
        </p:nvSpPr>
        <p:spPr>
          <a:xfrm>
            <a:off x="446158" y="4537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等腰三角形 84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等腰三角形 91"/>
          <p:cNvSpPr>
            <a:spLocks noChangeAspect="1"/>
          </p:cNvSpPr>
          <p:nvPr/>
        </p:nvSpPr>
        <p:spPr>
          <a:xfrm flipV="1">
            <a:off x="5087" y="144505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等腰三角形 92"/>
          <p:cNvSpPr>
            <a:spLocks noChangeAspect="1"/>
          </p:cNvSpPr>
          <p:nvPr/>
        </p:nvSpPr>
        <p:spPr>
          <a:xfrm>
            <a:off x="12998" y="68095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任意多边形 95"/>
          <p:cNvSpPr>
            <a:spLocks noChangeAspect="1"/>
          </p:cNvSpPr>
          <p:nvPr/>
        </p:nvSpPr>
        <p:spPr>
          <a:xfrm>
            <a:off x="8471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任意多边形 96"/>
          <p:cNvSpPr>
            <a:spLocks noChangeAspect="1"/>
          </p:cNvSpPr>
          <p:nvPr/>
        </p:nvSpPr>
        <p:spPr>
          <a:xfrm>
            <a:off x="-445644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>
            <a:spLocks noChangeAspect="1"/>
          </p:cNvSpPr>
          <p:nvPr/>
        </p:nvSpPr>
        <p:spPr>
          <a:xfrm>
            <a:off x="8470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任意多边形 98"/>
          <p:cNvSpPr>
            <a:spLocks noChangeAspect="1"/>
          </p:cNvSpPr>
          <p:nvPr/>
        </p:nvSpPr>
        <p:spPr>
          <a:xfrm>
            <a:off x="-441532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任意多边形 99"/>
          <p:cNvSpPr>
            <a:spLocks noChangeAspect="1"/>
          </p:cNvSpPr>
          <p:nvPr/>
        </p:nvSpPr>
        <p:spPr>
          <a:xfrm>
            <a:off x="8470" y="-98669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1" name="任意多边形 100"/>
          <p:cNvSpPr>
            <a:spLocks noChangeAspect="1"/>
          </p:cNvSpPr>
          <p:nvPr/>
        </p:nvSpPr>
        <p:spPr>
          <a:xfrm>
            <a:off x="8470" y="68095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任意多边形 101"/>
          <p:cNvSpPr>
            <a:spLocks noChangeAspect="1"/>
          </p:cNvSpPr>
          <p:nvPr/>
        </p:nvSpPr>
        <p:spPr>
          <a:xfrm>
            <a:off x="7224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3" name="任意多边形 102"/>
          <p:cNvSpPr>
            <a:spLocks noChangeAspect="1"/>
          </p:cNvSpPr>
          <p:nvPr/>
        </p:nvSpPr>
        <p:spPr>
          <a:xfrm>
            <a:off x="8470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4" name="任意多边形 103"/>
          <p:cNvSpPr>
            <a:spLocks noChangeAspect="1"/>
          </p:cNvSpPr>
          <p:nvPr/>
        </p:nvSpPr>
        <p:spPr>
          <a:xfrm>
            <a:off x="451905" y="2211466"/>
            <a:ext cx="291" cy="251"/>
          </a:xfrm>
          <a:custGeom>
            <a:avLst/>
            <a:gdLst>
              <a:gd name="connsiteX0" fmla="*/ 0 w 291"/>
              <a:gd name="connsiteY0" fmla="*/ 0 h 251"/>
              <a:gd name="connsiteX1" fmla="*/ 291 w 291"/>
              <a:gd name="connsiteY1" fmla="*/ 0 h 251"/>
              <a:gd name="connsiteX2" fmla="*/ 146 w 291"/>
              <a:gd name="connsiteY2" fmla="*/ 251 h 251"/>
              <a:gd name="connsiteX3" fmla="*/ 0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0" y="0"/>
                </a:moveTo>
                <a:lnTo>
                  <a:pt x="291" y="0"/>
                </a:lnTo>
                <a:lnTo>
                  <a:pt x="146" y="25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任意多边形 104"/>
          <p:cNvSpPr>
            <a:spLocks noChangeAspect="1"/>
          </p:cNvSpPr>
          <p:nvPr/>
        </p:nvSpPr>
        <p:spPr>
          <a:xfrm>
            <a:off x="447793" y="2211716"/>
            <a:ext cx="8515" cy="7340"/>
          </a:xfrm>
          <a:custGeom>
            <a:avLst/>
            <a:gdLst>
              <a:gd name="connsiteX0" fmla="*/ 4258 w 8515"/>
              <a:gd name="connsiteY0" fmla="*/ 0 h 7340"/>
              <a:gd name="connsiteX1" fmla="*/ 8515 w 8515"/>
              <a:gd name="connsiteY1" fmla="*/ 7340 h 7340"/>
              <a:gd name="connsiteX2" fmla="*/ 0 w 8515"/>
              <a:gd name="connsiteY2" fmla="*/ 7340 h 7340"/>
              <a:gd name="connsiteX3" fmla="*/ 4258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4258" y="0"/>
                </a:moveTo>
                <a:lnTo>
                  <a:pt x="8515" y="7340"/>
                </a:lnTo>
                <a:lnTo>
                  <a:pt x="0" y="7340"/>
                </a:lnTo>
                <a:lnTo>
                  <a:pt x="4258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任意多边形 105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任意多边形 106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8" name="任意多边形 107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9" name="任意多边形 108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0" name="任意多边形 109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1" name="任意多边形 110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4" name="等腰三角形 113"/>
          <p:cNvSpPr>
            <a:spLocks noChangeAspect="1"/>
          </p:cNvSpPr>
          <p:nvPr/>
        </p:nvSpPr>
        <p:spPr>
          <a:xfrm flipV="1">
            <a:off x="10500" y="-98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等腰三角形 117"/>
          <p:cNvSpPr/>
          <p:nvPr/>
        </p:nvSpPr>
        <p:spPr>
          <a:xfrm flipH="1">
            <a:off x="10942520" y="6468650"/>
            <a:ext cx="434757" cy="374791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等腰三角形 118"/>
          <p:cNvSpPr/>
          <p:nvPr/>
        </p:nvSpPr>
        <p:spPr>
          <a:xfrm flipH="1">
            <a:off x="11344206" y="6131806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直角三角形 11"/>
          <p:cNvSpPr/>
          <p:nvPr/>
        </p:nvSpPr>
        <p:spPr>
          <a:xfrm flipH="1">
            <a:off x="11766239" y="5424557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直角三角形 120"/>
          <p:cNvSpPr/>
          <p:nvPr/>
        </p:nvSpPr>
        <p:spPr>
          <a:xfrm flipH="1" flipV="1">
            <a:off x="11763702" y="6131808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等腰三角形 121"/>
          <p:cNvSpPr/>
          <p:nvPr/>
        </p:nvSpPr>
        <p:spPr>
          <a:xfrm flipH="1">
            <a:off x="10932854" y="-7137"/>
            <a:ext cx="841829" cy="725715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等腰三角形 122"/>
          <p:cNvSpPr/>
          <p:nvPr/>
        </p:nvSpPr>
        <p:spPr>
          <a:xfrm flipH="1" flipV="1">
            <a:off x="10514206" y="-7616"/>
            <a:ext cx="841829" cy="725715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等腰三角形 123"/>
          <p:cNvSpPr/>
          <p:nvPr/>
        </p:nvSpPr>
        <p:spPr>
          <a:xfrm flipH="1" flipV="1">
            <a:off x="11353858" y="-7137"/>
            <a:ext cx="841829" cy="725715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直角三角形 11"/>
          <p:cNvSpPr/>
          <p:nvPr/>
        </p:nvSpPr>
        <p:spPr>
          <a:xfrm flipH="1" flipV="1">
            <a:off x="11775891" y="719528"/>
            <a:ext cx="418026" cy="706299"/>
          </a:xfrm>
          <a:custGeom>
            <a:avLst/>
            <a:gdLst>
              <a:gd name="connsiteX0" fmla="*/ 0 w 417193"/>
              <a:gd name="connsiteY0" fmla="*/ 702510 h 702510"/>
              <a:gd name="connsiteX1" fmla="*/ 0 w 417193"/>
              <a:gd name="connsiteY1" fmla="*/ 0 h 702510"/>
              <a:gd name="connsiteX2" fmla="*/ 417193 w 417193"/>
              <a:gd name="connsiteY2" fmla="*/ 702510 h 702510"/>
              <a:gd name="connsiteX3" fmla="*/ 0 w 417193"/>
              <a:gd name="connsiteY3" fmla="*/ 702510 h 702510"/>
              <a:gd name="connsiteX0-1" fmla="*/ 0 w 417193"/>
              <a:gd name="connsiteY0-2" fmla="*/ 704891 h 704891"/>
              <a:gd name="connsiteX1-3" fmla="*/ 7144 w 417193"/>
              <a:gd name="connsiteY1-4" fmla="*/ 0 h 704891"/>
              <a:gd name="connsiteX2-5" fmla="*/ 417193 w 417193"/>
              <a:gd name="connsiteY2-6" fmla="*/ 704891 h 704891"/>
              <a:gd name="connsiteX3-7" fmla="*/ 0 w 417193"/>
              <a:gd name="connsiteY3-8" fmla="*/ 704891 h 704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7193" h="704891">
                <a:moveTo>
                  <a:pt x="0" y="704891"/>
                </a:moveTo>
                <a:cubicBezTo>
                  <a:pt x="2381" y="469927"/>
                  <a:pt x="4763" y="234964"/>
                  <a:pt x="7144" y="0"/>
                </a:cubicBezTo>
                <a:lnTo>
                  <a:pt x="417193" y="704891"/>
                </a:lnTo>
                <a:lnTo>
                  <a:pt x="0" y="704891"/>
                </a:lnTo>
                <a:close/>
              </a:path>
            </a:pathLst>
          </a:cu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直角三角形 125"/>
          <p:cNvSpPr/>
          <p:nvPr/>
        </p:nvSpPr>
        <p:spPr>
          <a:xfrm flipH="1">
            <a:off x="11773354" y="-7139"/>
            <a:ext cx="420562" cy="725715"/>
          </a:xfrm>
          <a:prstGeom prst="rt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组合 127"/>
          <p:cNvGrpSpPr/>
          <p:nvPr/>
        </p:nvGrpSpPr>
        <p:grpSpPr>
          <a:xfrm>
            <a:off x="1103964" y="301432"/>
            <a:ext cx="3977716" cy="523220"/>
            <a:chOff x="4259263" y="707115"/>
            <a:chExt cx="3977716" cy="523220"/>
          </a:xfrm>
        </p:grpSpPr>
        <p:grpSp>
          <p:nvGrpSpPr>
            <p:cNvPr id="129" name="组合 128"/>
            <p:cNvGrpSpPr/>
            <p:nvPr/>
          </p:nvGrpSpPr>
          <p:grpSpPr>
            <a:xfrm>
              <a:off x="7369036" y="822565"/>
              <a:ext cx="867943" cy="292320"/>
              <a:chOff x="3713719" y="1723266"/>
              <a:chExt cx="867943" cy="292320"/>
            </a:xfrm>
          </p:grpSpPr>
          <p:cxnSp>
            <p:nvCxnSpPr>
              <p:cNvPr id="135" name="直接连接符 134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等腰三角形 135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等腰三角形 136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 flipH="1">
              <a:off x="4259263" y="822565"/>
              <a:ext cx="880643" cy="292320"/>
              <a:chOff x="3713719" y="1723266"/>
              <a:chExt cx="880643" cy="292320"/>
            </a:xfrm>
          </p:grpSpPr>
          <p:cxnSp>
            <p:nvCxnSpPr>
              <p:cNvPr id="132" name="直接连接符 131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等腰三角形 132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等腰三角形 133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1" name="文本框 130"/>
            <p:cNvSpPr txBox="1"/>
            <p:nvPr/>
          </p:nvSpPr>
          <p:spPr>
            <a:xfrm>
              <a:off x="5090391" y="70711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cxnSp>
        <p:nvCxnSpPr>
          <p:cNvPr id="161" name="直接连接符 160"/>
          <p:cNvCxnSpPr/>
          <p:nvPr/>
        </p:nvCxnSpPr>
        <p:spPr>
          <a:xfrm>
            <a:off x="4607320" y="4379560"/>
            <a:ext cx="6768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等腰三角形 165"/>
          <p:cNvSpPr>
            <a:spLocks noChangeAspect="1"/>
          </p:cNvSpPr>
          <p:nvPr/>
        </p:nvSpPr>
        <p:spPr>
          <a:xfrm rot="16200000" flipH="1">
            <a:off x="4413037" y="3578882"/>
            <a:ext cx="208800" cy="180000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等腰三角形 166"/>
          <p:cNvSpPr>
            <a:spLocks noChangeAspect="1"/>
          </p:cNvSpPr>
          <p:nvPr/>
        </p:nvSpPr>
        <p:spPr>
          <a:xfrm rot="5400000">
            <a:off x="4608388" y="2226015"/>
            <a:ext cx="208800" cy="180000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等腰三角形 167"/>
          <p:cNvSpPr>
            <a:spLocks noChangeAspect="1"/>
          </p:cNvSpPr>
          <p:nvPr/>
        </p:nvSpPr>
        <p:spPr>
          <a:xfrm flipH="1" flipV="1">
            <a:off x="5034267" y="4379560"/>
            <a:ext cx="208800" cy="180000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等腰三角形 168"/>
          <p:cNvSpPr>
            <a:spLocks noChangeAspect="1"/>
          </p:cNvSpPr>
          <p:nvPr/>
        </p:nvSpPr>
        <p:spPr>
          <a:xfrm flipH="1" flipV="1">
            <a:off x="8369442" y="4372791"/>
            <a:ext cx="208800" cy="180000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KSO_Shape"/>
          <p:cNvSpPr>
            <a:spLocks noChangeAspect="1"/>
          </p:cNvSpPr>
          <p:nvPr/>
        </p:nvSpPr>
        <p:spPr bwMode="auto">
          <a:xfrm>
            <a:off x="5012905" y="4813004"/>
            <a:ext cx="288000" cy="288000"/>
          </a:xfrm>
          <a:custGeom>
            <a:avLst/>
            <a:gdLst>
              <a:gd name="T0" fmla="*/ 1331981 w 1360488"/>
              <a:gd name="T1" fmla="*/ 1355687 h 1360488"/>
              <a:gd name="T2" fmla="*/ 1321981 w 1360488"/>
              <a:gd name="T3" fmla="*/ 1617564 h 1360488"/>
              <a:gd name="T4" fmla="*/ 1573117 w 1360488"/>
              <a:gd name="T5" fmla="*/ 1481997 h 1360488"/>
              <a:gd name="T6" fmla="*/ 1648309 w 1360488"/>
              <a:gd name="T7" fmla="*/ 1238639 h 1360488"/>
              <a:gd name="T8" fmla="*/ 230764 w 1360488"/>
              <a:gd name="T9" fmla="*/ 1248270 h 1360488"/>
              <a:gd name="T10" fmla="*/ 365962 w 1360488"/>
              <a:gd name="T11" fmla="*/ 1519778 h 1360488"/>
              <a:gd name="T12" fmla="*/ 596355 w 1360488"/>
              <a:gd name="T13" fmla="*/ 1586821 h 1360488"/>
              <a:gd name="T14" fmla="*/ 550053 w 1360488"/>
              <a:gd name="T15" fmla="*/ 1323832 h 1360488"/>
              <a:gd name="T16" fmla="*/ 1585499 w 1360488"/>
              <a:gd name="T17" fmla="*/ 888376 h 1360488"/>
              <a:gd name="T18" fmla="*/ 1609093 w 1360488"/>
              <a:gd name="T19" fmla="*/ 1004865 h 1360488"/>
              <a:gd name="T20" fmla="*/ 1496367 w 1360488"/>
              <a:gd name="T21" fmla="*/ 959298 h 1360488"/>
              <a:gd name="T22" fmla="*/ 365406 w 1360488"/>
              <a:gd name="T23" fmla="*/ 890582 h 1360488"/>
              <a:gd name="T24" fmla="*/ 377228 w 1360488"/>
              <a:gd name="T25" fmla="*/ 1008539 h 1360488"/>
              <a:gd name="T26" fmla="*/ 271190 w 1360488"/>
              <a:gd name="T27" fmla="*/ 952317 h 1360488"/>
              <a:gd name="T28" fmla="*/ 784382 w 1360488"/>
              <a:gd name="T29" fmla="*/ 705906 h 1360488"/>
              <a:gd name="T30" fmla="*/ 1040079 w 1360488"/>
              <a:gd name="T31" fmla="*/ 916492 h 1360488"/>
              <a:gd name="T32" fmla="*/ 1086603 w 1360488"/>
              <a:gd name="T33" fmla="*/ 1045799 h 1360488"/>
              <a:gd name="T34" fmla="*/ 962290 w 1360488"/>
              <a:gd name="T35" fmla="*/ 1155524 h 1360488"/>
              <a:gd name="T36" fmla="*/ 835372 w 1360488"/>
              <a:gd name="T37" fmla="*/ 1090501 h 1360488"/>
              <a:gd name="T38" fmla="*/ 755351 w 1360488"/>
              <a:gd name="T39" fmla="*/ 830040 h 1360488"/>
              <a:gd name="T40" fmla="*/ 1548184 w 1360488"/>
              <a:gd name="T41" fmla="*/ 624500 h 1360488"/>
              <a:gd name="T42" fmla="*/ 1464817 w 1360488"/>
              <a:gd name="T43" fmla="*/ 711325 h 1360488"/>
              <a:gd name="T44" fmla="*/ 1437028 w 1360488"/>
              <a:gd name="T45" fmla="*/ 594572 h 1360488"/>
              <a:gd name="T46" fmla="*/ 486822 w 1360488"/>
              <a:gd name="T47" fmla="*/ 628195 h 1360488"/>
              <a:gd name="T48" fmla="*/ 400233 w 1360488"/>
              <a:gd name="T49" fmla="*/ 710216 h 1360488"/>
              <a:gd name="T50" fmla="*/ 380335 w 1360488"/>
              <a:gd name="T51" fmla="*/ 591247 h 1360488"/>
              <a:gd name="T52" fmla="*/ 1326684 w 1360488"/>
              <a:gd name="T53" fmla="*/ 416987 h 1360488"/>
              <a:gd name="T54" fmla="*/ 1225081 w 1360488"/>
              <a:gd name="T55" fmla="*/ 480165 h 1360488"/>
              <a:gd name="T56" fmla="*/ 1229144 w 1360488"/>
              <a:gd name="T57" fmla="*/ 360458 h 1360488"/>
              <a:gd name="T58" fmla="*/ 713542 w 1360488"/>
              <a:gd name="T59" fmla="*/ 419942 h 1360488"/>
              <a:gd name="T60" fmla="*/ 610371 w 1360488"/>
              <a:gd name="T61" fmla="*/ 479427 h 1360488"/>
              <a:gd name="T62" fmla="*/ 618109 w 1360488"/>
              <a:gd name="T63" fmla="*/ 359349 h 1360488"/>
              <a:gd name="T64" fmla="*/ 1019928 w 1360488"/>
              <a:gd name="T65" fmla="*/ 347046 h 1360488"/>
              <a:gd name="T66" fmla="*/ 909457 w 1360488"/>
              <a:gd name="T67" fmla="*/ 393611 h 1360488"/>
              <a:gd name="T68" fmla="*/ 932365 w 1360488"/>
              <a:gd name="T69" fmla="*/ 274195 h 1360488"/>
              <a:gd name="T70" fmla="*/ 580797 w 1360488"/>
              <a:gd name="T71" fmla="*/ 225578 h 1360488"/>
              <a:gd name="T72" fmla="*/ 264841 w 1360488"/>
              <a:gd name="T73" fmla="*/ 512642 h 1360488"/>
              <a:gd name="T74" fmla="*/ 136310 w 1360488"/>
              <a:gd name="T75" fmla="*/ 931572 h 1360488"/>
              <a:gd name="T76" fmla="*/ 222984 w 1360488"/>
              <a:gd name="T77" fmla="*/ 1179003 h 1360488"/>
              <a:gd name="T78" fmla="*/ 516347 w 1360488"/>
              <a:gd name="T79" fmla="*/ 1206043 h 1360488"/>
              <a:gd name="T80" fmla="*/ 680066 w 1360488"/>
              <a:gd name="T81" fmla="*/ 1510518 h 1360488"/>
              <a:gd name="T82" fmla="*/ 756371 w 1360488"/>
              <a:gd name="T83" fmla="*/ 1744615 h 1360488"/>
              <a:gd name="T84" fmla="*/ 1230490 w 1360488"/>
              <a:gd name="T85" fmla="*/ 1719427 h 1360488"/>
              <a:gd name="T86" fmla="*/ 1228639 w 1360488"/>
              <a:gd name="T87" fmla="*/ 1445326 h 1360488"/>
              <a:gd name="T88" fmla="*/ 1447548 w 1360488"/>
              <a:gd name="T89" fmla="*/ 1177522 h 1360488"/>
              <a:gd name="T90" fmla="*/ 1720538 w 1360488"/>
              <a:gd name="T91" fmla="*/ 1196043 h 1360488"/>
              <a:gd name="T92" fmla="*/ 1762024 w 1360488"/>
              <a:gd name="T93" fmla="*/ 848601 h 1360488"/>
              <a:gd name="T94" fmla="*/ 1594599 w 1360488"/>
              <a:gd name="T95" fmla="*/ 448933 h 1360488"/>
              <a:gd name="T96" fmla="*/ 1251604 w 1360488"/>
              <a:gd name="T97" fmla="*/ 192981 h 1360488"/>
              <a:gd name="T98" fmla="*/ 1073808 w 1360488"/>
              <a:gd name="T99" fmla="*/ 7778 h 1360488"/>
              <a:gd name="T100" fmla="*/ 1540521 w 1360488"/>
              <a:gd name="T101" fmla="*/ 202983 h 1360488"/>
              <a:gd name="T102" fmla="*/ 1838698 w 1360488"/>
              <a:gd name="T103" fmla="*/ 603393 h 1360488"/>
              <a:gd name="T104" fmla="*/ 1891666 w 1360488"/>
              <a:gd name="T105" fmla="*/ 1108997 h 1360488"/>
              <a:gd name="T106" fmla="*/ 1732390 w 1360488"/>
              <a:gd name="T107" fmla="*/ 1497553 h 1360488"/>
              <a:gd name="T108" fmla="*/ 1483848 w 1360488"/>
              <a:gd name="T109" fmla="*/ 1742392 h 1360488"/>
              <a:gd name="T110" fmla="*/ 1042695 w 1360488"/>
              <a:gd name="T111" fmla="*/ 1900925 h 1360488"/>
              <a:gd name="T112" fmla="*/ 690067 w 1360488"/>
              <a:gd name="T113" fmla="*/ 1868331 h 1360488"/>
              <a:gd name="T114" fmla="*/ 297066 w 1360488"/>
              <a:gd name="T115" fmla="*/ 1642382 h 1360488"/>
              <a:gd name="T116" fmla="*/ 90008 w 1360488"/>
              <a:gd name="T117" fmla="*/ 1354577 h 1360488"/>
              <a:gd name="T118" fmla="*/ 2593 w 1360488"/>
              <a:gd name="T119" fmla="*/ 879345 h 1360488"/>
              <a:gd name="T120" fmla="*/ 175572 w 1360488"/>
              <a:gd name="T121" fmla="*/ 401150 h 1360488"/>
              <a:gd name="T122" fmla="*/ 560425 w 1360488"/>
              <a:gd name="T123" fmla="*/ 84083 h 13604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360488" h="1360488">
                <a:moveTo>
                  <a:pt x="1117648" y="874543"/>
                </a:moveTo>
                <a:lnTo>
                  <a:pt x="1107331" y="874807"/>
                </a:lnTo>
                <a:lnTo>
                  <a:pt x="1097808" y="875601"/>
                </a:lnTo>
                <a:lnTo>
                  <a:pt x="1087756" y="877188"/>
                </a:lnTo>
                <a:lnTo>
                  <a:pt x="1078497" y="878775"/>
                </a:lnTo>
                <a:lnTo>
                  <a:pt x="1068974" y="880892"/>
                </a:lnTo>
                <a:lnTo>
                  <a:pt x="1059715" y="883537"/>
                </a:lnTo>
                <a:lnTo>
                  <a:pt x="1050721" y="886447"/>
                </a:lnTo>
                <a:lnTo>
                  <a:pt x="1041992" y="889886"/>
                </a:lnTo>
                <a:lnTo>
                  <a:pt x="1033262" y="893854"/>
                </a:lnTo>
                <a:lnTo>
                  <a:pt x="1025062" y="898351"/>
                </a:lnTo>
                <a:lnTo>
                  <a:pt x="1016861" y="902848"/>
                </a:lnTo>
                <a:lnTo>
                  <a:pt x="1008925" y="907874"/>
                </a:lnTo>
                <a:lnTo>
                  <a:pt x="1001518" y="913429"/>
                </a:lnTo>
                <a:lnTo>
                  <a:pt x="993847" y="919249"/>
                </a:lnTo>
                <a:lnTo>
                  <a:pt x="986969" y="925333"/>
                </a:lnTo>
                <a:lnTo>
                  <a:pt x="980356" y="931682"/>
                </a:lnTo>
                <a:lnTo>
                  <a:pt x="973742" y="938560"/>
                </a:lnTo>
                <a:lnTo>
                  <a:pt x="967658" y="945437"/>
                </a:lnTo>
                <a:lnTo>
                  <a:pt x="961839" y="952844"/>
                </a:lnTo>
                <a:lnTo>
                  <a:pt x="956283" y="960516"/>
                </a:lnTo>
                <a:lnTo>
                  <a:pt x="951257" y="968187"/>
                </a:lnTo>
                <a:lnTo>
                  <a:pt x="946760" y="976388"/>
                </a:lnTo>
                <a:lnTo>
                  <a:pt x="942528" y="984853"/>
                </a:lnTo>
                <a:lnTo>
                  <a:pt x="938295" y="993582"/>
                </a:lnTo>
                <a:lnTo>
                  <a:pt x="934856" y="1002312"/>
                </a:lnTo>
                <a:lnTo>
                  <a:pt x="931946" y="1011306"/>
                </a:lnTo>
                <a:lnTo>
                  <a:pt x="929301" y="1020565"/>
                </a:lnTo>
                <a:lnTo>
                  <a:pt x="927185" y="1030088"/>
                </a:lnTo>
                <a:lnTo>
                  <a:pt x="925598" y="1039346"/>
                </a:lnTo>
                <a:lnTo>
                  <a:pt x="924275" y="1049399"/>
                </a:lnTo>
                <a:lnTo>
                  <a:pt x="923481" y="1058922"/>
                </a:lnTo>
                <a:lnTo>
                  <a:pt x="923217" y="1069238"/>
                </a:lnTo>
                <a:lnTo>
                  <a:pt x="923481" y="1077439"/>
                </a:lnTo>
                <a:lnTo>
                  <a:pt x="924010" y="1085904"/>
                </a:lnTo>
                <a:lnTo>
                  <a:pt x="924804" y="1094104"/>
                </a:lnTo>
                <a:lnTo>
                  <a:pt x="926127" y="1102305"/>
                </a:lnTo>
                <a:lnTo>
                  <a:pt x="927714" y="1110241"/>
                </a:lnTo>
                <a:lnTo>
                  <a:pt x="929566" y="1117912"/>
                </a:lnTo>
                <a:lnTo>
                  <a:pt x="931946" y="1125848"/>
                </a:lnTo>
                <a:lnTo>
                  <a:pt x="934327" y="1133255"/>
                </a:lnTo>
                <a:lnTo>
                  <a:pt x="937237" y="1140927"/>
                </a:lnTo>
                <a:lnTo>
                  <a:pt x="940411" y="1148069"/>
                </a:lnTo>
                <a:lnTo>
                  <a:pt x="944115" y="1155211"/>
                </a:lnTo>
                <a:lnTo>
                  <a:pt x="947818" y="1162354"/>
                </a:lnTo>
                <a:lnTo>
                  <a:pt x="951786" y="1168967"/>
                </a:lnTo>
                <a:lnTo>
                  <a:pt x="956019" y="1175845"/>
                </a:lnTo>
                <a:lnTo>
                  <a:pt x="960780" y="1182194"/>
                </a:lnTo>
                <a:lnTo>
                  <a:pt x="965277" y="1188278"/>
                </a:lnTo>
                <a:lnTo>
                  <a:pt x="975859" y="1182458"/>
                </a:lnTo>
                <a:lnTo>
                  <a:pt x="986175" y="1176109"/>
                </a:lnTo>
                <a:lnTo>
                  <a:pt x="996492" y="1169496"/>
                </a:lnTo>
                <a:lnTo>
                  <a:pt x="1006544" y="1162883"/>
                </a:lnTo>
                <a:lnTo>
                  <a:pt x="1016332" y="1156269"/>
                </a:lnTo>
                <a:lnTo>
                  <a:pt x="1026384" y="1148863"/>
                </a:lnTo>
                <a:lnTo>
                  <a:pt x="1036172" y="1141720"/>
                </a:lnTo>
                <a:lnTo>
                  <a:pt x="1045431" y="1134049"/>
                </a:lnTo>
                <a:lnTo>
                  <a:pt x="1054954" y="1126377"/>
                </a:lnTo>
                <a:lnTo>
                  <a:pt x="1063948" y="1118441"/>
                </a:lnTo>
                <a:lnTo>
                  <a:pt x="1073206" y="1110505"/>
                </a:lnTo>
                <a:lnTo>
                  <a:pt x="1081936" y="1102305"/>
                </a:lnTo>
                <a:lnTo>
                  <a:pt x="1090401" y="1093840"/>
                </a:lnTo>
                <a:lnTo>
                  <a:pt x="1099131" y="1085375"/>
                </a:lnTo>
                <a:lnTo>
                  <a:pt x="1107331" y="1076381"/>
                </a:lnTo>
                <a:lnTo>
                  <a:pt x="1115532" y="1067651"/>
                </a:lnTo>
                <a:lnTo>
                  <a:pt x="1123468" y="1058393"/>
                </a:lnTo>
                <a:lnTo>
                  <a:pt x="1131403" y="1049134"/>
                </a:lnTo>
                <a:lnTo>
                  <a:pt x="1138810" y="1039611"/>
                </a:lnTo>
                <a:lnTo>
                  <a:pt x="1145953" y="1030352"/>
                </a:lnTo>
                <a:lnTo>
                  <a:pt x="1153360" y="1020300"/>
                </a:lnTo>
                <a:lnTo>
                  <a:pt x="1160237" y="1010512"/>
                </a:lnTo>
                <a:lnTo>
                  <a:pt x="1167115" y="1000460"/>
                </a:lnTo>
                <a:lnTo>
                  <a:pt x="1173729" y="990408"/>
                </a:lnTo>
                <a:lnTo>
                  <a:pt x="1180077" y="979827"/>
                </a:lnTo>
                <a:lnTo>
                  <a:pt x="1186426" y="969510"/>
                </a:lnTo>
                <a:lnTo>
                  <a:pt x="1192246" y="958929"/>
                </a:lnTo>
                <a:lnTo>
                  <a:pt x="1197801" y="948083"/>
                </a:lnTo>
                <a:lnTo>
                  <a:pt x="1203356" y="937237"/>
                </a:lnTo>
                <a:lnTo>
                  <a:pt x="1208647" y="926127"/>
                </a:lnTo>
                <a:lnTo>
                  <a:pt x="1213673" y="915281"/>
                </a:lnTo>
                <a:lnTo>
                  <a:pt x="1218435" y="903906"/>
                </a:lnTo>
                <a:lnTo>
                  <a:pt x="1212879" y="900467"/>
                </a:lnTo>
                <a:lnTo>
                  <a:pt x="1207324" y="897557"/>
                </a:lnTo>
                <a:lnTo>
                  <a:pt x="1201504" y="894383"/>
                </a:lnTo>
                <a:lnTo>
                  <a:pt x="1195420" y="891473"/>
                </a:lnTo>
                <a:lnTo>
                  <a:pt x="1189601" y="889092"/>
                </a:lnTo>
                <a:lnTo>
                  <a:pt x="1183252" y="886711"/>
                </a:lnTo>
                <a:lnTo>
                  <a:pt x="1177168" y="884595"/>
                </a:lnTo>
                <a:lnTo>
                  <a:pt x="1171083" y="882479"/>
                </a:lnTo>
                <a:lnTo>
                  <a:pt x="1164470" y="880892"/>
                </a:lnTo>
                <a:lnTo>
                  <a:pt x="1158121" y="879304"/>
                </a:lnTo>
                <a:lnTo>
                  <a:pt x="1151508" y="877982"/>
                </a:lnTo>
                <a:lnTo>
                  <a:pt x="1144630" y="876924"/>
                </a:lnTo>
                <a:lnTo>
                  <a:pt x="1138017" y="875601"/>
                </a:lnTo>
                <a:lnTo>
                  <a:pt x="1131403" y="875072"/>
                </a:lnTo>
                <a:lnTo>
                  <a:pt x="1124261" y="874807"/>
                </a:lnTo>
                <a:lnTo>
                  <a:pt x="1117648" y="874543"/>
                </a:lnTo>
                <a:close/>
                <a:moveTo>
                  <a:pt x="242841" y="874543"/>
                </a:moveTo>
                <a:lnTo>
                  <a:pt x="235963" y="874807"/>
                </a:lnTo>
                <a:lnTo>
                  <a:pt x="229349" y="875072"/>
                </a:lnTo>
                <a:lnTo>
                  <a:pt x="222207" y="875601"/>
                </a:lnTo>
                <a:lnTo>
                  <a:pt x="215594" y="876924"/>
                </a:lnTo>
                <a:lnTo>
                  <a:pt x="208981" y="877982"/>
                </a:lnTo>
                <a:lnTo>
                  <a:pt x="202367" y="879304"/>
                </a:lnTo>
                <a:lnTo>
                  <a:pt x="196018" y="880892"/>
                </a:lnTo>
                <a:lnTo>
                  <a:pt x="189405" y="882479"/>
                </a:lnTo>
                <a:lnTo>
                  <a:pt x="183321" y="884595"/>
                </a:lnTo>
                <a:lnTo>
                  <a:pt x="177237" y="886711"/>
                </a:lnTo>
                <a:lnTo>
                  <a:pt x="170888" y="889092"/>
                </a:lnTo>
                <a:lnTo>
                  <a:pt x="164804" y="891473"/>
                </a:lnTo>
                <a:lnTo>
                  <a:pt x="158984" y="894383"/>
                </a:lnTo>
                <a:lnTo>
                  <a:pt x="153429" y="897557"/>
                </a:lnTo>
                <a:lnTo>
                  <a:pt x="147344" y="900467"/>
                </a:lnTo>
                <a:lnTo>
                  <a:pt x="141789" y="903906"/>
                </a:lnTo>
                <a:lnTo>
                  <a:pt x="146551" y="915281"/>
                </a:lnTo>
                <a:lnTo>
                  <a:pt x="151577" y="926127"/>
                </a:lnTo>
                <a:lnTo>
                  <a:pt x="157132" y="937237"/>
                </a:lnTo>
                <a:lnTo>
                  <a:pt x="162687" y="948083"/>
                </a:lnTo>
                <a:lnTo>
                  <a:pt x="168242" y="958929"/>
                </a:lnTo>
                <a:lnTo>
                  <a:pt x="174327" y="969510"/>
                </a:lnTo>
                <a:lnTo>
                  <a:pt x="180411" y="979827"/>
                </a:lnTo>
                <a:lnTo>
                  <a:pt x="186760" y="990408"/>
                </a:lnTo>
                <a:lnTo>
                  <a:pt x="193373" y="1000460"/>
                </a:lnTo>
                <a:lnTo>
                  <a:pt x="200251" y="1010512"/>
                </a:lnTo>
                <a:lnTo>
                  <a:pt x="207129" y="1020300"/>
                </a:lnTo>
                <a:lnTo>
                  <a:pt x="214271" y="1030088"/>
                </a:lnTo>
                <a:lnTo>
                  <a:pt x="221678" y="1039611"/>
                </a:lnTo>
                <a:lnTo>
                  <a:pt x="229349" y="1049134"/>
                </a:lnTo>
                <a:lnTo>
                  <a:pt x="237021" y="1058393"/>
                </a:lnTo>
                <a:lnTo>
                  <a:pt x="244957" y="1067651"/>
                </a:lnTo>
                <a:lnTo>
                  <a:pt x="253157" y="1076381"/>
                </a:lnTo>
                <a:lnTo>
                  <a:pt x="261358" y="1085375"/>
                </a:lnTo>
                <a:lnTo>
                  <a:pt x="270087" y="1093840"/>
                </a:lnTo>
                <a:lnTo>
                  <a:pt x="278552" y="1102305"/>
                </a:lnTo>
                <a:lnTo>
                  <a:pt x="287547" y="1110505"/>
                </a:lnTo>
                <a:lnTo>
                  <a:pt x="296276" y="1118441"/>
                </a:lnTo>
                <a:lnTo>
                  <a:pt x="305799" y="1126377"/>
                </a:lnTo>
                <a:lnTo>
                  <a:pt x="314793" y="1134049"/>
                </a:lnTo>
                <a:lnTo>
                  <a:pt x="324581" y="1141720"/>
                </a:lnTo>
                <a:lnTo>
                  <a:pt x="334104" y="1148863"/>
                </a:lnTo>
                <a:lnTo>
                  <a:pt x="343892" y="1155740"/>
                </a:lnTo>
                <a:lnTo>
                  <a:pt x="353679" y="1162883"/>
                </a:lnTo>
                <a:lnTo>
                  <a:pt x="363996" y="1169496"/>
                </a:lnTo>
                <a:lnTo>
                  <a:pt x="374048" y="1176109"/>
                </a:lnTo>
                <a:lnTo>
                  <a:pt x="384630" y="1182458"/>
                </a:lnTo>
                <a:lnTo>
                  <a:pt x="394946" y="1188278"/>
                </a:lnTo>
                <a:lnTo>
                  <a:pt x="399973" y="1182194"/>
                </a:lnTo>
                <a:lnTo>
                  <a:pt x="404470" y="1175845"/>
                </a:lnTo>
                <a:lnTo>
                  <a:pt x="408702" y="1168967"/>
                </a:lnTo>
                <a:lnTo>
                  <a:pt x="412670" y="1162354"/>
                </a:lnTo>
                <a:lnTo>
                  <a:pt x="416638" y="1154947"/>
                </a:lnTo>
                <a:lnTo>
                  <a:pt x="420077" y="1148069"/>
                </a:lnTo>
                <a:lnTo>
                  <a:pt x="422987" y="1140927"/>
                </a:lnTo>
                <a:lnTo>
                  <a:pt x="425897" y="1133255"/>
                </a:lnTo>
                <a:lnTo>
                  <a:pt x="428542" y="1125848"/>
                </a:lnTo>
                <a:lnTo>
                  <a:pt x="430658" y="1117912"/>
                </a:lnTo>
                <a:lnTo>
                  <a:pt x="432510" y="1109976"/>
                </a:lnTo>
                <a:lnTo>
                  <a:pt x="434097" y="1102305"/>
                </a:lnTo>
                <a:lnTo>
                  <a:pt x="435684" y="1094104"/>
                </a:lnTo>
                <a:lnTo>
                  <a:pt x="436743" y="1085904"/>
                </a:lnTo>
                <a:lnTo>
                  <a:pt x="437272" y="1077439"/>
                </a:lnTo>
                <a:lnTo>
                  <a:pt x="437272" y="1069238"/>
                </a:lnTo>
                <a:lnTo>
                  <a:pt x="437007" y="1058922"/>
                </a:lnTo>
                <a:lnTo>
                  <a:pt x="436478" y="1049399"/>
                </a:lnTo>
                <a:lnTo>
                  <a:pt x="435155" y="1039346"/>
                </a:lnTo>
                <a:lnTo>
                  <a:pt x="433304" y="1030088"/>
                </a:lnTo>
                <a:lnTo>
                  <a:pt x="431187" y="1020565"/>
                </a:lnTo>
                <a:lnTo>
                  <a:pt x="428542" y="1011306"/>
                </a:lnTo>
                <a:lnTo>
                  <a:pt x="425368" y="1002312"/>
                </a:lnTo>
                <a:lnTo>
                  <a:pt x="421929" y="993582"/>
                </a:lnTo>
                <a:lnTo>
                  <a:pt x="418225" y="984853"/>
                </a:lnTo>
                <a:lnTo>
                  <a:pt x="413728" y="976388"/>
                </a:lnTo>
                <a:lnTo>
                  <a:pt x="408967" y="968187"/>
                </a:lnTo>
                <a:lnTo>
                  <a:pt x="403941" y="960516"/>
                </a:lnTo>
                <a:lnTo>
                  <a:pt x="398650" y="952844"/>
                </a:lnTo>
                <a:lnTo>
                  <a:pt x="392830" y="945437"/>
                </a:lnTo>
                <a:lnTo>
                  <a:pt x="386746" y="938560"/>
                </a:lnTo>
                <a:lnTo>
                  <a:pt x="380397" y="931682"/>
                </a:lnTo>
                <a:lnTo>
                  <a:pt x="373519" y="925333"/>
                </a:lnTo>
                <a:lnTo>
                  <a:pt x="366642" y="919249"/>
                </a:lnTo>
                <a:lnTo>
                  <a:pt x="358970" y="913429"/>
                </a:lnTo>
                <a:lnTo>
                  <a:pt x="351563" y="907874"/>
                </a:lnTo>
                <a:lnTo>
                  <a:pt x="343627" y="902848"/>
                </a:lnTo>
                <a:lnTo>
                  <a:pt x="335427" y="898351"/>
                </a:lnTo>
                <a:lnTo>
                  <a:pt x="327226" y="893854"/>
                </a:lnTo>
                <a:lnTo>
                  <a:pt x="318497" y="889886"/>
                </a:lnTo>
                <a:lnTo>
                  <a:pt x="309767" y="886447"/>
                </a:lnTo>
                <a:lnTo>
                  <a:pt x="300509" y="883537"/>
                </a:lnTo>
                <a:lnTo>
                  <a:pt x="291514" y="880892"/>
                </a:lnTo>
                <a:lnTo>
                  <a:pt x="281991" y="878775"/>
                </a:lnTo>
                <a:lnTo>
                  <a:pt x="272468" y="877188"/>
                </a:lnTo>
                <a:lnTo>
                  <a:pt x="262680" y="875601"/>
                </a:lnTo>
                <a:lnTo>
                  <a:pt x="252893" y="874807"/>
                </a:lnTo>
                <a:lnTo>
                  <a:pt x="242841" y="874543"/>
                </a:lnTo>
                <a:close/>
                <a:moveTo>
                  <a:pt x="1117868" y="631825"/>
                </a:moveTo>
                <a:lnTo>
                  <a:pt x="1122682" y="632088"/>
                </a:lnTo>
                <a:lnTo>
                  <a:pt x="1127497" y="632875"/>
                </a:lnTo>
                <a:lnTo>
                  <a:pt x="1132311" y="634449"/>
                </a:lnTo>
                <a:lnTo>
                  <a:pt x="1136858" y="636024"/>
                </a:lnTo>
                <a:lnTo>
                  <a:pt x="1141137" y="637861"/>
                </a:lnTo>
                <a:lnTo>
                  <a:pt x="1145149" y="640485"/>
                </a:lnTo>
                <a:lnTo>
                  <a:pt x="1149161" y="643110"/>
                </a:lnTo>
                <a:lnTo>
                  <a:pt x="1152638" y="646259"/>
                </a:lnTo>
                <a:lnTo>
                  <a:pt x="1155580" y="649671"/>
                </a:lnTo>
                <a:lnTo>
                  <a:pt x="1158522" y="653607"/>
                </a:lnTo>
                <a:lnTo>
                  <a:pt x="1160929" y="657281"/>
                </a:lnTo>
                <a:lnTo>
                  <a:pt x="1162801" y="661480"/>
                </a:lnTo>
                <a:lnTo>
                  <a:pt x="1164406" y="665941"/>
                </a:lnTo>
                <a:lnTo>
                  <a:pt x="1165743" y="670665"/>
                </a:lnTo>
                <a:lnTo>
                  <a:pt x="1166546" y="675389"/>
                </a:lnTo>
                <a:lnTo>
                  <a:pt x="1166813" y="680375"/>
                </a:lnTo>
                <a:lnTo>
                  <a:pt x="1166546" y="685099"/>
                </a:lnTo>
                <a:lnTo>
                  <a:pt x="1165743" y="690085"/>
                </a:lnTo>
                <a:lnTo>
                  <a:pt x="1164674" y="694809"/>
                </a:lnTo>
                <a:lnTo>
                  <a:pt x="1162801" y="699008"/>
                </a:lnTo>
                <a:lnTo>
                  <a:pt x="1160929" y="703207"/>
                </a:lnTo>
                <a:lnTo>
                  <a:pt x="1158522" y="707144"/>
                </a:lnTo>
                <a:lnTo>
                  <a:pt x="1155580" y="711080"/>
                </a:lnTo>
                <a:lnTo>
                  <a:pt x="1152638" y="714492"/>
                </a:lnTo>
                <a:lnTo>
                  <a:pt x="1149161" y="717641"/>
                </a:lnTo>
                <a:lnTo>
                  <a:pt x="1145149" y="720265"/>
                </a:lnTo>
                <a:lnTo>
                  <a:pt x="1141137" y="722627"/>
                </a:lnTo>
                <a:lnTo>
                  <a:pt x="1136858" y="724727"/>
                </a:lnTo>
                <a:lnTo>
                  <a:pt x="1132311" y="726564"/>
                </a:lnTo>
                <a:lnTo>
                  <a:pt x="1127497" y="727613"/>
                </a:lnTo>
                <a:lnTo>
                  <a:pt x="1122682" y="728401"/>
                </a:lnTo>
                <a:lnTo>
                  <a:pt x="1117868" y="728663"/>
                </a:lnTo>
                <a:lnTo>
                  <a:pt x="1112786" y="728401"/>
                </a:lnTo>
                <a:lnTo>
                  <a:pt x="1107705" y="727613"/>
                </a:lnTo>
                <a:lnTo>
                  <a:pt x="1103158" y="726564"/>
                </a:lnTo>
                <a:lnTo>
                  <a:pt x="1098611" y="724727"/>
                </a:lnTo>
                <a:lnTo>
                  <a:pt x="1094332" y="722627"/>
                </a:lnTo>
                <a:lnTo>
                  <a:pt x="1090052" y="720265"/>
                </a:lnTo>
                <a:lnTo>
                  <a:pt x="1086308" y="717641"/>
                </a:lnTo>
                <a:lnTo>
                  <a:pt x="1082831" y="714492"/>
                </a:lnTo>
                <a:lnTo>
                  <a:pt x="1079889" y="711080"/>
                </a:lnTo>
                <a:lnTo>
                  <a:pt x="1076947" y="707144"/>
                </a:lnTo>
                <a:lnTo>
                  <a:pt x="1074540" y="703207"/>
                </a:lnTo>
                <a:lnTo>
                  <a:pt x="1072668" y="699008"/>
                </a:lnTo>
                <a:lnTo>
                  <a:pt x="1070795" y="694809"/>
                </a:lnTo>
                <a:lnTo>
                  <a:pt x="1069458" y="690085"/>
                </a:lnTo>
                <a:lnTo>
                  <a:pt x="1068656" y="685099"/>
                </a:lnTo>
                <a:lnTo>
                  <a:pt x="1068388" y="680375"/>
                </a:lnTo>
                <a:lnTo>
                  <a:pt x="1068656" y="675389"/>
                </a:lnTo>
                <a:lnTo>
                  <a:pt x="1069458" y="670665"/>
                </a:lnTo>
                <a:lnTo>
                  <a:pt x="1070795" y="665941"/>
                </a:lnTo>
                <a:lnTo>
                  <a:pt x="1072668" y="661480"/>
                </a:lnTo>
                <a:lnTo>
                  <a:pt x="1074540" y="657281"/>
                </a:lnTo>
                <a:lnTo>
                  <a:pt x="1076947" y="653607"/>
                </a:lnTo>
                <a:lnTo>
                  <a:pt x="1079889" y="649671"/>
                </a:lnTo>
                <a:lnTo>
                  <a:pt x="1082831" y="646259"/>
                </a:lnTo>
                <a:lnTo>
                  <a:pt x="1086308" y="643110"/>
                </a:lnTo>
                <a:lnTo>
                  <a:pt x="1090052" y="640485"/>
                </a:lnTo>
                <a:lnTo>
                  <a:pt x="1094332" y="637861"/>
                </a:lnTo>
                <a:lnTo>
                  <a:pt x="1098611" y="636024"/>
                </a:lnTo>
                <a:lnTo>
                  <a:pt x="1103158" y="634449"/>
                </a:lnTo>
                <a:lnTo>
                  <a:pt x="1107705" y="632875"/>
                </a:lnTo>
                <a:lnTo>
                  <a:pt x="1112786" y="632088"/>
                </a:lnTo>
                <a:lnTo>
                  <a:pt x="1117868" y="631825"/>
                </a:lnTo>
                <a:close/>
                <a:moveTo>
                  <a:pt x="241962" y="631825"/>
                </a:moveTo>
                <a:lnTo>
                  <a:pt x="247240" y="632088"/>
                </a:lnTo>
                <a:lnTo>
                  <a:pt x="251989" y="632875"/>
                </a:lnTo>
                <a:lnTo>
                  <a:pt x="256475" y="634449"/>
                </a:lnTo>
                <a:lnTo>
                  <a:pt x="260961" y="636024"/>
                </a:lnTo>
                <a:lnTo>
                  <a:pt x="265446" y="637861"/>
                </a:lnTo>
                <a:lnTo>
                  <a:pt x="269404" y="640485"/>
                </a:lnTo>
                <a:lnTo>
                  <a:pt x="273098" y="643110"/>
                </a:lnTo>
                <a:lnTo>
                  <a:pt x="276265" y="646259"/>
                </a:lnTo>
                <a:lnTo>
                  <a:pt x="279431" y="649671"/>
                </a:lnTo>
                <a:lnTo>
                  <a:pt x="282333" y="653345"/>
                </a:lnTo>
                <a:lnTo>
                  <a:pt x="284972" y="657281"/>
                </a:lnTo>
                <a:lnTo>
                  <a:pt x="286819" y="661480"/>
                </a:lnTo>
                <a:lnTo>
                  <a:pt x="288402" y="665941"/>
                </a:lnTo>
                <a:lnTo>
                  <a:pt x="289722" y="670665"/>
                </a:lnTo>
                <a:lnTo>
                  <a:pt x="290513" y="675389"/>
                </a:lnTo>
                <a:lnTo>
                  <a:pt x="290513" y="680375"/>
                </a:lnTo>
                <a:lnTo>
                  <a:pt x="290249" y="685099"/>
                </a:lnTo>
                <a:lnTo>
                  <a:pt x="289722" y="690085"/>
                </a:lnTo>
                <a:lnTo>
                  <a:pt x="288402" y="694547"/>
                </a:lnTo>
                <a:lnTo>
                  <a:pt x="286819" y="699008"/>
                </a:lnTo>
                <a:lnTo>
                  <a:pt x="284972" y="703207"/>
                </a:lnTo>
                <a:lnTo>
                  <a:pt x="282070" y="707144"/>
                </a:lnTo>
                <a:lnTo>
                  <a:pt x="279431" y="711080"/>
                </a:lnTo>
                <a:lnTo>
                  <a:pt x="276265" y="714492"/>
                </a:lnTo>
                <a:lnTo>
                  <a:pt x="272834" y="717378"/>
                </a:lnTo>
                <a:lnTo>
                  <a:pt x="269404" y="720265"/>
                </a:lnTo>
                <a:lnTo>
                  <a:pt x="265446" y="722627"/>
                </a:lnTo>
                <a:lnTo>
                  <a:pt x="260961" y="724464"/>
                </a:lnTo>
                <a:lnTo>
                  <a:pt x="256475" y="726301"/>
                </a:lnTo>
                <a:lnTo>
                  <a:pt x="251989" y="727613"/>
                </a:lnTo>
                <a:lnTo>
                  <a:pt x="247240" y="728401"/>
                </a:lnTo>
                <a:lnTo>
                  <a:pt x="241962" y="728663"/>
                </a:lnTo>
                <a:lnTo>
                  <a:pt x="237213" y="728401"/>
                </a:lnTo>
                <a:lnTo>
                  <a:pt x="232463" y="727613"/>
                </a:lnTo>
                <a:lnTo>
                  <a:pt x="227714" y="726301"/>
                </a:lnTo>
                <a:lnTo>
                  <a:pt x="223228" y="724464"/>
                </a:lnTo>
                <a:lnTo>
                  <a:pt x="219006" y="722627"/>
                </a:lnTo>
                <a:lnTo>
                  <a:pt x="215048" y="720265"/>
                </a:lnTo>
                <a:lnTo>
                  <a:pt x="211354" y="717378"/>
                </a:lnTo>
                <a:lnTo>
                  <a:pt x="207660" y="714492"/>
                </a:lnTo>
                <a:lnTo>
                  <a:pt x="204494" y="711080"/>
                </a:lnTo>
                <a:lnTo>
                  <a:pt x="201855" y="707144"/>
                </a:lnTo>
                <a:lnTo>
                  <a:pt x="199480" y="703207"/>
                </a:lnTo>
                <a:lnTo>
                  <a:pt x="197369" y="699008"/>
                </a:lnTo>
                <a:lnTo>
                  <a:pt x="195786" y="694547"/>
                </a:lnTo>
                <a:lnTo>
                  <a:pt x="194731" y="690085"/>
                </a:lnTo>
                <a:lnTo>
                  <a:pt x="193939" y="685099"/>
                </a:lnTo>
                <a:lnTo>
                  <a:pt x="193675" y="680113"/>
                </a:lnTo>
                <a:lnTo>
                  <a:pt x="193939" y="675389"/>
                </a:lnTo>
                <a:lnTo>
                  <a:pt x="194731" y="670665"/>
                </a:lnTo>
                <a:lnTo>
                  <a:pt x="195786" y="665941"/>
                </a:lnTo>
                <a:lnTo>
                  <a:pt x="197369" y="661480"/>
                </a:lnTo>
                <a:lnTo>
                  <a:pt x="199480" y="657281"/>
                </a:lnTo>
                <a:lnTo>
                  <a:pt x="201855" y="653345"/>
                </a:lnTo>
                <a:lnTo>
                  <a:pt x="204758" y="649408"/>
                </a:lnTo>
                <a:lnTo>
                  <a:pt x="207660" y="645997"/>
                </a:lnTo>
                <a:lnTo>
                  <a:pt x="211354" y="643110"/>
                </a:lnTo>
                <a:lnTo>
                  <a:pt x="215048" y="640223"/>
                </a:lnTo>
                <a:lnTo>
                  <a:pt x="219006" y="637861"/>
                </a:lnTo>
                <a:lnTo>
                  <a:pt x="223228" y="636024"/>
                </a:lnTo>
                <a:lnTo>
                  <a:pt x="227714" y="634449"/>
                </a:lnTo>
                <a:lnTo>
                  <a:pt x="232463" y="632875"/>
                </a:lnTo>
                <a:lnTo>
                  <a:pt x="237213" y="632088"/>
                </a:lnTo>
                <a:lnTo>
                  <a:pt x="241962" y="631825"/>
                </a:lnTo>
                <a:close/>
                <a:moveTo>
                  <a:pt x="490538" y="446088"/>
                </a:moveTo>
                <a:lnTo>
                  <a:pt x="495854" y="450574"/>
                </a:lnTo>
                <a:lnTo>
                  <a:pt x="510474" y="462183"/>
                </a:lnTo>
                <a:lnTo>
                  <a:pt x="532536" y="480388"/>
                </a:lnTo>
                <a:lnTo>
                  <a:pt x="545560" y="491734"/>
                </a:lnTo>
                <a:lnTo>
                  <a:pt x="560180" y="504135"/>
                </a:lnTo>
                <a:lnTo>
                  <a:pt x="575597" y="517591"/>
                </a:lnTo>
                <a:lnTo>
                  <a:pt x="591545" y="532366"/>
                </a:lnTo>
                <a:lnTo>
                  <a:pt x="608025" y="547669"/>
                </a:lnTo>
                <a:lnTo>
                  <a:pt x="625037" y="563764"/>
                </a:lnTo>
                <a:lnTo>
                  <a:pt x="641783" y="580387"/>
                </a:lnTo>
                <a:lnTo>
                  <a:pt x="657997" y="597537"/>
                </a:lnTo>
                <a:lnTo>
                  <a:pt x="674211" y="614951"/>
                </a:lnTo>
                <a:lnTo>
                  <a:pt x="681920" y="623658"/>
                </a:lnTo>
                <a:lnTo>
                  <a:pt x="689362" y="632365"/>
                </a:lnTo>
                <a:lnTo>
                  <a:pt x="694147" y="633156"/>
                </a:lnTo>
                <a:lnTo>
                  <a:pt x="698666" y="633948"/>
                </a:lnTo>
                <a:lnTo>
                  <a:pt x="703184" y="635003"/>
                </a:lnTo>
                <a:lnTo>
                  <a:pt x="707437" y="636058"/>
                </a:lnTo>
                <a:lnTo>
                  <a:pt x="711690" y="637378"/>
                </a:lnTo>
                <a:lnTo>
                  <a:pt x="715943" y="638961"/>
                </a:lnTo>
                <a:lnTo>
                  <a:pt x="720196" y="640544"/>
                </a:lnTo>
                <a:lnTo>
                  <a:pt x="724183" y="642391"/>
                </a:lnTo>
                <a:lnTo>
                  <a:pt x="728170" y="644502"/>
                </a:lnTo>
                <a:lnTo>
                  <a:pt x="731892" y="646612"/>
                </a:lnTo>
                <a:lnTo>
                  <a:pt x="735879" y="648987"/>
                </a:lnTo>
                <a:lnTo>
                  <a:pt x="739334" y="651889"/>
                </a:lnTo>
                <a:lnTo>
                  <a:pt x="742790" y="654528"/>
                </a:lnTo>
                <a:lnTo>
                  <a:pt x="745979" y="657430"/>
                </a:lnTo>
                <a:lnTo>
                  <a:pt x="749169" y="660332"/>
                </a:lnTo>
                <a:lnTo>
                  <a:pt x="752093" y="663499"/>
                </a:lnTo>
                <a:lnTo>
                  <a:pt x="755283" y="666665"/>
                </a:lnTo>
                <a:lnTo>
                  <a:pt x="757941" y="670359"/>
                </a:lnTo>
                <a:lnTo>
                  <a:pt x="760599" y="673789"/>
                </a:lnTo>
                <a:lnTo>
                  <a:pt x="762991" y="677219"/>
                </a:lnTo>
                <a:lnTo>
                  <a:pt x="765117" y="680913"/>
                </a:lnTo>
                <a:lnTo>
                  <a:pt x="767244" y="684870"/>
                </a:lnTo>
                <a:lnTo>
                  <a:pt x="769105" y="689092"/>
                </a:lnTo>
                <a:lnTo>
                  <a:pt x="770965" y="693050"/>
                </a:lnTo>
                <a:lnTo>
                  <a:pt x="772294" y="697007"/>
                </a:lnTo>
                <a:lnTo>
                  <a:pt x="774155" y="701229"/>
                </a:lnTo>
                <a:lnTo>
                  <a:pt x="775218" y="705714"/>
                </a:lnTo>
                <a:lnTo>
                  <a:pt x="776016" y="710200"/>
                </a:lnTo>
                <a:lnTo>
                  <a:pt x="776813" y="714685"/>
                </a:lnTo>
                <a:lnTo>
                  <a:pt x="777345" y="719171"/>
                </a:lnTo>
                <a:lnTo>
                  <a:pt x="777876" y="723656"/>
                </a:lnTo>
                <a:lnTo>
                  <a:pt x="777876" y="728669"/>
                </a:lnTo>
                <a:lnTo>
                  <a:pt x="777610" y="734738"/>
                </a:lnTo>
                <a:lnTo>
                  <a:pt x="777079" y="740806"/>
                </a:lnTo>
                <a:lnTo>
                  <a:pt x="776016" y="746875"/>
                </a:lnTo>
                <a:lnTo>
                  <a:pt x="774687" y="752943"/>
                </a:lnTo>
                <a:lnTo>
                  <a:pt x="773092" y="758484"/>
                </a:lnTo>
                <a:lnTo>
                  <a:pt x="770965" y="764288"/>
                </a:lnTo>
                <a:lnTo>
                  <a:pt x="768573" y="769565"/>
                </a:lnTo>
                <a:lnTo>
                  <a:pt x="765915" y="774842"/>
                </a:lnTo>
                <a:lnTo>
                  <a:pt x="762991" y="779855"/>
                </a:lnTo>
                <a:lnTo>
                  <a:pt x="759801" y="784869"/>
                </a:lnTo>
                <a:lnTo>
                  <a:pt x="756080" y="789354"/>
                </a:lnTo>
                <a:lnTo>
                  <a:pt x="752093" y="793839"/>
                </a:lnTo>
                <a:lnTo>
                  <a:pt x="748106" y="798061"/>
                </a:lnTo>
                <a:lnTo>
                  <a:pt x="743853" y="802019"/>
                </a:lnTo>
                <a:lnTo>
                  <a:pt x="739334" y="805713"/>
                </a:lnTo>
                <a:lnTo>
                  <a:pt x="734284" y="809143"/>
                </a:lnTo>
                <a:lnTo>
                  <a:pt x="732955" y="809934"/>
                </a:lnTo>
                <a:lnTo>
                  <a:pt x="731360" y="810726"/>
                </a:lnTo>
                <a:lnTo>
                  <a:pt x="725778" y="813892"/>
                </a:lnTo>
                <a:lnTo>
                  <a:pt x="719930" y="816794"/>
                </a:lnTo>
                <a:lnTo>
                  <a:pt x="713551" y="819433"/>
                </a:lnTo>
                <a:lnTo>
                  <a:pt x="707437" y="821543"/>
                </a:lnTo>
                <a:lnTo>
                  <a:pt x="700792" y="823127"/>
                </a:lnTo>
                <a:lnTo>
                  <a:pt x="693881" y="824446"/>
                </a:lnTo>
                <a:lnTo>
                  <a:pt x="687236" y="825237"/>
                </a:lnTo>
                <a:lnTo>
                  <a:pt x="680325" y="825501"/>
                </a:lnTo>
                <a:lnTo>
                  <a:pt x="675009" y="825237"/>
                </a:lnTo>
                <a:lnTo>
                  <a:pt x="670224" y="824973"/>
                </a:lnTo>
                <a:lnTo>
                  <a:pt x="665440" y="824446"/>
                </a:lnTo>
                <a:lnTo>
                  <a:pt x="660655" y="823390"/>
                </a:lnTo>
                <a:lnTo>
                  <a:pt x="655605" y="822335"/>
                </a:lnTo>
                <a:lnTo>
                  <a:pt x="651086" y="821280"/>
                </a:lnTo>
                <a:lnTo>
                  <a:pt x="646567" y="819696"/>
                </a:lnTo>
                <a:lnTo>
                  <a:pt x="642314" y="817586"/>
                </a:lnTo>
                <a:lnTo>
                  <a:pt x="637796" y="815739"/>
                </a:lnTo>
                <a:lnTo>
                  <a:pt x="633543" y="813628"/>
                </a:lnTo>
                <a:lnTo>
                  <a:pt x="629556" y="811253"/>
                </a:lnTo>
                <a:lnTo>
                  <a:pt x="625568" y="808879"/>
                </a:lnTo>
                <a:lnTo>
                  <a:pt x="621581" y="806240"/>
                </a:lnTo>
                <a:lnTo>
                  <a:pt x="617860" y="803338"/>
                </a:lnTo>
                <a:lnTo>
                  <a:pt x="614405" y="800172"/>
                </a:lnTo>
                <a:lnTo>
                  <a:pt x="611215" y="797006"/>
                </a:lnTo>
                <a:lnTo>
                  <a:pt x="608025" y="793576"/>
                </a:lnTo>
                <a:lnTo>
                  <a:pt x="604836" y="790146"/>
                </a:lnTo>
                <a:lnTo>
                  <a:pt x="601912" y="786452"/>
                </a:lnTo>
                <a:lnTo>
                  <a:pt x="598988" y="782758"/>
                </a:lnTo>
                <a:lnTo>
                  <a:pt x="596595" y="778800"/>
                </a:lnTo>
                <a:lnTo>
                  <a:pt x="594203" y="774579"/>
                </a:lnTo>
                <a:lnTo>
                  <a:pt x="592077" y="770621"/>
                </a:lnTo>
                <a:lnTo>
                  <a:pt x="590216" y="766399"/>
                </a:lnTo>
                <a:lnTo>
                  <a:pt x="588621" y="761650"/>
                </a:lnTo>
                <a:lnTo>
                  <a:pt x="587026" y="757165"/>
                </a:lnTo>
                <a:lnTo>
                  <a:pt x="585697" y="752679"/>
                </a:lnTo>
                <a:lnTo>
                  <a:pt x="584634" y="748194"/>
                </a:lnTo>
                <a:lnTo>
                  <a:pt x="583571" y="743181"/>
                </a:lnTo>
                <a:lnTo>
                  <a:pt x="583039" y="738431"/>
                </a:lnTo>
                <a:lnTo>
                  <a:pt x="582508" y="733418"/>
                </a:lnTo>
                <a:lnTo>
                  <a:pt x="582508" y="728669"/>
                </a:lnTo>
                <a:lnTo>
                  <a:pt x="582508" y="724711"/>
                </a:lnTo>
                <a:lnTo>
                  <a:pt x="582773" y="721017"/>
                </a:lnTo>
                <a:lnTo>
                  <a:pt x="583837" y="714157"/>
                </a:lnTo>
                <a:lnTo>
                  <a:pt x="585432" y="707034"/>
                </a:lnTo>
                <a:lnTo>
                  <a:pt x="587292" y="700173"/>
                </a:lnTo>
                <a:lnTo>
                  <a:pt x="581976" y="689883"/>
                </a:lnTo>
                <a:lnTo>
                  <a:pt x="576660" y="679330"/>
                </a:lnTo>
                <a:lnTo>
                  <a:pt x="566825" y="657958"/>
                </a:lnTo>
                <a:lnTo>
                  <a:pt x="557256" y="636322"/>
                </a:lnTo>
                <a:lnTo>
                  <a:pt x="548218" y="614687"/>
                </a:lnTo>
                <a:lnTo>
                  <a:pt x="539447" y="592787"/>
                </a:lnTo>
                <a:lnTo>
                  <a:pt x="531738" y="571943"/>
                </a:lnTo>
                <a:lnTo>
                  <a:pt x="524296" y="551627"/>
                </a:lnTo>
                <a:lnTo>
                  <a:pt x="517651" y="532366"/>
                </a:lnTo>
                <a:lnTo>
                  <a:pt x="511537" y="514425"/>
                </a:lnTo>
                <a:lnTo>
                  <a:pt x="505955" y="497802"/>
                </a:lnTo>
                <a:lnTo>
                  <a:pt x="497715" y="470626"/>
                </a:lnTo>
                <a:lnTo>
                  <a:pt x="492399" y="452684"/>
                </a:lnTo>
                <a:lnTo>
                  <a:pt x="490538" y="446088"/>
                </a:lnTo>
                <a:close/>
                <a:moveTo>
                  <a:pt x="1057656" y="412750"/>
                </a:moveTo>
                <a:lnTo>
                  <a:pt x="1062483" y="412750"/>
                </a:lnTo>
                <a:lnTo>
                  <a:pt x="1067042" y="413278"/>
                </a:lnTo>
                <a:lnTo>
                  <a:pt x="1071602" y="414333"/>
                </a:lnTo>
                <a:lnTo>
                  <a:pt x="1076429" y="415653"/>
                </a:lnTo>
                <a:lnTo>
                  <a:pt x="1080720" y="417500"/>
                </a:lnTo>
                <a:lnTo>
                  <a:pt x="1084743" y="419874"/>
                </a:lnTo>
                <a:lnTo>
                  <a:pt x="1088498" y="422249"/>
                </a:lnTo>
                <a:lnTo>
                  <a:pt x="1092520" y="425416"/>
                </a:lnTo>
                <a:lnTo>
                  <a:pt x="1096007" y="429110"/>
                </a:lnTo>
                <a:lnTo>
                  <a:pt x="1098957" y="432804"/>
                </a:lnTo>
                <a:lnTo>
                  <a:pt x="1101639" y="436762"/>
                </a:lnTo>
                <a:lnTo>
                  <a:pt x="1103784" y="441247"/>
                </a:lnTo>
                <a:lnTo>
                  <a:pt x="1105662" y="445997"/>
                </a:lnTo>
                <a:lnTo>
                  <a:pt x="1107002" y="450483"/>
                </a:lnTo>
                <a:lnTo>
                  <a:pt x="1107807" y="454968"/>
                </a:lnTo>
                <a:lnTo>
                  <a:pt x="1108075" y="459718"/>
                </a:lnTo>
                <a:lnTo>
                  <a:pt x="1108075" y="464467"/>
                </a:lnTo>
                <a:lnTo>
                  <a:pt x="1107539" y="469217"/>
                </a:lnTo>
                <a:lnTo>
                  <a:pt x="1106466" y="473703"/>
                </a:lnTo>
                <a:lnTo>
                  <a:pt x="1105125" y="477924"/>
                </a:lnTo>
                <a:lnTo>
                  <a:pt x="1103248" y="482146"/>
                </a:lnTo>
                <a:lnTo>
                  <a:pt x="1101102" y="486632"/>
                </a:lnTo>
                <a:lnTo>
                  <a:pt x="1098420" y="490326"/>
                </a:lnTo>
                <a:lnTo>
                  <a:pt x="1095202" y="494020"/>
                </a:lnTo>
                <a:lnTo>
                  <a:pt x="1091716" y="497187"/>
                </a:lnTo>
                <a:lnTo>
                  <a:pt x="1087693" y="500353"/>
                </a:lnTo>
                <a:lnTo>
                  <a:pt x="1083670" y="503255"/>
                </a:lnTo>
                <a:lnTo>
                  <a:pt x="1079111" y="505366"/>
                </a:lnTo>
                <a:lnTo>
                  <a:pt x="1074552" y="507213"/>
                </a:lnTo>
                <a:lnTo>
                  <a:pt x="1069724" y="508533"/>
                </a:lnTo>
                <a:lnTo>
                  <a:pt x="1065165" y="509324"/>
                </a:lnTo>
                <a:lnTo>
                  <a:pt x="1060338" y="509588"/>
                </a:lnTo>
                <a:lnTo>
                  <a:pt x="1055779" y="509588"/>
                </a:lnTo>
                <a:lnTo>
                  <a:pt x="1050683" y="509060"/>
                </a:lnTo>
                <a:lnTo>
                  <a:pt x="1046124" y="508005"/>
                </a:lnTo>
                <a:lnTo>
                  <a:pt x="1041833" y="506686"/>
                </a:lnTo>
                <a:lnTo>
                  <a:pt x="1037542" y="504839"/>
                </a:lnTo>
                <a:lnTo>
                  <a:pt x="1033251" y="502464"/>
                </a:lnTo>
                <a:lnTo>
                  <a:pt x="1029228" y="499561"/>
                </a:lnTo>
                <a:lnTo>
                  <a:pt x="1025473" y="496659"/>
                </a:lnTo>
                <a:lnTo>
                  <a:pt x="1022255" y="493229"/>
                </a:lnTo>
                <a:lnTo>
                  <a:pt x="1019305" y="489534"/>
                </a:lnTo>
                <a:lnTo>
                  <a:pt x="1016355" y="485313"/>
                </a:lnTo>
                <a:lnTo>
                  <a:pt x="1013941" y="480827"/>
                </a:lnTo>
                <a:lnTo>
                  <a:pt x="1012064" y="476341"/>
                </a:lnTo>
                <a:lnTo>
                  <a:pt x="1010991" y="471856"/>
                </a:lnTo>
                <a:lnTo>
                  <a:pt x="1009918" y="467106"/>
                </a:lnTo>
                <a:lnTo>
                  <a:pt x="1009650" y="462357"/>
                </a:lnTo>
                <a:lnTo>
                  <a:pt x="1009650" y="457607"/>
                </a:lnTo>
                <a:lnTo>
                  <a:pt x="1010455" y="453121"/>
                </a:lnTo>
                <a:lnTo>
                  <a:pt x="1011259" y="448636"/>
                </a:lnTo>
                <a:lnTo>
                  <a:pt x="1012869" y="443886"/>
                </a:lnTo>
                <a:lnTo>
                  <a:pt x="1014478" y="439664"/>
                </a:lnTo>
                <a:lnTo>
                  <a:pt x="1017160" y="435706"/>
                </a:lnTo>
                <a:lnTo>
                  <a:pt x="1019841" y="432012"/>
                </a:lnTo>
                <a:lnTo>
                  <a:pt x="1022791" y="428318"/>
                </a:lnTo>
                <a:lnTo>
                  <a:pt x="1026278" y="424624"/>
                </a:lnTo>
                <a:lnTo>
                  <a:pt x="1030033" y="421721"/>
                </a:lnTo>
                <a:lnTo>
                  <a:pt x="1034324" y="419083"/>
                </a:lnTo>
                <a:lnTo>
                  <a:pt x="1038883" y="416708"/>
                </a:lnTo>
                <a:lnTo>
                  <a:pt x="1043442" y="415125"/>
                </a:lnTo>
                <a:lnTo>
                  <a:pt x="1048269" y="413806"/>
                </a:lnTo>
                <a:lnTo>
                  <a:pt x="1052829" y="413014"/>
                </a:lnTo>
                <a:lnTo>
                  <a:pt x="1057656" y="412750"/>
                </a:lnTo>
                <a:close/>
                <a:moveTo>
                  <a:pt x="297411" y="412750"/>
                </a:moveTo>
                <a:lnTo>
                  <a:pt x="301885" y="412750"/>
                </a:lnTo>
                <a:lnTo>
                  <a:pt x="306885" y="413014"/>
                </a:lnTo>
                <a:lnTo>
                  <a:pt x="311358" y="413806"/>
                </a:lnTo>
                <a:lnTo>
                  <a:pt x="316095" y="415125"/>
                </a:lnTo>
                <a:lnTo>
                  <a:pt x="320568" y="416708"/>
                </a:lnTo>
                <a:lnTo>
                  <a:pt x="325042" y="419083"/>
                </a:lnTo>
                <a:lnTo>
                  <a:pt x="329252" y="421721"/>
                </a:lnTo>
                <a:lnTo>
                  <a:pt x="332936" y="424624"/>
                </a:lnTo>
                <a:lnTo>
                  <a:pt x="336357" y="428318"/>
                </a:lnTo>
                <a:lnTo>
                  <a:pt x="339252" y="432012"/>
                </a:lnTo>
                <a:lnTo>
                  <a:pt x="342146" y="435706"/>
                </a:lnTo>
                <a:lnTo>
                  <a:pt x="344251" y="439664"/>
                </a:lnTo>
                <a:lnTo>
                  <a:pt x="346093" y="443886"/>
                </a:lnTo>
                <a:lnTo>
                  <a:pt x="347672" y="448636"/>
                </a:lnTo>
                <a:lnTo>
                  <a:pt x="348462" y="453121"/>
                </a:lnTo>
                <a:lnTo>
                  <a:pt x="348988" y="457607"/>
                </a:lnTo>
                <a:lnTo>
                  <a:pt x="349251" y="462357"/>
                </a:lnTo>
                <a:lnTo>
                  <a:pt x="348725" y="467106"/>
                </a:lnTo>
                <a:lnTo>
                  <a:pt x="347936" y="471856"/>
                </a:lnTo>
                <a:lnTo>
                  <a:pt x="346883" y="476341"/>
                </a:lnTo>
                <a:lnTo>
                  <a:pt x="345041" y="480827"/>
                </a:lnTo>
                <a:lnTo>
                  <a:pt x="342673" y="485313"/>
                </a:lnTo>
                <a:lnTo>
                  <a:pt x="339778" y="489534"/>
                </a:lnTo>
                <a:lnTo>
                  <a:pt x="336883" y="493229"/>
                </a:lnTo>
                <a:lnTo>
                  <a:pt x="333462" y="496659"/>
                </a:lnTo>
                <a:lnTo>
                  <a:pt x="330042" y="499561"/>
                </a:lnTo>
                <a:lnTo>
                  <a:pt x="326094" y="502464"/>
                </a:lnTo>
                <a:lnTo>
                  <a:pt x="322147" y="504839"/>
                </a:lnTo>
                <a:lnTo>
                  <a:pt x="317674" y="506686"/>
                </a:lnTo>
                <a:lnTo>
                  <a:pt x="313463" y="508005"/>
                </a:lnTo>
                <a:lnTo>
                  <a:pt x="308990" y="509060"/>
                </a:lnTo>
                <a:lnTo>
                  <a:pt x="304253" y="509588"/>
                </a:lnTo>
                <a:lnTo>
                  <a:pt x="299517" y="509588"/>
                </a:lnTo>
                <a:lnTo>
                  <a:pt x="294780" y="509324"/>
                </a:lnTo>
                <a:lnTo>
                  <a:pt x="290306" y="508533"/>
                </a:lnTo>
                <a:lnTo>
                  <a:pt x="285833" y="507213"/>
                </a:lnTo>
                <a:lnTo>
                  <a:pt x="281096" y="505366"/>
                </a:lnTo>
                <a:lnTo>
                  <a:pt x="276623" y="503255"/>
                </a:lnTo>
                <a:lnTo>
                  <a:pt x="272412" y="500353"/>
                </a:lnTo>
                <a:lnTo>
                  <a:pt x="268728" y="497187"/>
                </a:lnTo>
                <a:lnTo>
                  <a:pt x="265044" y="494020"/>
                </a:lnTo>
                <a:lnTo>
                  <a:pt x="262150" y="490326"/>
                </a:lnTo>
                <a:lnTo>
                  <a:pt x="259518" y="486632"/>
                </a:lnTo>
                <a:lnTo>
                  <a:pt x="257413" y="482146"/>
                </a:lnTo>
                <a:lnTo>
                  <a:pt x="255571" y="477924"/>
                </a:lnTo>
                <a:lnTo>
                  <a:pt x="254255" y="473703"/>
                </a:lnTo>
                <a:lnTo>
                  <a:pt x="253203" y="469217"/>
                </a:lnTo>
                <a:lnTo>
                  <a:pt x="252676" y="464467"/>
                </a:lnTo>
                <a:lnTo>
                  <a:pt x="252413" y="459718"/>
                </a:lnTo>
                <a:lnTo>
                  <a:pt x="252940" y="454968"/>
                </a:lnTo>
                <a:lnTo>
                  <a:pt x="253729" y="450483"/>
                </a:lnTo>
                <a:lnTo>
                  <a:pt x="255045" y="445997"/>
                </a:lnTo>
                <a:lnTo>
                  <a:pt x="256624" y="441247"/>
                </a:lnTo>
                <a:lnTo>
                  <a:pt x="258992" y="436762"/>
                </a:lnTo>
                <a:lnTo>
                  <a:pt x="261623" y="432804"/>
                </a:lnTo>
                <a:lnTo>
                  <a:pt x="264518" y="428846"/>
                </a:lnTo>
                <a:lnTo>
                  <a:pt x="268202" y="425416"/>
                </a:lnTo>
                <a:lnTo>
                  <a:pt x="271623" y="422249"/>
                </a:lnTo>
                <a:lnTo>
                  <a:pt x="275570" y="419611"/>
                </a:lnTo>
                <a:lnTo>
                  <a:pt x="279517" y="417500"/>
                </a:lnTo>
                <a:lnTo>
                  <a:pt x="283728" y="415653"/>
                </a:lnTo>
                <a:lnTo>
                  <a:pt x="288464" y="414333"/>
                </a:lnTo>
                <a:lnTo>
                  <a:pt x="292938" y="413278"/>
                </a:lnTo>
                <a:lnTo>
                  <a:pt x="297411" y="412750"/>
                </a:lnTo>
                <a:close/>
                <a:moveTo>
                  <a:pt x="900507" y="252413"/>
                </a:moveTo>
                <a:lnTo>
                  <a:pt x="905256" y="252941"/>
                </a:lnTo>
                <a:lnTo>
                  <a:pt x="910006" y="253732"/>
                </a:lnTo>
                <a:lnTo>
                  <a:pt x="914491" y="254788"/>
                </a:lnTo>
                <a:lnTo>
                  <a:pt x="918977" y="256635"/>
                </a:lnTo>
                <a:lnTo>
                  <a:pt x="923463" y="259274"/>
                </a:lnTo>
                <a:lnTo>
                  <a:pt x="927685" y="261912"/>
                </a:lnTo>
                <a:lnTo>
                  <a:pt x="931379" y="264815"/>
                </a:lnTo>
                <a:lnTo>
                  <a:pt x="934809" y="267981"/>
                </a:lnTo>
                <a:lnTo>
                  <a:pt x="937711" y="271675"/>
                </a:lnTo>
                <a:lnTo>
                  <a:pt x="940350" y="275633"/>
                </a:lnTo>
                <a:lnTo>
                  <a:pt x="942989" y="279855"/>
                </a:lnTo>
                <a:lnTo>
                  <a:pt x="944572" y="284077"/>
                </a:lnTo>
                <a:lnTo>
                  <a:pt x="946155" y="288299"/>
                </a:lnTo>
                <a:lnTo>
                  <a:pt x="946947" y="292784"/>
                </a:lnTo>
                <a:lnTo>
                  <a:pt x="947474" y="297798"/>
                </a:lnTo>
                <a:lnTo>
                  <a:pt x="947738" y="302283"/>
                </a:lnTo>
                <a:lnTo>
                  <a:pt x="947474" y="307033"/>
                </a:lnTo>
                <a:lnTo>
                  <a:pt x="946683" y="311519"/>
                </a:lnTo>
                <a:lnTo>
                  <a:pt x="945363" y="316532"/>
                </a:lnTo>
                <a:lnTo>
                  <a:pt x="943516" y="320754"/>
                </a:lnTo>
                <a:lnTo>
                  <a:pt x="941142" y="325240"/>
                </a:lnTo>
                <a:lnTo>
                  <a:pt x="938503" y="329197"/>
                </a:lnTo>
                <a:lnTo>
                  <a:pt x="935337" y="333155"/>
                </a:lnTo>
                <a:lnTo>
                  <a:pt x="932170" y="336586"/>
                </a:lnTo>
                <a:lnTo>
                  <a:pt x="928476" y="339752"/>
                </a:lnTo>
                <a:lnTo>
                  <a:pt x="924782" y="342391"/>
                </a:lnTo>
                <a:lnTo>
                  <a:pt x="920296" y="344502"/>
                </a:lnTo>
                <a:lnTo>
                  <a:pt x="916075" y="346349"/>
                </a:lnTo>
                <a:lnTo>
                  <a:pt x="911853" y="347668"/>
                </a:lnTo>
                <a:lnTo>
                  <a:pt x="907367" y="348723"/>
                </a:lnTo>
                <a:lnTo>
                  <a:pt x="902354" y="349251"/>
                </a:lnTo>
                <a:lnTo>
                  <a:pt x="897868" y="349251"/>
                </a:lnTo>
                <a:lnTo>
                  <a:pt x="893118" y="348987"/>
                </a:lnTo>
                <a:lnTo>
                  <a:pt x="888633" y="348196"/>
                </a:lnTo>
                <a:lnTo>
                  <a:pt x="883883" y="346876"/>
                </a:lnTo>
                <a:lnTo>
                  <a:pt x="879398" y="345293"/>
                </a:lnTo>
                <a:lnTo>
                  <a:pt x="874912" y="342918"/>
                </a:lnTo>
                <a:lnTo>
                  <a:pt x="870954" y="340280"/>
                </a:lnTo>
                <a:lnTo>
                  <a:pt x="866996" y="337377"/>
                </a:lnTo>
                <a:lnTo>
                  <a:pt x="863566" y="333947"/>
                </a:lnTo>
                <a:lnTo>
                  <a:pt x="860399" y="330253"/>
                </a:lnTo>
                <a:lnTo>
                  <a:pt x="857761" y="326295"/>
                </a:lnTo>
                <a:lnTo>
                  <a:pt x="855650" y="322337"/>
                </a:lnTo>
                <a:lnTo>
                  <a:pt x="853803" y="318115"/>
                </a:lnTo>
                <a:lnTo>
                  <a:pt x="852483" y="313366"/>
                </a:lnTo>
                <a:lnTo>
                  <a:pt x="851428" y="308880"/>
                </a:lnTo>
                <a:lnTo>
                  <a:pt x="850900" y="304394"/>
                </a:lnTo>
                <a:lnTo>
                  <a:pt x="850900" y="299645"/>
                </a:lnTo>
                <a:lnTo>
                  <a:pt x="851164" y="294895"/>
                </a:lnTo>
                <a:lnTo>
                  <a:pt x="851956" y="290146"/>
                </a:lnTo>
                <a:lnTo>
                  <a:pt x="853275" y="285660"/>
                </a:lnTo>
                <a:lnTo>
                  <a:pt x="854858" y="281174"/>
                </a:lnTo>
                <a:lnTo>
                  <a:pt x="857233" y="276689"/>
                </a:lnTo>
                <a:lnTo>
                  <a:pt x="859872" y="272467"/>
                </a:lnTo>
                <a:lnTo>
                  <a:pt x="862774" y="268773"/>
                </a:lnTo>
                <a:lnTo>
                  <a:pt x="866204" y="265342"/>
                </a:lnTo>
                <a:lnTo>
                  <a:pt x="869898" y="262440"/>
                </a:lnTo>
                <a:lnTo>
                  <a:pt x="873856" y="259801"/>
                </a:lnTo>
                <a:lnTo>
                  <a:pt x="877814" y="257427"/>
                </a:lnTo>
                <a:lnTo>
                  <a:pt x="882036" y="255579"/>
                </a:lnTo>
                <a:lnTo>
                  <a:pt x="886786" y="254260"/>
                </a:lnTo>
                <a:lnTo>
                  <a:pt x="891271" y="253205"/>
                </a:lnTo>
                <a:lnTo>
                  <a:pt x="895757" y="252677"/>
                </a:lnTo>
                <a:lnTo>
                  <a:pt x="900507" y="252413"/>
                </a:lnTo>
                <a:close/>
                <a:moveTo>
                  <a:pt x="459854" y="252413"/>
                </a:moveTo>
                <a:lnTo>
                  <a:pt x="464590" y="252677"/>
                </a:lnTo>
                <a:lnTo>
                  <a:pt x="469064" y="253205"/>
                </a:lnTo>
                <a:lnTo>
                  <a:pt x="473800" y="253996"/>
                </a:lnTo>
                <a:lnTo>
                  <a:pt x="478274" y="255579"/>
                </a:lnTo>
                <a:lnTo>
                  <a:pt x="482484" y="257427"/>
                </a:lnTo>
                <a:lnTo>
                  <a:pt x="486431" y="259801"/>
                </a:lnTo>
                <a:lnTo>
                  <a:pt x="490115" y="262440"/>
                </a:lnTo>
                <a:lnTo>
                  <a:pt x="494063" y="265342"/>
                </a:lnTo>
                <a:lnTo>
                  <a:pt x="497483" y="268773"/>
                </a:lnTo>
                <a:lnTo>
                  <a:pt x="500378" y="272467"/>
                </a:lnTo>
                <a:lnTo>
                  <a:pt x="503010" y="276689"/>
                </a:lnTo>
                <a:lnTo>
                  <a:pt x="505115" y="281174"/>
                </a:lnTo>
                <a:lnTo>
                  <a:pt x="506957" y="285660"/>
                </a:lnTo>
                <a:lnTo>
                  <a:pt x="508273" y="290410"/>
                </a:lnTo>
                <a:lnTo>
                  <a:pt x="509325" y="294895"/>
                </a:lnTo>
                <a:lnTo>
                  <a:pt x="509588" y="299909"/>
                </a:lnTo>
                <a:lnTo>
                  <a:pt x="509588" y="304394"/>
                </a:lnTo>
                <a:lnTo>
                  <a:pt x="508799" y="308880"/>
                </a:lnTo>
                <a:lnTo>
                  <a:pt x="507746" y="313366"/>
                </a:lnTo>
                <a:lnTo>
                  <a:pt x="506430" y="318115"/>
                </a:lnTo>
                <a:lnTo>
                  <a:pt x="504588" y="322337"/>
                </a:lnTo>
                <a:lnTo>
                  <a:pt x="502220" y="326295"/>
                </a:lnTo>
                <a:lnTo>
                  <a:pt x="499852" y="330253"/>
                </a:lnTo>
                <a:lnTo>
                  <a:pt x="496694" y="333947"/>
                </a:lnTo>
                <a:lnTo>
                  <a:pt x="493273" y="337377"/>
                </a:lnTo>
                <a:lnTo>
                  <a:pt x="489326" y="340280"/>
                </a:lnTo>
                <a:lnTo>
                  <a:pt x="485379" y="342918"/>
                </a:lnTo>
                <a:lnTo>
                  <a:pt x="480905" y="345293"/>
                </a:lnTo>
                <a:lnTo>
                  <a:pt x="476432" y="346876"/>
                </a:lnTo>
                <a:lnTo>
                  <a:pt x="471958" y="348196"/>
                </a:lnTo>
                <a:lnTo>
                  <a:pt x="466958" y="348987"/>
                </a:lnTo>
                <a:lnTo>
                  <a:pt x="462485" y="349251"/>
                </a:lnTo>
                <a:lnTo>
                  <a:pt x="457748" y="349251"/>
                </a:lnTo>
                <a:lnTo>
                  <a:pt x="453275" y="348723"/>
                </a:lnTo>
                <a:lnTo>
                  <a:pt x="448538" y="347668"/>
                </a:lnTo>
                <a:lnTo>
                  <a:pt x="444328" y="346349"/>
                </a:lnTo>
                <a:lnTo>
                  <a:pt x="440118" y="344502"/>
                </a:lnTo>
                <a:lnTo>
                  <a:pt x="435907" y="342391"/>
                </a:lnTo>
                <a:lnTo>
                  <a:pt x="431960" y="339752"/>
                </a:lnTo>
                <a:lnTo>
                  <a:pt x="428276" y="336850"/>
                </a:lnTo>
                <a:lnTo>
                  <a:pt x="425118" y="333155"/>
                </a:lnTo>
                <a:lnTo>
                  <a:pt x="421960" y="329461"/>
                </a:lnTo>
                <a:lnTo>
                  <a:pt x="419329" y="325240"/>
                </a:lnTo>
                <a:lnTo>
                  <a:pt x="417224" y="320754"/>
                </a:lnTo>
                <a:lnTo>
                  <a:pt x="415119" y="316268"/>
                </a:lnTo>
                <a:lnTo>
                  <a:pt x="413803" y="311519"/>
                </a:lnTo>
                <a:lnTo>
                  <a:pt x="413013" y="307033"/>
                </a:lnTo>
                <a:lnTo>
                  <a:pt x="412750" y="302283"/>
                </a:lnTo>
                <a:lnTo>
                  <a:pt x="413013" y="297798"/>
                </a:lnTo>
                <a:lnTo>
                  <a:pt x="413540" y="292784"/>
                </a:lnTo>
                <a:lnTo>
                  <a:pt x="414329" y="288299"/>
                </a:lnTo>
                <a:lnTo>
                  <a:pt x="416171" y="284077"/>
                </a:lnTo>
                <a:lnTo>
                  <a:pt x="417750" y="279855"/>
                </a:lnTo>
                <a:lnTo>
                  <a:pt x="420118" y="275633"/>
                </a:lnTo>
                <a:lnTo>
                  <a:pt x="422750" y="271675"/>
                </a:lnTo>
                <a:lnTo>
                  <a:pt x="425644" y="267981"/>
                </a:lnTo>
                <a:lnTo>
                  <a:pt x="429065" y="264815"/>
                </a:lnTo>
                <a:lnTo>
                  <a:pt x="432749" y="261912"/>
                </a:lnTo>
                <a:lnTo>
                  <a:pt x="437223" y="259274"/>
                </a:lnTo>
                <a:lnTo>
                  <a:pt x="441433" y="256635"/>
                </a:lnTo>
                <a:lnTo>
                  <a:pt x="445907" y="254788"/>
                </a:lnTo>
                <a:lnTo>
                  <a:pt x="450380" y="253732"/>
                </a:lnTo>
                <a:lnTo>
                  <a:pt x="455380" y="252941"/>
                </a:lnTo>
                <a:lnTo>
                  <a:pt x="459854" y="252413"/>
                </a:lnTo>
                <a:close/>
                <a:moveTo>
                  <a:pt x="680376" y="193675"/>
                </a:moveTo>
                <a:lnTo>
                  <a:pt x="685390" y="193943"/>
                </a:lnTo>
                <a:lnTo>
                  <a:pt x="690139" y="194748"/>
                </a:lnTo>
                <a:lnTo>
                  <a:pt x="694625" y="195821"/>
                </a:lnTo>
                <a:lnTo>
                  <a:pt x="699374" y="197430"/>
                </a:lnTo>
                <a:lnTo>
                  <a:pt x="703332" y="199575"/>
                </a:lnTo>
                <a:lnTo>
                  <a:pt x="707290" y="201989"/>
                </a:lnTo>
                <a:lnTo>
                  <a:pt x="710984" y="204939"/>
                </a:lnTo>
                <a:lnTo>
                  <a:pt x="714415" y="208157"/>
                </a:lnTo>
                <a:lnTo>
                  <a:pt x="717845" y="211644"/>
                </a:lnTo>
                <a:lnTo>
                  <a:pt x="720483" y="215398"/>
                </a:lnTo>
                <a:lnTo>
                  <a:pt x="722858" y="219421"/>
                </a:lnTo>
                <a:lnTo>
                  <a:pt x="724969" y="223712"/>
                </a:lnTo>
                <a:lnTo>
                  <a:pt x="726552" y="228271"/>
                </a:lnTo>
                <a:lnTo>
                  <a:pt x="727608" y="232831"/>
                </a:lnTo>
                <a:lnTo>
                  <a:pt x="728399" y="237658"/>
                </a:lnTo>
                <a:lnTo>
                  <a:pt x="728663" y="243022"/>
                </a:lnTo>
                <a:lnTo>
                  <a:pt x="728399" y="247849"/>
                </a:lnTo>
                <a:lnTo>
                  <a:pt x="727608" y="252676"/>
                </a:lnTo>
                <a:lnTo>
                  <a:pt x="726552" y="257504"/>
                </a:lnTo>
                <a:lnTo>
                  <a:pt x="724969" y="262063"/>
                </a:lnTo>
                <a:lnTo>
                  <a:pt x="722858" y="266354"/>
                </a:lnTo>
                <a:lnTo>
                  <a:pt x="720483" y="270377"/>
                </a:lnTo>
                <a:lnTo>
                  <a:pt x="717845" y="274132"/>
                </a:lnTo>
                <a:lnTo>
                  <a:pt x="714415" y="277618"/>
                </a:lnTo>
                <a:lnTo>
                  <a:pt x="710984" y="281104"/>
                </a:lnTo>
                <a:lnTo>
                  <a:pt x="707290" y="283786"/>
                </a:lnTo>
                <a:lnTo>
                  <a:pt x="703332" y="286200"/>
                </a:lnTo>
                <a:lnTo>
                  <a:pt x="699374" y="288345"/>
                </a:lnTo>
                <a:lnTo>
                  <a:pt x="694625" y="289955"/>
                </a:lnTo>
                <a:lnTo>
                  <a:pt x="690139" y="291027"/>
                </a:lnTo>
                <a:lnTo>
                  <a:pt x="685390" y="291832"/>
                </a:lnTo>
                <a:lnTo>
                  <a:pt x="680376" y="292100"/>
                </a:lnTo>
                <a:lnTo>
                  <a:pt x="675363" y="291832"/>
                </a:lnTo>
                <a:lnTo>
                  <a:pt x="670613" y="291027"/>
                </a:lnTo>
                <a:lnTo>
                  <a:pt x="665864" y="289955"/>
                </a:lnTo>
                <a:lnTo>
                  <a:pt x="661642" y="288345"/>
                </a:lnTo>
                <a:lnTo>
                  <a:pt x="657156" y="286200"/>
                </a:lnTo>
                <a:lnTo>
                  <a:pt x="653198" y="283786"/>
                </a:lnTo>
                <a:lnTo>
                  <a:pt x="649504" y="281104"/>
                </a:lnTo>
                <a:lnTo>
                  <a:pt x="646074" y="277618"/>
                </a:lnTo>
                <a:lnTo>
                  <a:pt x="642908" y="274132"/>
                </a:lnTo>
                <a:lnTo>
                  <a:pt x="640005" y="270377"/>
                </a:lnTo>
                <a:lnTo>
                  <a:pt x="637630" y="266354"/>
                </a:lnTo>
                <a:lnTo>
                  <a:pt x="635519" y="262063"/>
                </a:lnTo>
                <a:lnTo>
                  <a:pt x="633936" y="257504"/>
                </a:lnTo>
                <a:lnTo>
                  <a:pt x="632881" y="252676"/>
                </a:lnTo>
                <a:lnTo>
                  <a:pt x="632089" y="247849"/>
                </a:lnTo>
                <a:lnTo>
                  <a:pt x="631825" y="243022"/>
                </a:lnTo>
                <a:lnTo>
                  <a:pt x="632089" y="237658"/>
                </a:lnTo>
                <a:lnTo>
                  <a:pt x="632881" y="232831"/>
                </a:lnTo>
                <a:lnTo>
                  <a:pt x="633936" y="228271"/>
                </a:lnTo>
                <a:lnTo>
                  <a:pt x="635519" y="223712"/>
                </a:lnTo>
                <a:lnTo>
                  <a:pt x="637630" y="219421"/>
                </a:lnTo>
                <a:lnTo>
                  <a:pt x="640005" y="215398"/>
                </a:lnTo>
                <a:lnTo>
                  <a:pt x="642908" y="211644"/>
                </a:lnTo>
                <a:lnTo>
                  <a:pt x="646074" y="208157"/>
                </a:lnTo>
                <a:lnTo>
                  <a:pt x="649504" y="204939"/>
                </a:lnTo>
                <a:lnTo>
                  <a:pt x="653198" y="201989"/>
                </a:lnTo>
                <a:lnTo>
                  <a:pt x="657156" y="199575"/>
                </a:lnTo>
                <a:lnTo>
                  <a:pt x="661642" y="197430"/>
                </a:lnTo>
                <a:lnTo>
                  <a:pt x="665864" y="195821"/>
                </a:lnTo>
                <a:lnTo>
                  <a:pt x="670613" y="194748"/>
                </a:lnTo>
                <a:lnTo>
                  <a:pt x="675363" y="193943"/>
                </a:lnTo>
                <a:lnTo>
                  <a:pt x="680376" y="193675"/>
                </a:lnTo>
                <a:close/>
                <a:moveTo>
                  <a:pt x="665298" y="97348"/>
                </a:moveTo>
                <a:lnTo>
                  <a:pt x="650220" y="98141"/>
                </a:lnTo>
                <a:lnTo>
                  <a:pt x="635406" y="98935"/>
                </a:lnTo>
                <a:lnTo>
                  <a:pt x="620592" y="100258"/>
                </a:lnTo>
                <a:lnTo>
                  <a:pt x="606043" y="101845"/>
                </a:lnTo>
                <a:lnTo>
                  <a:pt x="591494" y="103961"/>
                </a:lnTo>
                <a:lnTo>
                  <a:pt x="577209" y="106342"/>
                </a:lnTo>
                <a:lnTo>
                  <a:pt x="562660" y="108987"/>
                </a:lnTo>
                <a:lnTo>
                  <a:pt x="548904" y="112162"/>
                </a:lnTo>
                <a:lnTo>
                  <a:pt x="534619" y="115601"/>
                </a:lnTo>
                <a:lnTo>
                  <a:pt x="520864" y="119304"/>
                </a:lnTo>
                <a:lnTo>
                  <a:pt x="506844" y="123537"/>
                </a:lnTo>
                <a:lnTo>
                  <a:pt x="493617" y="127769"/>
                </a:lnTo>
                <a:lnTo>
                  <a:pt x="479861" y="132795"/>
                </a:lnTo>
                <a:lnTo>
                  <a:pt x="466635" y="137821"/>
                </a:lnTo>
                <a:lnTo>
                  <a:pt x="453673" y="143112"/>
                </a:lnTo>
                <a:lnTo>
                  <a:pt x="440446" y="148932"/>
                </a:lnTo>
                <a:lnTo>
                  <a:pt x="427748" y="154751"/>
                </a:lnTo>
                <a:lnTo>
                  <a:pt x="414786" y="161100"/>
                </a:lnTo>
                <a:lnTo>
                  <a:pt x="402618" y="167713"/>
                </a:lnTo>
                <a:lnTo>
                  <a:pt x="390185" y="174591"/>
                </a:lnTo>
                <a:lnTo>
                  <a:pt x="378016" y="181734"/>
                </a:lnTo>
                <a:lnTo>
                  <a:pt x="366113" y="189405"/>
                </a:lnTo>
                <a:lnTo>
                  <a:pt x="354473" y="196812"/>
                </a:lnTo>
                <a:lnTo>
                  <a:pt x="343098" y="205012"/>
                </a:lnTo>
                <a:lnTo>
                  <a:pt x="331723" y="213213"/>
                </a:lnTo>
                <a:lnTo>
                  <a:pt x="320348" y="221678"/>
                </a:lnTo>
                <a:lnTo>
                  <a:pt x="309503" y="230672"/>
                </a:lnTo>
                <a:lnTo>
                  <a:pt x="298921" y="239402"/>
                </a:lnTo>
                <a:lnTo>
                  <a:pt x="288605" y="248925"/>
                </a:lnTo>
                <a:lnTo>
                  <a:pt x="278023" y="258183"/>
                </a:lnTo>
                <a:lnTo>
                  <a:pt x="268236" y="268236"/>
                </a:lnTo>
                <a:lnTo>
                  <a:pt x="258448" y="278288"/>
                </a:lnTo>
                <a:lnTo>
                  <a:pt x="248925" y="288340"/>
                </a:lnTo>
                <a:lnTo>
                  <a:pt x="239402" y="298921"/>
                </a:lnTo>
                <a:lnTo>
                  <a:pt x="230672" y="309503"/>
                </a:lnTo>
                <a:lnTo>
                  <a:pt x="221678" y="320613"/>
                </a:lnTo>
                <a:lnTo>
                  <a:pt x="213213" y="331459"/>
                </a:lnTo>
                <a:lnTo>
                  <a:pt x="204748" y="343098"/>
                </a:lnTo>
                <a:lnTo>
                  <a:pt x="196812" y="354738"/>
                </a:lnTo>
                <a:lnTo>
                  <a:pt x="189141" y="366112"/>
                </a:lnTo>
                <a:lnTo>
                  <a:pt x="181734" y="378281"/>
                </a:lnTo>
                <a:lnTo>
                  <a:pt x="174591" y="390449"/>
                </a:lnTo>
                <a:lnTo>
                  <a:pt x="167449" y="402618"/>
                </a:lnTo>
                <a:lnTo>
                  <a:pt x="161100" y="415051"/>
                </a:lnTo>
                <a:lnTo>
                  <a:pt x="154751" y="427748"/>
                </a:lnTo>
                <a:lnTo>
                  <a:pt x="148667" y="440446"/>
                </a:lnTo>
                <a:lnTo>
                  <a:pt x="143112" y="453672"/>
                </a:lnTo>
                <a:lnTo>
                  <a:pt x="137821" y="466899"/>
                </a:lnTo>
                <a:lnTo>
                  <a:pt x="132531" y="479861"/>
                </a:lnTo>
                <a:lnTo>
                  <a:pt x="127769" y="493617"/>
                </a:lnTo>
                <a:lnTo>
                  <a:pt x="123537" y="507108"/>
                </a:lnTo>
                <a:lnTo>
                  <a:pt x="119304" y="521128"/>
                </a:lnTo>
                <a:lnTo>
                  <a:pt x="115336" y="534619"/>
                </a:lnTo>
                <a:lnTo>
                  <a:pt x="111897" y="548904"/>
                </a:lnTo>
                <a:lnTo>
                  <a:pt x="108987" y="562924"/>
                </a:lnTo>
                <a:lnTo>
                  <a:pt x="106342" y="577473"/>
                </a:lnTo>
                <a:lnTo>
                  <a:pt x="103961" y="591494"/>
                </a:lnTo>
                <a:lnTo>
                  <a:pt x="101845" y="606043"/>
                </a:lnTo>
                <a:lnTo>
                  <a:pt x="100258" y="620857"/>
                </a:lnTo>
                <a:lnTo>
                  <a:pt x="98935" y="635671"/>
                </a:lnTo>
                <a:lnTo>
                  <a:pt x="98141" y="650220"/>
                </a:lnTo>
                <a:lnTo>
                  <a:pt x="97348" y="665298"/>
                </a:lnTo>
                <a:lnTo>
                  <a:pt x="97348" y="680376"/>
                </a:lnTo>
                <a:lnTo>
                  <a:pt x="97348" y="692016"/>
                </a:lnTo>
                <a:lnTo>
                  <a:pt x="97612" y="703391"/>
                </a:lnTo>
                <a:lnTo>
                  <a:pt x="98406" y="715030"/>
                </a:lnTo>
                <a:lnTo>
                  <a:pt x="99200" y="726140"/>
                </a:lnTo>
                <a:lnTo>
                  <a:pt x="99993" y="737515"/>
                </a:lnTo>
                <a:lnTo>
                  <a:pt x="101316" y="748890"/>
                </a:lnTo>
                <a:lnTo>
                  <a:pt x="102639" y="760001"/>
                </a:lnTo>
                <a:lnTo>
                  <a:pt x="104490" y="771375"/>
                </a:lnTo>
                <a:lnTo>
                  <a:pt x="106342" y="782221"/>
                </a:lnTo>
                <a:lnTo>
                  <a:pt x="108194" y="793332"/>
                </a:lnTo>
                <a:lnTo>
                  <a:pt x="110574" y="804442"/>
                </a:lnTo>
                <a:lnTo>
                  <a:pt x="112955" y="815023"/>
                </a:lnTo>
                <a:lnTo>
                  <a:pt x="115601" y="825869"/>
                </a:lnTo>
                <a:lnTo>
                  <a:pt x="118775" y="836450"/>
                </a:lnTo>
                <a:lnTo>
                  <a:pt x="121685" y="847296"/>
                </a:lnTo>
                <a:lnTo>
                  <a:pt x="124859" y="857877"/>
                </a:lnTo>
                <a:lnTo>
                  <a:pt x="131473" y="854174"/>
                </a:lnTo>
                <a:lnTo>
                  <a:pt x="138350" y="850735"/>
                </a:lnTo>
                <a:lnTo>
                  <a:pt x="145228" y="847561"/>
                </a:lnTo>
                <a:lnTo>
                  <a:pt x="152106" y="844651"/>
                </a:lnTo>
                <a:lnTo>
                  <a:pt x="159248" y="842005"/>
                </a:lnTo>
                <a:lnTo>
                  <a:pt x="166391" y="839360"/>
                </a:lnTo>
                <a:lnTo>
                  <a:pt x="173798" y="836715"/>
                </a:lnTo>
                <a:lnTo>
                  <a:pt x="180940" y="834599"/>
                </a:lnTo>
                <a:lnTo>
                  <a:pt x="188347" y="832747"/>
                </a:lnTo>
                <a:lnTo>
                  <a:pt x="196018" y="830895"/>
                </a:lnTo>
                <a:lnTo>
                  <a:pt x="203425" y="829572"/>
                </a:lnTo>
                <a:lnTo>
                  <a:pt x="211361" y="828250"/>
                </a:lnTo>
                <a:lnTo>
                  <a:pt x="219033" y="827456"/>
                </a:lnTo>
                <a:lnTo>
                  <a:pt x="226704" y="826663"/>
                </a:lnTo>
                <a:lnTo>
                  <a:pt x="234905" y="826398"/>
                </a:lnTo>
                <a:lnTo>
                  <a:pt x="242841" y="826134"/>
                </a:lnTo>
                <a:lnTo>
                  <a:pt x="255538" y="826398"/>
                </a:lnTo>
                <a:lnTo>
                  <a:pt x="267971" y="827456"/>
                </a:lnTo>
                <a:lnTo>
                  <a:pt x="279875" y="829043"/>
                </a:lnTo>
                <a:lnTo>
                  <a:pt x="291779" y="830895"/>
                </a:lnTo>
                <a:lnTo>
                  <a:pt x="303683" y="833805"/>
                </a:lnTo>
                <a:lnTo>
                  <a:pt x="315058" y="836979"/>
                </a:lnTo>
                <a:lnTo>
                  <a:pt x="326433" y="840947"/>
                </a:lnTo>
                <a:lnTo>
                  <a:pt x="337279" y="845180"/>
                </a:lnTo>
                <a:lnTo>
                  <a:pt x="348389" y="849941"/>
                </a:lnTo>
                <a:lnTo>
                  <a:pt x="358706" y="855232"/>
                </a:lnTo>
                <a:lnTo>
                  <a:pt x="368758" y="861316"/>
                </a:lnTo>
                <a:lnTo>
                  <a:pt x="378810" y="867665"/>
                </a:lnTo>
                <a:lnTo>
                  <a:pt x="388333" y="874278"/>
                </a:lnTo>
                <a:lnTo>
                  <a:pt x="397592" y="881685"/>
                </a:lnTo>
                <a:lnTo>
                  <a:pt x="406321" y="889092"/>
                </a:lnTo>
                <a:lnTo>
                  <a:pt x="414522" y="897293"/>
                </a:lnTo>
                <a:lnTo>
                  <a:pt x="422722" y="905758"/>
                </a:lnTo>
                <a:lnTo>
                  <a:pt x="430394" y="914752"/>
                </a:lnTo>
                <a:lnTo>
                  <a:pt x="437801" y="923746"/>
                </a:lnTo>
                <a:lnTo>
                  <a:pt x="444414" y="933269"/>
                </a:lnTo>
                <a:lnTo>
                  <a:pt x="450498" y="943057"/>
                </a:lnTo>
                <a:lnTo>
                  <a:pt x="456582" y="953373"/>
                </a:lnTo>
                <a:lnTo>
                  <a:pt x="461873" y="963690"/>
                </a:lnTo>
                <a:lnTo>
                  <a:pt x="466635" y="974536"/>
                </a:lnTo>
                <a:lnTo>
                  <a:pt x="470867" y="985382"/>
                </a:lnTo>
                <a:lnTo>
                  <a:pt x="475100" y="996757"/>
                </a:lnTo>
                <a:lnTo>
                  <a:pt x="478274" y="1008396"/>
                </a:lnTo>
                <a:lnTo>
                  <a:pt x="480919" y="1020035"/>
                </a:lnTo>
                <a:lnTo>
                  <a:pt x="483036" y="1032204"/>
                </a:lnTo>
                <a:lnTo>
                  <a:pt x="484623" y="1044372"/>
                </a:lnTo>
                <a:lnTo>
                  <a:pt x="485416" y="1056541"/>
                </a:lnTo>
                <a:lnTo>
                  <a:pt x="485681" y="1069238"/>
                </a:lnTo>
                <a:lnTo>
                  <a:pt x="485681" y="1078762"/>
                </a:lnTo>
                <a:lnTo>
                  <a:pt x="484887" y="1088814"/>
                </a:lnTo>
                <a:lnTo>
                  <a:pt x="484094" y="1098337"/>
                </a:lnTo>
                <a:lnTo>
                  <a:pt x="482771" y="1108125"/>
                </a:lnTo>
                <a:lnTo>
                  <a:pt x="480919" y="1117383"/>
                </a:lnTo>
                <a:lnTo>
                  <a:pt x="478803" y="1126642"/>
                </a:lnTo>
                <a:lnTo>
                  <a:pt x="476422" y="1135636"/>
                </a:lnTo>
                <a:lnTo>
                  <a:pt x="473512" y="1144895"/>
                </a:lnTo>
                <a:lnTo>
                  <a:pt x="470338" y="1153624"/>
                </a:lnTo>
                <a:lnTo>
                  <a:pt x="466899" y="1162354"/>
                </a:lnTo>
                <a:lnTo>
                  <a:pt x="462931" y="1170819"/>
                </a:lnTo>
                <a:lnTo>
                  <a:pt x="458963" y="1179284"/>
                </a:lnTo>
                <a:lnTo>
                  <a:pt x="454731" y="1187484"/>
                </a:lnTo>
                <a:lnTo>
                  <a:pt x="449705" y="1195420"/>
                </a:lnTo>
                <a:lnTo>
                  <a:pt x="444679" y="1203092"/>
                </a:lnTo>
                <a:lnTo>
                  <a:pt x="439652" y="1210763"/>
                </a:lnTo>
                <a:lnTo>
                  <a:pt x="453144" y="1216847"/>
                </a:lnTo>
                <a:lnTo>
                  <a:pt x="467428" y="1222667"/>
                </a:lnTo>
                <a:lnTo>
                  <a:pt x="481713" y="1227958"/>
                </a:lnTo>
                <a:lnTo>
                  <a:pt x="495998" y="1233248"/>
                </a:lnTo>
                <a:lnTo>
                  <a:pt x="510811" y="1237745"/>
                </a:lnTo>
                <a:lnTo>
                  <a:pt x="525361" y="1242242"/>
                </a:lnTo>
                <a:lnTo>
                  <a:pt x="540175" y="1245946"/>
                </a:lnTo>
                <a:lnTo>
                  <a:pt x="555253" y="1249914"/>
                </a:lnTo>
                <a:lnTo>
                  <a:pt x="570596" y="1252824"/>
                </a:lnTo>
                <a:lnTo>
                  <a:pt x="585939" y="1255734"/>
                </a:lnTo>
                <a:lnTo>
                  <a:pt x="601017" y="1258114"/>
                </a:lnTo>
                <a:lnTo>
                  <a:pt x="616624" y="1259966"/>
                </a:lnTo>
                <a:lnTo>
                  <a:pt x="632496" y="1261289"/>
                </a:lnTo>
                <a:lnTo>
                  <a:pt x="648368" y="1262611"/>
                </a:lnTo>
                <a:lnTo>
                  <a:pt x="664240" y="1263140"/>
                </a:lnTo>
                <a:lnTo>
                  <a:pt x="680376" y="1263405"/>
                </a:lnTo>
                <a:lnTo>
                  <a:pt x="696248" y="1263140"/>
                </a:lnTo>
                <a:lnTo>
                  <a:pt x="712120" y="1262611"/>
                </a:lnTo>
                <a:lnTo>
                  <a:pt x="727992" y="1261289"/>
                </a:lnTo>
                <a:lnTo>
                  <a:pt x="743864" y="1259966"/>
                </a:lnTo>
                <a:lnTo>
                  <a:pt x="759472" y="1258114"/>
                </a:lnTo>
                <a:lnTo>
                  <a:pt x="774814" y="1255734"/>
                </a:lnTo>
                <a:lnTo>
                  <a:pt x="789893" y="1252824"/>
                </a:lnTo>
                <a:lnTo>
                  <a:pt x="805236" y="1249914"/>
                </a:lnTo>
                <a:lnTo>
                  <a:pt x="820314" y="1245946"/>
                </a:lnTo>
                <a:lnTo>
                  <a:pt x="835128" y="1242242"/>
                </a:lnTo>
                <a:lnTo>
                  <a:pt x="849941" y="1237745"/>
                </a:lnTo>
                <a:lnTo>
                  <a:pt x="864226" y="1233248"/>
                </a:lnTo>
                <a:lnTo>
                  <a:pt x="878775" y="1227958"/>
                </a:lnTo>
                <a:lnTo>
                  <a:pt x="893060" y="1222667"/>
                </a:lnTo>
                <a:lnTo>
                  <a:pt x="907080" y="1216847"/>
                </a:lnTo>
                <a:lnTo>
                  <a:pt x="920836" y="1210763"/>
                </a:lnTo>
                <a:lnTo>
                  <a:pt x="915545" y="1203092"/>
                </a:lnTo>
                <a:lnTo>
                  <a:pt x="910784" y="1195420"/>
                </a:lnTo>
                <a:lnTo>
                  <a:pt x="906022" y="1187484"/>
                </a:lnTo>
                <a:lnTo>
                  <a:pt x="901525" y="1179284"/>
                </a:lnTo>
                <a:lnTo>
                  <a:pt x="897293" y="1170819"/>
                </a:lnTo>
                <a:lnTo>
                  <a:pt x="893589" y="1162354"/>
                </a:lnTo>
                <a:lnTo>
                  <a:pt x="890150" y="1153624"/>
                </a:lnTo>
                <a:lnTo>
                  <a:pt x="886976" y="1144895"/>
                </a:lnTo>
                <a:lnTo>
                  <a:pt x="884066" y="1135636"/>
                </a:lnTo>
                <a:lnTo>
                  <a:pt x="881685" y="1126642"/>
                </a:lnTo>
                <a:lnTo>
                  <a:pt x="879569" y="1117383"/>
                </a:lnTo>
                <a:lnTo>
                  <a:pt x="877717" y="1108125"/>
                </a:lnTo>
                <a:lnTo>
                  <a:pt x="876395" y="1098337"/>
                </a:lnTo>
                <a:lnTo>
                  <a:pt x="875337" y="1088814"/>
                </a:lnTo>
                <a:lnTo>
                  <a:pt x="874807" y="1078762"/>
                </a:lnTo>
                <a:lnTo>
                  <a:pt x="874543" y="1069238"/>
                </a:lnTo>
                <a:lnTo>
                  <a:pt x="874807" y="1056541"/>
                </a:lnTo>
                <a:lnTo>
                  <a:pt x="875866" y="1044372"/>
                </a:lnTo>
                <a:lnTo>
                  <a:pt x="877453" y="1032204"/>
                </a:lnTo>
                <a:lnTo>
                  <a:pt x="879569" y="1020035"/>
                </a:lnTo>
                <a:lnTo>
                  <a:pt x="882214" y="1008396"/>
                </a:lnTo>
                <a:lnTo>
                  <a:pt x="885653" y="996757"/>
                </a:lnTo>
                <a:lnTo>
                  <a:pt x="889357" y="985382"/>
                </a:lnTo>
                <a:lnTo>
                  <a:pt x="893589" y="974536"/>
                </a:lnTo>
                <a:lnTo>
                  <a:pt x="898615" y="963690"/>
                </a:lnTo>
                <a:lnTo>
                  <a:pt x="904171" y="953373"/>
                </a:lnTo>
                <a:lnTo>
                  <a:pt x="909726" y="943057"/>
                </a:lnTo>
                <a:lnTo>
                  <a:pt x="916074" y="933269"/>
                </a:lnTo>
                <a:lnTo>
                  <a:pt x="922952" y="923746"/>
                </a:lnTo>
                <a:lnTo>
                  <a:pt x="930095" y="914752"/>
                </a:lnTo>
                <a:lnTo>
                  <a:pt x="937502" y="905758"/>
                </a:lnTo>
                <a:lnTo>
                  <a:pt x="945702" y="897293"/>
                </a:lnTo>
                <a:lnTo>
                  <a:pt x="954167" y="889092"/>
                </a:lnTo>
                <a:lnTo>
                  <a:pt x="963161" y="881685"/>
                </a:lnTo>
                <a:lnTo>
                  <a:pt x="972155" y="874278"/>
                </a:lnTo>
                <a:lnTo>
                  <a:pt x="981678" y="867665"/>
                </a:lnTo>
                <a:lnTo>
                  <a:pt x="991466" y="861316"/>
                </a:lnTo>
                <a:lnTo>
                  <a:pt x="1001783" y="855232"/>
                </a:lnTo>
                <a:lnTo>
                  <a:pt x="1012100" y="849941"/>
                </a:lnTo>
                <a:lnTo>
                  <a:pt x="1022945" y="845180"/>
                </a:lnTo>
                <a:lnTo>
                  <a:pt x="1033791" y="840947"/>
                </a:lnTo>
                <a:lnTo>
                  <a:pt x="1045166" y="836979"/>
                </a:lnTo>
                <a:lnTo>
                  <a:pt x="1056805" y="833805"/>
                </a:lnTo>
                <a:lnTo>
                  <a:pt x="1068445" y="830895"/>
                </a:lnTo>
                <a:lnTo>
                  <a:pt x="1080613" y="829043"/>
                </a:lnTo>
                <a:lnTo>
                  <a:pt x="1092782" y="827456"/>
                </a:lnTo>
                <a:lnTo>
                  <a:pt x="1104950" y="826398"/>
                </a:lnTo>
                <a:lnTo>
                  <a:pt x="1117648" y="826134"/>
                </a:lnTo>
                <a:lnTo>
                  <a:pt x="1125584" y="826398"/>
                </a:lnTo>
                <a:lnTo>
                  <a:pt x="1133520" y="826663"/>
                </a:lnTo>
                <a:lnTo>
                  <a:pt x="1141456" y="827456"/>
                </a:lnTo>
                <a:lnTo>
                  <a:pt x="1149392" y="828250"/>
                </a:lnTo>
                <a:lnTo>
                  <a:pt x="1156799" y="829572"/>
                </a:lnTo>
                <a:lnTo>
                  <a:pt x="1164470" y="830895"/>
                </a:lnTo>
                <a:lnTo>
                  <a:pt x="1172141" y="832747"/>
                </a:lnTo>
                <a:lnTo>
                  <a:pt x="1179548" y="834599"/>
                </a:lnTo>
                <a:lnTo>
                  <a:pt x="1186955" y="836715"/>
                </a:lnTo>
                <a:lnTo>
                  <a:pt x="1194098" y="839360"/>
                </a:lnTo>
                <a:lnTo>
                  <a:pt x="1201240" y="842005"/>
                </a:lnTo>
                <a:lnTo>
                  <a:pt x="1208382" y="844651"/>
                </a:lnTo>
                <a:lnTo>
                  <a:pt x="1215260" y="847561"/>
                </a:lnTo>
                <a:lnTo>
                  <a:pt x="1221873" y="850735"/>
                </a:lnTo>
                <a:lnTo>
                  <a:pt x="1228751" y="854174"/>
                </a:lnTo>
                <a:lnTo>
                  <a:pt x="1235365" y="858142"/>
                </a:lnTo>
                <a:lnTo>
                  <a:pt x="1238539" y="847296"/>
                </a:lnTo>
                <a:lnTo>
                  <a:pt x="1241978" y="836715"/>
                </a:lnTo>
                <a:lnTo>
                  <a:pt x="1244888" y="826134"/>
                </a:lnTo>
                <a:lnTo>
                  <a:pt x="1247533" y="815023"/>
                </a:lnTo>
                <a:lnTo>
                  <a:pt x="1249914" y="804442"/>
                </a:lnTo>
                <a:lnTo>
                  <a:pt x="1252030" y="793332"/>
                </a:lnTo>
                <a:lnTo>
                  <a:pt x="1254146" y="782221"/>
                </a:lnTo>
                <a:lnTo>
                  <a:pt x="1255998" y="771375"/>
                </a:lnTo>
                <a:lnTo>
                  <a:pt x="1257585" y="760001"/>
                </a:lnTo>
                <a:lnTo>
                  <a:pt x="1259172" y="748890"/>
                </a:lnTo>
                <a:lnTo>
                  <a:pt x="1260231" y="737515"/>
                </a:lnTo>
                <a:lnTo>
                  <a:pt x="1261553" y="726140"/>
                </a:lnTo>
                <a:lnTo>
                  <a:pt x="1262347" y="715030"/>
                </a:lnTo>
                <a:lnTo>
                  <a:pt x="1262876" y="703391"/>
                </a:lnTo>
                <a:lnTo>
                  <a:pt x="1263140" y="692016"/>
                </a:lnTo>
                <a:lnTo>
                  <a:pt x="1263405" y="680376"/>
                </a:lnTo>
                <a:lnTo>
                  <a:pt x="1263140" y="665298"/>
                </a:lnTo>
                <a:lnTo>
                  <a:pt x="1262611" y="650220"/>
                </a:lnTo>
                <a:lnTo>
                  <a:pt x="1261818" y="635671"/>
                </a:lnTo>
                <a:lnTo>
                  <a:pt x="1260231" y="620857"/>
                </a:lnTo>
                <a:lnTo>
                  <a:pt x="1258379" y="606043"/>
                </a:lnTo>
                <a:lnTo>
                  <a:pt x="1256527" y="591494"/>
                </a:lnTo>
                <a:lnTo>
                  <a:pt x="1254146" y="577473"/>
                </a:lnTo>
                <a:lnTo>
                  <a:pt x="1251501" y="562924"/>
                </a:lnTo>
                <a:lnTo>
                  <a:pt x="1248327" y="548904"/>
                </a:lnTo>
                <a:lnTo>
                  <a:pt x="1244888" y="534619"/>
                </a:lnTo>
                <a:lnTo>
                  <a:pt x="1240920" y="521128"/>
                </a:lnTo>
                <a:lnTo>
                  <a:pt x="1236952" y="507108"/>
                </a:lnTo>
                <a:lnTo>
                  <a:pt x="1232719" y="493617"/>
                </a:lnTo>
                <a:lnTo>
                  <a:pt x="1227958" y="479861"/>
                </a:lnTo>
                <a:lnTo>
                  <a:pt x="1222667" y="466899"/>
                </a:lnTo>
                <a:lnTo>
                  <a:pt x="1217376" y="453672"/>
                </a:lnTo>
                <a:lnTo>
                  <a:pt x="1211821" y="440446"/>
                </a:lnTo>
                <a:lnTo>
                  <a:pt x="1205737" y="427748"/>
                </a:lnTo>
                <a:lnTo>
                  <a:pt x="1199388" y="415051"/>
                </a:lnTo>
                <a:lnTo>
                  <a:pt x="1192775" y="402618"/>
                </a:lnTo>
                <a:lnTo>
                  <a:pt x="1186162" y="390449"/>
                </a:lnTo>
                <a:lnTo>
                  <a:pt x="1178755" y="378281"/>
                </a:lnTo>
                <a:lnTo>
                  <a:pt x="1171348" y="366112"/>
                </a:lnTo>
                <a:lnTo>
                  <a:pt x="1163412" y="354738"/>
                </a:lnTo>
                <a:lnTo>
                  <a:pt x="1155476" y="343098"/>
                </a:lnTo>
                <a:lnTo>
                  <a:pt x="1147275" y="331459"/>
                </a:lnTo>
                <a:lnTo>
                  <a:pt x="1138810" y="320613"/>
                </a:lnTo>
                <a:lnTo>
                  <a:pt x="1130081" y="309503"/>
                </a:lnTo>
                <a:lnTo>
                  <a:pt x="1120822" y="298921"/>
                </a:lnTo>
                <a:lnTo>
                  <a:pt x="1111828" y="288340"/>
                </a:lnTo>
                <a:lnTo>
                  <a:pt x="1102040" y="278288"/>
                </a:lnTo>
                <a:lnTo>
                  <a:pt x="1092517" y="268236"/>
                </a:lnTo>
                <a:lnTo>
                  <a:pt x="1082201" y="258183"/>
                </a:lnTo>
                <a:lnTo>
                  <a:pt x="1071884" y="248925"/>
                </a:lnTo>
                <a:lnTo>
                  <a:pt x="1061567" y="239402"/>
                </a:lnTo>
                <a:lnTo>
                  <a:pt x="1050721" y="230672"/>
                </a:lnTo>
                <a:lnTo>
                  <a:pt x="1040140" y="221678"/>
                </a:lnTo>
                <a:lnTo>
                  <a:pt x="1028765" y="213213"/>
                </a:lnTo>
                <a:lnTo>
                  <a:pt x="1017655" y="205012"/>
                </a:lnTo>
                <a:lnTo>
                  <a:pt x="1006015" y="196812"/>
                </a:lnTo>
                <a:lnTo>
                  <a:pt x="994111" y="189405"/>
                </a:lnTo>
                <a:lnTo>
                  <a:pt x="982472" y="181734"/>
                </a:lnTo>
                <a:lnTo>
                  <a:pt x="970304" y="174591"/>
                </a:lnTo>
                <a:lnTo>
                  <a:pt x="957871" y="167713"/>
                </a:lnTo>
                <a:lnTo>
                  <a:pt x="945438" y="161100"/>
                </a:lnTo>
                <a:lnTo>
                  <a:pt x="932740" y="154751"/>
                </a:lnTo>
                <a:lnTo>
                  <a:pt x="919778" y="148932"/>
                </a:lnTo>
                <a:lnTo>
                  <a:pt x="907080" y="143112"/>
                </a:lnTo>
                <a:lnTo>
                  <a:pt x="893854" y="137821"/>
                </a:lnTo>
                <a:lnTo>
                  <a:pt x="880363" y="132795"/>
                </a:lnTo>
                <a:lnTo>
                  <a:pt x="867136" y="127769"/>
                </a:lnTo>
                <a:lnTo>
                  <a:pt x="853380" y="123537"/>
                </a:lnTo>
                <a:lnTo>
                  <a:pt x="839625" y="119304"/>
                </a:lnTo>
                <a:lnTo>
                  <a:pt x="825605" y="115601"/>
                </a:lnTo>
                <a:lnTo>
                  <a:pt x="811849" y="112162"/>
                </a:lnTo>
                <a:lnTo>
                  <a:pt x="797564" y="108987"/>
                </a:lnTo>
                <a:lnTo>
                  <a:pt x="783279" y="106342"/>
                </a:lnTo>
                <a:lnTo>
                  <a:pt x="768730" y="103961"/>
                </a:lnTo>
                <a:lnTo>
                  <a:pt x="754445" y="101845"/>
                </a:lnTo>
                <a:lnTo>
                  <a:pt x="739896" y="100258"/>
                </a:lnTo>
                <a:lnTo>
                  <a:pt x="725082" y="98935"/>
                </a:lnTo>
                <a:lnTo>
                  <a:pt x="710004" y="98141"/>
                </a:lnTo>
                <a:lnTo>
                  <a:pt x="695190" y="97348"/>
                </a:lnTo>
                <a:lnTo>
                  <a:pt x="680376" y="97348"/>
                </a:lnTo>
                <a:lnTo>
                  <a:pt x="665298" y="97348"/>
                </a:lnTo>
                <a:close/>
                <a:moveTo>
                  <a:pt x="680376" y="0"/>
                </a:moveTo>
                <a:lnTo>
                  <a:pt x="697836" y="265"/>
                </a:lnTo>
                <a:lnTo>
                  <a:pt x="715030" y="1058"/>
                </a:lnTo>
                <a:lnTo>
                  <a:pt x="732489" y="2116"/>
                </a:lnTo>
                <a:lnTo>
                  <a:pt x="749684" y="3704"/>
                </a:lnTo>
                <a:lnTo>
                  <a:pt x="766878" y="5555"/>
                </a:lnTo>
                <a:lnTo>
                  <a:pt x="783808" y="7936"/>
                </a:lnTo>
                <a:lnTo>
                  <a:pt x="800739" y="10581"/>
                </a:lnTo>
                <a:lnTo>
                  <a:pt x="817404" y="13756"/>
                </a:lnTo>
                <a:lnTo>
                  <a:pt x="833805" y="17459"/>
                </a:lnTo>
                <a:lnTo>
                  <a:pt x="850206" y="21427"/>
                </a:lnTo>
                <a:lnTo>
                  <a:pt x="866607" y="25924"/>
                </a:lnTo>
                <a:lnTo>
                  <a:pt x="882479" y="30421"/>
                </a:lnTo>
                <a:lnTo>
                  <a:pt x="898351" y="35976"/>
                </a:lnTo>
                <a:lnTo>
                  <a:pt x="914223" y="41267"/>
                </a:lnTo>
                <a:lnTo>
                  <a:pt x="929830" y="47087"/>
                </a:lnTo>
                <a:lnTo>
                  <a:pt x="945173" y="53436"/>
                </a:lnTo>
                <a:lnTo>
                  <a:pt x="959987" y="60049"/>
                </a:lnTo>
                <a:lnTo>
                  <a:pt x="975065" y="67191"/>
                </a:lnTo>
                <a:lnTo>
                  <a:pt x="989879" y="74598"/>
                </a:lnTo>
                <a:lnTo>
                  <a:pt x="1004428" y="82270"/>
                </a:lnTo>
                <a:lnTo>
                  <a:pt x="1018977" y="89941"/>
                </a:lnTo>
                <a:lnTo>
                  <a:pt x="1032998" y="98671"/>
                </a:lnTo>
                <a:lnTo>
                  <a:pt x="1046753" y="107136"/>
                </a:lnTo>
                <a:lnTo>
                  <a:pt x="1060509" y="116394"/>
                </a:lnTo>
                <a:lnTo>
                  <a:pt x="1074265" y="125388"/>
                </a:lnTo>
                <a:lnTo>
                  <a:pt x="1087227" y="135176"/>
                </a:lnTo>
                <a:lnTo>
                  <a:pt x="1100189" y="144964"/>
                </a:lnTo>
                <a:lnTo>
                  <a:pt x="1113151" y="155280"/>
                </a:lnTo>
                <a:lnTo>
                  <a:pt x="1125319" y="166126"/>
                </a:lnTo>
                <a:lnTo>
                  <a:pt x="1137752" y="176707"/>
                </a:lnTo>
                <a:lnTo>
                  <a:pt x="1149656" y="188082"/>
                </a:lnTo>
                <a:lnTo>
                  <a:pt x="1161296" y="199193"/>
                </a:lnTo>
                <a:lnTo>
                  <a:pt x="1172670" y="211097"/>
                </a:lnTo>
                <a:lnTo>
                  <a:pt x="1183781" y="223001"/>
                </a:lnTo>
                <a:lnTo>
                  <a:pt x="1194627" y="235169"/>
                </a:lnTo>
                <a:lnTo>
                  <a:pt x="1205208" y="247602"/>
                </a:lnTo>
                <a:lnTo>
                  <a:pt x="1215260" y="260564"/>
                </a:lnTo>
                <a:lnTo>
                  <a:pt x="1225312" y="273262"/>
                </a:lnTo>
                <a:lnTo>
                  <a:pt x="1234835" y="286488"/>
                </a:lnTo>
                <a:lnTo>
                  <a:pt x="1244359" y="299979"/>
                </a:lnTo>
                <a:lnTo>
                  <a:pt x="1253353" y="313471"/>
                </a:lnTo>
                <a:lnTo>
                  <a:pt x="1262082" y="327491"/>
                </a:lnTo>
                <a:lnTo>
                  <a:pt x="1270283" y="341775"/>
                </a:lnTo>
                <a:lnTo>
                  <a:pt x="1278219" y="356060"/>
                </a:lnTo>
                <a:lnTo>
                  <a:pt x="1286155" y="370609"/>
                </a:lnTo>
                <a:lnTo>
                  <a:pt x="1293297" y="385423"/>
                </a:lnTo>
                <a:lnTo>
                  <a:pt x="1300439" y="400237"/>
                </a:lnTo>
                <a:lnTo>
                  <a:pt x="1307053" y="415580"/>
                </a:lnTo>
                <a:lnTo>
                  <a:pt x="1313137" y="430923"/>
                </a:lnTo>
                <a:lnTo>
                  <a:pt x="1319221" y="446530"/>
                </a:lnTo>
                <a:lnTo>
                  <a:pt x="1324776" y="462138"/>
                </a:lnTo>
                <a:lnTo>
                  <a:pt x="1329802" y="478009"/>
                </a:lnTo>
                <a:lnTo>
                  <a:pt x="1334564" y="494146"/>
                </a:lnTo>
                <a:lnTo>
                  <a:pt x="1339061" y="510282"/>
                </a:lnTo>
                <a:lnTo>
                  <a:pt x="1343029" y="526683"/>
                </a:lnTo>
                <a:lnTo>
                  <a:pt x="1346733" y="543349"/>
                </a:lnTo>
                <a:lnTo>
                  <a:pt x="1349642" y="560014"/>
                </a:lnTo>
                <a:lnTo>
                  <a:pt x="1352552" y="576680"/>
                </a:lnTo>
                <a:lnTo>
                  <a:pt x="1355198" y="593610"/>
                </a:lnTo>
                <a:lnTo>
                  <a:pt x="1357049" y="610805"/>
                </a:lnTo>
                <a:lnTo>
                  <a:pt x="1358636" y="627999"/>
                </a:lnTo>
                <a:lnTo>
                  <a:pt x="1359695" y="645194"/>
                </a:lnTo>
                <a:lnTo>
                  <a:pt x="1360224" y="662653"/>
                </a:lnTo>
                <a:lnTo>
                  <a:pt x="1360488" y="680376"/>
                </a:lnTo>
                <a:lnTo>
                  <a:pt x="1360224" y="696513"/>
                </a:lnTo>
                <a:lnTo>
                  <a:pt x="1359695" y="712914"/>
                </a:lnTo>
                <a:lnTo>
                  <a:pt x="1358901" y="729050"/>
                </a:lnTo>
                <a:lnTo>
                  <a:pt x="1357578" y="744658"/>
                </a:lnTo>
                <a:lnTo>
                  <a:pt x="1355727" y="760530"/>
                </a:lnTo>
                <a:lnTo>
                  <a:pt x="1353346" y="776402"/>
                </a:lnTo>
                <a:lnTo>
                  <a:pt x="1350965" y="792009"/>
                </a:lnTo>
                <a:lnTo>
                  <a:pt x="1348320" y="807616"/>
                </a:lnTo>
                <a:lnTo>
                  <a:pt x="1345145" y="822959"/>
                </a:lnTo>
                <a:lnTo>
                  <a:pt x="1341706" y="838037"/>
                </a:lnTo>
                <a:lnTo>
                  <a:pt x="1338003" y="853116"/>
                </a:lnTo>
                <a:lnTo>
                  <a:pt x="1333506" y="868194"/>
                </a:lnTo>
                <a:lnTo>
                  <a:pt x="1329009" y="883272"/>
                </a:lnTo>
                <a:lnTo>
                  <a:pt x="1324247" y="897822"/>
                </a:lnTo>
                <a:lnTo>
                  <a:pt x="1319221" y="912371"/>
                </a:lnTo>
                <a:lnTo>
                  <a:pt x="1313666" y="926656"/>
                </a:lnTo>
                <a:lnTo>
                  <a:pt x="1308111" y="940676"/>
                </a:lnTo>
                <a:lnTo>
                  <a:pt x="1302291" y="954167"/>
                </a:lnTo>
                <a:lnTo>
                  <a:pt x="1296207" y="967394"/>
                </a:lnTo>
                <a:lnTo>
                  <a:pt x="1289858" y="980885"/>
                </a:lnTo>
                <a:lnTo>
                  <a:pt x="1284568" y="991202"/>
                </a:lnTo>
                <a:lnTo>
                  <a:pt x="1279012" y="1001254"/>
                </a:lnTo>
                <a:lnTo>
                  <a:pt x="1273722" y="1011570"/>
                </a:lnTo>
                <a:lnTo>
                  <a:pt x="1268167" y="1021358"/>
                </a:lnTo>
                <a:lnTo>
                  <a:pt x="1262347" y="1031410"/>
                </a:lnTo>
                <a:lnTo>
                  <a:pt x="1256263" y="1040934"/>
                </a:lnTo>
                <a:lnTo>
                  <a:pt x="1250178" y="1050721"/>
                </a:lnTo>
                <a:lnTo>
                  <a:pt x="1243830" y="1059980"/>
                </a:lnTo>
                <a:lnTo>
                  <a:pt x="1237216" y="1069503"/>
                </a:lnTo>
                <a:lnTo>
                  <a:pt x="1230868" y="1078762"/>
                </a:lnTo>
                <a:lnTo>
                  <a:pt x="1223990" y="1088020"/>
                </a:lnTo>
                <a:lnTo>
                  <a:pt x="1217112" y="1097014"/>
                </a:lnTo>
                <a:lnTo>
                  <a:pt x="1209969" y="1106008"/>
                </a:lnTo>
                <a:lnTo>
                  <a:pt x="1202827" y="1114738"/>
                </a:lnTo>
                <a:lnTo>
                  <a:pt x="1195420" y="1123732"/>
                </a:lnTo>
                <a:lnTo>
                  <a:pt x="1188013" y="1132197"/>
                </a:lnTo>
                <a:lnTo>
                  <a:pt x="1180342" y="1140662"/>
                </a:lnTo>
                <a:lnTo>
                  <a:pt x="1172670" y="1148863"/>
                </a:lnTo>
                <a:lnTo>
                  <a:pt x="1164470" y="1157328"/>
                </a:lnTo>
                <a:lnTo>
                  <a:pt x="1156534" y="1165264"/>
                </a:lnTo>
                <a:lnTo>
                  <a:pt x="1148598" y="1172935"/>
                </a:lnTo>
                <a:lnTo>
                  <a:pt x="1140133" y="1180871"/>
                </a:lnTo>
                <a:lnTo>
                  <a:pt x="1131933" y="1188542"/>
                </a:lnTo>
                <a:lnTo>
                  <a:pt x="1123203" y="1196214"/>
                </a:lnTo>
                <a:lnTo>
                  <a:pt x="1114473" y="1203356"/>
                </a:lnTo>
                <a:lnTo>
                  <a:pt x="1105479" y="1210499"/>
                </a:lnTo>
                <a:lnTo>
                  <a:pt x="1096750" y="1217641"/>
                </a:lnTo>
                <a:lnTo>
                  <a:pt x="1087491" y="1224519"/>
                </a:lnTo>
                <a:lnTo>
                  <a:pt x="1078497" y="1231397"/>
                </a:lnTo>
                <a:lnTo>
                  <a:pt x="1068974" y="1238010"/>
                </a:lnTo>
                <a:lnTo>
                  <a:pt x="1059715" y="1244359"/>
                </a:lnTo>
                <a:lnTo>
                  <a:pt x="1050192" y="1250972"/>
                </a:lnTo>
                <a:lnTo>
                  <a:pt x="1038024" y="1258643"/>
                </a:lnTo>
                <a:lnTo>
                  <a:pt x="1025591" y="1266050"/>
                </a:lnTo>
                <a:lnTo>
                  <a:pt x="1012893" y="1273722"/>
                </a:lnTo>
                <a:lnTo>
                  <a:pt x="1000196" y="1280600"/>
                </a:lnTo>
                <a:lnTo>
                  <a:pt x="982207" y="1289858"/>
                </a:lnTo>
                <a:lnTo>
                  <a:pt x="963955" y="1298588"/>
                </a:lnTo>
                <a:lnTo>
                  <a:pt x="945173" y="1307053"/>
                </a:lnTo>
                <a:lnTo>
                  <a:pt x="926391" y="1314460"/>
                </a:lnTo>
                <a:lnTo>
                  <a:pt x="907080" y="1321602"/>
                </a:lnTo>
                <a:lnTo>
                  <a:pt x="887770" y="1328480"/>
                </a:lnTo>
                <a:lnTo>
                  <a:pt x="867930" y="1334300"/>
                </a:lnTo>
                <a:lnTo>
                  <a:pt x="848090" y="1339590"/>
                </a:lnTo>
                <a:lnTo>
                  <a:pt x="827456" y="1344616"/>
                </a:lnTo>
                <a:lnTo>
                  <a:pt x="817404" y="1346733"/>
                </a:lnTo>
                <a:lnTo>
                  <a:pt x="807087" y="1348849"/>
                </a:lnTo>
                <a:lnTo>
                  <a:pt x="797035" y="1350701"/>
                </a:lnTo>
                <a:lnTo>
                  <a:pt x="786454" y="1352288"/>
                </a:lnTo>
                <a:lnTo>
                  <a:pt x="776137" y="1353875"/>
                </a:lnTo>
                <a:lnTo>
                  <a:pt x="765556" y="1355198"/>
                </a:lnTo>
                <a:lnTo>
                  <a:pt x="755239" y="1356520"/>
                </a:lnTo>
                <a:lnTo>
                  <a:pt x="744658" y="1357578"/>
                </a:lnTo>
                <a:lnTo>
                  <a:pt x="733812" y="1358372"/>
                </a:lnTo>
                <a:lnTo>
                  <a:pt x="723231" y="1359166"/>
                </a:lnTo>
                <a:lnTo>
                  <a:pt x="712385" y="1359695"/>
                </a:lnTo>
                <a:lnTo>
                  <a:pt x="701804" y="1360224"/>
                </a:lnTo>
                <a:lnTo>
                  <a:pt x="690958" y="1360488"/>
                </a:lnTo>
                <a:lnTo>
                  <a:pt x="680376" y="1360488"/>
                </a:lnTo>
                <a:lnTo>
                  <a:pt x="669266" y="1360488"/>
                </a:lnTo>
                <a:lnTo>
                  <a:pt x="658420" y="1360224"/>
                </a:lnTo>
                <a:lnTo>
                  <a:pt x="647839" y="1359695"/>
                </a:lnTo>
                <a:lnTo>
                  <a:pt x="636993" y="1359166"/>
                </a:lnTo>
                <a:lnTo>
                  <a:pt x="626676" y="1358372"/>
                </a:lnTo>
                <a:lnTo>
                  <a:pt x="615831" y="1357578"/>
                </a:lnTo>
                <a:lnTo>
                  <a:pt x="605514" y="1356520"/>
                </a:lnTo>
                <a:lnTo>
                  <a:pt x="594933" y="1355198"/>
                </a:lnTo>
                <a:lnTo>
                  <a:pt x="584351" y="1353875"/>
                </a:lnTo>
                <a:lnTo>
                  <a:pt x="574035" y="1352288"/>
                </a:lnTo>
                <a:lnTo>
                  <a:pt x="563453" y="1350701"/>
                </a:lnTo>
                <a:lnTo>
                  <a:pt x="553401" y="1348849"/>
                </a:lnTo>
                <a:lnTo>
                  <a:pt x="543084" y="1346733"/>
                </a:lnTo>
                <a:lnTo>
                  <a:pt x="533032" y="1344616"/>
                </a:lnTo>
                <a:lnTo>
                  <a:pt x="512663" y="1339590"/>
                </a:lnTo>
                <a:lnTo>
                  <a:pt x="492823" y="1334300"/>
                </a:lnTo>
                <a:lnTo>
                  <a:pt x="472983" y="1328480"/>
                </a:lnTo>
                <a:lnTo>
                  <a:pt x="453673" y="1321602"/>
                </a:lnTo>
                <a:lnTo>
                  <a:pt x="434097" y="1314460"/>
                </a:lnTo>
                <a:lnTo>
                  <a:pt x="415051" y="1307053"/>
                </a:lnTo>
                <a:lnTo>
                  <a:pt x="396534" y="1298588"/>
                </a:lnTo>
                <a:lnTo>
                  <a:pt x="378281" y="1289858"/>
                </a:lnTo>
                <a:lnTo>
                  <a:pt x="360293" y="1280600"/>
                </a:lnTo>
                <a:lnTo>
                  <a:pt x="347595" y="1273722"/>
                </a:lnTo>
                <a:lnTo>
                  <a:pt x="334898" y="1266050"/>
                </a:lnTo>
                <a:lnTo>
                  <a:pt x="322729" y="1258643"/>
                </a:lnTo>
                <a:lnTo>
                  <a:pt x="310296" y="1250972"/>
                </a:lnTo>
                <a:lnTo>
                  <a:pt x="300509" y="1244359"/>
                </a:lnTo>
                <a:lnTo>
                  <a:pt x="291250" y="1238010"/>
                </a:lnTo>
                <a:lnTo>
                  <a:pt x="281991" y="1231397"/>
                </a:lnTo>
                <a:lnTo>
                  <a:pt x="272733" y="1224519"/>
                </a:lnTo>
                <a:lnTo>
                  <a:pt x="263739" y="1217641"/>
                </a:lnTo>
                <a:lnTo>
                  <a:pt x="254745" y="1210499"/>
                </a:lnTo>
                <a:lnTo>
                  <a:pt x="245750" y="1203356"/>
                </a:lnTo>
                <a:lnTo>
                  <a:pt x="237285" y="1196214"/>
                </a:lnTo>
                <a:lnTo>
                  <a:pt x="228820" y="1188542"/>
                </a:lnTo>
                <a:lnTo>
                  <a:pt x="220355" y="1180871"/>
                </a:lnTo>
                <a:lnTo>
                  <a:pt x="212155" y="1172935"/>
                </a:lnTo>
                <a:lnTo>
                  <a:pt x="203690" y="1165264"/>
                </a:lnTo>
                <a:lnTo>
                  <a:pt x="195754" y="1157328"/>
                </a:lnTo>
                <a:lnTo>
                  <a:pt x="187818" y="1148863"/>
                </a:lnTo>
                <a:lnTo>
                  <a:pt x="180146" y="1140662"/>
                </a:lnTo>
                <a:lnTo>
                  <a:pt x="172740" y="1132197"/>
                </a:lnTo>
                <a:lnTo>
                  <a:pt x="165068" y="1123732"/>
                </a:lnTo>
                <a:lnTo>
                  <a:pt x="157661" y="1114738"/>
                </a:lnTo>
                <a:lnTo>
                  <a:pt x="150254" y="1106008"/>
                </a:lnTo>
                <a:lnTo>
                  <a:pt x="143376" y="1097014"/>
                </a:lnTo>
                <a:lnTo>
                  <a:pt x="136499" y="1088020"/>
                </a:lnTo>
                <a:lnTo>
                  <a:pt x="129621" y="1078762"/>
                </a:lnTo>
                <a:lnTo>
                  <a:pt x="123272" y="1069503"/>
                </a:lnTo>
                <a:lnTo>
                  <a:pt x="116659" y="1059980"/>
                </a:lnTo>
                <a:lnTo>
                  <a:pt x="110310" y="1050721"/>
                </a:lnTo>
                <a:lnTo>
                  <a:pt x="104226" y="1040934"/>
                </a:lnTo>
                <a:lnTo>
                  <a:pt x="98406" y="1031410"/>
                </a:lnTo>
                <a:lnTo>
                  <a:pt x="92322" y="1021358"/>
                </a:lnTo>
                <a:lnTo>
                  <a:pt x="86767" y="1011570"/>
                </a:lnTo>
                <a:lnTo>
                  <a:pt x="81211" y="1001254"/>
                </a:lnTo>
                <a:lnTo>
                  <a:pt x="75656" y="991202"/>
                </a:lnTo>
                <a:lnTo>
                  <a:pt x="70630" y="980885"/>
                </a:lnTo>
                <a:lnTo>
                  <a:pt x="64281" y="967394"/>
                </a:lnTo>
                <a:lnTo>
                  <a:pt x="57933" y="954167"/>
                </a:lnTo>
                <a:lnTo>
                  <a:pt x="52377" y="940676"/>
                </a:lnTo>
                <a:lnTo>
                  <a:pt x="46822" y="926656"/>
                </a:lnTo>
                <a:lnTo>
                  <a:pt x="41532" y="912371"/>
                </a:lnTo>
                <a:lnTo>
                  <a:pt x="36241" y="897822"/>
                </a:lnTo>
                <a:lnTo>
                  <a:pt x="31479" y="883272"/>
                </a:lnTo>
                <a:lnTo>
                  <a:pt x="26982" y="868194"/>
                </a:lnTo>
                <a:lnTo>
                  <a:pt x="22750" y="853116"/>
                </a:lnTo>
                <a:lnTo>
                  <a:pt x="18782" y="838037"/>
                </a:lnTo>
                <a:lnTo>
                  <a:pt x="15343" y="822959"/>
                </a:lnTo>
                <a:lnTo>
                  <a:pt x="12169" y="807616"/>
                </a:lnTo>
                <a:lnTo>
                  <a:pt x="9523" y="792009"/>
                </a:lnTo>
                <a:lnTo>
                  <a:pt x="6878" y="776402"/>
                </a:lnTo>
                <a:lnTo>
                  <a:pt x="5026" y="760530"/>
                </a:lnTo>
                <a:lnTo>
                  <a:pt x="2910" y="744658"/>
                </a:lnTo>
                <a:lnTo>
                  <a:pt x="1587" y="729050"/>
                </a:lnTo>
                <a:lnTo>
                  <a:pt x="529" y="712914"/>
                </a:lnTo>
                <a:lnTo>
                  <a:pt x="0" y="696513"/>
                </a:lnTo>
                <a:lnTo>
                  <a:pt x="0" y="680376"/>
                </a:lnTo>
                <a:lnTo>
                  <a:pt x="0" y="662653"/>
                </a:lnTo>
                <a:lnTo>
                  <a:pt x="794" y="645194"/>
                </a:lnTo>
                <a:lnTo>
                  <a:pt x="1852" y="627999"/>
                </a:lnTo>
                <a:lnTo>
                  <a:pt x="3704" y="610805"/>
                </a:lnTo>
                <a:lnTo>
                  <a:pt x="5555" y="593610"/>
                </a:lnTo>
                <a:lnTo>
                  <a:pt x="7936" y="576680"/>
                </a:lnTo>
                <a:lnTo>
                  <a:pt x="10581" y="560014"/>
                </a:lnTo>
                <a:lnTo>
                  <a:pt x="13756" y="543349"/>
                </a:lnTo>
                <a:lnTo>
                  <a:pt x="17195" y="526683"/>
                </a:lnTo>
                <a:lnTo>
                  <a:pt x="21163" y="510282"/>
                </a:lnTo>
                <a:lnTo>
                  <a:pt x="25924" y="494146"/>
                </a:lnTo>
                <a:lnTo>
                  <a:pt x="30421" y="478009"/>
                </a:lnTo>
                <a:lnTo>
                  <a:pt x="35712" y="462138"/>
                </a:lnTo>
                <a:lnTo>
                  <a:pt x="41267" y="446530"/>
                </a:lnTo>
                <a:lnTo>
                  <a:pt x="47087" y="430923"/>
                </a:lnTo>
                <a:lnTo>
                  <a:pt x="53436" y="415580"/>
                </a:lnTo>
                <a:lnTo>
                  <a:pt x="60049" y="400237"/>
                </a:lnTo>
                <a:lnTo>
                  <a:pt x="67191" y="385423"/>
                </a:lnTo>
                <a:lnTo>
                  <a:pt x="74334" y="370609"/>
                </a:lnTo>
                <a:lnTo>
                  <a:pt x="82270" y="356060"/>
                </a:lnTo>
                <a:lnTo>
                  <a:pt x="89941" y="341775"/>
                </a:lnTo>
                <a:lnTo>
                  <a:pt x="98671" y="327491"/>
                </a:lnTo>
                <a:lnTo>
                  <a:pt x="107136" y="313471"/>
                </a:lnTo>
                <a:lnTo>
                  <a:pt x="116394" y="299979"/>
                </a:lnTo>
                <a:lnTo>
                  <a:pt x="125388" y="286488"/>
                </a:lnTo>
                <a:lnTo>
                  <a:pt x="135176" y="273262"/>
                </a:lnTo>
                <a:lnTo>
                  <a:pt x="144964" y="260564"/>
                </a:lnTo>
                <a:lnTo>
                  <a:pt x="155280" y="247602"/>
                </a:lnTo>
                <a:lnTo>
                  <a:pt x="165862" y="235169"/>
                </a:lnTo>
                <a:lnTo>
                  <a:pt x="176707" y="223001"/>
                </a:lnTo>
                <a:lnTo>
                  <a:pt x="187818" y="211097"/>
                </a:lnTo>
                <a:lnTo>
                  <a:pt x="199193" y="199193"/>
                </a:lnTo>
                <a:lnTo>
                  <a:pt x="211097" y="188082"/>
                </a:lnTo>
                <a:lnTo>
                  <a:pt x="222736" y="176707"/>
                </a:lnTo>
                <a:lnTo>
                  <a:pt x="235169" y="166126"/>
                </a:lnTo>
                <a:lnTo>
                  <a:pt x="247602" y="155280"/>
                </a:lnTo>
                <a:lnTo>
                  <a:pt x="260300" y="144964"/>
                </a:lnTo>
                <a:lnTo>
                  <a:pt x="273262" y="135176"/>
                </a:lnTo>
                <a:lnTo>
                  <a:pt x="286488" y="125388"/>
                </a:lnTo>
                <a:lnTo>
                  <a:pt x="299715" y="116394"/>
                </a:lnTo>
                <a:lnTo>
                  <a:pt x="313471" y="107136"/>
                </a:lnTo>
                <a:lnTo>
                  <a:pt x="327491" y="98671"/>
                </a:lnTo>
                <a:lnTo>
                  <a:pt x="341776" y="89941"/>
                </a:lnTo>
                <a:lnTo>
                  <a:pt x="355796" y="82270"/>
                </a:lnTo>
                <a:lnTo>
                  <a:pt x="370610" y="74598"/>
                </a:lnTo>
                <a:lnTo>
                  <a:pt x="385423" y="67191"/>
                </a:lnTo>
                <a:lnTo>
                  <a:pt x="400237" y="60049"/>
                </a:lnTo>
                <a:lnTo>
                  <a:pt x="415315" y="53436"/>
                </a:lnTo>
                <a:lnTo>
                  <a:pt x="430658" y="47087"/>
                </a:lnTo>
                <a:lnTo>
                  <a:pt x="446266" y="41267"/>
                </a:lnTo>
                <a:lnTo>
                  <a:pt x="462138" y="35976"/>
                </a:lnTo>
                <a:lnTo>
                  <a:pt x="478010" y="30421"/>
                </a:lnTo>
                <a:lnTo>
                  <a:pt x="494146" y="25924"/>
                </a:lnTo>
                <a:lnTo>
                  <a:pt x="510282" y="21427"/>
                </a:lnTo>
                <a:lnTo>
                  <a:pt x="526419" y="17459"/>
                </a:lnTo>
                <a:lnTo>
                  <a:pt x="543084" y="13756"/>
                </a:lnTo>
                <a:lnTo>
                  <a:pt x="559750" y="10581"/>
                </a:lnTo>
                <a:lnTo>
                  <a:pt x="576680" y="7936"/>
                </a:lnTo>
                <a:lnTo>
                  <a:pt x="593610" y="5555"/>
                </a:lnTo>
                <a:lnTo>
                  <a:pt x="610805" y="3704"/>
                </a:lnTo>
                <a:lnTo>
                  <a:pt x="627999" y="2116"/>
                </a:lnTo>
                <a:lnTo>
                  <a:pt x="645194" y="1058"/>
                </a:lnTo>
                <a:lnTo>
                  <a:pt x="662653" y="265"/>
                </a:lnTo>
                <a:lnTo>
                  <a:pt x="680376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03" name="组合 202"/>
          <p:cNvGrpSpPr/>
          <p:nvPr/>
        </p:nvGrpSpPr>
        <p:grpSpPr>
          <a:xfrm>
            <a:off x="8329767" y="4675632"/>
            <a:ext cx="3024001" cy="1482689"/>
            <a:chOff x="8275983" y="4616923"/>
            <a:chExt cx="3024001" cy="1482689"/>
          </a:xfrm>
        </p:grpSpPr>
        <p:sp>
          <p:nvSpPr>
            <p:cNvPr id="198" name="矩形 197"/>
            <p:cNvSpPr/>
            <p:nvPr/>
          </p:nvSpPr>
          <p:spPr>
            <a:xfrm>
              <a:off x="8275984" y="5017953"/>
              <a:ext cx="3024000" cy="1081659"/>
            </a:xfrm>
            <a:prstGeom prst="rect">
              <a:avLst/>
            </a:prstGeom>
            <a:solidFill>
              <a:srgbClr val="D0F7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矩形 198"/>
            <p:cNvSpPr/>
            <p:nvPr/>
          </p:nvSpPr>
          <p:spPr>
            <a:xfrm>
              <a:off x="8275984" y="4691726"/>
              <a:ext cx="3024000" cy="432000"/>
            </a:xfrm>
            <a:prstGeom prst="rect">
              <a:avLst/>
            </a:prstGeom>
            <a:solidFill>
              <a:srgbClr val="87C4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矩形 199"/>
            <p:cNvSpPr/>
            <p:nvPr/>
          </p:nvSpPr>
          <p:spPr>
            <a:xfrm>
              <a:off x="8275983" y="4691726"/>
              <a:ext cx="432000" cy="432000"/>
            </a:xfrm>
            <a:prstGeom prst="rect">
              <a:avLst/>
            </a:prstGeom>
            <a:solidFill>
              <a:srgbClr val="218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矩形 201"/>
            <p:cNvSpPr/>
            <p:nvPr/>
          </p:nvSpPr>
          <p:spPr>
            <a:xfrm>
              <a:off x="8790020" y="4616923"/>
              <a:ext cx="165965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1145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81" name="KSO_Shape"/>
            <p:cNvSpPr>
              <a:spLocks noChangeAspect="1"/>
            </p:cNvSpPr>
            <p:nvPr/>
          </p:nvSpPr>
          <p:spPr bwMode="auto">
            <a:xfrm>
              <a:off x="8358623" y="4798231"/>
              <a:ext cx="252000" cy="252421"/>
            </a:xfrm>
            <a:custGeom>
              <a:avLst/>
              <a:gdLst>
                <a:gd name="T0" fmla="*/ 2147483646 w 5224"/>
                <a:gd name="T1" fmla="*/ 2147483646 h 5224"/>
                <a:gd name="T2" fmla="*/ 2147483646 w 5224"/>
                <a:gd name="T3" fmla="*/ 2147483646 h 5224"/>
                <a:gd name="T4" fmla="*/ 2147483646 w 5224"/>
                <a:gd name="T5" fmla="*/ 436437542 h 5224"/>
                <a:gd name="T6" fmla="*/ 2147483646 w 5224"/>
                <a:gd name="T7" fmla="*/ 48537387 h 5224"/>
                <a:gd name="T8" fmla="*/ 2147483646 w 5224"/>
                <a:gd name="T9" fmla="*/ 1066891895 h 5224"/>
                <a:gd name="T10" fmla="*/ 2147483646 w 5224"/>
                <a:gd name="T11" fmla="*/ 2147483646 h 5224"/>
                <a:gd name="T12" fmla="*/ 2147483646 w 5224"/>
                <a:gd name="T13" fmla="*/ 2147483646 h 5224"/>
                <a:gd name="T14" fmla="*/ 2147483646 w 5224"/>
                <a:gd name="T15" fmla="*/ 2147483646 h 5224"/>
                <a:gd name="T16" fmla="*/ 2147483646 w 5224"/>
                <a:gd name="T17" fmla="*/ 2147483646 h 5224"/>
                <a:gd name="T18" fmla="*/ 2147483646 w 5224"/>
                <a:gd name="T19" fmla="*/ 2147483646 h 5224"/>
                <a:gd name="T20" fmla="*/ 2147483646 w 5224"/>
                <a:gd name="T21" fmla="*/ 2147483646 h 5224"/>
                <a:gd name="T22" fmla="*/ 2147483646 w 5224"/>
                <a:gd name="T23" fmla="*/ 2147483646 h 5224"/>
                <a:gd name="T24" fmla="*/ 2147483646 w 5224"/>
                <a:gd name="T25" fmla="*/ 2147483646 h 5224"/>
                <a:gd name="T26" fmla="*/ 869172979 w 5224"/>
                <a:gd name="T27" fmla="*/ 2147483646 h 5224"/>
                <a:gd name="T28" fmla="*/ 0 w 5224"/>
                <a:gd name="T29" fmla="*/ 2147483646 h 5224"/>
                <a:gd name="T30" fmla="*/ 869172979 w 5224"/>
                <a:gd name="T31" fmla="*/ 2147483646 h 5224"/>
                <a:gd name="T32" fmla="*/ 2147483646 w 5224"/>
                <a:gd name="T33" fmla="*/ 2147483646 h 5224"/>
                <a:gd name="T34" fmla="*/ 2147483646 w 5224"/>
                <a:gd name="T35" fmla="*/ 2147483646 h 5224"/>
                <a:gd name="T36" fmla="*/ 2147483646 w 5224"/>
                <a:gd name="T37" fmla="*/ 2147483646 h 5224"/>
                <a:gd name="T38" fmla="*/ 2147483646 w 5224"/>
                <a:gd name="T39" fmla="*/ 2147483646 h 5224"/>
                <a:gd name="T40" fmla="*/ 2147483646 w 5224"/>
                <a:gd name="T41" fmla="*/ 2147483646 h 5224"/>
                <a:gd name="T42" fmla="*/ 2147483646 w 5224"/>
                <a:gd name="T43" fmla="*/ 2147483646 h 5224"/>
                <a:gd name="T44" fmla="*/ 2147483646 w 5224"/>
                <a:gd name="T45" fmla="*/ 2147483646 h 5224"/>
                <a:gd name="T46" fmla="*/ 2147483646 w 5224"/>
                <a:gd name="T47" fmla="*/ 2147483646 h 5224"/>
                <a:gd name="T48" fmla="*/ 2147483646 w 5224"/>
                <a:gd name="T49" fmla="*/ 2147483646 h 5224"/>
                <a:gd name="T50" fmla="*/ 2147483646 w 5224"/>
                <a:gd name="T51" fmla="*/ 2147483646 h 5224"/>
                <a:gd name="T52" fmla="*/ 2147483646 w 5224"/>
                <a:gd name="T53" fmla="*/ 2147483646 h 5224"/>
                <a:gd name="T54" fmla="*/ 2147483646 w 5224"/>
                <a:gd name="T55" fmla="*/ 2147483646 h 5224"/>
                <a:gd name="T56" fmla="*/ 2147483646 w 5224"/>
                <a:gd name="T57" fmla="*/ 2147483646 h 5224"/>
                <a:gd name="T58" fmla="*/ 2147483646 w 5224"/>
                <a:gd name="T59" fmla="*/ 2147483646 h 5224"/>
                <a:gd name="T60" fmla="*/ 2147483646 w 5224"/>
                <a:gd name="T61" fmla="*/ 2147483646 h 5224"/>
                <a:gd name="T62" fmla="*/ 2147483646 w 5224"/>
                <a:gd name="T63" fmla="*/ 2147483646 h 5224"/>
                <a:gd name="T64" fmla="*/ 2147483646 w 5224"/>
                <a:gd name="T65" fmla="*/ 2147483646 h 5224"/>
                <a:gd name="T66" fmla="*/ 2147483646 w 5224"/>
                <a:gd name="T67" fmla="*/ 2147483646 h 5224"/>
                <a:gd name="T68" fmla="*/ 2147483646 w 5224"/>
                <a:gd name="T69" fmla="*/ 2147483646 h 5224"/>
                <a:gd name="T70" fmla="*/ 2147483646 w 5224"/>
                <a:gd name="T71" fmla="*/ 2147483646 h 5224"/>
                <a:gd name="T72" fmla="*/ 2147483646 w 5224"/>
                <a:gd name="T73" fmla="*/ 2147483646 h 5224"/>
                <a:gd name="T74" fmla="*/ 2147483646 w 5224"/>
                <a:gd name="T75" fmla="*/ 2147483646 h 5224"/>
                <a:gd name="T76" fmla="*/ 2147483646 w 5224"/>
                <a:gd name="T77" fmla="*/ 2147483646 h 5224"/>
                <a:gd name="T78" fmla="*/ 2147483646 w 5224"/>
                <a:gd name="T79" fmla="*/ 2147483646 h 5224"/>
                <a:gd name="T80" fmla="*/ 2147483646 w 5224"/>
                <a:gd name="T81" fmla="*/ 2147483646 h 5224"/>
                <a:gd name="T82" fmla="*/ 2147483646 w 5224"/>
                <a:gd name="T83" fmla="*/ 2147483646 h 5224"/>
                <a:gd name="T84" fmla="*/ 2147483646 w 5224"/>
                <a:gd name="T85" fmla="*/ 2147483646 h 5224"/>
                <a:gd name="T86" fmla="*/ 2147483646 w 5224"/>
                <a:gd name="T87" fmla="*/ 2147483646 h 5224"/>
                <a:gd name="T88" fmla="*/ 2147483646 w 5224"/>
                <a:gd name="T89" fmla="*/ 2147483646 h 5224"/>
                <a:gd name="T90" fmla="*/ 2147483646 w 5224"/>
                <a:gd name="T91" fmla="*/ 2147483646 h 5224"/>
                <a:gd name="T92" fmla="*/ 2147483646 w 5224"/>
                <a:gd name="T93" fmla="*/ 2147483646 h 5224"/>
                <a:gd name="T94" fmla="*/ 2147483646 w 5224"/>
                <a:gd name="T95" fmla="*/ 2147483646 h 5224"/>
                <a:gd name="T96" fmla="*/ 2147483646 w 5224"/>
                <a:gd name="T97" fmla="*/ 2147483646 h 5224"/>
                <a:gd name="T98" fmla="*/ 2147483646 w 5224"/>
                <a:gd name="T99" fmla="*/ 2147483646 h 5224"/>
                <a:gd name="T100" fmla="*/ 2147483646 w 5224"/>
                <a:gd name="T101" fmla="*/ 2147483646 h 5224"/>
                <a:gd name="T102" fmla="*/ 2147483646 w 5224"/>
                <a:gd name="T103" fmla="*/ 2147483646 h 5224"/>
                <a:gd name="T104" fmla="*/ 2147483646 w 5224"/>
                <a:gd name="T105" fmla="*/ 2147483646 h 522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224" h="5224">
                  <a:moveTo>
                    <a:pt x="5072" y="468"/>
                  </a:moveTo>
                  <a:lnTo>
                    <a:pt x="4755" y="152"/>
                  </a:lnTo>
                  <a:lnTo>
                    <a:pt x="4736" y="134"/>
                  </a:lnTo>
                  <a:lnTo>
                    <a:pt x="4717" y="116"/>
                  </a:lnTo>
                  <a:lnTo>
                    <a:pt x="4696" y="100"/>
                  </a:lnTo>
                  <a:lnTo>
                    <a:pt x="4675" y="86"/>
                  </a:lnTo>
                  <a:lnTo>
                    <a:pt x="4652" y="72"/>
                  </a:lnTo>
                  <a:lnTo>
                    <a:pt x="4631" y="59"/>
                  </a:lnTo>
                  <a:lnTo>
                    <a:pt x="4608" y="48"/>
                  </a:lnTo>
                  <a:lnTo>
                    <a:pt x="4585" y="38"/>
                  </a:lnTo>
                  <a:lnTo>
                    <a:pt x="4562" y="30"/>
                  </a:lnTo>
                  <a:lnTo>
                    <a:pt x="4537" y="22"/>
                  </a:lnTo>
                  <a:lnTo>
                    <a:pt x="4514" y="16"/>
                  </a:lnTo>
                  <a:lnTo>
                    <a:pt x="4489" y="9"/>
                  </a:lnTo>
                  <a:lnTo>
                    <a:pt x="4465" y="5"/>
                  </a:lnTo>
                  <a:lnTo>
                    <a:pt x="4439" y="2"/>
                  </a:lnTo>
                  <a:lnTo>
                    <a:pt x="4415" y="1"/>
                  </a:lnTo>
                  <a:lnTo>
                    <a:pt x="4391" y="0"/>
                  </a:lnTo>
                  <a:lnTo>
                    <a:pt x="4366" y="1"/>
                  </a:lnTo>
                  <a:lnTo>
                    <a:pt x="4341" y="2"/>
                  </a:lnTo>
                  <a:lnTo>
                    <a:pt x="4316" y="5"/>
                  </a:lnTo>
                  <a:lnTo>
                    <a:pt x="4292" y="9"/>
                  </a:lnTo>
                  <a:lnTo>
                    <a:pt x="4267" y="16"/>
                  </a:lnTo>
                  <a:lnTo>
                    <a:pt x="4243" y="22"/>
                  </a:lnTo>
                  <a:lnTo>
                    <a:pt x="4219" y="30"/>
                  </a:lnTo>
                  <a:lnTo>
                    <a:pt x="4196" y="38"/>
                  </a:lnTo>
                  <a:lnTo>
                    <a:pt x="4173" y="48"/>
                  </a:lnTo>
                  <a:lnTo>
                    <a:pt x="4150" y="59"/>
                  </a:lnTo>
                  <a:lnTo>
                    <a:pt x="4128" y="72"/>
                  </a:lnTo>
                  <a:lnTo>
                    <a:pt x="4106" y="86"/>
                  </a:lnTo>
                  <a:lnTo>
                    <a:pt x="4085" y="100"/>
                  </a:lnTo>
                  <a:lnTo>
                    <a:pt x="4065" y="116"/>
                  </a:lnTo>
                  <a:lnTo>
                    <a:pt x="4044" y="134"/>
                  </a:lnTo>
                  <a:lnTo>
                    <a:pt x="4025" y="152"/>
                  </a:lnTo>
                  <a:lnTo>
                    <a:pt x="3290" y="886"/>
                  </a:lnTo>
                  <a:lnTo>
                    <a:pt x="2935" y="532"/>
                  </a:lnTo>
                  <a:lnTo>
                    <a:pt x="2232" y="1234"/>
                  </a:lnTo>
                  <a:lnTo>
                    <a:pt x="2525" y="1527"/>
                  </a:lnTo>
                  <a:lnTo>
                    <a:pt x="519" y="3533"/>
                  </a:lnTo>
                  <a:lnTo>
                    <a:pt x="495" y="3558"/>
                  </a:lnTo>
                  <a:lnTo>
                    <a:pt x="473" y="3584"/>
                  </a:lnTo>
                  <a:lnTo>
                    <a:pt x="451" y="3611"/>
                  </a:lnTo>
                  <a:lnTo>
                    <a:pt x="432" y="3639"/>
                  </a:lnTo>
                  <a:lnTo>
                    <a:pt x="413" y="3667"/>
                  </a:lnTo>
                  <a:lnTo>
                    <a:pt x="396" y="3696"/>
                  </a:lnTo>
                  <a:lnTo>
                    <a:pt x="381" y="3725"/>
                  </a:lnTo>
                  <a:lnTo>
                    <a:pt x="367" y="3756"/>
                  </a:lnTo>
                  <a:lnTo>
                    <a:pt x="353" y="3787"/>
                  </a:lnTo>
                  <a:lnTo>
                    <a:pt x="342" y="3818"/>
                  </a:lnTo>
                  <a:lnTo>
                    <a:pt x="332" y="3851"/>
                  </a:lnTo>
                  <a:lnTo>
                    <a:pt x="324" y="3882"/>
                  </a:lnTo>
                  <a:lnTo>
                    <a:pt x="317" y="3915"/>
                  </a:lnTo>
                  <a:lnTo>
                    <a:pt x="311" y="3947"/>
                  </a:lnTo>
                  <a:lnTo>
                    <a:pt x="307" y="3981"/>
                  </a:lnTo>
                  <a:lnTo>
                    <a:pt x="304" y="4014"/>
                  </a:lnTo>
                  <a:lnTo>
                    <a:pt x="187" y="4131"/>
                  </a:lnTo>
                  <a:lnTo>
                    <a:pt x="165" y="4154"/>
                  </a:lnTo>
                  <a:lnTo>
                    <a:pt x="144" y="4180"/>
                  </a:lnTo>
                  <a:lnTo>
                    <a:pt x="124" y="4205"/>
                  </a:lnTo>
                  <a:lnTo>
                    <a:pt x="106" y="4230"/>
                  </a:lnTo>
                  <a:lnTo>
                    <a:pt x="89" y="4258"/>
                  </a:lnTo>
                  <a:lnTo>
                    <a:pt x="73" y="4285"/>
                  </a:lnTo>
                  <a:lnTo>
                    <a:pt x="60" y="4314"/>
                  </a:lnTo>
                  <a:lnTo>
                    <a:pt x="47" y="4343"/>
                  </a:lnTo>
                  <a:lnTo>
                    <a:pt x="37" y="4371"/>
                  </a:lnTo>
                  <a:lnTo>
                    <a:pt x="26" y="4401"/>
                  </a:lnTo>
                  <a:lnTo>
                    <a:pt x="18" y="4431"/>
                  </a:lnTo>
                  <a:lnTo>
                    <a:pt x="12" y="4461"/>
                  </a:lnTo>
                  <a:lnTo>
                    <a:pt x="7" y="4491"/>
                  </a:lnTo>
                  <a:lnTo>
                    <a:pt x="3" y="4522"/>
                  </a:lnTo>
                  <a:lnTo>
                    <a:pt x="1" y="4552"/>
                  </a:lnTo>
                  <a:lnTo>
                    <a:pt x="0" y="4583"/>
                  </a:lnTo>
                  <a:lnTo>
                    <a:pt x="1" y="4613"/>
                  </a:lnTo>
                  <a:lnTo>
                    <a:pt x="3" y="4645"/>
                  </a:lnTo>
                  <a:lnTo>
                    <a:pt x="7" y="4676"/>
                  </a:lnTo>
                  <a:lnTo>
                    <a:pt x="12" y="4705"/>
                  </a:lnTo>
                  <a:lnTo>
                    <a:pt x="18" y="4736"/>
                  </a:lnTo>
                  <a:lnTo>
                    <a:pt x="26" y="4765"/>
                  </a:lnTo>
                  <a:lnTo>
                    <a:pt x="37" y="4795"/>
                  </a:lnTo>
                  <a:lnTo>
                    <a:pt x="47" y="4824"/>
                  </a:lnTo>
                  <a:lnTo>
                    <a:pt x="60" y="4853"/>
                  </a:lnTo>
                  <a:lnTo>
                    <a:pt x="73" y="4881"/>
                  </a:lnTo>
                  <a:lnTo>
                    <a:pt x="89" y="4909"/>
                  </a:lnTo>
                  <a:lnTo>
                    <a:pt x="106" y="4935"/>
                  </a:lnTo>
                  <a:lnTo>
                    <a:pt x="124" y="4962"/>
                  </a:lnTo>
                  <a:lnTo>
                    <a:pt x="144" y="4987"/>
                  </a:lnTo>
                  <a:lnTo>
                    <a:pt x="165" y="5012"/>
                  </a:lnTo>
                  <a:lnTo>
                    <a:pt x="187" y="5036"/>
                  </a:lnTo>
                  <a:lnTo>
                    <a:pt x="211" y="5058"/>
                  </a:lnTo>
                  <a:lnTo>
                    <a:pt x="234" y="5079"/>
                  </a:lnTo>
                  <a:lnTo>
                    <a:pt x="260" y="5098"/>
                  </a:lnTo>
                  <a:lnTo>
                    <a:pt x="285" y="5116"/>
                  </a:lnTo>
                  <a:lnTo>
                    <a:pt x="312" y="5133"/>
                  </a:lnTo>
                  <a:lnTo>
                    <a:pt x="339" y="5148"/>
                  </a:lnTo>
                  <a:lnTo>
                    <a:pt x="367" y="5162"/>
                  </a:lnTo>
                  <a:lnTo>
                    <a:pt x="395" y="5175"/>
                  </a:lnTo>
                  <a:lnTo>
                    <a:pt x="424" y="5186"/>
                  </a:lnTo>
                  <a:lnTo>
                    <a:pt x="453" y="5196"/>
                  </a:lnTo>
                  <a:lnTo>
                    <a:pt x="484" y="5204"/>
                  </a:lnTo>
                  <a:lnTo>
                    <a:pt x="514" y="5210"/>
                  </a:lnTo>
                  <a:lnTo>
                    <a:pt x="545" y="5216"/>
                  </a:lnTo>
                  <a:lnTo>
                    <a:pt x="576" y="5221"/>
                  </a:lnTo>
                  <a:lnTo>
                    <a:pt x="608" y="5223"/>
                  </a:lnTo>
                  <a:lnTo>
                    <a:pt x="640" y="5224"/>
                  </a:lnTo>
                  <a:lnTo>
                    <a:pt x="672" y="5223"/>
                  </a:lnTo>
                  <a:lnTo>
                    <a:pt x="704" y="5221"/>
                  </a:lnTo>
                  <a:lnTo>
                    <a:pt x="735" y="5216"/>
                  </a:lnTo>
                  <a:lnTo>
                    <a:pt x="766" y="5210"/>
                  </a:lnTo>
                  <a:lnTo>
                    <a:pt x="797" y="5204"/>
                  </a:lnTo>
                  <a:lnTo>
                    <a:pt x="826" y="5196"/>
                  </a:lnTo>
                  <a:lnTo>
                    <a:pt x="857" y="5186"/>
                  </a:lnTo>
                  <a:lnTo>
                    <a:pt x="885" y="5175"/>
                  </a:lnTo>
                  <a:lnTo>
                    <a:pt x="914" y="5162"/>
                  </a:lnTo>
                  <a:lnTo>
                    <a:pt x="941" y="5148"/>
                  </a:lnTo>
                  <a:lnTo>
                    <a:pt x="969" y="5133"/>
                  </a:lnTo>
                  <a:lnTo>
                    <a:pt x="995" y="5116"/>
                  </a:lnTo>
                  <a:lnTo>
                    <a:pt x="1021" y="5098"/>
                  </a:lnTo>
                  <a:lnTo>
                    <a:pt x="1045" y="5079"/>
                  </a:lnTo>
                  <a:lnTo>
                    <a:pt x="1070" y="5058"/>
                  </a:lnTo>
                  <a:lnTo>
                    <a:pt x="1093" y="5036"/>
                  </a:lnTo>
                  <a:lnTo>
                    <a:pt x="1209" y="4919"/>
                  </a:lnTo>
                  <a:lnTo>
                    <a:pt x="1244" y="4916"/>
                  </a:lnTo>
                  <a:lnTo>
                    <a:pt x="1277" y="4912"/>
                  </a:lnTo>
                  <a:lnTo>
                    <a:pt x="1310" y="4907"/>
                  </a:lnTo>
                  <a:lnTo>
                    <a:pt x="1343" y="4900"/>
                  </a:lnTo>
                  <a:lnTo>
                    <a:pt x="1375" y="4891"/>
                  </a:lnTo>
                  <a:lnTo>
                    <a:pt x="1408" y="4881"/>
                  </a:lnTo>
                  <a:lnTo>
                    <a:pt x="1438" y="4869"/>
                  </a:lnTo>
                  <a:lnTo>
                    <a:pt x="1470" y="4857"/>
                  </a:lnTo>
                  <a:lnTo>
                    <a:pt x="1499" y="4843"/>
                  </a:lnTo>
                  <a:lnTo>
                    <a:pt x="1529" y="4826"/>
                  </a:lnTo>
                  <a:lnTo>
                    <a:pt x="1559" y="4809"/>
                  </a:lnTo>
                  <a:lnTo>
                    <a:pt x="1586" y="4791"/>
                  </a:lnTo>
                  <a:lnTo>
                    <a:pt x="1614" y="4771"/>
                  </a:lnTo>
                  <a:lnTo>
                    <a:pt x="1640" y="4750"/>
                  </a:lnTo>
                  <a:lnTo>
                    <a:pt x="1665" y="4728"/>
                  </a:lnTo>
                  <a:lnTo>
                    <a:pt x="1691" y="4704"/>
                  </a:lnTo>
                  <a:lnTo>
                    <a:pt x="3697" y="2699"/>
                  </a:lnTo>
                  <a:lnTo>
                    <a:pt x="3989" y="2991"/>
                  </a:lnTo>
                  <a:lnTo>
                    <a:pt x="4692" y="2288"/>
                  </a:lnTo>
                  <a:lnTo>
                    <a:pt x="4338" y="1934"/>
                  </a:lnTo>
                  <a:lnTo>
                    <a:pt x="5072" y="1198"/>
                  </a:lnTo>
                  <a:lnTo>
                    <a:pt x="5090" y="1179"/>
                  </a:lnTo>
                  <a:lnTo>
                    <a:pt x="5108" y="1159"/>
                  </a:lnTo>
                  <a:lnTo>
                    <a:pt x="5124" y="1139"/>
                  </a:lnTo>
                  <a:lnTo>
                    <a:pt x="5138" y="1118"/>
                  </a:lnTo>
                  <a:lnTo>
                    <a:pt x="5151" y="1095"/>
                  </a:lnTo>
                  <a:lnTo>
                    <a:pt x="5165" y="1074"/>
                  </a:lnTo>
                  <a:lnTo>
                    <a:pt x="5176" y="1050"/>
                  </a:lnTo>
                  <a:lnTo>
                    <a:pt x="5185" y="1028"/>
                  </a:lnTo>
                  <a:lnTo>
                    <a:pt x="5194" y="1005"/>
                  </a:lnTo>
                  <a:lnTo>
                    <a:pt x="5202" y="980"/>
                  </a:lnTo>
                  <a:lnTo>
                    <a:pt x="5209" y="957"/>
                  </a:lnTo>
                  <a:lnTo>
                    <a:pt x="5214" y="932"/>
                  </a:lnTo>
                  <a:lnTo>
                    <a:pt x="5218" y="908"/>
                  </a:lnTo>
                  <a:lnTo>
                    <a:pt x="5221" y="882"/>
                  </a:lnTo>
                  <a:lnTo>
                    <a:pt x="5223" y="858"/>
                  </a:lnTo>
                  <a:lnTo>
                    <a:pt x="5224" y="834"/>
                  </a:lnTo>
                  <a:lnTo>
                    <a:pt x="5223" y="809"/>
                  </a:lnTo>
                  <a:lnTo>
                    <a:pt x="5221" y="784"/>
                  </a:lnTo>
                  <a:lnTo>
                    <a:pt x="5218" y="759"/>
                  </a:lnTo>
                  <a:lnTo>
                    <a:pt x="5214" y="735"/>
                  </a:lnTo>
                  <a:lnTo>
                    <a:pt x="5209" y="710"/>
                  </a:lnTo>
                  <a:lnTo>
                    <a:pt x="5202" y="686"/>
                  </a:lnTo>
                  <a:lnTo>
                    <a:pt x="5194" y="662"/>
                  </a:lnTo>
                  <a:lnTo>
                    <a:pt x="5185" y="639"/>
                  </a:lnTo>
                  <a:lnTo>
                    <a:pt x="5176" y="616"/>
                  </a:lnTo>
                  <a:lnTo>
                    <a:pt x="5165" y="593"/>
                  </a:lnTo>
                  <a:lnTo>
                    <a:pt x="5151" y="571"/>
                  </a:lnTo>
                  <a:lnTo>
                    <a:pt x="5138" y="549"/>
                  </a:lnTo>
                  <a:lnTo>
                    <a:pt x="5124" y="528"/>
                  </a:lnTo>
                  <a:lnTo>
                    <a:pt x="5108" y="508"/>
                  </a:lnTo>
                  <a:lnTo>
                    <a:pt x="5090" y="487"/>
                  </a:lnTo>
                  <a:lnTo>
                    <a:pt x="5072" y="468"/>
                  </a:lnTo>
                  <a:close/>
                  <a:moveTo>
                    <a:pt x="1366" y="4379"/>
                  </a:moveTo>
                  <a:lnTo>
                    <a:pt x="1366" y="4379"/>
                  </a:lnTo>
                  <a:lnTo>
                    <a:pt x="1356" y="4389"/>
                  </a:lnTo>
                  <a:lnTo>
                    <a:pt x="1345" y="4399"/>
                  </a:lnTo>
                  <a:lnTo>
                    <a:pt x="1333" y="4408"/>
                  </a:lnTo>
                  <a:lnTo>
                    <a:pt x="1322" y="4416"/>
                  </a:lnTo>
                  <a:lnTo>
                    <a:pt x="1311" y="4423"/>
                  </a:lnTo>
                  <a:lnTo>
                    <a:pt x="1299" y="4429"/>
                  </a:lnTo>
                  <a:lnTo>
                    <a:pt x="1287" y="4435"/>
                  </a:lnTo>
                  <a:lnTo>
                    <a:pt x="1273" y="4441"/>
                  </a:lnTo>
                  <a:lnTo>
                    <a:pt x="1261" y="4445"/>
                  </a:lnTo>
                  <a:lnTo>
                    <a:pt x="1248" y="4449"/>
                  </a:lnTo>
                  <a:lnTo>
                    <a:pt x="1235" y="4454"/>
                  </a:lnTo>
                  <a:lnTo>
                    <a:pt x="1222" y="4457"/>
                  </a:lnTo>
                  <a:lnTo>
                    <a:pt x="1209" y="4459"/>
                  </a:lnTo>
                  <a:lnTo>
                    <a:pt x="1195" y="4460"/>
                  </a:lnTo>
                  <a:lnTo>
                    <a:pt x="1182" y="4461"/>
                  </a:lnTo>
                  <a:lnTo>
                    <a:pt x="1168" y="4462"/>
                  </a:lnTo>
                  <a:lnTo>
                    <a:pt x="1153" y="4461"/>
                  </a:lnTo>
                  <a:lnTo>
                    <a:pt x="1137" y="4460"/>
                  </a:lnTo>
                  <a:lnTo>
                    <a:pt x="1121" y="4458"/>
                  </a:lnTo>
                  <a:lnTo>
                    <a:pt x="1106" y="4455"/>
                  </a:lnTo>
                  <a:lnTo>
                    <a:pt x="1091" y="4451"/>
                  </a:lnTo>
                  <a:lnTo>
                    <a:pt x="1076" y="4445"/>
                  </a:lnTo>
                  <a:lnTo>
                    <a:pt x="1060" y="4440"/>
                  </a:lnTo>
                  <a:lnTo>
                    <a:pt x="1046" y="4433"/>
                  </a:lnTo>
                  <a:lnTo>
                    <a:pt x="768" y="4711"/>
                  </a:lnTo>
                  <a:lnTo>
                    <a:pt x="755" y="4723"/>
                  </a:lnTo>
                  <a:lnTo>
                    <a:pt x="739" y="4735"/>
                  </a:lnTo>
                  <a:lnTo>
                    <a:pt x="724" y="4744"/>
                  </a:lnTo>
                  <a:lnTo>
                    <a:pt x="708" y="4751"/>
                  </a:lnTo>
                  <a:lnTo>
                    <a:pt x="692" y="4757"/>
                  </a:lnTo>
                  <a:lnTo>
                    <a:pt x="674" y="4761"/>
                  </a:lnTo>
                  <a:lnTo>
                    <a:pt x="658" y="4763"/>
                  </a:lnTo>
                  <a:lnTo>
                    <a:pt x="640" y="4764"/>
                  </a:lnTo>
                  <a:lnTo>
                    <a:pt x="622" y="4763"/>
                  </a:lnTo>
                  <a:lnTo>
                    <a:pt x="605" y="4761"/>
                  </a:lnTo>
                  <a:lnTo>
                    <a:pt x="589" y="4757"/>
                  </a:lnTo>
                  <a:lnTo>
                    <a:pt x="572" y="4751"/>
                  </a:lnTo>
                  <a:lnTo>
                    <a:pt x="556" y="4744"/>
                  </a:lnTo>
                  <a:lnTo>
                    <a:pt x="541" y="4735"/>
                  </a:lnTo>
                  <a:lnTo>
                    <a:pt x="526" y="4723"/>
                  </a:lnTo>
                  <a:lnTo>
                    <a:pt x="512" y="4711"/>
                  </a:lnTo>
                  <a:lnTo>
                    <a:pt x="500" y="4698"/>
                  </a:lnTo>
                  <a:lnTo>
                    <a:pt x="489" y="4683"/>
                  </a:lnTo>
                  <a:lnTo>
                    <a:pt x="480" y="4667"/>
                  </a:lnTo>
                  <a:lnTo>
                    <a:pt x="473" y="4651"/>
                  </a:lnTo>
                  <a:lnTo>
                    <a:pt x="466" y="4635"/>
                  </a:lnTo>
                  <a:lnTo>
                    <a:pt x="462" y="4618"/>
                  </a:lnTo>
                  <a:lnTo>
                    <a:pt x="459" y="4600"/>
                  </a:lnTo>
                  <a:lnTo>
                    <a:pt x="459" y="4583"/>
                  </a:lnTo>
                  <a:lnTo>
                    <a:pt x="459" y="4566"/>
                  </a:lnTo>
                  <a:lnTo>
                    <a:pt x="462" y="4548"/>
                  </a:lnTo>
                  <a:lnTo>
                    <a:pt x="466" y="4532"/>
                  </a:lnTo>
                  <a:lnTo>
                    <a:pt x="473" y="4515"/>
                  </a:lnTo>
                  <a:lnTo>
                    <a:pt x="480" y="4499"/>
                  </a:lnTo>
                  <a:lnTo>
                    <a:pt x="489" y="4483"/>
                  </a:lnTo>
                  <a:lnTo>
                    <a:pt x="499" y="4469"/>
                  </a:lnTo>
                  <a:lnTo>
                    <a:pt x="512" y="4455"/>
                  </a:lnTo>
                  <a:lnTo>
                    <a:pt x="789" y="4178"/>
                  </a:lnTo>
                  <a:lnTo>
                    <a:pt x="781" y="4157"/>
                  </a:lnTo>
                  <a:lnTo>
                    <a:pt x="774" y="4137"/>
                  </a:lnTo>
                  <a:lnTo>
                    <a:pt x="769" y="4116"/>
                  </a:lnTo>
                  <a:lnTo>
                    <a:pt x="765" y="4095"/>
                  </a:lnTo>
                  <a:lnTo>
                    <a:pt x="763" y="4075"/>
                  </a:lnTo>
                  <a:lnTo>
                    <a:pt x="762" y="4053"/>
                  </a:lnTo>
                  <a:lnTo>
                    <a:pt x="763" y="4032"/>
                  </a:lnTo>
                  <a:lnTo>
                    <a:pt x="765" y="4010"/>
                  </a:lnTo>
                  <a:lnTo>
                    <a:pt x="770" y="3990"/>
                  </a:lnTo>
                  <a:lnTo>
                    <a:pt x="775" y="3969"/>
                  </a:lnTo>
                  <a:lnTo>
                    <a:pt x="782" y="3948"/>
                  </a:lnTo>
                  <a:lnTo>
                    <a:pt x="791" y="3929"/>
                  </a:lnTo>
                  <a:lnTo>
                    <a:pt x="803" y="3910"/>
                  </a:lnTo>
                  <a:lnTo>
                    <a:pt x="815" y="3891"/>
                  </a:lnTo>
                  <a:lnTo>
                    <a:pt x="828" y="3874"/>
                  </a:lnTo>
                  <a:lnTo>
                    <a:pt x="843" y="3857"/>
                  </a:lnTo>
                  <a:lnTo>
                    <a:pt x="2850" y="1851"/>
                  </a:lnTo>
                  <a:lnTo>
                    <a:pt x="3372" y="2374"/>
                  </a:lnTo>
                  <a:lnTo>
                    <a:pt x="1366" y="4379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4937593" y="2003939"/>
            <a:ext cx="3024001" cy="1501739"/>
            <a:chOff x="4551888" y="2120694"/>
            <a:chExt cx="3024001" cy="1501739"/>
          </a:xfrm>
        </p:grpSpPr>
        <p:sp>
          <p:nvSpPr>
            <p:cNvPr id="55" name="矩形 54"/>
            <p:cNvSpPr/>
            <p:nvPr/>
          </p:nvSpPr>
          <p:spPr>
            <a:xfrm>
              <a:off x="4551889" y="2540774"/>
              <a:ext cx="3024000" cy="1081659"/>
            </a:xfrm>
            <a:prstGeom prst="rect">
              <a:avLst/>
            </a:prstGeom>
            <a:solidFill>
              <a:srgbClr val="D0F7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4551889" y="2214547"/>
              <a:ext cx="3024000" cy="432000"/>
            </a:xfrm>
            <a:prstGeom prst="rect">
              <a:avLst/>
            </a:prstGeom>
            <a:solidFill>
              <a:srgbClr val="87C4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551888" y="2214547"/>
              <a:ext cx="432000" cy="432000"/>
            </a:xfrm>
            <a:prstGeom prst="rect">
              <a:avLst/>
            </a:prstGeom>
            <a:solidFill>
              <a:srgbClr val="218A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KSO_Shape"/>
            <p:cNvSpPr/>
            <p:nvPr/>
          </p:nvSpPr>
          <p:spPr>
            <a:xfrm>
              <a:off x="4633926" y="2275936"/>
              <a:ext cx="264432" cy="308675"/>
            </a:xfrm>
            <a:custGeom>
              <a:avLst/>
              <a:gdLst>
                <a:gd name="connsiteX0" fmla="*/ 1638300 w 4396363"/>
                <a:gd name="connsiteY0" fmla="*/ 558403 h 5128349"/>
                <a:gd name="connsiteX1" fmla="*/ 558403 w 4396363"/>
                <a:gd name="connsiteY1" fmla="*/ 1638300 h 5128349"/>
                <a:gd name="connsiteX2" fmla="*/ 1638300 w 4396363"/>
                <a:gd name="connsiteY2" fmla="*/ 2718197 h 5128349"/>
                <a:gd name="connsiteX3" fmla="*/ 2718197 w 4396363"/>
                <a:gd name="connsiteY3" fmla="*/ 1638300 h 5128349"/>
                <a:gd name="connsiteX4" fmla="*/ 1638300 w 4396363"/>
                <a:gd name="connsiteY4" fmla="*/ 558403 h 5128349"/>
                <a:gd name="connsiteX5" fmla="*/ 1638300 w 4396363"/>
                <a:gd name="connsiteY5" fmla="*/ 0 h 5128349"/>
                <a:gd name="connsiteX6" fmla="*/ 3276600 w 4396363"/>
                <a:gd name="connsiteY6" fmla="*/ 1638300 h 5128349"/>
                <a:gd name="connsiteX7" fmla="*/ 2902492 w 4396363"/>
                <a:gd name="connsiteY7" fmla="*/ 2680411 h 5128349"/>
                <a:gd name="connsiteX8" fmla="*/ 2816386 w 4396363"/>
                <a:gd name="connsiteY8" fmla="*/ 2775151 h 5128349"/>
                <a:gd name="connsiteX9" fmla="*/ 2928393 w 4396363"/>
                <a:gd name="connsiteY9" fmla="*/ 2923790 h 5128349"/>
                <a:gd name="connsiteX10" fmla="*/ 2942554 w 4396363"/>
                <a:gd name="connsiteY10" fmla="*/ 2913119 h 5128349"/>
                <a:gd name="connsiteX11" fmla="*/ 3136485 w 4396363"/>
                <a:gd name="connsiteY11" fmla="*/ 2942400 h 5128349"/>
                <a:gd name="connsiteX12" fmla="*/ 4367683 w 4396363"/>
                <a:gd name="connsiteY12" fmla="*/ 4576254 h 5128349"/>
                <a:gd name="connsiteX13" fmla="*/ 4342375 w 4396363"/>
                <a:gd name="connsiteY13" fmla="*/ 4770744 h 5128349"/>
                <a:gd name="connsiteX14" fmla="*/ 3903910 w 4396363"/>
                <a:gd name="connsiteY14" fmla="*/ 5101151 h 5128349"/>
                <a:gd name="connsiteX15" fmla="*/ 3709978 w 4396363"/>
                <a:gd name="connsiteY15" fmla="*/ 5071870 h 5128349"/>
                <a:gd name="connsiteX16" fmla="*/ 2478781 w 4396363"/>
                <a:gd name="connsiteY16" fmla="*/ 3438015 h 5128349"/>
                <a:gd name="connsiteX17" fmla="*/ 2504089 w 4396363"/>
                <a:gd name="connsiteY17" fmla="*/ 3243526 h 5128349"/>
                <a:gd name="connsiteX18" fmla="*/ 2518249 w 4396363"/>
                <a:gd name="connsiteY18" fmla="*/ 3232855 h 5128349"/>
                <a:gd name="connsiteX19" fmla="*/ 2406738 w 4396363"/>
                <a:gd name="connsiteY19" fmla="*/ 3084875 h 5128349"/>
                <a:gd name="connsiteX20" fmla="*/ 2276001 w 4396363"/>
                <a:gd name="connsiteY20" fmla="*/ 3147854 h 5128349"/>
                <a:gd name="connsiteX21" fmla="*/ 1638300 w 4396363"/>
                <a:gd name="connsiteY21" fmla="*/ 3276600 h 5128349"/>
                <a:gd name="connsiteX22" fmla="*/ 0 w 4396363"/>
                <a:gd name="connsiteY22" fmla="*/ 1638300 h 5128349"/>
                <a:gd name="connsiteX23" fmla="*/ 1638300 w 4396363"/>
                <a:gd name="connsiteY23" fmla="*/ 0 h 5128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96363" h="5128349">
                  <a:moveTo>
                    <a:pt x="1638300" y="558403"/>
                  </a:moveTo>
                  <a:cubicBezTo>
                    <a:pt x="1041889" y="558403"/>
                    <a:pt x="558403" y="1041889"/>
                    <a:pt x="558403" y="1638300"/>
                  </a:cubicBezTo>
                  <a:cubicBezTo>
                    <a:pt x="558403" y="2234711"/>
                    <a:pt x="1041889" y="2718197"/>
                    <a:pt x="1638300" y="2718197"/>
                  </a:cubicBezTo>
                  <a:cubicBezTo>
                    <a:pt x="2234711" y="2718197"/>
                    <a:pt x="2718197" y="2234711"/>
                    <a:pt x="2718197" y="1638300"/>
                  </a:cubicBezTo>
                  <a:cubicBezTo>
                    <a:pt x="2718197" y="1041889"/>
                    <a:pt x="2234711" y="558403"/>
                    <a:pt x="1638300" y="558403"/>
                  </a:cubicBezTo>
                  <a:close/>
                  <a:moveTo>
                    <a:pt x="1638300" y="0"/>
                  </a:moveTo>
                  <a:cubicBezTo>
                    <a:pt x="2543108" y="0"/>
                    <a:pt x="3276600" y="733492"/>
                    <a:pt x="3276600" y="1638300"/>
                  </a:cubicBezTo>
                  <a:cubicBezTo>
                    <a:pt x="3276600" y="2034154"/>
                    <a:pt x="3136205" y="2397216"/>
                    <a:pt x="2902492" y="2680411"/>
                  </a:cubicBezTo>
                  <a:lnTo>
                    <a:pt x="2816386" y="2775151"/>
                  </a:lnTo>
                  <a:lnTo>
                    <a:pt x="2928393" y="2923790"/>
                  </a:lnTo>
                  <a:lnTo>
                    <a:pt x="2942554" y="2913119"/>
                  </a:lnTo>
                  <a:cubicBezTo>
                    <a:pt x="3003095" y="2867498"/>
                    <a:pt x="3089921" y="2880607"/>
                    <a:pt x="3136485" y="2942400"/>
                  </a:cubicBezTo>
                  <a:lnTo>
                    <a:pt x="4367683" y="4576254"/>
                  </a:lnTo>
                  <a:cubicBezTo>
                    <a:pt x="4414247" y="4638047"/>
                    <a:pt x="4402916" y="4725123"/>
                    <a:pt x="4342375" y="4770744"/>
                  </a:cubicBezTo>
                  <a:lnTo>
                    <a:pt x="3903910" y="5101151"/>
                  </a:lnTo>
                  <a:cubicBezTo>
                    <a:pt x="3843369" y="5146772"/>
                    <a:pt x="3756543" y="5133662"/>
                    <a:pt x="3709978" y="5071870"/>
                  </a:cubicBezTo>
                  <a:lnTo>
                    <a:pt x="2478781" y="3438015"/>
                  </a:lnTo>
                  <a:cubicBezTo>
                    <a:pt x="2432217" y="3376223"/>
                    <a:pt x="2443548" y="3289147"/>
                    <a:pt x="2504089" y="3243526"/>
                  </a:cubicBezTo>
                  <a:lnTo>
                    <a:pt x="2518249" y="3232855"/>
                  </a:lnTo>
                  <a:lnTo>
                    <a:pt x="2406738" y="3084875"/>
                  </a:lnTo>
                  <a:lnTo>
                    <a:pt x="2276001" y="3147854"/>
                  </a:lnTo>
                  <a:cubicBezTo>
                    <a:pt x="2079997" y="3230757"/>
                    <a:pt x="1864502" y="3276600"/>
                    <a:pt x="1638300" y="3276600"/>
                  </a:cubicBezTo>
                  <a:cubicBezTo>
                    <a:pt x="733492" y="3276600"/>
                    <a:pt x="0" y="2543108"/>
                    <a:pt x="0" y="1638300"/>
                  </a:cubicBezTo>
                  <a:cubicBezTo>
                    <a:pt x="0" y="733492"/>
                    <a:pt x="733492" y="0"/>
                    <a:pt x="163830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3" name="矩形 182"/>
            <p:cNvSpPr/>
            <p:nvPr/>
          </p:nvSpPr>
          <p:spPr>
            <a:xfrm>
              <a:off x="5084975" y="2120694"/>
              <a:ext cx="165965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1145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86" name="矩形 185"/>
          <p:cNvSpPr/>
          <p:nvPr/>
        </p:nvSpPr>
        <p:spPr>
          <a:xfrm>
            <a:off x="1237295" y="3765030"/>
            <a:ext cx="3024000" cy="1081659"/>
          </a:xfrm>
          <a:prstGeom prst="rect">
            <a:avLst/>
          </a:prstGeom>
          <a:solidFill>
            <a:srgbClr val="D0F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矩形 186"/>
          <p:cNvSpPr/>
          <p:nvPr/>
        </p:nvSpPr>
        <p:spPr>
          <a:xfrm>
            <a:off x="1237295" y="3438803"/>
            <a:ext cx="3024000" cy="432000"/>
          </a:xfrm>
          <a:prstGeom prst="rect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>
            <a:off x="3829295" y="3438803"/>
            <a:ext cx="432000" cy="432000"/>
          </a:xfrm>
          <a:prstGeom prst="rect">
            <a:avLst/>
          </a:prstGeom>
          <a:solidFill>
            <a:srgbClr val="218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矩形 189"/>
          <p:cNvSpPr/>
          <p:nvPr/>
        </p:nvSpPr>
        <p:spPr>
          <a:xfrm>
            <a:off x="2570481" y="3364000"/>
            <a:ext cx="16596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9" name="KSO_Shape"/>
          <p:cNvSpPr/>
          <p:nvPr/>
        </p:nvSpPr>
        <p:spPr bwMode="auto">
          <a:xfrm>
            <a:off x="3916114" y="3510639"/>
            <a:ext cx="263573" cy="259619"/>
          </a:xfrm>
          <a:custGeom>
            <a:avLst/>
            <a:gdLst>
              <a:gd name="T0" fmla="*/ 351815 w 2443615"/>
              <a:gd name="T1" fmla="*/ 127711 h 2406492"/>
              <a:gd name="T2" fmla="*/ 127265 w 2443615"/>
              <a:gd name="T3" fmla="*/ 352436 h 2406492"/>
              <a:gd name="T4" fmla="*/ 351815 w 2443615"/>
              <a:gd name="T5" fmla="*/ 577161 h 2406492"/>
              <a:gd name="T6" fmla="*/ 576364 w 2443615"/>
              <a:gd name="T7" fmla="*/ 352436 h 2406492"/>
              <a:gd name="T8" fmla="*/ 351815 w 2443615"/>
              <a:gd name="T9" fmla="*/ 127711 h 2406492"/>
              <a:gd name="T10" fmla="*/ 323002 w 2443615"/>
              <a:gd name="T11" fmla="*/ 0 h 2406492"/>
              <a:gd name="T12" fmla="*/ 380627 w 2443615"/>
              <a:gd name="T13" fmla="*/ 0 h 2406492"/>
              <a:gd name="T14" fmla="*/ 393151 w 2443615"/>
              <a:gd name="T15" fmla="*/ 71092 h 2406492"/>
              <a:gd name="T16" fmla="*/ 500853 w 2443615"/>
              <a:gd name="T17" fmla="*/ 110323 h 2406492"/>
              <a:gd name="T18" fmla="*/ 556109 w 2443615"/>
              <a:gd name="T19" fmla="*/ 63920 h 2406492"/>
              <a:gd name="T20" fmla="*/ 600251 w 2443615"/>
              <a:gd name="T21" fmla="*/ 100990 h 2406492"/>
              <a:gd name="T22" fmla="*/ 564182 w 2443615"/>
              <a:gd name="T23" fmla="*/ 163505 h 2406492"/>
              <a:gd name="T24" fmla="*/ 621490 w 2443615"/>
              <a:gd name="T25" fmla="*/ 262842 h 2406492"/>
              <a:gd name="T26" fmla="*/ 693623 w 2443615"/>
              <a:gd name="T27" fmla="*/ 262840 h 2406492"/>
              <a:gd name="T28" fmla="*/ 703629 w 2443615"/>
              <a:gd name="T29" fmla="*/ 319633 h 2406492"/>
              <a:gd name="T30" fmla="*/ 635846 w 2443615"/>
              <a:gd name="T31" fmla="*/ 344321 h 2406492"/>
              <a:gd name="T32" fmla="*/ 615944 w 2443615"/>
              <a:gd name="T33" fmla="*/ 457282 h 2406492"/>
              <a:gd name="T34" fmla="*/ 671201 w 2443615"/>
              <a:gd name="T35" fmla="*/ 503683 h 2406492"/>
              <a:gd name="T36" fmla="*/ 642389 w 2443615"/>
              <a:gd name="T37" fmla="*/ 553626 h 2406492"/>
              <a:gd name="T38" fmla="*/ 574608 w 2443615"/>
              <a:gd name="T39" fmla="*/ 528934 h 2406492"/>
              <a:gd name="T40" fmla="*/ 486808 w 2443615"/>
              <a:gd name="T41" fmla="*/ 602665 h 2406492"/>
              <a:gd name="T42" fmla="*/ 499336 w 2443615"/>
              <a:gd name="T43" fmla="*/ 673756 h 2406492"/>
              <a:gd name="T44" fmla="*/ 445187 w 2443615"/>
              <a:gd name="T45" fmla="*/ 693480 h 2406492"/>
              <a:gd name="T46" fmla="*/ 409122 w 2443615"/>
              <a:gd name="T47" fmla="*/ 630963 h 2406492"/>
              <a:gd name="T48" fmla="*/ 294507 w 2443615"/>
              <a:gd name="T49" fmla="*/ 630963 h 2406492"/>
              <a:gd name="T50" fmla="*/ 258443 w 2443615"/>
              <a:gd name="T51" fmla="*/ 693480 h 2406492"/>
              <a:gd name="T52" fmla="*/ 204294 w 2443615"/>
              <a:gd name="T53" fmla="*/ 673756 h 2406492"/>
              <a:gd name="T54" fmla="*/ 216821 w 2443615"/>
              <a:gd name="T55" fmla="*/ 602665 h 2406492"/>
              <a:gd name="T56" fmla="*/ 129022 w 2443615"/>
              <a:gd name="T57" fmla="*/ 528934 h 2406492"/>
              <a:gd name="T58" fmla="*/ 61240 w 2443615"/>
              <a:gd name="T59" fmla="*/ 553626 h 2406492"/>
              <a:gd name="T60" fmla="*/ 32428 w 2443615"/>
              <a:gd name="T61" fmla="*/ 503683 h 2406492"/>
              <a:gd name="T62" fmla="*/ 87685 w 2443615"/>
              <a:gd name="T63" fmla="*/ 457282 h 2406492"/>
              <a:gd name="T64" fmla="*/ 67783 w 2443615"/>
              <a:gd name="T65" fmla="*/ 344321 h 2406492"/>
              <a:gd name="T66" fmla="*/ 0 w 2443615"/>
              <a:gd name="T67" fmla="*/ 319633 h 2406492"/>
              <a:gd name="T68" fmla="*/ 10006 w 2443615"/>
              <a:gd name="T69" fmla="*/ 262840 h 2406492"/>
              <a:gd name="T70" fmla="*/ 82138 w 2443615"/>
              <a:gd name="T71" fmla="*/ 262842 h 2406492"/>
              <a:gd name="T72" fmla="*/ 139446 w 2443615"/>
              <a:gd name="T73" fmla="*/ 163505 h 2406492"/>
              <a:gd name="T74" fmla="*/ 103378 w 2443615"/>
              <a:gd name="T75" fmla="*/ 100990 h 2406492"/>
              <a:gd name="T76" fmla="*/ 147520 w 2443615"/>
              <a:gd name="T77" fmla="*/ 63920 h 2406492"/>
              <a:gd name="T78" fmla="*/ 202776 w 2443615"/>
              <a:gd name="T79" fmla="*/ 110323 h 2406492"/>
              <a:gd name="T80" fmla="*/ 310478 w 2443615"/>
              <a:gd name="T81" fmla="*/ 71092 h 240649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443615" h="2406492">
                <a:moveTo>
                  <a:pt x="1221807" y="443178"/>
                </a:moveTo>
                <a:cubicBezTo>
                  <a:pt x="791117" y="443178"/>
                  <a:pt x="441973" y="792322"/>
                  <a:pt x="441973" y="1223012"/>
                </a:cubicBezTo>
                <a:cubicBezTo>
                  <a:pt x="441973" y="1653702"/>
                  <a:pt x="791117" y="2002846"/>
                  <a:pt x="1221807" y="2002846"/>
                </a:cubicBezTo>
                <a:cubicBezTo>
                  <a:pt x="1652497" y="2002846"/>
                  <a:pt x="2001641" y="1653702"/>
                  <a:pt x="2001641" y="1223012"/>
                </a:cubicBezTo>
                <a:cubicBezTo>
                  <a:pt x="2001641" y="792322"/>
                  <a:pt x="1652497" y="443178"/>
                  <a:pt x="1221807" y="443178"/>
                </a:cubicBezTo>
                <a:close/>
                <a:moveTo>
                  <a:pt x="1121747" y="0"/>
                </a:moveTo>
                <a:lnTo>
                  <a:pt x="1321868" y="0"/>
                </a:lnTo>
                <a:lnTo>
                  <a:pt x="1365362" y="246702"/>
                </a:lnTo>
                <a:cubicBezTo>
                  <a:pt x="1497994" y="266203"/>
                  <a:pt x="1625261" y="312525"/>
                  <a:pt x="1739400" y="382840"/>
                </a:cubicBezTo>
                <a:lnTo>
                  <a:pt x="1931295" y="221813"/>
                </a:lnTo>
                <a:lnTo>
                  <a:pt x="2084596" y="350449"/>
                </a:lnTo>
                <a:lnTo>
                  <a:pt x="1959337" y="567390"/>
                </a:lnTo>
                <a:cubicBezTo>
                  <a:pt x="2048403" y="667584"/>
                  <a:pt x="2116120" y="784874"/>
                  <a:pt x="2158357" y="912104"/>
                </a:cubicBezTo>
                <a:lnTo>
                  <a:pt x="2408865" y="912098"/>
                </a:lnTo>
                <a:lnTo>
                  <a:pt x="2443615" y="1109179"/>
                </a:lnTo>
                <a:lnTo>
                  <a:pt x="2208214" y="1194851"/>
                </a:lnTo>
                <a:cubicBezTo>
                  <a:pt x="2212040" y="1328854"/>
                  <a:pt x="2188522" y="1462233"/>
                  <a:pt x="2139095" y="1586846"/>
                </a:cubicBezTo>
                <a:lnTo>
                  <a:pt x="2330998" y="1747864"/>
                </a:lnTo>
                <a:lnTo>
                  <a:pt x="2230938" y="1921175"/>
                </a:lnTo>
                <a:lnTo>
                  <a:pt x="1995541" y="1835490"/>
                </a:lnTo>
                <a:cubicBezTo>
                  <a:pt x="1912336" y="1940602"/>
                  <a:pt x="1808586" y="2027658"/>
                  <a:pt x="1690623" y="2091346"/>
                </a:cubicBezTo>
                <a:lnTo>
                  <a:pt x="1734130" y="2338046"/>
                </a:lnTo>
                <a:lnTo>
                  <a:pt x="1546077" y="2406492"/>
                </a:lnTo>
                <a:lnTo>
                  <a:pt x="1420828" y="2189544"/>
                </a:lnTo>
                <a:cubicBezTo>
                  <a:pt x="1289525" y="2216580"/>
                  <a:pt x="1154089" y="2216580"/>
                  <a:pt x="1022786" y="2189544"/>
                </a:cubicBezTo>
                <a:lnTo>
                  <a:pt x="897539" y="2406492"/>
                </a:lnTo>
                <a:lnTo>
                  <a:pt x="709486" y="2338046"/>
                </a:lnTo>
                <a:lnTo>
                  <a:pt x="752993" y="2091346"/>
                </a:lnTo>
                <a:cubicBezTo>
                  <a:pt x="635030" y="2027658"/>
                  <a:pt x="531280" y="1940601"/>
                  <a:pt x="448076" y="1835490"/>
                </a:cubicBezTo>
                <a:lnTo>
                  <a:pt x="212678" y="1921175"/>
                </a:lnTo>
                <a:lnTo>
                  <a:pt x="112617" y="1747864"/>
                </a:lnTo>
                <a:lnTo>
                  <a:pt x="304520" y="1586846"/>
                </a:lnTo>
                <a:cubicBezTo>
                  <a:pt x="255094" y="1462233"/>
                  <a:pt x="231575" y="1328854"/>
                  <a:pt x="235401" y="1194851"/>
                </a:cubicBezTo>
                <a:lnTo>
                  <a:pt x="0" y="1109179"/>
                </a:lnTo>
                <a:lnTo>
                  <a:pt x="34750" y="912098"/>
                </a:lnTo>
                <a:lnTo>
                  <a:pt x="285257" y="912104"/>
                </a:lnTo>
                <a:cubicBezTo>
                  <a:pt x="327494" y="784874"/>
                  <a:pt x="395211" y="667583"/>
                  <a:pt x="484278" y="567390"/>
                </a:cubicBezTo>
                <a:lnTo>
                  <a:pt x="359019" y="350449"/>
                </a:lnTo>
                <a:lnTo>
                  <a:pt x="512321" y="221813"/>
                </a:lnTo>
                <a:lnTo>
                  <a:pt x="704216" y="382840"/>
                </a:lnTo>
                <a:cubicBezTo>
                  <a:pt x="818353" y="312525"/>
                  <a:pt x="945621" y="266204"/>
                  <a:pt x="1078253" y="246702"/>
                </a:cubicBezTo>
                <a:lnTo>
                  <a:pt x="112174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" name="矩形 203"/>
          <p:cNvSpPr/>
          <p:nvPr/>
        </p:nvSpPr>
        <p:spPr>
          <a:xfrm>
            <a:off x="4889145" y="2603062"/>
            <a:ext cx="3064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rgbClr val="114552"/>
              </a:solidFill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1248575" y="3955730"/>
            <a:ext cx="3064431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rgbClr val="114552"/>
              </a:solidFill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4937946" y="5221042"/>
            <a:ext cx="3064431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rgbClr val="114552"/>
              </a:solidFill>
            </a:endParaRPr>
          </a:p>
        </p:txBody>
      </p:sp>
      <p:sp>
        <p:nvSpPr>
          <p:cNvPr id="207" name="矩形 206"/>
          <p:cNvSpPr/>
          <p:nvPr/>
        </p:nvSpPr>
        <p:spPr>
          <a:xfrm>
            <a:off x="8328207" y="5221042"/>
            <a:ext cx="3064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rgbClr val="11455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91588" y="2508997"/>
            <a:ext cx="30364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Part04</a:t>
            </a:r>
            <a:endParaRPr lang="zh-CN" altLang="en-US" sz="7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42231" y="2683917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87C4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" name="等腰三角形 3"/>
          <p:cNvSpPr/>
          <p:nvPr/>
        </p:nvSpPr>
        <p:spPr>
          <a:xfrm flipH="1">
            <a:off x="4312384" y="3438125"/>
            <a:ext cx="511845" cy="441246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flipH="1" flipV="1">
            <a:off x="2586038" y="3974621"/>
            <a:ext cx="2274028" cy="1960371"/>
          </a:xfrm>
          <a:prstGeom prst="triangle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 flipV="1">
            <a:off x="904550" y="1437117"/>
            <a:ext cx="5610549" cy="4836683"/>
          </a:xfrm>
          <a:prstGeom prst="triangl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梯形 7"/>
          <p:cNvSpPr/>
          <p:nvPr/>
        </p:nvSpPr>
        <p:spPr>
          <a:xfrm flipV="1">
            <a:off x="1189402" y="1540419"/>
            <a:ext cx="5067300" cy="732311"/>
          </a:xfrm>
          <a:prstGeom prst="trapezoid">
            <a:avLst>
              <a:gd name="adj" fmla="val 56216"/>
            </a:avLst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H="1" flipV="1">
            <a:off x="2688968" y="2367980"/>
            <a:ext cx="511845" cy="441246"/>
          </a:xfrm>
          <a:prstGeom prst="triangle">
            <a:avLst/>
          </a:prstGeom>
          <a:solidFill>
            <a:srgbClr val="48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55037" y="3351069"/>
            <a:ext cx="5397176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3635902" y="580585"/>
            <a:ext cx="3543300" cy="6156325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425821" y="3429000"/>
            <a:ext cx="7360801" cy="863432"/>
          </a:xfrm>
          <a:custGeom>
            <a:avLst/>
            <a:gdLst>
              <a:gd name="connsiteX0" fmla="*/ 0 w 7360801"/>
              <a:gd name="connsiteY0" fmla="*/ 0 h 863432"/>
              <a:gd name="connsiteX1" fmla="*/ 7360801 w 7360801"/>
              <a:gd name="connsiteY1" fmla="*/ 0 h 863432"/>
              <a:gd name="connsiteX2" fmla="*/ 7360801 w 7360801"/>
              <a:gd name="connsiteY2" fmla="*/ 863432 h 863432"/>
              <a:gd name="connsiteX3" fmla="*/ 0 w 7360801"/>
              <a:gd name="connsiteY3" fmla="*/ 863432 h 863432"/>
              <a:gd name="connsiteX4" fmla="*/ 0 w 7360801"/>
              <a:gd name="connsiteY4" fmla="*/ 0 h 863432"/>
              <a:gd name="connsiteX0-1" fmla="*/ 472440 w 7360801"/>
              <a:gd name="connsiteY0-2" fmla="*/ 0 h 863432"/>
              <a:gd name="connsiteX1-3" fmla="*/ 7360801 w 7360801"/>
              <a:gd name="connsiteY1-4" fmla="*/ 0 h 863432"/>
              <a:gd name="connsiteX2-5" fmla="*/ 7360801 w 7360801"/>
              <a:gd name="connsiteY2-6" fmla="*/ 863432 h 863432"/>
              <a:gd name="connsiteX3-7" fmla="*/ 0 w 7360801"/>
              <a:gd name="connsiteY3-8" fmla="*/ 863432 h 863432"/>
              <a:gd name="connsiteX4-9" fmla="*/ 472440 w 7360801"/>
              <a:gd name="connsiteY4-10" fmla="*/ 0 h 863432"/>
              <a:gd name="connsiteX0-11" fmla="*/ 472440 w 7360801"/>
              <a:gd name="connsiteY0-12" fmla="*/ 0 h 863432"/>
              <a:gd name="connsiteX1-13" fmla="*/ 6888361 w 7360801"/>
              <a:gd name="connsiteY1-14" fmla="*/ 45720 h 863432"/>
              <a:gd name="connsiteX2-15" fmla="*/ 7360801 w 7360801"/>
              <a:gd name="connsiteY2-16" fmla="*/ 863432 h 863432"/>
              <a:gd name="connsiteX3-17" fmla="*/ 0 w 7360801"/>
              <a:gd name="connsiteY3-18" fmla="*/ 863432 h 863432"/>
              <a:gd name="connsiteX4-19" fmla="*/ 472440 w 7360801"/>
              <a:gd name="connsiteY4-20" fmla="*/ 0 h 863432"/>
              <a:gd name="connsiteX0-21" fmla="*/ 548640 w 7360801"/>
              <a:gd name="connsiteY0-22" fmla="*/ 0 h 863432"/>
              <a:gd name="connsiteX1-23" fmla="*/ 6888361 w 7360801"/>
              <a:gd name="connsiteY1-24" fmla="*/ 45720 h 863432"/>
              <a:gd name="connsiteX2-25" fmla="*/ 7360801 w 7360801"/>
              <a:gd name="connsiteY2-26" fmla="*/ 863432 h 863432"/>
              <a:gd name="connsiteX3-27" fmla="*/ 0 w 7360801"/>
              <a:gd name="connsiteY3-28" fmla="*/ 863432 h 863432"/>
              <a:gd name="connsiteX4-29" fmla="*/ 548640 w 7360801"/>
              <a:gd name="connsiteY4-30" fmla="*/ 0 h 8634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360801" h="863432">
                <a:moveTo>
                  <a:pt x="548640" y="0"/>
                </a:moveTo>
                <a:lnTo>
                  <a:pt x="6888361" y="45720"/>
                </a:lnTo>
                <a:lnTo>
                  <a:pt x="7360801" y="863432"/>
                </a:lnTo>
                <a:lnTo>
                  <a:pt x="0" y="863432"/>
                </a:lnTo>
                <a:lnTo>
                  <a:pt x="54864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V="1">
            <a:off x="2747479" y="-38452"/>
            <a:ext cx="4318966" cy="961251"/>
          </a:xfrm>
          <a:custGeom>
            <a:avLst/>
            <a:gdLst>
              <a:gd name="connsiteX0" fmla="*/ 0 w 3021108"/>
              <a:gd name="connsiteY0" fmla="*/ 917006 h 917006"/>
              <a:gd name="connsiteX1" fmla="*/ 1510554 w 3021108"/>
              <a:gd name="connsiteY1" fmla="*/ 0 h 917006"/>
              <a:gd name="connsiteX2" fmla="*/ 3021108 w 3021108"/>
              <a:gd name="connsiteY2" fmla="*/ 917006 h 917006"/>
              <a:gd name="connsiteX3" fmla="*/ 0 w 3021108"/>
              <a:gd name="connsiteY3" fmla="*/ 917006 h 917006"/>
              <a:gd name="connsiteX0-1" fmla="*/ 0 w 3021108"/>
              <a:gd name="connsiteY0-2" fmla="*/ 1256219 h 1256219"/>
              <a:gd name="connsiteX1-3" fmla="*/ 2085741 w 3021108"/>
              <a:gd name="connsiteY1-4" fmla="*/ 0 h 1256219"/>
              <a:gd name="connsiteX2-5" fmla="*/ 3021108 w 3021108"/>
              <a:gd name="connsiteY2-6" fmla="*/ 1256219 h 1256219"/>
              <a:gd name="connsiteX3-7" fmla="*/ 0 w 3021108"/>
              <a:gd name="connsiteY3-8" fmla="*/ 1256219 h 1256219"/>
              <a:gd name="connsiteX0-9" fmla="*/ 0 w 3021108"/>
              <a:gd name="connsiteY0-10" fmla="*/ 931755 h 931755"/>
              <a:gd name="connsiteX1-11" fmla="*/ 1554799 w 3021108"/>
              <a:gd name="connsiteY1-12" fmla="*/ 0 h 931755"/>
              <a:gd name="connsiteX2-13" fmla="*/ 3021108 w 3021108"/>
              <a:gd name="connsiteY2-14" fmla="*/ 931755 h 931755"/>
              <a:gd name="connsiteX3-15" fmla="*/ 0 w 3021108"/>
              <a:gd name="connsiteY3-16" fmla="*/ 931755 h 931755"/>
              <a:gd name="connsiteX0-17" fmla="*/ 0 w 4318966"/>
              <a:gd name="connsiteY0-18" fmla="*/ 931755 h 961251"/>
              <a:gd name="connsiteX1-19" fmla="*/ 1554799 w 4318966"/>
              <a:gd name="connsiteY1-20" fmla="*/ 0 h 961251"/>
              <a:gd name="connsiteX2-21" fmla="*/ 4318966 w 4318966"/>
              <a:gd name="connsiteY2-22" fmla="*/ 961251 h 961251"/>
              <a:gd name="connsiteX3-23" fmla="*/ 0 w 4318966"/>
              <a:gd name="connsiteY3-24" fmla="*/ 931755 h 9612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18966" h="961251">
                <a:moveTo>
                  <a:pt x="0" y="931755"/>
                </a:moveTo>
                <a:lnTo>
                  <a:pt x="1554799" y="0"/>
                </a:lnTo>
                <a:lnTo>
                  <a:pt x="4318966" y="961251"/>
                </a:lnTo>
                <a:lnTo>
                  <a:pt x="0" y="931755"/>
                </a:lnTo>
                <a:close/>
              </a:path>
            </a:pathLst>
          </a:custGeom>
          <a:solidFill>
            <a:srgbClr val="169A4D"/>
          </a:solidFill>
          <a:ln>
            <a:solidFill>
              <a:srgbClr val="9C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21"/>
          <p:cNvSpPr/>
          <p:nvPr/>
        </p:nvSpPr>
        <p:spPr>
          <a:xfrm flipV="1">
            <a:off x="572367" y="-93298"/>
            <a:ext cx="3287762" cy="1338110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48054" h="1107863">
                <a:moveTo>
                  <a:pt x="0" y="1085979"/>
                </a:moveTo>
                <a:lnTo>
                  <a:pt x="4948054" y="0"/>
                </a:lnTo>
                <a:lnTo>
                  <a:pt x="3365580" y="1107863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1"/>
          <p:cNvSpPr/>
          <p:nvPr/>
        </p:nvSpPr>
        <p:spPr>
          <a:xfrm flipV="1">
            <a:off x="3860129" y="-66866"/>
            <a:ext cx="3932344" cy="1341174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3365579"/>
              <a:gd name="connsiteY0-82" fmla="*/ 1110400 h 1132284"/>
              <a:gd name="connsiteX1-83" fmla="*/ 2351099 w 3365579"/>
              <a:gd name="connsiteY1-84" fmla="*/ 0 h 1132284"/>
              <a:gd name="connsiteX2-85" fmla="*/ 3365580 w 3365579"/>
              <a:gd name="connsiteY2-86" fmla="*/ 1132284 h 1132284"/>
              <a:gd name="connsiteX3-87" fmla="*/ 0 w 3365579"/>
              <a:gd name="connsiteY3-88" fmla="*/ 1110400 h 1132284"/>
              <a:gd name="connsiteX0-89" fmla="*/ 0 w 5918144"/>
              <a:gd name="connsiteY0-90" fmla="*/ 1110400 h 1110400"/>
              <a:gd name="connsiteX1-91" fmla="*/ 2351099 w 5918144"/>
              <a:gd name="connsiteY1-92" fmla="*/ 0 h 1110400"/>
              <a:gd name="connsiteX2-93" fmla="*/ 5918144 w 5918144"/>
              <a:gd name="connsiteY2-94" fmla="*/ 1059020 h 1110400"/>
              <a:gd name="connsiteX3-95" fmla="*/ 0 w 5918144"/>
              <a:gd name="connsiteY3-96" fmla="*/ 1110400 h 1110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918144" h="1110400">
                <a:moveTo>
                  <a:pt x="0" y="1110400"/>
                </a:moveTo>
                <a:lnTo>
                  <a:pt x="2351099" y="0"/>
                </a:lnTo>
                <a:lnTo>
                  <a:pt x="5918144" y="1059020"/>
                </a:lnTo>
                <a:lnTo>
                  <a:pt x="0" y="11104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stCxn id="3" idx="1"/>
          </p:cNvCxnSpPr>
          <p:nvPr/>
        </p:nvCxnSpPr>
        <p:spPr>
          <a:xfrm flipV="1">
            <a:off x="5422330" y="0"/>
            <a:ext cx="3780664" cy="1274308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21"/>
          <p:cNvSpPr/>
          <p:nvPr/>
        </p:nvSpPr>
        <p:spPr>
          <a:xfrm flipV="1">
            <a:off x="6066912" y="-76804"/>
            <a:ext cx="5244949" cy="1311678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7893604"/>
              <a:gd name="connsiteY0-82" fmla="*/ 1085979 h 1085979"/>
              <a:gd name="connsiteX1-83" fmla="*/ 4948054 w 7893604"/>
              <a:gd name="connsiteY1-84" fmla="*/ 0 h 1085979"/>
              <a:gd name="connsiteX2-85" fmla="*/ 7893604 w 7893604"/>
              <a:gd name="connsiteY2-86" fmla="*/ 1022389 h 1085979"/>
              <a:gd name="connsiteX3-87" fmla="*/ 0 w 7893604"/>
              <a:gd name="connsiteY3-88" fmla="*/ 1085979 h 10859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893604" h="1085979">
                <a:moveTo>
                  <a:pt x="0" y="1085979"/>
                </a:moveTo>
                <a:lnTo>
                  <a:pt x="4948054" y="0"/>
                </a:lnTo>
                <a:lnTo>
                  <a:pt x="7893604" y="1022389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flipV="1">
            <a:off x="2781207" y="-8956"/>
            <a:ext cx="3021108" cy="917006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10681446" y="-8956"/>
            <a:ext cx="3021108" cy="917006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>
            <a:spLocks noChangeAspect="1"/>
          </p:cNvSpPr>
          <p:nvPr/>
        </p:nvSpPr>
        <p:spPr>
          <a:xfrm flipV="1">
            <a:off x="-23130" y="6103715"/>
            <a:ext cx="897840" cy="774000"/>
          </a:xfrm>
          <a:prstGeom prst="triangle">
            <a:avLst/>
          </a:pr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>
            <a:spLocks noChangeAspect="1"/>
          </p:cNvSpPr>
          <p:nvPr/>
        </p:nvSpPr>
        <p:spPr>
          <a:xfrm>
            <a:off x="405788" y="610371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>
            <a:spLocks noChangeAspect="1"/>
          </p:cNvSpPr>
          <p:nvPr/>
        </p:nvSpPr>
        <p:spPr>
          <a:xfrm>
            <a:off x="1278189" y="610371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>
            <a:spLocks noChangeAspect="1"/>
          </p:cNvSpPr>
          <p:nvPr/>
        </p:nvSpPr>
        <p:spPr>
          <a:xfrm>
            <a:off x="1549" y="4547539"/>
            <a:ext cx="5710" cy="9845"/>
          </a:xfrm>
          <a:custGeom>
            <a:avLst/>
            <a:gdLst>
              <a:gd name="connsiteX0" fmla="*/ 0 w 5710"/>
              <a:gd name="connsiteY0" fmla="*/ 0 h 9845"/>
              <a:gd name="connsiteX1" fmla="*/ 5710 w 5710"/>
              <a:gd name="connsiteY1" fmla="*/ 0 h 9845"/>
              <a:gd name="connsiteX2" fmla="*/ 0 w 5710"/>
              <a:gd name="connsiteY2" fmla="*/ 9845 h 9845"/>
              <a:gd name="connsiteX3" fmla="*/ 0 w 5710"/>
              <a:gd name="connsiteY3" fmla="*/ 0 h 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0" h="9845">
                <a:moveTo>
                  <a:pt x="0" y="0"/>
                </a:moveTo>
                <a:lnTo>
                  <a:pt x="5710" y="0"/>
                </a:lnTo>
                <a:lnTo>
                  <a:pt x="0" y="9845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>
            <a:off x="-448958" y="6056298"/>
            <a:ext cx="1895" cy="1634"/>
          </a:xfrm>
          <a:custGeom>
            <a:avLst/>
            <a:gdLst>
              <a:gd name="connsiteX0" fmla="*/ 0 w 1895"/>
              <a:gd name="connsiteY0" fmla="*/ 0 h 1634"/>
              <a:gd name="connsiteX1" fmla="*/ 1895 w 1895"/>
              <a:gd name="connsiteY1" fmla="*/ 0 h 1634"/>
              <a:gd name="connsiteX2" fmla="*/ 948 w 1895"/>
              <a:gd name="connsiteY2" fmla="*/ 1634 h 1634"/>
              <a:gd name="connsiteX3" fmla="*/ 0 w 1895"/>
              <a:gd name="connsiteY3" fmla="*/ 0 h 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4">
                <a:moveTo>
                  <a:pt x="0" y="0"/>
                </a:moveTo>
                <a:lnTo>
                  <a:pt x="1895" y="0"/>
                </a:lnTo>
                <a:lnTo>
                  <a:pt x="948" y="1634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>
            <a:spLocks noChangeAspect="1"/>
          </p:cNvSpPr>
          <p:nvPr/>
        </p:nvSpPr>
        <p:spPr>
          <a:xfrm>
            <a:off x="-454023" y="6057932"/>
            <a:ext cx="12025" cy="10366"/>
          </a:xfrm>
          <a:custGeom>
            <a:avLst/>
            <a:gdLst>
              <a:gd name="connsiteX0" fmla="*/ 6013 w 12025"/>
              <a:gd name="connsiteY0" fmla="*/ 0 h 10366"/>
              <a:gd name="connsiteX1" fmla="*/ 12025 w 12025"/>
              <a:gd name="connsiteY1" fmla="*/ 10366 h 10366"/>
              <a:gd name="connsiteX2" fmla="*/ 0 w 12025"/>
              <a:gd name="connsiteY2" fmla="*/ 10366 h 10366"/>
              <a:gd name="connsiteX3" fmla="*/ 6013 w 12025"/>
              <a:gd name="connsiteY3" fmla="*/ 0 h 1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6">
                <a:moveTo>
                  <a:pt x="6013" y="0"/>
                </a:moveTo>
                <a:lnTo>
                  <a:pt x="12025" y="10366"/>
                </a:lnTo>
                <a:lnTo>
                  <a:pt x="0" y="10366"/>
                </a:lnTo>
                <a:lnTo>
                  <a:pt x="6013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-7879" y="4547538"/>
            <a:ext cx="9428" cy="13050"/>
          </a:xfrm>
          <a:custGeom>
            <a:avLst/>
            <a:gdLst>
              <a:gd name="connsiteX0" fmla="*/ 0 w 9428"/>
              <a:gd name="connsiteY0" fmla="*/ 0 h 13050"/>
              <a:gd name="connsiteX1" fmla="*/ 9428 w 9428"/>
              <a:gd name="connsiteY1" fmla="*/ 0 h 13050"/>
              <a:gd name="connsiteX2" fmla="*/ 9428 w 9428"/>
              <a:gd name="connsiteY2" fmla="*/ 9845 h 13050"/>
              <a:gd name="connsiteX3" fmla="*/ 7569 w 9428"/>
              <a:gd name="connsiteY3" fmla="*/ 13050 h 13050"/>
              <a:gd name="connsiteX4" fmla="*/ 0 w 9428"/>
              <a:gd name="connsiteY4" fmla="*/ 0 h 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8" h="13050">
                <a:moveTo>
                  <a:pt x="0" y="0"/>
                </a:moveTo>
                <a:lnTo>
                  <a:pt x="9428" y="0"/>
                </a:lnTo>
                <a:lnTo>
                  <a:pt x="9428" y="9845"/>
                </a:lnTo>
                <a:lnTo>
                  <a:pt x="7569" y="13050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>
            <a:off x="-6051" y="5309538"/>
            <a:ext cx="6960" cy="12000"/>
          </a:xfrm>
          <a:custGeom>
            <a:avLst/>
            <a:gdLst>
              <a:gd name="connsiteX0" fmla="*/ 947 w 6960"/>
              <a:gd name="connsiteY0" fmla="*/ 0 h 12000"/>
              <a:gd name="connsiteX1" fmla="*/ 6960 w 6960"/>
              <a:gd name="connsiteY1" fmla="*/ 10367 h 12000"/>
              <a:gd name="connsiteX2" fmla="*/ 6012 w 6960"/>
              <a:gd name="connsiteY2" fmla="*/ 12000 h 12000"/>
              <a:gd name="connsiteX3" fmla="*/ 0 w 6960"/>
              <a:gd name="connsiteY3" fmla="*/ 1634 h 12000"/>
              <a:gd name="connsiteX4" fmla="*/ 947 w 6960"/>
              <a:gd name="connsiteY4" fmla="*/ 0 h 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0" h="12000">
                <a:moveTo>
                  <a:pt x="947" y="0"/>
                </a:moveTo>
                <a:lnTo>
                  <a:pt x="6960" y="10367"/>
                </a:lnTo>
                <a:lnTo>
                  <a:pt x="6012" y="12000"/>
                </a:lnTo>
                <a:lnTo>
                  <a:pt x="0" y="1634"/>
                </a:lnTo>
                <a:lnTo>
                  <a:pt x="947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>
            <a:spLocks noChangeAspect="1"/>
          </p:cNvSpPr>
          <p:nvPr/>
        </p:nvSpPr>
        <p:spPr>
          <a:xfrm>
            <a:off x="909" y="5318801"/>
            <a:ext cx="640" cy="2209"/>
          </a:xfrm>
          <a:custGeom>
            <a:avLst/>
            <a:gdLst>
              <a:gd name="connsiteX0" fmla="*/ 640 w 640"/>
              <a:gd name="connsiteY0" fmla="*/ 0 h 2209"/>
              <a:gd name="connsiteX1" fmla="*/ 640 w 640"/>
              <a:gd name="connsiteY1" fmla="*/ 2209 h 2209"/>
              <a:gd name="connsiteX2" fmla="*/ 0 w 640"/>
              <a:gd name="connsiteY2" fmla="*/ 1105 h 2209"/>
              <a:gd name="connsiteX3" fmla="*/ 640 w 640"/>
              <a:gd name="connsiteY3" fmla="*/ 0 h 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" h="2209">
                <a:moveTo>
                  <a:pt x="640" y="0"/>
                </a:moveTo>
                <a:lnTo>
                  <a:pt x="640" y="2209"/>
                </a:lnTo>
                <a:lnTo>
                  <a:pt x="0" y="1105"/>
                </a:lnTo>
                <a:lnTo>
                  <a:pt x="64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>
            <a:spLocks noChangeAspect="1"/>
          </p:cNvSpPr>
          <p:nvPr/>
        </p:nvSpPr>
        <p:spPr>
          <a:xfrm>
            <a:off x="-17270" y="4570398"/>
            <a:ext cx="465788" cy="779431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>
            <a:spLocks noChangeAspect="1"/>
          </p:cNvSpPr>
          <p:nvPr/>
        </p:nvSpPr>
        <p:spPr>
          <a:xfrm>
            <a:off x="436857" y="6056299"/>
            <a:ext cx="12025" cy="10367"/>
          </a:xfrm>
          <a:custGeom>
            <a:avLst/>
            <a:gdLst>
              <a:gd name="connsiteX0" fmla="*/ 0 w 12025"/>
              <a:gd name="connsiteY0" fmla="*/ 0 h 10367"/>
              <a:gd name="connsiteX1" fmla="*/ 12025 w 12025"/>
              <a:gd name="connsiteY1" fmla="*/ 0 h 10367"/>
              <a:gd name="connsiteX2" fmla="*/ 6013 w 12025"/>
              <a:gd name="connsiteY2" fmla="*/ 10367 h 10367"/>
              <a:gd name="connsiteX3" fmla="*/ 0 w 12025"/>
              <a:gd name="connsiteY3" fmla="*/ 0 h 10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7">
                <a:moveTo>
                  <a:pt x="0" y="0"/>
                </a:moveTo>
                <a:lnTo>
                  <a:pt x="12025" y="0"/>
                </a:lnTo>
                <a:lnTo>
                  <a:pt x="6013" y="10367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>
            <a:spLocks noChangeAspect="1"/>
          </p:cNvSpPr>
          <p:nvPr/>
        </p:nvSpPr>
        <p:spPr>
          <a:xfrm>
            <a:off x="441922" y="6066666"/>
            <a:ext cx="1895" cy="1633"/>
          </a:xfrm>
          <a:custGeom>
            <a:avLst/>
            <a:gdLst>
              <a:gd name="connsiteX0" fmla="*/ 948 w 1895"/>
              <a:gd name="connsiteY0" fmla="*/ 0 h 1633"/>
              <a:gd name="connsiteX1" fmla="*/ 1895 w 1895"/>
              <a:gd name="connsiteY1" fmla="*/ 1633 h 1633"/>
              <a:gd name="connsiteX2" fmla="*/ 0 w 1895"/>
              <a:gd name="connsiteY2" fmla="*/ 1633 h 1633"/>
              <a:gd name="connsiteX3" fmla="*/ 948 w 1895"/>
              <a:gd name="connsiteY3" fmla="*/ 0 h 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3">
                <a:moveTo>
                  <a:pt x="948" y="0"/>
                </a:moveTo>
                <a:lnTo>
                  <a:pt x="1895" y="1633"/>
                </a:lnTo>
                <a:lnTo>
                  <a:pt x="0" y="1633"/>
                </a:lnTo>
                <a:lnTo>
                  <a:pt x="948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>
            <a:spLocks noChangeAspect="1"/>
          </p:cNvSpPr>
          <p:nvPr/>
        </p:nvSpPr>
        <p:spPr>
          <a:xfrm>
            <a:off x="-2031" y="5346588"/>
            <a:ext cx="440372" cy="759262"/>
          </a:xfrm>
          <a:custGeom>
            <a:avLst/>
            <a:gdLst>
              <a:gd name="connsiteX0" fmla="*/ 0 w 440372"/>
              <a:gd name="connsiteY0" fmla="*/ 0 h 759262"/>
              <a:gd name="connsiteX1" fmla="*/ 440372 w 440372"/>
              <a:gd name="connsiteY1" fmla="*/ 0 h 759262"/>
              <a:gd name="connsiteX2" fmla="*/ 0 w 440372"/>
              <a:gd name="connsiteY2" fmla="*/ 759262 h 759262"/>
              <a:gd name="connsiteX3" fmla="*/ 0 w 440372"/>
              <a:gd name="connsiteY3" fmla="*/ 0 h 75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2" h="759262">
                <a:moveTo>
                  <a:pt x="0" y="0"/>
                </a:moveTo>
                <a:lnTo>
                  <a:pt x="440372" y="0"/>
                </a:lnTo>
                <a:lnTo>
                  <a:pt x="0" y="759262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46431" y="854104"/>
            <a:ext cx="848672" cy="4377862"/>
            <a:chOff x="646431" y="945544"/>
            <a:chExt cx="848672" cy="4377862"/>
          </a:xfrm>
        </p:grpSpPr>
        <p:grpSp>
          <p:nvGrpSpPr>
            <p:cNvPr id="27" name="组合 26"/>
            <p:cNvGrpSpPr/>
            <p:nvPr/>
          </p:nvGrpSpPr>
          <p:grpSpPr>
            <a:xfrm rot="5400000">
              <a:off x="484325" y="4743275"/>
              <a:ext cx="867943" cy="292320"/>
              <a:chOff x="3713719" y="1723266"/>
              <a:chExt cx="867943" cy="292320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等腰三角形 42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等腰三角形 43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rot="5400000" flipH="1">
              <a:off x="483539" y="1239706"/>
              <a:ext cx="880643" cy="292320"/>
              <a:chOff x="3713719" y="1723266"/>
              <a:chExt cx="880643" cy="292320"/>
            </a:xfrm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等腰三角形 39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等腰三角形 40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646431" y="1820827"/>
              <a:ext cx="848672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4" name="等腰三角形 3"/>
          <p:cNvSpPr/>
          <p:nvPr/>
        </p:nvSpPr>
        <p:spPr>
          <a:xfrm>
            <a:off x="2425821" y="2785736"/>
            <a:ext cx="1747767" cy="150669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flipV="1">
            <a:off x="3827983" y="3429000"/>
            <a:ext cx="1747767" cy="1506696"/>
          </a:xfrm>
          <a:prstGeom prst="triangle">
            <a:avLst/>
          </a:pr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>
            <a:off x="5232338" y="2785736"/>
            <a:ext cx="1747767" cy="150669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>
            <a:off x="8038855" y="2785736"/>
            <a:ext cx="1747767" cy="150669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/>
          <p:nvPr/>
        </p:nvSpPr>
        <p:spPr>
          <a:xfrm flipV="1">
            <a:off x="6634500" y="3429000"/>
            <a:ext cx="1747767" cy="1506696"/>
          </a:xfrm>
          <a:prstGeom prst="triangle">
            <a:avLst/>
          </a:pr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>
            <a:spLocks noChangeAspect="1"/>
          </p:cNvSpPr>
          <p:nvPr/>
        </p:nvSpPr>
        <p:spPr>
          <a:xfrm>
            <a:off x="3827983" y="2945025"/>
            <a:ext cx="448923" cy="387003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>
            <a:spLocks noChangeAspect="1"/>
          </p:cNvSpPr>
          <p:nvPr/>
        </p:nvSpPr>
        <p:spPr>
          <a:xfrm>
            <a:off x="6634500" y="2933043"/>
            <a:ext cx="448923" cy="387003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>
            <a:spLocks noChangeAspect="1"/>
          </p:cNvSpPr>
          <p:nvPr/>
        </p:nvSpPr>
        <p:spPr>
          <a:xfrm>
            <a:off x="7823136" y="4320454"/>
            <a:ext cx="448923" cy="387003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>
            <a:spLocks noChangeAspect="1"/>
          </p:cNvSpPr>
          <p:nvPr/>
        </p:nvSpPr>
        <p:spPr>
          <a:xfrm>
            <a:off x="3972610" y="4331348"/>
            <a:ext cx="448923" cy="387003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8487115" y="163393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6" name="矩形 55"/>
          <p:cNvSpPr/>
          <p:nvPr/>
        </p:nvSpPr>
        <p:spPr>
          <a:xfrm>
            <a:off x="8493599" y="1985835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994853" y="3626168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379517" y="3657707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821060" y="3626168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225415" y="3638570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640438" y="3654084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521563" y="161838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9" name="矩形 68"/>
          <p:cNvSpPr/>
          <p:nvPr/>
        </p:nvSpPr>
        <p:spPr>
          <a:xfrm>
            <a:off x="5528047" y="1970287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2520725" y="164894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71" name="矩形 70"/>
          <p:cNvSpPr/>
          <p:nvPr/>
        </p:nvSpPr>
        <p:spPr>
          <a:xfrm>
            <a:off x="2527209" y="2000844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058589" y="492614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73" name="矩形 72"/>
          <p:cNvSpPr/>
          <p:nvPr/>
        </p:nvSpPr>
        <p:spPr>
          <a:xfrm>
            <a:off x="4065073" y="5278041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910707" y="492081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75" name="矩形 74"/>
          <p:cNvSpPr/>
          <p:nvPr/>
        </p:nvSpPr>
        <p:spPr>
          <a:xfrm>
            <a:off x="6917191" y="5272718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flipV="1">
            <a:off x="2747479" y="-38452"/>
            <a:ext cx="4318966" cy="961251"/>
          </a:xfrm>
          <a:custGeom>
            <a:avLst/>
            <a:gdLst>
              <a:gd name="connsiteX0" fmla="*/ 0 w 3021108"/>
              <a:gd name="connsiteY0" fmla="*/ 917006 h 917006"/>
              <a:gd name="connsiteX1" fmla="*/ 1510554 w 3021108"/>
              <a:gd name="connsiteY1" fmla="*/ 0 h 917006"/>
              <a:gd name="connsiteX2" fmla="*/ 3021108 w 3021108"/>
              <a:gd name="connsiteY2" fmla="*/ 917006 h 917006"/>
              <a:gd name="connsiteX3" fmla="*/ 0 w 3021108"/>
              <a:gd name="connsiteY3" fmla="*/ 917006 h 917006"/>
              <a:gd name="connsiteX0-1" fmla="*/ 0 w 3021108"/>
              <a:gd name="connsiteY0-2" fmla="*/ 1256219 h 1256219"/>
              <a:gd name="connsiteX1-3" fmla="*/ 2085741 w 3021108"/>
              <a:gd name="connsiteY1-4" fmla="*/ 0 h 1256219"/>
              <a:gd name="connsiteX2-5" fmla="*/ 3021108 w 3021108"/>
              <a:gd name="connsiteY2-6" fmla="*/ 1256219 h 1256219"/>
              <a:gd name="connsiteX3-7" fmla="*/ 0 w 3021108"/>
              <a:gd name="connsiteY3-8" fmla="*/ 1256219 h 1256219"/>
              <a:gd name="connsiteX0-9" fmla="*/ 0 w 3021108"/>
              <a:gd name="connsiteY0-10" fmla="*/ 931755 h 931755"/>
              <a:gd name="connsiteX1-11" fmla="*/ 1554799 w 3021108"/>
              <a:gd name="connsiteY1-12" fmla="*/ 0 h 931755"/>
              <a:gd name="connsiteX2-13" fmla="*/ 3021108 w 3021108"/>
              <a:gd name="connsiteY2-14" fmla="*/ 931755 h 931755"/>
              <a:gd name="connsiteX3-15" fmla="*/ 0 w 3021108"/>
              <a:gd name="connsiteY3-16" fmla="*/ 931755 h 931755"/>
              <a:gd name="connsiteX0-17" fmla="*/ 0 w 4318966"/>
              <a:gd name="connsiteY0-18" fmla="*/ 931755 h 961251"/>
              <a:gd name="connsiteX1-19" fmla="*/ 1554799 w 4318966"/>
              <a:gd name="connsiteY1-20" fmla="*/ 0 h 961251"/>
              <a:gd name="connsiteX2-21" fmla="*/ 4318966 w 4318966"/>
              <a:gd name="connsiteY2-22" fmla="*/ 961251 h 961251"/>
              <a:gd name="connsiteX3-23" fmla="*/ 0 w 4318966"/>
              <a:gd name="connsiteY3-24" fmla="*/ 931755 h 9612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18966" h="961251">
                <a:moveTo>
                  <a:pt x="0" y="931755"/>
                </a:moveTo>
                <a:lnTo>
                  <a:pt x="1554799" y="0"/>
                </a:lnTo>
                <a:lnTo>
                  <a:pt x="4318966" y="961251"/>
                </a:lnTo>
                <a:lnTo>
                  <a:pt x="0" y="931755"/>
                </a:lnTo>
                <a:close/>
              </a:path>
            </a:pathLst>
          </a:custGeom>
          <a:solidFill>
            <a:srgbClr val="169A4D"/>
          </a:solidFill>
          <a:ln>
            <a:solidFill>
              <a:srgbClr val="9C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21"/>
          <p:cNvSpPr/>
          <p:nvPr/>
        </p:nvSpPr>
        <p:spPr>
          <a:xfrm flipV="1">
            <a:off x="572367" y="-93298"/>
            <a:ext cx="3287762" cy="1338110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48054" h="1107863">
                <a:moveTo>
                  <a:pt x="0" y="1085979"/>
                </a:moveTo>
                <a:lnTo>
                  <a:pt x="4948054" y="0"/>
                </a:lnTo>
                <a:lnTo>
                  <a:pt x="3365580" y="1107863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1"/>
          <p:cNvSpPr/>
          <p:nvPr/>
        </p:nvSpPr>
        <p:spPr>
          <a:xfrm flipV="1">
            <a:off x="3860129" y="-66866"/>
            <a:ext cx="3932344" cy="1341174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3365579"/>
              <a:gd name="connsiteY0-82" fmla="*/ 1110400 h 1132284"/>
              <a:gd name="connsiteX1-83" fmla="*/ 2351099 w 3365579"/>
              <a:gd name="connsiteY1-84" fmla="*/ 0 h 1132284"/>
              <a:gd name="connsiteX2-85" fmla="*/ 3365580 w 3365579"/>
              <a:gd name="connsiteY2-86" fmla="*/ 1132284 h 1132284"/>
              <a:gd name="connsiteX3-87" fmla="*/ 0 w 3365579"/>
              <a:gd name="connsiteY3-88" fmla="*/ 1110400 h 1132284"/>
              <a:gd name="connsiteX0-89" fmla="*/ 0 w 5918144"/>
              <a:gd name="connsiteY0-90" fmla="*/ 1110400 h 1110400"/>
              <a:gd name="connsiteX1-91" fmla="*/ 2351099 w 5918144"/>
              <a:gd name="connsiteY1-92" fmla="*/ 0 h 1110400"/>
              <a:gd name="connsiteX2-93" fmla="*/ 5918144 w 5918144"/>
              <a:gd name="connsiteY2-94" fmla="*/ 1059020 h 1110400"/>
              <a:gd name="connsiteX3-95" fmla="*/ 0 w 5918144"/>
              <a:gd name="connsiteY3-96" fmla="*/ 1110400 h 1110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918144" h="1110400">
                <a:moveTo>
                  <a:pt x="0" y="1110400"/>
                </a:moveTo>
                <a:lnTo>
                  <a:pt x="2351099" y="0"/>
                </a:lnTo>
                <a:lnTo>
                  <a:pt x="5918144" y="1059020"/>
                </a:lnTo>
                <a:lnTo>
                  <a:pt x="0" y="11104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stCxn id="3" idx="1"/>
          </p:cNvCxnSpPr>
          <p:nvPr/>
        </p:nvCxnSpPr>
        <p:spPr>
          <a:xfrm flipV="1">
            <a:off x="5422330" y="0"/>
            <a:ext cx="3780664" cy="1274308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21"/>
          <p:cNvSpPr/>
          <p:nvPr/>
        </p:nvSpPr>
        <p:spPr>
          <a:xfrm flipV="1">
            <a:off x="6066912" y="-76804"/>
            <a:ext cx="5244949" cy="1311678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7893604"/>
              <a:gd name="connsiteY0-82" fmla="*/ 1085979 h 1085979"/>
              <a:gd name="connsiteX1-83" fmla="*/ 4948054 w 7893604"/>
              <a:gd name="connsiteY1-84" fmla="*/ 0 h 1085979"/>
              <a:gd name="connsiteX2-85" fmla="*/ 7893604 w 7893604"/>
              <a:gd name="connsiteY2-86" fmla="*/ 1022389 h 1085979"/>
              <a:gd name="connsiteX3-87" fmla="*/ 0 w 7893604"/>
              <a:gd name="connsiteY3-88" fmla="*/ 1085979 h 10859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893604" h="1085979">
                <a:moveTo>
                  <a:pt x="0" y="1085979"/>
                </a:moveTo>
                <a:lnTo>
                  <a:pt x="4948054" y="0"/>
                </a:lnTo>
                <a:lnTo>
                  <a:pt x="7893604" y="1022389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flipV="1">
            <a:off x="2781207" y="-8956"/>
            <a:ext cx="3021108" cy="917006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10681446" y="-8956"/>
            <a:ext cx="3021108" cy="917006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>
            <a:spLocks noChangeAspect="1"/>
          </p:cNvSpPr>
          <p:nvPr/>
        </p:nvSpPr>
        <p:spPr>
          <a:xfrm flipV="1">
            <a:off x="-23130" y="6103715"/>
            <a:ext cx="897840" cy="774000"/>
          </a:xfrm>
          <a:prstGeom prst="triangle">
            <a:avLst/>
          </a:pr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>
            <a:spLocks noChangeAspect="1"/>
          </p:cNvSpPr>
          <p:nvPr/>
        </p:nvSpPr>
        <p:spPr>
          <a:xfrm>
            <a:off x="405788" y="610371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>
            <a:spLocks noChangeAspect="1"/>
          </p:cNvSpPr>
          <p:nvPr/>
        </p:nvSpPr>
        <p:spPr>
          <a:xfrm>
            <a:off x="1278189" y="610371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>
            <a:spLocks noChangeAspect="1"/>
          </p:cNvSpPr>
          <p:nvPr/>
        </p:nvSpPr>
        <p:spPr>
          <a:xfrm>
            <a:off x="1549" y="4547539"/>
            <a:ext cx="5710" cy="9845"/>
          </a:xfrm>
          <a:custGeom>
            <a:avLst/>
            <a:gdLst>
              <a:gd name="connsiteX0" fmla="*/ 0 w 5710"/>
              <a:gd name="connsiteY0" fmla="*/ 0 h 9845"/>
              <a:gd name="connsiteX1" fmla="*/ 5710 w 5710"/>
              <a:gd name="connsiteY1" fmla="*/ 0 h 9845"/>
              <a:gd name="connsiteX2" fmla="*/ 0 w 5710"/>
              <a:gd name="connsiteY2" fmla="*/ 9845 h 9845"/>
              <a:gd name="connsiteX3" fmla="*/ 0 w 5710"/>
              <a:gd name="connsiteY3" fmla="*/ 0 h 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0" h="9845">
                <a:moveTo>
                  <a:pt x="0" y="0"/>
                </a:moveTo>
                <a:lnTo>
                  <a:pt x="5710" y="0"/>
                </a:lnTo>
                <a:lnTo>
                  <a:pt x="0" y="9845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>
            <a:off x="-448958" y="6056298"/>
            <a:ext cx="1895" cy="1634"/>
          </a:xfrm>
          <a:custGeom>
            <a:avLst/>
            <a:gdLst>
              <a:gd name="connsiteX0" fmla="*/ 0 w 1895"/>
              <a:gd name="connsiteY0" fmla="*/ 0 h 1634"/>
              <a:gd name="connsiteX1" fmla="*/ 1895 w 1895"/>
              <a:gd name="connsiteY1" fmla="*/ 0 h 1634"/>
              <a:gd name="connsiteX2" fmla="*/ 948 w 1895"/>
              <a:gd name="connsiteY2" fmla="*/ 1634 h 1634"/>
              <a:gd name="connsiteX3" fmla="*/ 0 w 1895"/>
              <a:gd name="connsiteY3" fmla="*/ 0 h 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4">
                <a:moveTo>
                  <a:pt x="0" y="0"/>
                </a:moveTo>
                <a:lnTo>
                  <a:pt x="1895" y="0"/>
                </a:lnTo>
                <a:lnTo>
                  <a:pt x="948" y="1634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>
            <a:spLocks noChangeAspect="1"/>
          </p:cNvSpPr>
          <p:nvPr/>
        </p:nvSpPr>
        <p:spPr>
          <a:xfrm>
            <a:off x="-454023" y="6057932"/>
            <a:ext cx="12025" cy="10366"/>
          </a:xfrm>
          <a:custGeom>
            <a:avLst/>
            <a:gdLst>
              <a:gd name="connsiteX0" fmla="*/ 6013 w 12025"/>
              <a:gd name="connsiteY0" fmla="*/ 0 h 10366"/>
              <a:gd name="connsiteX1" fmla="*/ 12025 w 12025"/>
              <a:gd name="connsiteY1" fmla="*/ 10366 h 10366"/>
              <a:gd name="connsiteX2" fmla="*/ 0 w 12025"/>
              <a:gd name="connsiteY2" fmla="*/ 10366 h 10366"/>
              <a:gd name="connsiteX3" fmla="*/ 6013 w 12025"/>
              <a:gd name="connsiteY3" fmla="*/ 0 h 1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6">
                <a:moveTo>
                  <a:pt x="6013" y="0"/>
                </a:moveTo>
                <a:lnTo>
                  <a:pt x="12025" y="10366"/>
                </a:lnTo>
                <a:lnTo>
                  <a:pt x="0" y="10366"/>
                </a:lnTo>
                <a:lnTo>
                  <a:pt x="6013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-7879" y="4547538"/>
            <a:ext cx="9428" cy="13050"/>
          </a:xfrm>
          <a:custGeom>
            <a:avLst/>
            <a:gdLst>
              <a:gd name="connsiteX0" fmla="*/ 0 w 9428"/>
              <a:gd name="connsiteY0" fmla="*/ 0 h 13050"/>
              <a:gd name="connsiteX1" fmla="*/ 9428 w 9428"/>
              <a:gd name="connsiteY1" fmla="*/ 0 h 13050"/>
              <a:gd name="connsiteX2" fmla="*/ 9428 w 9428"/>
              <a:gd name="connsiteY2" fmla="*/ 9845 h 13050"/>
              <a:gd name="connsiteX3" fmla="*/ 7569 w 9428"/>
              <a:gd name="connsiteY3" fmla="*/ 13050 h 13050"/>
              <a:gd name="connsiteX4" fmla="*/ 0 w 9428"/>
              <a:gd name="connsiteY4" fmla="*/ 0 h 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8" h="13050">
                <a:moveTo>
                  <a:pt x="0" y="0"/>
                </a:moveTo>
                <a:lnTo>
                  <a:pt x="9428" y="0"/>
                </a:lnTo>
                <a:lnTo>
                  <a:pt x="9428" y="9845"/>
                </a:lnTo>
                <a:lnTo>
                  <a:pt x="7569" y="13050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>
            <a:off x="-6051" y="5309538"/>
            <a:ext cx="6960" cy="12000"/>
          </a:xfrm>
          <a:custGeom>
            <a:avLst/>
            <a:gdLst>
              <a:gd name="connsiteX0" fmla="*/ 947 w 6960"/>
              <a:gd name="connsiteY0" fmla="*/ 0 h 12000"/>
              <a:gd name="connsiteX1" fmla="*/ 6960 w 6960"/>
              <a:gd name="connsiteY1" fmla="*/ 10367 h 12000"/>
              <a:gd name="connsiteX2" fmla="*/ 6012 w 6960"/>
              <a:gd name="connsiteY2" fmla="*/ 12000 h 12000"/>
              <a:gd name="connsiteX3" fmla="*/ 0 w 6960"/>
              <a:gd name="connsiteY3" fmla="*/ 1634 h 12000"/>
              <a:gd name="connsiteX4" fmla="*/ 947 w 6960"/>
              <a:gd name="connsiteY4" fmla="*/ 0 h 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0" h="12000">
                <a:moveTo>
                  <a:pt x="947" y="0"/>
                </a:moveTo>
                <a:lnTo>
                  <a:pt x="6960" y="10367"/>
                </a:lnTo>
                <a:lnTo>
                  <a:pt x="6012" y="12000"/>
                </a:lnTo>
                <a:lnTo>
                  <a:pt x="0" y="1634"/>
                </a:lnTo>
                <a:lnTo>
                  <a:pt x="947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>
            <a:spLocks noChangeAspect="1"/>
          </p:cNvSpPr>
          <p:nvPr/>
        </p:nvSpPr>
        <p:spPr>
          <a:xfrm>
            <a:off x="909" y="5318801"/>
            <a:ext cx="640" cy="2209"/>
          </a:xfrm>
          <a:custGeom>
            <a:avLst/>
            <a:gdLst>
              <a:gd name="connsiteX0" fmla="*/ 640 w 640"/>
              <a:gd name="connsiteY0" fmla="*/ 0 h 2209"/>
              <a:gd name="connsiteX1" fmla="*/ 640 w 640"/>
              <a:gd name="connsiteY1" fmla="*/ 2209 h 2209"/>
              <a:gd name="connsiteX2" fmla="*/ 0 w 640"/>
              <a:gd name="connsiteY2" fmla="*/ 1105 h 2209"/>
              <a:gd name="connsiteX3" fmla="*/ 640 w 640"/>
              <a:gd name="connsiteY3" fmla="*/ 0 h 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" h="2209">
                <a:moveTo>
                  <a:pt x="640" y="0"/>
                </a:moveTo>
                <a:lnTo>
                  <a:pt x="640" y="2209"/>
                </a:lnTo>
                <a:lnTo>
                  <a:pt x="0" y="1105"/>
                </a:lnTo>
                <a:lnTo>
                  <a:pt x="64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>
            <a:spLocks noChangeAspect="1"/>
          </p:cNvSpPr>
          <p:nvPr/>
        </p:nvSpPr>
        <p:spPr>
          <a:xfrm>
            <a:off x="-17270" y="4570398"/>
            <a:ext cx="465788" cy="779431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>
            <a:spLocks noChangeAspect="1"/>
          </p:cNvSpPr>
          <p:nvPr/>
        </p:nvSpPr>
        <p:spPr>
          <a:xfrm>
            <a:off x="436857" y="6056299"/>
            <a:ext cx="12025" cy="10367"/>
          </a:xfrm>
          <a:custGeom>
            <a:avLst/>
            <a:gdLst>
              <a:gd name="connsiteX0" fmla="*/ 0 w 12025"/>
              <a:gd name="connsiteY0" fmla="*/ 0 h 10367"/>
              <a:gd name="connsiteX1" fmla="*/ 12025 w 12025"/>
              <a:gd name="connsiteY1" fmla="*/ 0 h 10367"/>
              <a:gd name="connsiteX2" fmla="*/ 6013 w 12025"/>
              <a:gd name="connsiteY2" fmla="*/ 10367 h 10367"/>
              <a:gd name="connsiteX3" fmla="*/ 0 w 12025"/>
              <a:gd name="connsiteY3" fmla="*/ 0 h 10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7">
                <a:moveTo>
                  <a:pt x="0" y="0"/>
                </a:moveTo>
                <a:lnTo>
                  <a:pt x="12025" y="0"/>
                </a:lnTo>
                <a:lnTo>
                  <a:pt x="6013" y="10367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>
            <a:spLocks noChangeAspect="1"/>
          </p:cNvSpPr>
          <p:nvPr/>
        </p:nvSpPr>
        <p:spPr>
          <a:xfrm>
            <a:off x="441922" y="6066666"/>
            <a:ext cx="1895" cy="1633"/>
          </a:xfrm>
          <a:custGeom>
            <a:avLst/>
            <a:gdLst>
              <a:gd name="connsiteX0" fmla="*/ 948 w 1895"/>
              <a:gd name="connsiteY0" fmla="*/ 0 h 1633"/>
              <a:gd name="connsiteX1" fmla="*/ 1895 w 1895"/>
              <a:gd name="connsiteY1" fmla="*/ 1633 h 1633"/>
              <a:gd name="connsiteX2" fmla="*/ 0 w 1895"/>
              <a:gd name="connsiteY2" fmla="*/ 1633 h 1633"/>
              <a:gd name="connsiteX3" fmla="*/ 948 w 1895"/>
              <a:gd name="connsiteY3" fmla="*/ 0 h 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3">
                <a:moveTo>
                  <a:pt x="948" y="0"/>
                </a:moveTo>
                <a:lnTo>
                  <a:pt x="1895" y="1633"/>
                </a:lnTo>
                <a:lnTo>
                  <a:pt x="0" y="1633"/>
                </a:lnTo>
                <a:lnTo>
                  <a:pt x="948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>
            <a:spLocks noChangeAspect="1"/>
          </p:cNvSpPr>
          <p:nvPr/>
        </p:nvSpPr>
        <p:spPr>
          <a:xfrm>
            <a:off x="-2031" y="5346588"/>
            <a:ext cx="440372" cy="759262"/>
          </a:xfrm>
          <a:custGeom>
            <a:avLst/>
            <a:gdLst>
              <a:gd name="connsiteX0" fmla="*/ 0 w 440372"/>
              <a:gd name="connsiteY0" fmla="*/ 0 h 759262"/>
              <a:gd name="connsiteX1" fmla="*/ 440372 w 440372"/>
              <a:gd name="connsiteY1" fmla="*/ 0 h 759262"/>
              <a:gd name="connsiteX2" fmla="*/ 0 w 440372"/>
              <a:gd name="connsiteY2" fmla="*/ 759262 h 759262"/>
              <a:gd name="connsiteX3" fmla="*/ 0 w 440372"/>
              <a:gd name="connsiteY3" fmla="*/ 0 h 75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2" h="759262">
                <a:moveTo>
                  <a:pt x="0" y="0"/>
                </a:moveTo>
                <a:lnTo>
                  <a:pt x="440372" y="0"/>
                </a:lnTo>
                <a:lnTo>
                  <a:pt x="0" y="759262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46431" y="854104"/>
            <a:ext cx="848672" cy="4377862"/>
            <a:chOff x="646431" y="945544"/>
            <a:chExt cx="848672" cy="4377862"/>
          </a:xfrm>
        </p:grpSpPr>
        <p:grpSp>
          <p:nvGrpSpPr>
            <p:cNvPr id="27" name="组合 26"/>
            <p:cNvGrpSpPr/>
            <p:nvPr/>
          </p:nvGrpSpPr>
          <p:grpSpPr>
            <a:xfrm rot="5400000">
              <a:off x="484325" y="4743275"/>
              <a:ext cx="867943" cy="292320"/>
              <a:chOff x="3713719" y="1723266"/>
              <a:chExt cx="867943" cy="292320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等腰三角形 42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等腰三角形 43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rot="5400000" flipH="1">
              <a:off x="483539" y="1239706"/>
              <a:ext cx="880643" cy="292320"/>
              <a:chOff x="3713719" y="1723266"/>
              <a:chExt cx="880643" cy="292320"/>
            </a:xfrm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等腰三角形 39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等腰三角形 40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646431" y="1820827"/>
              <a:ext cx="848672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8458827" y="415242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7" name="矩形 56"/>
          <p:cNvSpPr/>
          <p:nvPr/>
        </p:nvSpPr>
        <p:spPr>
          <a:xfrm>
            <a:off x="7808444" y="4510088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8441906" y="221136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9" name="矩形 58"/>
          <p:cNvSpPr/>
          <p:nvPr/>
        </p:nvSpPr>
        <p:spPr>
          <a:xfrm>
            <a:off x="7864095" y="2550885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208963" y="413130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1" name="矩形 60"/>
          <p:cNvSpPr/>
          <p:nvPr/>
        </p:nvSpPr>
        <p:spPr>
          <a:xfrm>
            <a:off x="1699048" y="4484673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192633" y="218844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3" name="矩形 62"/>
          <p:cNvSpPr/>
          <p:nvPr/>
        </p:nvSpPr>
        <p:spPr>
          <a:xfrm>
            <a:off x="1711745" y="2541812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下箭头 46"/>
          <p:cNvSpPr/>
          <p:nvPr/>
        </p:nvSpPr>
        <p:spPr>
          <a:xfrm rot="2700000" flipH="1" flipV="1">
            <a:off x="5392772" y="3268191"/>
            <a:ext cx="832109" cy="1080000"/>
          </a:xfrm>
          <a:prstGeom prst="downArrow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下箭头 47"/>
          <p:cNvSpPr/>
          <p:nvPr/>
        </p:nvSpPr>
        <p:spPr>
          <a:xfrm rot="13500000" flipH="1" flipV="1">
            <a:off x="6307439" y="2375615"/>
            <a:ext cx="832109" cy="1080000"/>
          </a:xfrm>
          <a:prstGeom prst="downArrow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下箭头 50"/>
          <p:cNvSpPr/>
          <p:nvPr/>
        </p:nvSpPr>
        <p:spPr>
          <a:xfrm rot="8100000" flipV="1">
            <a:off x="5370709" y="2375615"/>
            <a:ext cx="832109" cy="1080000"/>
          </a:xfrm>
          <a:prstGeom prst="downArrow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下箭头 63"/>
          <p:cNvSpPr/>
          <p:nvPr/>
        </p:nvSpPr>
        <p:spPr>
          <a:xfrm rot="18900000" flipV="1">
            <a:off x="6276179" y="3272193"/>
            <a:ext cx="832109" cy="1080000"/>
          </a:xfrm>
          <a:prstGeom prst="downArrow">
            <a:avLst/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>
            <a:off x="6731435" y="1915032"/>
            <a:ext cx="1013423" cy="1013422"/>
          </a:xfrm>
          <a:custGeom>
            <a:avLst/>
            <a:gdLst>
              <a:gd name="connsiteX0" fmla="*/ 506711 w 1013423"/>
              <a:gd name="connsiteY0" fmla="*/ 0 h 1013422"/>
              <a:gd name="connsiteX1" fmla="*/ 1013423 w 1013423"/>
              <a:gd name="connsiteY1" fmla="*/ 506711 h 1013422"/>
              <a:gd name="connsiteX2" fmla="*/ 506711 w 1013423"/>
              <a:gd name="connsiteY2" fmla="*/ 1013422 h 1013422"/>
              <a:gd name="connsiteX3" fmla="*/ 302350 w 1013423"/>
              <a:gd name="connsiteY3" fmla="*/ 809061 h 1013422"/>
              <a:gd name="connsiteX4" fmla="*/ 312871 w 1013423"/>
              <a:gd name="connsiteY4" fmla="*/ 801967 h 1013422"/>
              <a:gd name="connsiteX5" fmla="*/ 339929 w 1013423"/>
              <a:gd name="connsiteY5" fmla="*/ 736644 h 1013422"/>
              <a:gd name="connsiteX6" fmla="*/ 247548 w 1013423"/>
              <a:gd name="connsiteY6" fmla="*/ 644263 h 1013422"/>
              <a:gd name="connsiteX7" fmla="*/ 182225 w 1013423"/>
              <a:gd name="connsiteY7" fmla="*/ 671321 h 1013422"/>
              <a:gd name="connsiteX8" fmla="*/ 175132 w 1013423"/>
              <a:gd name="connsiteY8" fmla="*/ 681842 h 1013422"/>
              <a:gd name="connsiteX9" fmla="*/ 0 w 1013423"/>
              <a:gd name="connsiteY9" fmla="*/ 506711 h 1013422"/>
              <a:gd name="connsiteX10" fmla="*/ 506711 w 1013423"/>
              <a:gd name="connsiteY10" fmla="*/ 0 h 1013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3423" h="1013422">
                <a:moveTo>
                  <a:pt x="506711" y="0"/>
                </a:moveTo>
                <a:lnTo>
                  <a:pt x="1013423" y="506711"/>
                </a:lnTo>
                <a:lnTo>
                  <a:pt x="506711" y="1013422"/>
                </a:lnTo>
                <a:lnTo>
                  <a:pt x="302350" y="809061"/>
                </a:lnTo>
                <a:lnTo>
                  <a:pt x="312871" y="801967"/>
                </a:lnTo>
                <a:cubicBezTo>
                  <a:pt x="329589" y="785250"/>
                  <a:pt x="339929" y="762155"/>
                  <a:pt x="339929" y="736644"/>
                </a:cubicBezTo>
                <a:cubicBezTo>
                  <a:pt x="339929" y="685623"/>
                  <a:pt x="298569" y="644263"/>
                  <a:pt x="247548" y="644263"/>
                </a:cubicBezTo>
                <a:cubicBezTo>
                  <a:pt x="222038" y="644263"/>
                  <a:pt x="198942" y="654603"/>
                  <a:pt x="182225" y="671321"/>
                </a:cubicBezTo>
                <a:lnTo>
                  <a:pt x="175132" y="681842"/>
                </a:lnTo>
                <a:lnTo>
                  <a:pt x="0" y="506711"/>
                </a:lnTo>
                <a:lnTo>
                  <a:pt x="506711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 flipH="1" flipV="1">
            <a:off x="4755955" y="3817924"/>
            <a:ext cx="1013423" cy="1013422"/>
          </a:xfrm>
          <a:custGeom>
            <a:avLst/>
            <a:gdLst>
              <a:gd name="connsiteX0" fmla="*/ 506711 w 1013423"/>
              <a:gd name="connsiteY0" fmla="*/ 0 h 1013422"/>
              <a:gd name="connsiteX1" fmla="*/ 1013423 w 1013423"/>
              <a:gd name="connsiteY1" fmla="*/ 506711 h 1013422"/>
              <a:gd name="connsiteX2" fmla="*/ 506711 w 1013423"/>
              <a:gd name="connsiteY2" fmla="*/ 1013422 h 1013422"/>
              <a:gd name="connsiteX3" fmla="*/ 302350 w 1013423"/>
              <a:gd name="connsiteY3" fmla="*/ 809061 h 1013422"/>
              <a:gd name="connsiteX4" fmla="*/ 312871 w 1013423"/>
              <a:gd name="connsiteY4" fmla="*/ 801967 h 1013422"/>
              <a:gd name="connsiteX5" fmla="*/ 339929 w 1013423"/>
              <a:gd name="connsiteY5" fmla="*/ 736644 h 1013422"/>
              <a:gd name="connsiteX6" fmla="*/ 247548 w 1013423"/>
              <a:gd name="connsiteY6" fmla="*/ 644263 h 1013422"/>
              <a:gd name="connsiteX7" fmla="*/ 182225 w 1013423"/>
              <a:gd name="connsiteY7" fmla="*/ 671321 h 1013422"/>
              <a:gd name="connsiteX8" fmla="*/ 175132 w 1013423"/>
              <a:gd name="connsiteY8" fmla="*/ 681842 h 1013422"/>
              <a:gd name="connsiteX9" fmla="*/ 0 w 1013423"/>
              <a:gd name="connsiteY9" fmla="*/ 506711 h 1013422"/>
              <a:gd name="connsiteX10" fmla="*/ 506711 w 1013423"/>
              <a:gd name="connsiteY10" fmla="*/ 0 h 1013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3423" h="1013422">
                <a:moveTo>
                  <a:pt x="506711" y="0"/>
                </a:moveTo>
                <a:lnTo>
                  <a:pt x="1013423" y="506711"/>
                </a:lnTo>
                <a:lnTo>
                  <a:pt x="506711" y="1013422"/>
                </a:lnTo>
                <a:lnTo>
                  <a:pt x="302350" y="809061"/>
                </a:lnTo>
                <a:lnTo>
                  <a:pt x="312871" y="801967"/>
                </a:lnTo>
                <a:cubicBezTo>
                  <a:pt x="329589" y="785250"/>
                  <a:pt x="339929" y="762155"/>
                  <a:pt x="339929" y="736644"/>
                </a:cubicBezTo>
                <a:cubicBezTo>
                  <a:pt x="339929" y="685623"/>
                  <a:pt x="298569" y="644263"/>
                  <a:pt x="247548" y="644263"/>
                </a:cubicBezTo>
                <a:cubicBezTo>
                  <a:pt x="222038" y="644263"/>
                  <a:pt x="198942" y="654603"/>
                  <a:pt x="182225" y="671321"/>
                </a:cubicBezTo>
                <a:lnTo>
                  <a:pt x="175132" y="681842"/>
                </a:lnTo>
                <a:lnTo>
                  <a:pt x="0" y="506711"/>
                </a:lnTo>
                <a:lnTo>
                  <a:pt x="506711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/>
        </p:nvSpPr>
        <p:spPr>
          <a:xfrm flipV="1">
            <a:off x="6731682" y="3819525"/>
            <a:ext cx="1013423" cy="1013422"/>
          </a:xfrm>
          <a:custGeom>
            <a:avLst/>
            <a:gdLst>
              <a:gd name="connsiteX0" fmla="*/ 506711 w 1013423"/>
              <a:gd name="connsiteY0" fmla="*/ 0 h 1013422"/>
              <a:gd name="connsiteX1" fmla="*/ 1013423 w 1013423"/>
              <a:gd name="connsiteY1" fmla="*/ 506711 h 1013422"/>
              <a:gd name="connsiteX2" fmla="*/ 506711 w 1013423"/>
              <a:gd name="connsiteY2" fmla="*/ 1013422 h 1013422"/>
              <a:gd name="connsiteX3" fmla="*/ 302350 w 1013423"/>
              <a:gd name="connsiteY3" fmla="*/ 809061 h 1013422"/>
              <a:gd name="connsiteX4" fmla="*/ 312871 w 1013423"/>
              <a:gd name="connsiteY4" fmla="*/ 801967 h 1013422"/>
              <a:gd name="connsiteX5" fmla="*/ 339929 w 1013423"/>
              <a:gd name="connsiteY5" fmla="*/ 736644 h 1013422"/>
              <a:gd name="connsiteX6" fmla="*/ 247548 w 1013423"/>
              <a:gd name="connsiteY6" fmla="*/ 644263 h 1013422"/>
              <a:gd name="connsiteX7" fmla="*/ 182225 w 1013423"/>
              <a:gd name="connsiteY7" fmla="*/ 671321 h 1013422"/>
              <a:gd name="connsiteX8" fmla="*/ 175132 w 1013423"/>
              <a:gd name="connsiteY8" fmla="*/ 681842 h 1013422"/>
              <a:gd name="connsiteX9" fmla="*/ 0 w 1013423"/>
              <a:gd name="connsiteY9" fmla="*/ 506711 h 1013422"/>
              <a:gd name="connsiteX10" fmla="*/ 506711 w 1013423"/>
              <a:gd name="connsiteY10" fmla="*/ 0 h 1013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3423" h="1013422">
                <a:moveTo>
                  <a:pt x="506711" y="0"/>
                </a:moveTo>
                <a:lnTo>
                  <a:pt x="1013423" y="506711"/>
                </a:lnTo>
                <a:lnTo>
                  <a:pt x="506711" y="1013422"/>
                </a:lnTo>
                <a:lnTo>
                  <a:pt x="302350" y="809061"/>
                </a:lnTo>
                <a:lnTo>
                  <a:pt x="312871" y="801967"/>
                </a:lnTo>
                <a:cubicBezTo>
                  <a:pt x="329589" y="785250"/>
                  <a:pt x="339929" y="762155"/>
                  <a:pt x="339929" y="736644"/>
                </a:cubicBezTo>
                <a:cubicBezTo>
                  <a:pt x="339929" y="685623"/>
                  <a:pt x="298569" y="644263"/>
                  <a:pt x="247548" y="644263"/>
                </a:cubicBezTo>
                <a:cubicBezTo>
                  <a:pt x="222038" y="644263"/>
                  <a:pt x="198942" y="654603"/>
                  <a:pt x="182225" y="671321"/>
                </a:cubicBezTo>
                <a:lnTo>
                  <a:pt x="175132" y="681842"/>
                </a:lnTo>
                <a:lnTo>
                  <a:pt x="0" y="506711"/>
                </a:lnTo>
                <a:lnTo>
                  <a:pt x="506711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 flipH="1">
            <a:off x="4773340" y="1907877"/>
            <a:ext cx="1013423" cy="1013422"/>
          </a:xfrm>
          <a:custGeom>
            <a:avLst/>
            <a:gdLst>
              <a:gd name="connsiteX0" fmla="*/ 506711 w 1013423"/>
              <a:gd name="connsiteY0" fmla="*/ 0 h 1013422"/>
              <a:gd name="connsiteX1" fmla="*/ 1013423 w 1013423"/>
              <a:gd name="connsiteY1" fmla="*/ 506711 h 1013422"/>
              <a:gd name="connsiteX2" fmla="*/ 506711 w 1013423"/>
              <a:gd name="connsiteY2" fmla="*/ 1013422 h 1013422"/>
              <a:gd name="connsiteX3" fmla="*/ 302350 w 1013423"/>
              <a:gd name="connsiteY3" fmla="*/ 809061 h 1013422"/>
              <a:gd name="connsiteX4" fmla="*/ 312871 w 1013423"/>
              <a:gd name="connsiteY4" fmla="*/ 801967 h 1013422"/>
              <a:gd name="connsiteX5" fmla="*/ 339929 w 1013423"/>
              <a:gd name="connsiteY5" fmla="*/ 736644 h 1013422"/>
              <a:gd name="connsiteX6" fmla="*/ 247548 w 1013423"/>
              <a:gd name="connsiteY6" fmla="*/ 644263 h 1013422"/>
              <a:gd name="connsiteX7" fmla="*/ 182225 w 1013423"/>
              <a:gd name="connsiteY7" fmla="*/ 671321 h 1013422"/>
              <a:gd name="connsiteX8" fmla="*/ 175132 w 1013423"/>
              <a:gd name="connsiteY8" fmla="*/ 681842 h 1013422"/>
              <a:gd name="connsiteX9" fmla="*/ 0 w 1013423"/>
              <a:gd name="connsiteY9" fmla="*/ 506711 h 1013422"/>
              <a:gd name="connsiteX10" fmla="*/ 506711 w 1013423"/>
              <a:gd name="connsiteY10" fmla="*/ 0 h 1013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3423" h="1013422">
                <a:moveTo>
                  <a:pt x="506711" y="0"/>
                </a:moveTo>
                <a:lnTo>
                  <a:pt x="1013423" y="506711"/>
                </a:lnTo>
                <a:lnTo>
                  <a:pt x="506711" y="1013422"/>
                </a:lnTo>
                <a:lnTo>
                  <a:pt x="302350" y="809061"/>
                </a:lnTo>
                <a:lnTo>
                  <a:pt x="312871" y="801967"/>
                </a:lnTo>
                <a:cubicBezTo>
                  <a:pt x="329589" y="785250"/>
                  <a:pt x="339929" y="762155"/>
                  <a:pt x="339929" y="736644"/>
                </a:cubicBezTo>
                <a:cubicBezTo>
                  <a:pt x="339929" y="685623"/>
                  <a:pt x="298569" y="644263"/>
                  <a:pt x="247548" y="644263"/>
                </a:cubicBezTo>
                <a:cubicBezTo>
                  <a:pt x="222038" y="644263"/>
                  <a:pt x="198942" y="654603"/>
                  <a:pt x="182225" y="671321"/>
                </a:cubicBezTo>
                <a:lnTo>
                  <a:pt x="175132" y="681842"/>
                </a:lnTo>
                <a:lnTo>
                  <a:pt x="0" y="506711"/>
                </a:lnTo>
                <a:lnTo>
                  <a:pt x="506711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KSO_Shape"/>
          <p:cNvSpPr/>
          <p:nvPr/>
        </p:nvSpPr>
        <p:spPr>
          <a:xfrm>
            <a:off x="7982526" y="2200587"/>
            <a:ext cx="446523" cy="375824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KSO_Shape"/>
          <p:cNvSpPr>
            <a:spLocks noChangeAspect="1"/>
          </p:cNvSpPr>
          <p:nvPr/>
        </p:nvSpPr>
        <p:spPr bwMode="auto">
          <a:xfrm>
            <a:off x="8011344" y="4150355"/>
            <a:ext cx="434433" cy="334062"/>
          </a:xfrm>
          <a:custGeom>
            <a:avLst/>
            <a:gdLst>
              <a:gd name="T0" fmla="*/ 1558905 w 2669"/>
              <a:gd name="T1" fmla="*/ 137081 h 2051"/>
              <a:gd name="T2" fmla="*/ 1484704 w 2669"/>
              <a:gd name="T3" fmla="*/ 1351 h 2051"/>
              <a:gd name="T4" fmla="*/ 1295827 w 2669"/>
              <a:gd name="T5" fmla="*/ 62800 h 2051"/>
              <a:gd name="T6" fmla="*/ 1167661 w 2669"/>
              <a:gd name="T7" fmla="*/ 190427 h 2051"/>
              <a:gd name="T8" fmla="*/ 507268 w 2669"/>
              <a:gd name="T9" fmla="*/ 137081 h 2051"/>
              <a:gd name="T10" fmla="*/ 441161 w 2669"/>
              <a:gd name="T11" fmla="*/ 0 h 2051"/>
              <a:gd name="T12" fmla="*/ 244190 w 2669"/>
              <a:gd name="T13" fmla="*/ 57398 h 2051"/>
              <a:gd name="T14" fmla="*/ 135586 w 2669"/>
              <a:gd name="T15" fmla="*/ 192453 h 2051"/>
              <a:gd name="T16" fmla="*/ 0 w 2669"/>
              <a:gd name="T17" fmla="*/ 1257359 h 2051"/>
              <a:gd name="T18" fmla="*/ 1660089 w 2669"/>
              <a:gd name="T19" fmla="*/ 1384986 h 2051"/>
              <a:gd name="T20" fmla="*/ 1800397 w 2669"/>
              <a:gd name="T21" fmla="*/ 320080 h 2051"/>
              <a:gd name="T22" fmla="*/ 1361934 w 2669"/>
              <a:gd name="T23" fmla="*/ 133029 h 2051"/>
              <a:gd name="T24" fmla="*/ 1427366 w 2669"/>
              <a:gd name="T25" fmla="*/ 66852 h 2051"/>
              <a:gd name="T26" fmla="*/ 1493473 w 2669"/>
              <a:gd name="T27" fmla="*/ 264032 h 2051"/>
              <a:gd name="T28" fmla="*/ 1425342 w 2669"/>
              <a:gd name="T29" fmla="*/ 330209 h 2051"/>
              <a:gd name="T30" fmla="*/ 1361934 w 2669"/>
              <a:gd name="T31" fmla="*/ 133029 h 2051"/>
              <a:gd name="T32" fmla="*/ 1000370 w 2669"/>
              <a:gd name="T33" fmla="*/ 861649 h 2051"/>
              <a:gd name="T34" fmla="*/ 1000370 w 2669"/>
              <a:gd name="T35" fmla="*/ 786018 h 2051"/>
              <a:gd name="T36" fmla="*/ 1361934 w 2669"/>
              <a:gd name="T37" fmla="*/ 825184 h 2051"/>
              <a:gd name="T38" fmla="*/ 1359910 w 2669"/>
              <a:gd name="T39" fmla="*/ 973744 h 2051"/>
              <a:gd name="T40" fmla="*/ 1004418 w 2669"/>
              <a:gd name="T41" fmla="*/ 1010884 h 2051"/>
              <a:gd name="T42" fmla="*/ 1004418 w 2669"/>
              <a:gd name="T43" fmla="*/ 938630 h 2051"/>
              <a:gd name="T44" fmla="*/ 1359910 w 2669"/>
              <a:gd name="T45" fmla="*/ 973744 h 2051"/>
              <a:gd name="T46" fmla="*/ 636783 w 2669"/>
              <a:gd name="T47" fmla="*/ 752930 h 2051"/>
              <a:gd name="T48" fmla="*/ 372356 w 2669"/>
              <a:gd name="T49" fmla="*/ 752930 h 2051"/>
              <a:gd name="T50" fmla="*/ 312321 w 2669"/>
              <a:gd name="T51" fmla="*/ 129653 h 2051"/>
              <a:gd name="T52" fmla="*/ 377753 w 2669"/>
              <a:gd name="T53" fmla="*/ 67527 h 2051"/>
              <a:gd name="T54" fmla="*/ 441161 w 2669"/>
              <a:gd name="T55" fmla="*/ 264032 h 2051"/>
              <a:gd name="T56" fmla="*/ 371682 w 2669"/>
              <a:gd name="T57" fmla="*/ 330209 h 2051"/>
              <a:gd name="T58" fmla="*/ 312321 w 2669"/>
              <a:gd name="T59" fmla="*/ 129653 h 2051"/>
              <a:gd name="T60" fmla="*/ 283315 w 2669"/>
              <a:gd name="T61" fmla="*/ 1158094 h 2051"/>
              <a:gd name="T62" fmla="*/ 262403 w 2669"/>
              <a:gd name="T63" fmla="*/ 1059504 h 2051"/>
              <a:gd name="T64" fmla="*/ 411481 w 2669"/>
              <a:gd name="T65" fmla="*/ 962940 h 2051"/>
              <a:gd name="T66" fmla="*/ 520759 w 2669"/>
              <a:gd name="T67" fmla="*/ 1005482 h 2051"/>
              <a:gd name="T68" fmla="*/ 690748 w 2669"/>
              <a:gd name="T69" fmla="*/ 962940 h 2051"/>
              <a:gd name="T70" fmla="*/ 776417 w 2669"/>
              <a:gd name="T71" fmla="*/ 1100021 h 2051"/>
              <a:gd name="T72" fmla="*/ 1332253 w 2669"/>
              <a:gd name="T73" fmla="*/ 1162146 h 2051"/>
              <a:gd name="T74" fmla="*/ 965293 w 2669"/>
              <a:gd name="T75" fmla="*/ 1120954 h 2051"/>
              <a:gd name="T76" fmla="*/ 1332253 w 2669"/>
              <a:gd name="T77" fmla="*/ 1085840 h 2051"/>
              <a:gd name="T78" fmla="*/ 1332253 w 2669"/>
              <a:gd name="T79" fmla="*/ 1162146 h 2051"/>
              <a:gd name="T80" fmla="*/ 1032075 w 2669"/>
              <a:gd name="T81" fmla="*/ 711063 h 2051"/>
              <a:gd name="T82" fmla="*/ 1032075 w 2669"/>
              <a:gd name="T83" fmla="*/ 596942 h 2051"/>
              <a:gd name="T84" fmla="*/ 1560929 w 2669"/>
              <a:gd name="T85" fmla="*/ 649613 h 205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669" h="2051">
                <a:moveTo>
                  <a:pt x="2467" y="285"/>
                </a:moveTo>
                <a:cubicBezTo>
                  <a:pt x="2467" y="285"/>
                  <a:pt x="2311" y="282"/>
                  <a:pt x="2311" y="203"/>
                </a:cubicBezTo>
                <a:cubicBezTo>
                  <a:pt x="2311" y="99"/>
                  <a:pt x="2311" y="99"/>
                  <a:pt x="2311" y="99"/>
                </a:cubicBezTo>
                <a:cubicBezTo>
                  <a:pt x="2311" y="99"/>
                  <a:pt x="2299" y="2"/>
                  <a:pt x="2201" y="2"/>
                </a:cubicBezTo>
                <a:cubicBezTo>
                  <a:pt x="2019" y="2"/>
                  <a:pt x="2019" y="2"/>
                  <a:pt x="2019" y="2"/>
                </a:cubicBezTo>
                <a:cubicBezTo>
                  <a:pt x="2019" y="2"/>
                  <a:pt x="1921" y="2"/>
                  <a:pt x="1921" y="93"/>
                </a:cubicBezTo>
                <a:cubicBezTo>
                  <a:pt x="1921" y="190"/>
                  <a:pt x="1921" y="190"/>
                  <a:pt x="1921" y="190"/>
                </a:cubicBezTo>
                <a:cubicBezTo>
                  <a:pt x="1921" y="294"/>
                  <a:pt x="1731" y="282"/>
                  <a:pt x="1731" y="282"/>
                </a:cubicBezTo>
                <a:cubicBezTo>
                  <a:pt x="946" y="283"/>
                  <a:pt x="946" y="283"/>
                  <a:pt x="946" y="283"/>
                </a:cubicBezTo>
                <a:cubicBezTo>
                  <a:pt x="946" y="283"/>
                  <a:pt x="752" y="288"/>
                  <a:pt x="752" y="203"/>
                </a:cubicBezTo>
                <a:cubicBezTo>
                  <a:pt x="752" y="79"/>
                  <a:pt x="752" y="79"/>
                  <a:pt x="752" y="79"/>
                </a:cubicBezTo>
                <a:cubicBezTo>
                  <a:pt x="752" y="79"/>
                  <a:pt x="758" y="0"/>
                  <a:pt x="654" y="0"/>
                </a:cubicBezTo>
                <a:cubicBezTo>
                  <a:pt x="459" y="0"/>
                  <a:pt x="459" y="0"/>
                  <a:pt x="459" y="0"/>
                </a:cubicBezTo>
                <a:cubicBezTo>
                  <a:pt x="459" y="0"/>
                  <a:pt x="362" y="0"/>
                  <a:pt x="362" y="85"/>
                </a:cubicBezTo>
                <a:cubicBezTo>
                  <a:pt x="362" y="203"/>
                  <a:pt x="362" y="203"/>
                  <a:pt x="362" y="203"/>
                </a:cubicBezTo>
                <a:cubicBezTo>
                  <a:pt x="362" y="203"/>
                  <a:pt x="396" y="285"/>
                  <a:pt x="201" y="285"/>
                </a:cubicBezTo>
                <a:cubicBezTo>
                  <a:pt x="201" y="285"/>
                  <a:pt x="0" y="260"/>
                  <a:pt x="0" y="480"/>
                </a:cubicBezTo>
                <a:cubicBezTo>
                  <a:pt x="0" y="1862"/>
                  <a:pt x="0" y="1862"/>
                  <a:pt x="0" y="1862"/>
                </a:cubicBezTo>
                <a:cubicBezTo>
                  <a:pt x="0" y="1862"/>
                  <a:pt x="6" y="2051"/>
                  <a:pt x="195" y="2051"/>
                </a:cubicBezTo>
                <a:cubicBezTo>
                  <a:pt x="2461" y="2051"/>
                  <a:pt x="2461" y="2051"/>
                  <a:pt x="2461" y="2051"/>
                </a:cubicBezTo>
                <a:cubicBezTo>
                  <a:pt x="2461" y="2051"/>
                  <a:pt x="2669" y="2039"/>
                  <a:pt x="2669" y="1868"/>
                </a:cubicBezTo>
                <a:cubicBezTo>
                  <a:pt x="2669" y="474"/>
                  <a:pt x="2669" y="474"/>
                  <a:pt x="2669" y="474"/>
                </a:cubicBezTo>
                <a:cubicBezTo>
                  <a:pt x="2669" y="474"/>
                  <a:pt x="2662" y="285"/>
                  <a:pt x="2467" y="285"/>
                </a:cubicBezTo>
                <a:close/>
                <a:moveTo>
                  <a:pt x="2019" y="197"/>
                </a:moveTo>
                <a:cubicBezTo>
                  <a:pt x="2019" y="143"/>
                  <a:pt x="2056" y="99"/>
                  <a:pt x="2110" y="99"/>
                </a:cubicBezTo>
                <a:cubicBezTo>
                  <a:pt x="2116" y="99"/>
                  <a:pt x="2116" y="99"/>
                  <a:pt x="2116" y="99"/>
                </a:cubicBezTo>
                <a:cubicBezTo>
                  <a:pt x="2170" y="99"/>
                  <a:pt x="2214" y="143"/>
                  <a:pt x="2214" y="197"/>
                </a:cubicBezTo>
                <a:cubicBezTo>
                  <a:pt x="2214" y="391"/>
                  <a:pt x="2214" y="391"/>
                  <a:pt x="2214" y="391"/>
                </a:cubicBezTo>
                <a:cubicBezTo>
                  <a:pt x="2214" y="445"/>
                  <a:pt x="2173" y="489"/>
                  <a:pt x="2119" y="489"/>
                </a:cubicBezTo>
                <a:cubicBezTo>
                  <a:pt x="2113" y="489"/>
                  <a:pt x="2113" y="489"/>
                  <a:pt x="2113" y="489"/>
                </a:cubicBezTo>
                <a:cubicBezTo>
                  <a:pt x="2059" y="489"/>
                  <a:pt x="2019" y="445"/>
                  <a:pt x="2019" y="391"/>
                </a:cubicBezTo>
                <a:lnTo>
                  <a:pt x="2019" y="197"/>
                </a:lnTo>
                <a:close/>
                <a:moveTo>
                  <a:pt x="1970" y="1276"/>
                </a:moveTo>
                <a:cubicBezTo>
                  <a:pt x="1483" y="1276"/>
                  <a:pt x="1483" y="1276"/>
                  <a:pt x="1483" y="1276"/>
                </a:cubicBezTo>
                <a:cubicBezTo>
                  <a:pt x="1456" y="1276"/>
                  <a:pt x="1434" y="1249"/>
                  <a:pt x="1434" y="1222"/>
                </a:cubicBezTo>
                <a:cubicBezTo>
                  <a:pt x="1434" y="1195"/>
                  <a:pt x="1456" y="1164"/>
                  <a:pt x="1483" y="1164"/>
                </a:cubicBezTo>
                <a:cubicBezTo>
                  <a:pt x="1970" y="1164"/>
                  <a:pt x="1970" y="1164"/>
                  <a:pt x="1970" y="1164"/>
                </a:cubicBezTo>
                <a:cubicBezTo>
                  <a:pt x="1997" y="1164"/>
                  <a:pt x="2019" y="1195"/>
                  <a:pt x="2019" y="1222"/>
                </a:cubicBezTo>
                <a:cubicBezTo>
                  <a:pt x="2019" y="1249"/>
                  <a:pt x="1997" y="1276"/>
                  <a:pt x="1970" y="1276"/>
                </a:cubicBezTo>
                <a:close/>
                <a:moveTo>
                  <a:pt x="2016" y="1442"/>
                </a:moveTo>
                <a:cubicBezTo>
                  <a:pt x="2016" y="1470"/>
                  <a:pt x="1992" y="1497"/>
                  <a:pt x="1964" y="1497"/>
                </a:cubicBezTo>
                <a:cubicBezTo>
                  <a:pt x="1489" y="1497"/>
                  <a:pt x="1489" y="1497"/>
                  <a:pt x="1489" y="1497"/>
                </a:cubicBezTo>
                <a:cubicBezTo>
                  <a:pt x="1460" y="1497"/>
                  <a:pt x="1437" y="1470"/>
                  <a:pt x="1437" y="1442"/>
                </a:cubicBezTo>
                <a:cubicBezTo>
                  <a:pt x="1437" y="1413"/>
                  <a:pt x="1460" y="1390"/>
                  <a:pt x="1489" y="1390"/>
                </a:cubicBezTo>
                <a:cubicBezTo>
                  <a:pt x="1964" y="1390"/>
                  <a:pt x="1964" y="1390"/>
                  <a:pt x="1964" y="1390"/>
                </a:cubicBezTo>
                <a:cubicBezTo>
                  <a:pt x="1992" y="1390"/>
                  <a:pt x="2016" y="1413"/>
                  <a:pt x="2016" y="1442"/>
                </a:cubicBezTo>
                <a:close/>
                <a:moveTo>
                  <a:pt x="748" y="881"/>
                </a:moveTo>
                <a:cubicBezTo>
                  <a:pt x="856" y="881"/>
                  <a:pt x="944" y="986"/>
                  <a:pt x="944" y="1115"/>
                </a:cubicBezTo>
                <a:cubicBezTo>
                  <a:pt x="944" y="1245"/>
                  <a:pt x="856" y="1349"/>
                  <a:pt x="748" y="1349"/>
                </a:cubicBezTo>
                <a:cubicBezTo>
                  <a:pt x="640" y="1349"/>
                  <a:pt x="552" y="1245"/>
                  <a:pt x="552" y="1115"/>
                </a:cubicBezTo>
                <a:cubicBezTo>
                  <a:pt x="552" y="986"/>
                  <a:pt x="640" y="881"/>
                  <a:pt x="748" y="881"/>
                </a:cubicBezTo>
                <a:close/>
                <a:moveTo>
                  <a:pt x="463" y="192"/>
                </a:moveTo>
                <a:cubicBezTo>
                  <a:pt x="463" y="138"/>
                  <a:pt x="500" y="100"/>
                  <a:pt x="554" y="100"/>
                </a:cubicBezTo>
                <a:cubicBezTo>
                  <a:pt x="560" y="100"/>
                  <a:pt x="560" y="100"/>
                  <a:pt x="560" y="100"/>
                </a:cubicBezTo>
                <a:cubicBezTo>
                  <a:pt x="614" y="100"/>
                  <a:pt x="654" y="138"/>
                  <a:pt x="654" y="192"/>
                </a:cubicBezTo>
                <a:cubicBezTo>
                  <a:pt x="654" y="391"/>
                  <a:pt x="654" y="391"/>
                  <a:pt x="654" y="391"/>
                </a:cubicBezTo>
                <a:cubicBezTo>
                  <a:pt x="654" y="445"/>
                  <a:pt x="611" y="489"/>
                  <a:pt x="557" y="489"/>
                </a:cubicBezTo>
                <a:cubicBezTo>
                  <a:pt x="551" y="489"/>
                  <a:pt x="551" y="489"/>
                  <a:pt x="551" y="489"/>
                </a:cubicBezTo>
                <a:cubicBezTo>
                  <a:pt x="497" y="489"/>
                  <a:pt x="463" y="445"/>
                  <a:pt x="463" y="391"/>
                </a:cubicBezTo>
                <a:lnTo>
                  <a:pt x="463" y="192"/>
                </a:lnTo>
                <a:close/>
                <a:moveTo>
                  <a:pt x="1089" y="1715"/>
                </a:moveTo>
                <a:cubicBezTo>
                  <a:pt x="420" y="1715"/>
                  <a:pt x="420" y="1715"/>
                  <a:pt x="420" y="1715"/>
                </a:cubicBezTo>
                <a:cubicBezTo>
                  <a:pt x="420" y="1715"/>
                  <a:pt x="359" y="1690"/>
                  <a:pt x="359" y="1629"/>
                </a:cubicBezTo>
                <a:cubicBezTo>
                  <a:pt x="389" y="1569"/>
                  <a:pt x="389" y="1569"/>
                  <a:pt x="389" y="1569"/>
                </a:cubicBezTo>
                <a:cubicBezTo>
                  <a:pt x="389" y="1569"/>
                  <a:pt x="428" y="1491"/>
                  <a:pt x="485" y="1426"/>
                </a:cubicBezTo>
                <a:cubicBezTo>
                  <a:pt x="543" y="1361"/>
                  <a:pt x="610" y="1426"/>
                  <a:pt x="610" y="1426"/>
                </a:cubicBezTo>
                <a:cubicBezTo>
                  <a:pt x="610" y="1426"/>
                  <a:pt x="639" y="1487"/>
                  <a:pt x="738" y="1489"/>
                </a:cubicBezTo>
                <a:cubicBezTo>
                  <a:pt x="772" y="1489"/>
                  <a:pt x="772" y="1489"/>
                  <a:pt x="772" y="1489"/>
                </a:cubicBezTo>
                <a:cubicBezTo>
                  <a:pt x="870" y="1487"/>
                  <a:pt x="900" y="1426"/>
                  <a:pt x="900" y="1426"/>
                </a:cubicBezTo>
                <a:cubicBezTo>
                  <a:pt x="900" y="1426"/>
                  <a:pt x="967" y="1361"/>
                  <a:pt x="1024" y="1426"/>
                </a:cubicBezTo>
                <a:cubicBezTo>
                  <a:pt x="1081" y="1491"/>
                  <a:pt x="1121" y="1569"/>
                  <a:pt x="1121" y="1569"/>
                </a:cubicBezTo>
                <a:cubicBezTo>
                  <a:pt x="1151" y="1629"/>
                  <a:pt x="1151" y="1629"/>
                  <a:pt x="1151" y="1629"/>
                </a:cubicBezTo>
                <a:cubicBezTo>
                  <a:pt x="1151" y="1690"/>
                  <a:pt x="1089" y="1715"/>
                  <a:pt x="1089" y="1715"/>
                </a:cubicBezTo>
                <a:close/>
                <a:moveTo>
                  <a:pt x="1975" y="1721"/>
                </a:moveTo>
                <a:cubicBezTo>
                  <a:pt x="1478" y="1721"/>
                  <a:pt x="1478" y="1721"/>
                  <a:pt x="1478" y="1721"/>
                </a:cubicBezTo>
                <a:cubicBezTo>
                  <a:pt x="1452" y="1721"/>
                  <a:pt x="1431" y="1686"/>
                  <a:pt x="1431" y="1660"/>
                </a:cubicBezTo>
                <a:cubicBezTo>
                  <a:pt x="1431" y="1634"/>
                  <a:pt x="1452" y="1608"/>
                  <a:pt x="1478" y="1608"/>
                </a:cubicBezTo>
                <a:cubicBezTo>
                  <a:pt x="1975" y="1608"/>
                  <a:pt x="1975" y="1608"/>
                  <a:pt x="1975" y="1608"/>
                </a:cubicBezTo>
                <a:cubicBezTo>
                  <a:pt x="2001" y="1608"/>
                  <a:pt x="2022" y="1634"/>
                  <a:pt x="2022" y="1660"/>
                </a:cubicBezTo>
                <a:cubicBezTo>
                  <a:pt x="2022" y="1686"/>
                  <a:pt x="2001" y="1721"/>
                  <a:pt x="1975" y="1721"/>
                </a:cubicBezTo>
                <a:close/>
                <a:moveTo>
                  <a:pt x="2218" y="1053"/>
                </a:moveTo>
                <a:cubicBezTo>
                  <a:pt x="1530" y="1053"/>
                  <a:pt x="1530" y="1053"/>
                  <a:pt x="1530" y="1053"/>
                </a:cubicBezTo>
                <a:cubicBezTo>
                  <a:pt x="1477" y="1053"/>
                  <a:pt x="1434" y="1015"/>
                  <a:pt x="1434" y="962"/>
                </a:cubicBezTo>
                <a:cubicBezTo>
                  <a:pt x="1434" y="909"/>
                  <a:pt x="1477" y="884"/>
                  <a:pt x="1530" y="884"/>
                </a:cubicBezTo>
                <a:cubicBezTo>
                  <a:pt x="2218" y="884"/>
                  <a:pt x="2218" y="884"/>
                  <a:pt x="2218" y="884"/>
                </a:cubicBezTo>
                <a:cubicBezTo>
                  <a:pt x="2271" y="884"/>
                  <a:pt x="2314" y="909"/>
                  <a:pt x="2314" y="962"/>
                </a:cubicBezTo>
                <a:cubicBezTo>
                  <a:pt x="2314" y="1015"/>
                  <a:pt x="2271" y="1053"/>
                  <a:pt x="2218" y="1053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5" name="KSO_Shape"/>
          <p:cNvSpPr/>
          <p:nvPr/>
        </p:nvSpPr>
        <p:spPr bwMode="auto">
          <a:xfrm>
            <a:off x="4070667" y="4097770"/>
            <a:ext cx="430484" cy="420439"/>
          </a:xfrm>
          <a:custGeom>
            <a:avLst/>
            <a:gdLst>
              <a:gd name="T0" fmla="*/ 2147483646 w 6333"/>
              <a:gd name="T1" fmla="*/ 2147483646 h 6185"/>
              <a:gd name="T2" fmla="*/ 2147483646 w 6333"/>
              <a:gd name="T3" fmla="*/ 2147483646 h 6185"/>
              <a:gd name="T4" fmla="*/ 2147483646 w 6333"/>
              <a:gd name="T5" fmla="*/ 2147483646 h 6185"/>
              <a:gd name="T6" fmla="*/ 2147483646 w 6333"/>
              <a:gd name="T7" fmla="*/ 2147483646 h 6185"/>
              <a:gd name="T8" fmla="*/ 2147483646 w 6333"/>
              <a:gd name="T9" fmla="*/ 2147483646 h 6185"/>
              <a:gd name="T10" fmla="*/ 2147483646 w 6333"/>
              <a:gd name="T11" fmla="*/ 2147483646 h 6185"/>
              <a:gd name="T12" fmla="*/ 2147483646 w 6333"/>
              <a:gd name="T13" fmla="*/ 2147483646 h 6185"/>
              <a:gd name="T14" fmla="*/ 2147483646 w 6333"/>
              <a:gd name="T15" fmla="*/ 2147483646 h 6185"/>
              <a:gd name="T16" fmla="*/ 2147483646 w 6333"/>
              <a:gd name="T17" fmla="*/ 2147483646 h 6185"/>
              <a:gd name="T18" fmla="*/ 2147483646 w 6333"/>
              <a:gd name="T19" fmla="*/ 2147483646 h 6185"/>
              <a:gd name="T20" fmla="*/ 2147483646 w 6333"/>
              <a:gd name="T21" fmla="*/ 2147483646 h 6185"/>
              <a:gd name="T22" fmla="*/ 2147483646 w 6333"/>
              <a:gd name="T23" fmla="*/ 2147483646 h 6185"/>
              <a:gd name="T24" fmla="*/ 2147483646 w 6333"/>
              <a:gd name="T25" fmla="*/ 2147483646 h 6185"/>
              <a:gd name="T26" fmla="*/ 2147483646 w 6333"/>
              <a:gd name="T27" fmla="*/ 2147483646 h 6185"/>
              <a:gd name="T28" fmla="*/ 2147483646 w 6333"/>
              <a:gd name="T29" fmla="*/ 2147483646 h 6185"/>
              <a:gd name="T30" fmla="*/ 2147483646 w 6333"/>
              <a:gd name="T31" fmla="*/ 2147483646 h 6185"/>
              <a:gd name="T32" fmla="*/ 2147483646 w 6333"/>
              <a:gd name="T33" fmla="*/ 2147483646 h 6185"/>
              <a:gd name="T34" fmla="*/ 2147483646 w 6333"/>
              <a:gd name="T35" fmla="*/ 2147483646 h 6185"/>
              <a:gd name="T36" fmla="*/ 2147483646 w 6333"/>
              <a:gd name="T37" fmla="*/ 2147483646 h 6185"/>
              <a:gd name="T38" fmla="*/ 2147483646 w 6333"/>
              <a:gd name="T39" fmla="*/ 2147483646 h 6185"/>
              <a:gd name="T40" fmla="*/ 2147483646 w 6333"/>
              <a:gd name="T41" fmla="*/ 2147483646 h 6185"/>
              <a:gd name="T42" fmla="*/ 2147483646 w 6333"/>
              <a:gd name="T43" fmla="*/ 2147483646 h 6185"/>
              <a:gd name="T44" fmla="*/ 2147483646 w 6333"/>
              <a:gd name="T45" fmla="*/ 2147483646 h 6185"/>
              <a:gd name="T46" fmla="*/ 2147483646 w 6333"/>
              <a:gd name="T47" fmla="*/ 2147483646 h 6185"/>
              <a:gd name="T48" fmla="*/ 2147483646 w 6333"/>
              <a:gd name="T49" fmla="*/ 2147483646 h 6185"/>
              <a:gd name="T50" fmla="*/ 2147483646 w 6333"/>
              <a:gd name="T51" fmla="*/ 2147483646 h 6185"/>
              <a:gd name="T52" fmla="*/ 2147483646 w 6333"/>
              <a:gd name="T53" fmla="*/ 2147483646 h 6185"/>
              <a:gd name="T54" fmla="*/ 2147483646 w 6333"/>
              <a:gd name="T55" fmla="*/ 2147483646 h 6185"/>
              <a:gd name="T56" fmla="*/ 2147483646 w 6333"/>
              <a:gd name="T57" fmla="*/ 2147483646 h 6185"/>
              <a:gd name="T58" fmla="*/ 2147483646 w 6333"/>
              <a:gd name="T59" fmla="*/ 2147483646 h 6185"/>
              <a:gd name="T60" fmla="*/ 2147483646 w 6333"/>
              <a:gd name="T61" fmla="*/ 2147483646 h 6185"/>
              <a:gd name="T62" fmla="*/ 2147483646 w 6333"/>
              <a:gd name="T63" fmla="*/ 2147483646 h 6185"/>
              <a:gd name="T64" fmla="*/ 2147483646 w 6333"/>
              <a:gd name="T65" fmla="*/ 2147483646 h 6185"/>
              <a:gd name="T66" fmla="*/ 2147483646 w 6333"/>
              <a:gd name="T67" fmla="*/ 2147483646 h 6185"/>
              <a:gd name="T68" fmla="*/ 2147483646 w 6333"/>
              <a:gd name="T69" fmla="*/ 2147483646 h 6185"/>
              <a:gd name="T70" fmla="*/ 2147483646 w 6333"/>
              <a:gd name="T71" fmla="*/ 2147483646 h 6185"/>
              <a:gd name="T72" fmla="*/ 2147483646 w 6333"/>
              <a:gd name="T73" fmla="*/ 2147483646 h 6185"/>
              <a:gd name="T74" fmla="*/ 2147483646 w 6333"/>
              <a:gd name="T75" fmla="*/ 2147483646 h 6185"/>
              <a:gd name="T76" fmla="*/ 2147483646 w 6333"/>
              <a:gd name="T77" fmla="*/ 2147483646 h 6185"/>
              <a:gd name="T78" fmla="*/ 2147483646 w 6333"/>
              <a:gd name="T79" fmla="*/ 2147483646 h 6185"/>
              <a:gd name="T80" fmla="*/ 2147483646 w 6333"/>
              <a:gd name="T81" fmla="*/ 2147483646 h 6185"/>
              <a:gd name="T82" fmla="*/ 2147483646 w 6333"/>
              <a:gd name="T83" fmla="*/ 2147483646 h 6185"/>
              <a:gd name="T84" fmla="*/ 2147483646 w 6333"/>
              <a:gd name="T85" fmla="*/ 2147483646 h 6185"/>
              <a:gd name="T86" fmla="*/ 2147483646 w 6333"/>
              <a:gd name="T87" fmla="*/ 2147483646 h 6185"/>
              <a:gd name="T88" fmla="*/ 2147483646 w 6333"/>
              <a:gd name="T89" fmla="*/ 2147483646 h 6185"/>
              <a:gd name="T90" fmla="*/ 2147483646 w 6333"/>
              <a:gd name="T91" fmla="*/ 2147483646 h 6185"/>
              <a:gd name="T92" fmla="*/ 2147483646 w 6333"/>
              <a:gd name="T93" fmla="*/ 2147483646 h 6185"/>
              <a:gd name="T94" fmla="*/ 2147483646 w 6333"/>
              <a:gd name="T95" fmla="*/ 2147483646 h 6185"/>
              <a:gd name="T96" fmla="*/ 2147483646 w 6333"/>
              <a:gd name="T97" fmla="*/ 2147483646 h 6185"/>
              <a:gd name="T98" fmla="*/ 2147483646 w 6333"/>
              <a:gd name="T99" fmla="*/ 2147483646 h 6185"/>
              <a:gd name="T100" fmla="*/ 2147483646 w 6333"/>
              <a:gd name="T101" fmla="*/ 2147483646 h 6185"/>
              <a:gd name="T102" fmla="*/ 2147483646 w 6333"/>
              <a:gd name="T103" fmla="*/ 2147483646 h 6185"/>
              <a:gd name="T104" fmla="*/ 2147483646 w 6333"/>
              <a:gd name="T105" fmla="*/ 2147483646 h 6185"/>
              <a:gd name="T106" fmla="*/ 2147483646 w 6333"/>
              <a:gd name="T107" fmla="*/ 2147483646 h 6185"/>
              <a:gd name="T108" fmla="*/ 2147483646 w 6333"/>
              <a:gd name="T109" fmla="*/ 2147483646 h 6185"/>
              <a:gd name="T110" fmla="*/ 2147483646 w 6333"/>
              <a:gd name="T111" fmla="*/ 2147483646 h 6185"/>
              <a:gd name="T112" fmla="*/ 2147483646 w 6333"/>
              <a:gd name="T113" fmla="*/ 2147483646 h 6185"/>
              <a:gd name="T114" fmla="*/ 2147483646 w 6333"/>
              <a:gd name="T115" fmla="*/ 2147483646 h 61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6333" h="6185">
                <a:moveTo>
                  <a:pt x="3161" y="0"/>
                </a:moveTo>
                <a:lnTo>
                  <a:pt x="0" y="1572"/>
                </a:lnTo>
                <a:lnTo>
                  <a:pt x="0" y="2483"/>
                </a:lnTo>
                <a:lnTo>
                  <a:pt x="530" y="2483"/>
                </a:lnTo>
                <a:lnTo>
                  <a:pt x="530" y="1871"/>
                </a:lnTo>
                <a:lnTo>
                  <a:pt x="5807" y="1871"/>
                </a:lnTo>
                <a:lnTo>
                  <a:pt x="5807" y="2483"/>
                </a:lnTo>
                <a:lnTo>
                  <a:pt x="6333" y="2483"/>
                </a:lnTo>
                <a:lnTo>
                  <a:pt x="6333" y="1572"/>
                </a:lnTo>
                <a:lnTo>
                  <a:pt x="3161" y="0"/>
                </a:lnTo>
                <a:close/>
                <a:moveTo>
                  <a:pt x="3161" y="4863"/>
                </a:moveTo>
                <a:lnTo>
                  <a:pt x="3161" y="4863"/>
                </a:lnTo>
                <a:lnTo>
                  <a:pt x="3116" y="4862"/>
                </a:lnTo>
                <a:lnTo>
                  <a:pt x="3072" y="4858"/>
                </a:lnTo>
                <a:lnTo>
                  <a:pt x="3028" y="4852"/>
                </a:lnTo>
                <a:lnTo>
                  <a:pt x="2985" y="4845"/>
                </a:lnTo>
                <a:lnTo>
                  <a:pt x="2943" y="4835"/>
                </a:lnTo>
                <a:lnTo>
                  <a:pt x="2902" y="4825"/>
                </a:lnTo>
                <a:lnTo>
                  <a:pt x="2861" y="4810"/>
                </a:lnTo>
                <a:lnTo>
                  <a:pt x="2821" y="4796"/>
                </a:lnTo>
                <a:lnTo>
                  <a:pt x="2782" y="4778"/>
                </a:lnTo>
                <a:lnTo>
                  <a:pt x="2745" y="4760"/>
                </a:lnTo>
                <a:lnTo>
                  <a:pt x="2708" y="4740"/>
                </a:lnTo>
                <a:lnTo>
                  <a:pt x="2672" y="4717"/>
                </a:lnTo>
                <a:lnTo>
                  <a:pt x="2638" y="4693"/>
                </a:lnTo>
                <a:lnTo>
                  <a:pt x="2605" y="4668"/>
                </a:lnTo>
                <a:lnTo>
                  <a:pt x="2572" y="4641"/>
                </a:lnTo>
                <a:lnTo>
                  <a:pt x="2541" y="4613"/>
                </a:lnTo>
                <a:lnTo>
                  <a:pt x="2512" y="4583"/>
                </a:lnTo>
                <a:lnTo>
                  <a:pt x="2484" y="4552"/>
                </a:lnTo>
                <a:lnTo>
                  <a:pt x="2457" y="4519"/>
                </a:lnTo>
                <a:lnTo>
                  <a:pt x="2432" y="4486"/>
                </a:lnTo>
                <a:lnTo>
                  <a:pt x="2410" y="4451"/>
                </a:lnTo>
                <a:lnTo>
                  <a:pt x="2387" y="4415"/>
                </a:lnTo>
                <a:lnTo>
                  <a:pt x="2366" y="4378"/>
                </a:lnTo>
                <a:lnTo>
                  <a:pt x="2348" y="4341"/>
                </a:lnTo>
                <a:lnTo>
                  <a:pt x="2332" y="4301"/>
                </a:lnTo>
                <a:lnTo>
                  <a:pt x="2317" y="4262"/>
                </a:lnTo>
                <a:lnTo>
                  <a:pt x="2304" y="4221"/>
                </a:lnTo>
                <a:lnTo>
                  <a:pt x="2292" y="4179"/>
                </a:lnTo>
                <a:lnTo>
                  <a:pt x="2284" y="4136"/>
                </a:lnTo>
                <a:lnTo>
                  <a:pt x="2277" y="4093"/>
                </a:lnTo>
                <a:lnTo>
                  <a:pt x="2271" y="4050"/>
                </a:lnTo>
                <a:lnTo>
                  <a:pt x="2268" y="4006"/>
                </a:lnTo>
                <a:lnTo>
                  <a:pt x="0" y="2878"/>
                </a:lnTo>
                <a:lnTo>
                  <a:pt x="0" y="6185"/>
                </a:lnTo>
                <a:lnTo>
                  <a:pt x="6333" y="6185"/>
                </a:lnTo>
                <a:lnTo>
                  <a:pt x="6333" y="2878"/>
                </a:lnTo>
                <a:lnTo>
                  <a:pt x="4053" y="4006"/>
                </a:lnTo>
                <a:lnTo>
                  <a:pt x="4051" y="4050"/>
                </a:lnTo>
                <a:lnTo>
                  <a:pt x="4046" y="4093"/>
                </a:lnTo>
                <a:lnTo>
                  <a:pt x="4039" y="4136"/>
                </a:lnTo>
                <a:lnTo>
                  <a:pt x="4029" y="4179"/>
                </a:lnTo>
                <a:lnTo>
                  <a:pt x="4019" y="4220"/>
                </a:lnTo>
                <a:lnTo>
                  <a:pt x="4005" y="4262"/>
                </a:lnTo>
                <a:lnTo>
                  <a:pt x="3990" y="4301"/>
                </a:lnTo>
                <a:lnTo>
                  <a:pt x="3973" y="4340"/>
                </a:lnTo>
                <a:lnTo>
                  <a:pt x="3955" y="4378"/>
                </a:lnTo>
                <a:lnTo>
                  <a:pt x="3935" y="4415"/>
                </a:lnTo>
                <a:lnTo>
                  <a:pt x="3913" y="4451"/>
                </a:lnTo>
                <a:lnTo>
                  <a:pt x="3889" y="4486"/>
                </a:lnTo>
                <a:lnTo>
                  <a:pt x="3864" y="4519"/>
                </a:lnTo>
                <a:lnTo>
                  <a:pt x="3838" y="4552"/>
                </a:lnTo>
                <a:lnTo>
                  <a:pt x="3810" y="4583"/>
                </a:lnTo>
                <a:lnTo>
                  <a:pt x="3780" y="4613"/>
                </a:lnTo>
                <a:lnTo>
                  <a:pt x="3749" y="4641"/>
                </a:lnTo>
                <a:lnTo>
                  <a:pt x="3718" y="4668"/>
                </a:lnTo>
                <a:lnTo>
                  <a:pt x="3685" y="4693"/>
                </a:lnTo>
                <a:lnTo>
                  <a:pt x="3650" y="4717"/>
                </a:lnTo>
                <a:lnTo>
                  <a:pt x="3614" y="4740"/>
                </a:lnTo>
                <a:lnTo>
                  <a:pt x="3578" y="4760"/>
                </a:lnTo>
                <a:lnTo>
                  <a:pt x="3540" y="4778"/>
                </a:lnTo>
                <a:lnTo>
                  <a:pt x="3501" y="4796"/>
                </a:lnTo>
                <a:lnTo>
                  <a:pt x="3461" y="4810"/>
                </a:lnTo>
                <a:lnTo>
                  <a:pt x="3420" y="4825"/>
                </a:lnTo>
                <a:lnTo>
                  <a:pt x="3379" y="4835"/>
                </a:lnTo>
                <a:lnTo>
                  <a:pt x="3336" y="4845"/>
                </a:lnTo>
                <a:lnTo>
                  <a:pt x="3294" y="4852"/>
                </a:lnTo>
                <a:lnTo>
                  <a:pt x="3250" y="4858"/>
                </a:lnTo>
                <a:lnTo>
                  <a:pt x="3206" y="4862"/>
                </a:lnTo>
                <a:lnTo>
                  <a:pt x="3161" y="4863"/>
                </a:lnTo>
                <a:close/>
                <a:moveTo>
                  <a:pt x="3166" y="4601"/>
                </a:moveTo>
                <a:lnTo>
                  <a:pt x="3166" y="4601"/>
                </a:lnTo>
                <a:lnTo>
                  <a:pt x="3191" y="4600"/>
                </a:lnTo>
                <a:lnTo>
                  <a:pt x="3216" y="4598"/>
                </a:lnTo>
                <a:lnTo>
                  <a:pt x="3242" y="4595"/>
                </a:lnTo>
                <a:lnTo>
                  <a:pt x="3265" y="4591"/>
                </a:lnTo>
                <a:lnTo>
                  <a:pt x="3289" y="4586"/>
                </a:lnTo>
                <a:lnTo>
                  <a:pt x="3312" y="4580"/>
                </a:lnTo>
                <a:lnTo>
                  <a:pt x="3335" y="4573"/>
                </a:lnTo>
                <a:lnTo>
                  <a:pt x="3358" y="4566"/>
                </a:lnTo>
                <a:lnTo>
                  <a:pt x="3380" y="4556"/>
                </a:lnTo>
                <a:lnTo>
                  <a:pt x="3402" y="4547"/>
                </a:lnTo>
                <a:lnTo>
                  <a:pt x="3424" y="4536"/>
                </a:lnTo>
                <a:lnTo>
                  <a:pt x="3444" y="4525"/>
                </a:lnTo>
                <a:lnTo>
                  <a:pt x="3464" y="4513"/>
                </a:lnTo>
                <a:lnTo>
                  <a:pt x="3485" y="4500"/>
                </a:lnTo>
                <a:lnTo>
                  <a:pt x="3504" y="4486"/>
                </a:lnTo>
                <a:lnTo>
                  <a:pt x="3522" y="4471"/>
                </a:lnTo>
                <a:lnTo>
                  <a:pt x="3540" y="4456"/>
                </a:lnTo>
                <a:lnTo>
                  <a:pt x="3558" y="4440"/>
                </a:lnTo>
                <a:lnTo>
                  <a:pt x="3574" y="4424"/>
                </a:lnTo>
                <a:lnTo>
                  <a:pt x="3591" y="4407"/>
                </a:lnTo>
                <a:lnTo>
                  <a:pt x="3607" y="4389"/>
                </a:lnTo>
                <a:lnTo>
                  <a:pt x="3622" y="4371"/>
                </a:lnTo>
                <a:lnTo>
                  <a:pt x="3637" y="4352"/>
                </a:lnTo>
                <a:lnTo>
                  <a:pt x="3651" y="4333"/>
                </a:lnTo>
                <a:lnTo>
                  <a:pt x="3664" y="4313"/>
                </a:lnTo>
                <a:lnTo>
                  <a:pt x="3676" y="4293"/>
                </a:lnTo>
                <a:lnTo>
                  <a:pt x="3688" y="4272"/>
                </a:lnTo>
                <a:lnTo>
                  <a:pt x="3699" y="4251"/>
                </a:lnTo>
                <a:lnTo>
                  <a:pt x="3710" y="4230"/>
                </a:lnTo>
                <a:lnTo>
                  <a:pt x="3719" y="4208"/>
                </a:lnTo>
                <a:lnTo>
                  <a:pt x="3728" y="4185"/>
                </a:lnTo>
                <a:lnTo>
                  <a:pt x="3736" y="4164"/>
                </a:lnTo>
                <a:lnTo>
                  <a:pt x="3753" y="4119"/>
                </a:lnTo>
                <a:lnTo>
                  <a:pt x="3760" y="4098"/>
                </a:lnTo>
                <a:lnTo>
                  <a:pt x="3767" y="4076"/>
                </a:lnTo>
                <a:lnTo>
                  <a:pt x="3773" y="4055"/>
                </a:lnTo>
                <a:lnTo>
                  <a:pt x="3778" y="4033"/>
                </a:lnTo>
                <a:lnTo>
                  <a:pt x="3781" y="4009"/>
                </a:lnTo>
                <a:lnTo>
                  <a:pt x="3783" y="3984"/>
                </a:lnTo>
                <a:lnTo>
                  <a:pt x="3781" y="3953"/>
                </a:lnTo>
                <a:lnTo>
                  <a:pt x="3779" y="3922"/>
                </a:lnTo>
                <a:lnTo>
                  <a:pt x="3775" y="3891"/>
                </a:lnTo>
                <a:lnTo>
                  <a:pt x="3770" y="3861"/>
                </a:lnTo>
                <a:lnTo>
                  <a:pt x="3764" y="3831"/>
                </a:lnTo>
                <a:lnTo>
                  <a:pt x="3755" y="3801"/>
                </a:lnTo>
                <a:lnTo>
                  <a:pt x="3746" y="3772"/>
                </a:lnTo>
                <a:lnTo>
                  <a:pt x="3734" y="3745"/>
                </a:lnTo>
                <a:lnTo>
                  <a:pt x="3722" y="3717"/>
                </a:lnTo>
                <a:lnTo>
                  <a:pt x="3708" y="3691"/>
                </a:lnTo>
                <a:lnTo>
                  <a:pt x="3693" y="3665"/>
                </a:lnTo>
                <a:lnTo>
                  <a:pt x="3677" y="3641"/>
                </a:lnTo>
                <a:lnTo>
                  <a:pt x="3659" y="3615"/>
                </a:lnTo>
                <a:lnTo>
                  <a:pt x="3641" y="3593"/>
                </a:lnTo>
                <a:lnTo>
                  <a:pt x="3622" y="3570"/>
                </a:lnTo>
                <a:lnTo>
                  <a:pt x="3602" y="3548"/>
                </a:lnTo>
                <a:lnTo>
                  <a:pt x="3580" y="3528"/>
                </a:lnTo>
                <a:lnTo>
                  <a:pt x="3558" y="3509"/>
                </a:lnTo>
                <a:lnTo>
                  <a:pt x="3535" y="3491"/>
                </a:lnTo>
                <a:lnTo>
                  <a:pt x="3511" y="3473"/>
                </a:lnTo>
                <a:lnTo>
                  <a:pt x="3486" y="3457"/>
                </a:lnTo>
                <a:lnTo>
                  <a:pt x="3459" y="3443"/>
                </a:lnTo>
                <a:lnTo>
                  <a:pt x="3433" y="3429"/>
                </a:lnTo>
                <a:lnTo>
                  <a:pt x="3406" y="3417"/>
                </a:lnTo>
                <a:lnTo>
                  <a:pt x="3378" y="3406"/>
                </a:lnTo>
                <a:lnTo>
                  <a:pt x="3349" y="3396"/>
                </a:lnTo>
                <a:lnTo>
                  <a:pt x="3321" y="3388"/>
                </a:lnTo>
                <a:lnTo>
                  <a:pt x="3291" y="3381"/>
                </a:lnTo>
                <a:lnTo>
                  <a:pt x="3261" y="3375"/>
                </a:lnTo>
                <a:lnTo>
                  <a:pt x="3230" y="3371"/>
                </a:lnTo>
                <a:lnTo>
                  <a:pt x="3198" y="3369"/>
                </a:lnTo>
                <a:lnTo>
                  <a:pt x="3166" y="3368"/>
                </a:lnTo>
                <a:lnTo>
                  <a:pt x="3135" y="3369"/>
                </a:lnTo>
                <a:lnTo>
                  <a:pt x="3104" y="3371"/>
                </a:lnTo>
                <a:lnTo>
                  <a:pt x="3073" y="3375"/>
                </a:lnTo>
                <a:lnTo>
                  <a:pt x="3043" y="3381"/>
                </a:lnTo>
                <a:lnTo>
                  <a:pt x="3013" y="3388"/>
                </a:lnTo>
                <a:lnTo>
                  <a:pt x="2983" y="3396"/>
                </a:lnTo>
                <a:lnTo>
                  <a:pt x="2954" y="3406"/>
                </a:lnTo>
                <a:lnTo>
                  <a:pt x="2927" y="3417"/>
                </a:lnTo>
                <a:lnTo>
                  <a:pt x="2899" y="3429"/>
                </a:lnTo>
                <a:lnTo>
                  <a:pt x="2873" y="3443"/>
                </a:lnTo>
                <a:lnTo>
                  <a:pt x="2848" y="3457"/>
                </a:lnTo>
                <a:lnTo>
                  <a:pt x="2823" y="3473"/>
                </a:lnTo>
                <a:lnTo>
                  <a:pt x="2799" y="3491"/>
                </a:lnTo>
                <a:lnTo>
                  <a:pt x="2775" y="3509"/>
                </a:lnTo>
                <a:lnTo>
                  <a:pt x="2752" y="3528"/>
                </a:lnTo>
                <a:lnTo>
                  <a:pt x="2732" y="3548"/>
                </a:lnTo>
                <a:lnTo>
                  <a:pt x="2710" y="3570"/>
                </a:lnTo>
                <a:lnTo>
                  <a:pt x="2691" y="3593"/>
                </a:lnTo>
                <a:lnTo>
                  <a:pt x="2673" y="3615"/>
                </a:lnTo>
                <a:lnTo>
                  <a:pt x="2656" y="3641"/>
                </a:lnTo>
                <a:lnTo>
                  <a:pt x="2639" y="3665"/>
                </a:lnTo>
                <a:lnTo>
                  <a:pt x="2625" y="3691"/>
                </a:lnTo>
                <a:lnTo>
                  <a:pt x="2611" y="3717"/>
                </a:lnTo>
                <a:lnTo>
                  <a:pt x="2599" y="3745"/>
                </a:lnTo>
                <a:lnTo>
                  <a:pt x="2588" y="3772"/>
                </a:lnTo>
                <a:lnTo>
                  <a:pt x="2578" y="3801"/>
                </a:lnTo>
                <a:lnTo>
                  <a:pt x="2570" y="3831"/>
                </a:lnTo>
                <a:lnTo>
                  <a:pt x="2563" y="3861"/>
                </a:lnTo>
                <a:lnTo>
                  <a:pt x="2558" y="3891"/>
                </a:lnTo>
                <a:lnTo>
                  <a:pt x="2553" y="3922"/>
                </a:lnTo>
                <a:lnTo>
                  <a:pt x="2551" y="3953"/>
                </a:lnTo>
                <a:lnTo>
                  <a:pt x="2551" y="3984"/>
                </a:lnTo>
                <a:lnTo>
                  <a:pt x="2551" y="4009"/>
                </a:lnTo>
                <a:lnTo>
                  <a:pt x="2553" y="4033"/>
                </a:lnTo>
                <a:lnTo>
                  <a:pt x="2556" y="4055"/>
                </a:lnTo>
                <a:lnTo>
                  <a:pt x="2560" y="4076"/>
                </a:lnTo>
                <a:lnTo>
                  <a:pt x="2565" y="4098"/>
                </a:lnTo>
                <a:lnTo>
                  <a:pt x="2571" y="4119"/>
                </a:lnTo>
                <a:lnTo>
                  <a:pt x="2585" y="4164"/>
                </a:lnTo>
                <a:lnTo>
                  <a:pt x="2594" y="4185"/>
                </a:lnTo>
                <a:lnTo>
                  <a:pt x="2603" y="4208"/>
                </a:lnTo>
                <a:lnTo>
                  <a:pt x="2613" y="4230"/>
                </a:lnTo>
                <a:lnTo>
                  <a:pt x="2624" y="4251"/>
                </a:lnTo>
                <a:lnTo>
                  <a:pt x="2635" y="4272"/>
                </a:lnTo>
                <a:lnTo>
                  <a:pt x="2647" y="4293"/>
                </a:lnTo>
                <a:lnTo>
                  <a:pt x="2660" y="4313"/>
                </a:lnTo>
                <a:lnTo>
                  <a:pt x="2673" y="4333"/>
                </a:lnTo>
                <a:lnTo>
                  <a:pt x="2687" y="4352"/>
                </a:lnTo>
                <a:lnTo>
                  <a:pt x="2703" y="4371"/>
                </a:lnTo>
                <a:lnTo>
                  <a:pt x="2718" y="4389"/>
                </a:lnTo>
                <a:lnTo>
                  <a:pt x="2734" y="4407"/>
                </a:lnTo>
                <a:lnTo>
                  <a:pt x="2751" y="4424"/>
                </a:lnTo>
                <a:lnTo>
                  <a:pt x="2769" y="4440"/>
                </a:lnTo>
                <a:lnTo>
                  <a:pt x="2787" y="4457"/>
                </a:lnTo>
                <a:lnTo>
                  <a:pt x="2806" y="4471"/>
                </a:lnTo>
                <a:lnTo>
                  <a:pt x="2825" y="4486"/>
                </a:lnTo>
                <a:lnTo>
                  <a:pt x="2844" y="4500"/>
                </a:lnTo>
                <a:lnTo>
                  <a:pt x="2864" y="4513"/>
                </a:lnTo>
                <a:lnTo>
                  <a:pt x="2886" y="4525"/>
                </a:lnTo>
                <a:lnTo>
                  <a:pt x="2906" y="4536"/>
                </a:lnTo>
                <a:lnTo>
                  <a:pt x="2929" y="4547"/>
                </a:lnTo>
                <a:lnTo>
                  <a:pt x="2951" y="4556"/>
                </a:lnTo>
                <a:lnTo>
                  <a:pt x="2973" y="4566"/>
                </a:lnTo>
                <a:lnTo>
                  <a:pt x="2996" y="4573"/>
                </a:lnTo>
                <a:lnTo>
                  <a:pt x="3020" y="4580"/>
                </a:lnTo>
                <a:lnTo>
                  <a:pt x="3043" y="4586"/>
                </a:lnTo>
                <a:lnTo>
                  <a:pt x="3067" y="4591"/>
                </a:lnTo>
                <a:lnTo>
                  <a:pt x="3092" y="4595"/>
                </a:lnTo>
                <a:lnTo>
                  <a:pt x="3116" y="4598"/>
                </a:lnTo>
                <a:lnTo>
                  <a:pt x="3141" y="4600"/>
                </a:lnTo>
                <a:lnTo>
                  <a:pt x="3166" y="4601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6" name="KSO_Shape"/>
          <p:cNvSpPr/>
          <p:nvPr/>
        </p:nvSpPr>
        <p:spPr>
          <a:xfrm>
            <a:off x="3972917" y="2197734"/>
            <a:ext cx="561097" cy="334788"/>
          </a:xfrm>
          <a:custGeom>
            <a:avLst/>
            <a:gdLst/>
            <a:ahLst/>
            <a:cxnLst/>
            <a:rect l="l" t="t" r="r" b="b"/>
            <a:pathLst>
              <a:path w="780204" h="588259">
                <a:moveTo>
                  <a:pt x="509321" y="370417"/>
                </a:moveTo>
                <a:cubicBezTo>
                  <a:pt x="526020" y="406136"/>
                  <a:pt x="559272" y="430234"/>
                  <a:pt x="597482" y="430234"/>
                </a:cubicBezTo>
                <a:cubicBezTo>
                  <a:pt x="635691" y="430234"/>
                  <a:pt x="668943" y="406136"/>
                  <a:pt x="685642" y="370417"/>
                </a:cubicBezTo>
                <a:cubicBezTo>
                  <a:pt x="737885" y="370549"/>
                  <a:pt x="780204" y="437894"/>
                  <a:pt x="780204" y="520944"/>
                </a:cubicBezTo>
                <a:lnTo>
                  <a:pt x="780204" y="588259"/>
                </a:lnTo>
                <a:lnTo>
                  <a:pt x="534065" y="588259"/>
                </a:lnTo>
                <a:lnTo>
                  <a:pt x="534065" y="494416"/>
                </a:lnTo>
                <a:cubicBezTo>
                  <a:pt x="534065" y="447998"/>
                  <a:pt x="524582" y="405100"/>
                  <a:pt x="506178" y="371433"/>
                </a:cubicBezTo>
                <a:cubicBezTo>
                  <a:pt x="507187" y="370450"/>
                  <a:pt x="508252" y="370420"/>
                  <a:pt x="509321" y="370417"/>
                </a:cubicBezTo>
                <a:close/>
                <a:moveTo>
                  <a:pt x="131827" y="284569"/>
                </a:moveTo>
                <a:cubicBezTo>
                  <a:pt x="155107" y="334364"/>
                  <a:pt x="201464" y="367959"/>
                  <a:pt x="254731" y="367959"/>
                </a:cubicBezTo>
                <a:cubicBezTo>
                  <a:pt x="307998" y="367959"/>
                  <a:pt x="354354" y="334364"/>
                  <a:pt x="377634" y="284569"/>
                </a:cubicBezTo>
                <a:cubicBezTo>
                  <a:pt x="450464" y="284753"/>
                  <a:pt x="509461" y="378637"/>
                  <a:pt x="509461" y="494416"/>
                </a:cubicBezTo>
                <a:lnTo>
                  <a:pt x="509461" y="588259"/>
                </a:lnTo>
                <a:lnTo>
                  <a:pt x="0" y="588259"/>
                </a:lnTo>
                <a:lnTo>
                  <a:pt x="0" y="494416"/>
                </a:lnTo>
                <a:cubicBezTo>
                  <a:pt x="0" y="378637"/>
                  <a:pt x="58997" y="284753"/>
                  <a:pt x="131827" y="284569"/>
                </a:cubicBezTo>
                <a:close/>
                <a:moveTo>
                  <a:pt x="597481" y="166291"/>
                </a:moveTo>
                <a:cubicBezTo>
                  <a:pt x="647665" y="166291"/>
                  <a:pt x="688347" y="217628"/>
                  <a:pt x="688347" y="280955"/>
                </a:cubicBezTo>
                <a:cubicBezTo>
                  <a:pt x="688347" y="344282"/>
                  <a:pt x="647665" y="395619"/>
                  <a:pt x="597481" y="395619"/>
                </a:cubicBezTo>
                <a:cubicBezTo>
                  <a:pt x="547298" y="395619"/>
                  <a:pt x="506616" y="344282"/>
                  <a:pt x="506616" y="280955"/>
                </a:cubicBezTo>
                <a:cubicBezTo>
                  <a:pt x="506616" y="217628"/>
                  <a:pt x="547298" y="166291"/>
                  <a:pt x="597481" y="166291"/>
                </a:cubicBezTo>
                <a:close/>
                <a:moveTo>
                  <a:pt x="254730" y="0"/>
                </a:moveTo>
                <a:cubicBezTo>
                  <a:pt x="324691" y="0"/>
                  <a:pt x="381405" y="71568"/>
                  <a:pt x="381405" y="159851"/>
                </a:cubicBezTo>
                <a:cubicBezTo>
                  <a:pt x="381405" y="248134"/>
                  <a:pt x="324691" y="319702"/>
                  <a:pt x="254730" y="319702"/>
                </a:cubicBezTo>
                <a:cubicBezTo>
                  <a:pt x="184770" y="319702"/>
                  <a:pt x="128056" y="248134"/>
                  <a:pt x="128056" y="159851"/>
                </a:cubicBezTo>
                <a:cubicBezTo>
                  <a:pt x="128056" y="71568"/>
                  <a:pt x="184770" y="0"/>
                  <a:pt x="254730" y="0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4988715" y="2161787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982303" y="413521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927224" y="4118677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961066" y="2188444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flipV="1">
            <a:off x="2747479" y="-38452"/>
            <a:ext cx="4318966" cy="961251"/>
          </a:xfrm>
          <a:custGeom>
            <a:avLst/>
            <a:gdLst>
              <a:gd name="connsiteX0" fmla="*/ 0 w 3021108"/>
              <a:gd name="connsiteY0" fmla="*/ 917006 h 917006"/>
              <a:gd name="connsiteX1" fmla="*/ 1510554 w 3021108"/>
              <a:gd name="connsiteY1" fmla="*/ 0 h 917006"/>
              <a:gd name="connsiteX2" fmla="*/ 3021108 w 3021108"/>
              <a:gd name="connsiteY2" fmla="*/ 917006 h 917006"/>
              <a:gd name="connsiteX3" fmla="*/ 0 w 3021108"/>
              <a:gd name="connsiteY3" fmla="*/ 917006 h 917006"/>
              <a:gd name="connsiteX0-1" fmla="*/ 0 w 3021108"/>
              <a:gd name="connsiteY0-2" fmla="*/ 1256219 h 1256219"/>
              <a:gd name="connsiteX1-3" fmla="*/ 2085741 w 3021108"/>
              <a:gd name="connsiteY1-4" fmla="*/ 0 h 1256219"/>
              <a:gd name="connsiteX2-5" fmla="*/ 3021108 w 3021108"/>
              <a:gd name="connsiteY2-6" fmla="*/ 1256219 h 1256219"/>
              <a:gd name="connsiteX3-7" fmla="*/ 0 w 3021108"/>
              <a:gd name="connsiteY3-8" fmla="*/ 1256219 h 1256219"/>
              <a:gd name="connsiteX0-9" fmla="*/ 0 w 3021108"/>
              <a:gd name="connsiteY0-10" fmla="*/ 931755 h 931755"/>
              <a:gd name="connsiteX1-11" fmla="*/ 1554799 w 3021108"/>
              <a:gd name="connsiteY1-12" fmla="*/ 0 h 931755"/>
              <a:gd name="connsiteX2-13" fmla="*/ 3021108 w 3021108"/>
              <a:gd name="connsiteY2-14" fmla="*/ 931755 h 931755"/>
              <a:gd name="connsiteX3-15" fmla="*/ 0 w 3021108"/>
              <a:gd name="connsiteY3-16" fmla="*/ 931755 h 931755"/>
              <a:gd name="connsiteX0-17" fmla="*/ 0 w 4318966"/>
              <a:gd name="connsiteY0-18" fmla="*/ 931755 h 961251"/>
              <a:gd name="connsiteX1-19" fmla="*/ 1554799 w 4318966"/>
              <a:gd name="connsiteY1-20" fmla="*/ 0 h 961251"/>
              <a:gd name="connsiteX2-21" fmla="*/ 4318966 w 4318966"/>
              <a:gd name="connsiteY2-22" fmla="*/ 961251 h 961251"/>
              <a:gd name="connsiteX3-23" fmla="*/ 0 w 4318966"/>
              <a:gd name="connsiteY3-24" fmla="*/ 931755 h 9612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18966" h="961251">
                <a:moveTo>
                  <a:pt x="0" y="931755"/>
                </a:moveTo>
                <a:lnTo>
                  <a:pt x="1554799" y="0"/>
                </a:lnTo>
                <a:lnTo>
                  <a:pt x="4318966" y="961251"/>
                </a:lnTo>
                <a:lnTo>
                  <a:pt x="0" y="931755"/>
                </a:lnTo>
                <a:close/>
              </a:path>
            </a:pathLst>
          </a:custGeom>
          <a:solidFill>
            <a:srgbClr val="169A4D"/>
          </a:solidFill>
          <a:ln>
            <a:solidFill>
              <a:srgbClr val="9C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21"/>
          <p:cNvSpPr/>
          <p:nvPr/>
        </p:nvSpPr>
        <p:spPr>
          <a:xfrm flipV="1">
            <a:off x="572367" y="-93298"/>
            <a:ext cx="3287762" cy="1338110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48054" h="1107863">
                <a:moveTo>
                  <a:pt x="0" y="1085979"/>
                </a:moveTo>
                <a:lnTo>
                  <a:pt x="4948054" y="0"/>
                </a:lnTo>
                <a:lnTo>
                  <a:pt x="3365580" y="1107863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1"/>
          <p:cNvSpPr/>
          <p:nvPr/>
        </p:nvSpPr>
        <p:spPr>
          <a:xfrm flipV="1">
            <a:off x="3860129" y="-66866"/>
            <a:ext cx="3932344" cy="1341174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3365579"/>
              <a:gd name="connsiteY0-82" fmla="*/ 1110400 h 1132284"/>
              <a:gd name="connsiteX1-83" fmla="*/ 2351099 w 3365579"/>
              <a:gd name="connsiteY1-84" fmla="*/ 0 h 1132284"/>
              <a:gd name="connsiteX2-85" fmla="*/ 3365580 w 3365579"/>
              <a:gd name="connsiteY2-86" fmla="*/ 1132284 h 1132284"/>
              <a:gd name="connsiteX3-87" fmla="*/ 0 w 3365579"/>
              <a:gd name="connsiteY3-88" fmla="*/ 1110400 h 1132284"/>
              <a:gd name="connsiteX0-89" fmla="*/ 0 w 5918144"/>
              <a:gd name="connsiteY0-90" fmla="*/ 1110400 h 1110400"/>
              <a:gd name="connsiteX1-91" fmla="*/ 2351099 w 5918144"/>
              <a:gd name="connsiteY1-92" fmla="*/ 0 h 1110400"/>
              <a:gd name="connsiteX2-93" fmla="*/ 5918144 w 5918144"/>
              <a:gd name="connsiteY2-94" fmla="*/ 1059020 h 1110400"/>
              <a:gd name="connsiteX3-95" fmla="*/ 0 w 5918144"/>
              <a:gd name="connsiteY3-96" fmla="*/ 1110400 h 1110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918144" h="1110400">
                <a:moveTo>
                  <a:pt x="0" y="1110400"/>
                </a:moveTo>
                <a:lnTo>
                  <a:pt x="2351099" y="0"/>
                </a:lnTo>
                <a:lnTo>
                  <a:pt x="5918144" y="1059020"/>
                </a:lnTo>
                <a:lnTo>
                  <a:pt x="0" y="11104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stCxn id="3" idx="1"/>
          </p:cNvCxnSpPr>
          <p:nvPr/>
        </p:nvCxnSpPr>
        <p:spPr>
          <a:xfrm flipV="1">
            <a:off x="5422330" y="0"/>
            <a:ext cx="3780664" cy="1274308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21"/>
          <p:cNvSpPr/>
          <p:nvPr/>
        </p:nvSpPr>
        <p:spPr>
          <a:xfrm flipV="1">
            <a:off x="6066912" y="-76804"/>
            <a:ext cx="5244949" cy="1311678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7893604"/>
              <a:gd name="connsiteY0-82" fmla="*/ 1085979 h 1085979"/>
              <a:gd name="connsiteX1-83" fmla="*/ 4948054 w 7893604"/>
              <a:gd name="connsiteY1-84" fmla="*/ 0 h 1085979"/>
              <a:gd name="connsiteX2-85" fmla="*/ 7893604 w 7893604"/>
              <a:gd name="connsiteY2-86" fmla="*/ 1022389 h 1085979"/>
              <a:gd name="connsiteX3-87" fmla="*/ 0 w 7893604"/>
              <a:gd name="connsiteY3-88" fmla="*/ 1085979 h 10859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893604" h="1085979">
                <a:moveTo>
                  <a:pt x="0" y="1085979"/>
                </a:moveTo>
                <a:lnTo>
                  <a:pt x="4948054" y="0"/>
                </a:lnTo>
                <a:lnTo>
                  <a:pt x="7893604" y="1022389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flipV="1">
            <a:off x="2781207" y="-8956"/>
            <a:ext cx="3021108" cy="917006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10681446" y="-8956"/>
            <a:ext cx="3021108" cy="917006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>
            <a:spLocks noChangeAspect="1"/>
          </p:cNvSpPr>
          <p:nvPr/>
        </p:nvSpPr>
        <p:spPr>
          <a:xfrm flipV="1">
            <a:off x="-23130" y="6103715"/>
            <a:ext cx="897840" cy="774000"/>
          </a:xfrm>
          <a:prstGeom prst="triangle">
            <a:avLst/>
          </a:pr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>
            <a:spLocks noChangeAspect="1"/>
          </p:cNvSpPr>
          <p:nvPr/>
        </p:nvSpPr>
        <p:spPr>
          <a:xfrm>
            <a:off x="405788" y="610371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>
            <a:spLocks noChangeAspect="1"/>
          </p:cNvSpPr>
          <p:nvPr/>
        </p:nvSpPr>
        <p:spPr>
          <a:xfrm>
            <a:off x="1278189" y="610371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>
            <a:spLocks noChangeAspect="1"/>
          </p:cNvSpPr>
          <p:nvPr/>
        </p:nvSpPr>
        <p:spPr>
          <a:xfrm>
            <a:off x="1549" y="4547539"/>
            <a:ext cx="5710" cy="9845"/>
          </a:xfrm>
          <a:custGeom>
            <a:avLst/>
            <a:gdLst>
              <a:gd name="connsiteX0" fmla="*/ 0 w 5710"/>
              <a:gd name="connsiteY0" fmla="*/ 0 h 9845"/>
              <a:gd name="connsiteX1" fmla="*/ 5710 w 5710"/>
              <a:gd name="connsiteY1" fmla="*/ 0 h 9845"/>
              <a:gd name="connsiteX2" fmla="*/ 0 w 5710"/>
              <a:gd name="connsiteY2" fmla="*/ 9845 h 9845"/>
              <a:gd name="connsiteX3" fmla="*/ 0 w 5710"/>
              <a:gd name="connsiteY3" fmla="*/ 0 h 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0" h="9845">
                <a:moveTo>
                  <a:pt x="0" y="0"/>
                </a:moveTo>
                <a:lnTo>
                  <a:pt x="5710" y="0"/>
                </a:lnTo>
                <a:lnTo>
                  <a:pt x="0" y="9845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>
            <a:off x="-448958" y="6056298"/>
            <a:ext cx="1895" cy="1634"/>
          </a:xfrm>
          <a:custGeom>
            <a:avLst/>
            <a:gdLst>
              <a:gd name="connsiteX0" fmla="*/ 0 w 1895"/>
              <a:gd name="connsiteY0" fmla="*/ 0 h 1634"/>
              <a:gd name="connsiteX1" fmla="*/ 1895 w 1895"/>
              <a:gd name="connsiteY1" fmla="*/ 0 h 1634"/>
              <a:gd name="connsiteX2" fmla="*/ 948 w 1895"/>
              <a:gd name="connsiteY2" fmla="*/ 1634 h 1634"/>
              <a:gd name="connsiteX3" fmla="*/ 0 w 1895"/>
              <a:gd name="connsiteY3" fmla="*/ 0 h 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4">
                <a:moveTo>
                  <a:pt x="0" y="0"/>
                </a:moveTo>
                <a:lnTo>
                  <a:pt x="1895" y="0"/>
                </a:lnTo>
                <a:lnTo>
                  <a:pt x="948" y="1634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>
            <a:spLocks noChangeAspect="1"/>
          </p:cNvSpPr>
          <p:nvPr/>
        </p:nvSpPr>
        <p:spPr>
          <a:xfrm>
            <a:off x="-454023" y="6057932"/>
            <a:ext cx="12025" cy="10366"/>
          </a:xfrm>
          <a:custGeom>
            <a:avLst/>
            <a:gdLst>
              <a:gd name="connsiteX0" fmla="*/ 6013 w 12025"/>
              <a:gd name="connsiteY0" fmla="*/ 0 h 10366"/>
              <a:gd name="connsiteX1" fmla="*/ 12025 w 12025"/>
              <a:gd name="connsiteY1" fmla="*/ 10366 h 10366"/>
              <a:gd name="connsiteX2" fmla="*/ 0 w 12025"/>
              <a:gd name="connsiteY2" fmla="*/ 10366 h 10366"/>
              <a:gd name="connsiteX3" fmla="*/ 6013 w 12025"/>
              <a:gd name="connsiteY3" fmla="*/ 0 h 1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6">
                <a:moveTo>
                  <a:pt x="6013" y="0"/>
                </a:moveTo>
                <a:lnTo>
                  <a:pt x="12025" y="10366"/>
                </a:lnTo>
                <a:lnTo>
                  <a:pt x="0" y="10366"/>
                </a:lnTo>
                <a:lnTo>
                  <a:pt x="6013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-7879" y="4547538"/>
            <a:ext cx="9428" cy="13050"/>
          </a:xfrm>
          <a:custGeom>
            <a:avLst/>
            <a:gdLst>
              <a:gd name="connsiteX0" fmla="*/ 0 w 9428"/>
              <a:gd name="connsiteY0" fmla="*/ 0 h 13050"/>
              <a:gd name="connsiteX1" fmla="*/ 9428 w 9428"/>
              <a:gd name="connsiteY1" fmla="*/ 0 h 13050"/>
              <a:gd name="connsiteX2" fmla="*/ 9428 w 9428"/>
              <a:gd name="connsiteY2" fmla="*/ 9845 h 13050"/>
              <a:gd name="connsiteX3" fmla="*/ 7569 w 9428"/>
              <a:gd name="connsiteY3" fmla="*/ 13050 h 13050"/>
              <a:gd name="connsiteX4" fmla="*/ 0 w 9428"/>
              <a:gd name="connsiteY4" fmla="*/ 0 h 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8" h="13050">
                <a:moveTo>
                  <a:pt x="0" y="0"/>
                </a:moveTo>
                <a:lnTo>
                  <a:pt x="9428" y="0"/>
                </a:lnTo>
                <a:lnTo>
                  <a:pt x="9428" y="9845"/>
                </a:lnTo>
                <a:lnTo>
                  <a:pt x="7569" y="13050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>
            <a:off x="-6051" y="5309538"/>
            <a:ext cx="6960" cy="12000"/>
          </a:xfrm>
          <a:custGeom>
            <a:avLst/>
            <a:gdLst>
              <a:gd name="connsiteX0" fmla="*/ 947 w 6960"/>
              <a:gd name="connsiteY0" fmla="*/ 0 h 12000"/>
              <a:gd name="connsiteX1" fmla="*/ 6960 w 6960"/>
              <a:gd name="connsiteY1" fmla="*/ 10367 h 12000"/>
              <a:gd name="connsiteX2" fmla="*/ 6012 w 6960"/>
              <a:gd name="connsiteY2" fmla="*/ 12000 h 12000"/>
              <a:gd name="connsiteX3" fmla="*/ 0 w 6960"/>
              <a:gd name="connsiteY3" fmla="*/ 1634 h 12000"/>
              <a:gd name="connsiteX4" fmla="*/ 947 w 6960"/>
              <a:gd name="connsiteY4" fmla="*/ 0 h 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0" h="12000">
                <a:moveTo>
                  <a:pt x="947" y="0"/>
                </a:moveTo>
                <a:lnTo>
                  <a:pt x="6960" y="10367"/>
                </a:lnTo>
                <a:lnTo>
                  <a:pt x="6012" y="12000"/>
                </a:lnTo>
                <a:lnTo>
                  <a:pt x="0" y="1634"/>
                </a:lnTo>
                <a:lnTo>
                  <a:pt x="947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>
            <a:spLocks noChangeAspect="1"/>
          </p:cNvSpPr>
          <p:nvPr/>
        </p:nvSpPr>
        <p:spPr>
          <a:xfrm>
            <a:off x="909" y="5318801"/>
            <a:ext cx="640" cy="2209"/>
          </a:xfrm>
          <a:custGeom>
            <a:avLst/>
            <a:gdLst>
              <a:gd name="connsiteX0" fmla="*/ 640 w 640"/>
              <a:gd name="connsiteY0" fmla="*/ 0 h 2209"/>
              <a:gd name="connsiteX1" fmla="*/ 640 w 640"/>
              <a:gd name="connsiteY1" fmla="*/ 2209 h 2209"/>
              <a:gd name="connsiteX2" fmla="*/ 0 w 640"/>
              <a:gd name="connsiteY2" fmla="*/ 1105 h 2209"/>
              <a:gd name="connsiteX3" fmla="*/ 640 w 640"/>
              <a:gd name="connsiteY3" fmla="*/ 0 h 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" h="2209">
                <a:moveTo>
                  <a:pt x="640" y="0"/>
                </a:moveTo>
                <a:lnTo>
                  <a:pt x="640" y="2209"/>
                </a:lnTo>
                <a:lnTo>
                  <a:pt x="0" y="1105"/>
                </a:lnTo>
                <a:lnTo>
                  <a:pt x="64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>
            <a:spLocks noChangeAspect="1"/>
          </p:cNvSpPr>
          <p:nvPr/>
        </p:nvSpPr>
        <p:spPr>
          <a:xfrm>
            <a:off x="-17270" y="4570398"/>
            <a:ext cx="465788" cy="779431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>
            <a:spLocks noChangeAspect="1"/>
          </p:cNvSpPr>
          <p:nvPr/>
        </p:nvSpPr>
        <p:spPr>
          <a:xfrm>
            <a:off x="436857" y="6056299"/>
            <a:ext cx="12025" cy="10367"/>
          </a:xfrm>
          <a:custGeom>
            <a:avLst/>
            <a:gdLst>
              <a:gd name="connsiteX0" fmla="*/ 0 w 12025"/>
              <a:gd name="connsiteY0" fmla="*/ 0 h 10367"/>
              <a:gd name="connsiteX1" fmla="*/ 12025 w 12025"/>
              <a:gd name="connsiteY1" fmla="*/ 0 h 10367"/>
              <a:gd name="connsiteX2" fmla="*/ 6013 w 12025"/>
              <a:gd name="connsiteY2" fmla="*/ 10367 h 10367"/>
              <a:gd name="connsiteX3" fmla="*/ 0 w 12025"/>
              <a:gd name="connsiteY3" fmla="*/ 0 h 10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7">
                <a:moveTo>
                  <a:pt x="0" y="0"/>
                </a:moveTo>
                <a:lnTo>
                  <a:pt x="12025" y="0"/>
                </a:lnTo>
                <a:lnTo>
                  <a:pt x="6013" y="10367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>
            <a:spLocks noChangeAspect="1"/>
          </p:cNvSpPr>
          <p:nvPr/>
        </p:nvSpPr>
        <p:spPr>
          <a:xfrm>
            <a:off x="441922" y="6066666"/>
            <a:ext cx="1895" cy="1633"/>
          </a:xfrm>
          <a:custGeom>
            <a:avLst/>
            <a:gdLst>
              <a:gd name="connsiteX0" fmla="*/ 948 w 1895"/>
              <a:gd name="connsiteY0" fmla="*/ 0 h 1633"/>
              <a:gd name="connsiteX1" fmla="*/ 1895 w 1895"/>
              <a:gd name="connsiteY1" fmla="*/ 1633 h 1633"/>
              <a:gd name="connsiteX2" fmla="*/ 0 w 1895"/>
              <a:gd name="connsiteY2" fmla="*/ 1633 h 1633"/>
              <a:gd name="connsiteX3" fmla="*/ 948 w 1895"/>
              <a:gd name="connsiteY3" fmla="*/ 0 h 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3">
                <a:moveTo>
                  <a:pt x="948" y="0"/>
                </a:moveTo>
                <a:lnTo>
                  <a:pt x="1895" y="1633"/>
                </a:lnTo>
                <a:lnTo>
                  <a:pt x="0" y="1633"/>
                </a:lnTo>
                <a:lnTo>
                  <a:pt x="948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>
            <a:spLocks noChangeAspect="1"/>
          </p:cNvSpPr>
          <p:nvPr/>
        </p:nvSpPr>
        <p:spPr>
          <a:xfrm>
            <a:off x="-2031" y="5346588"/>
            <a:ext cx="440372" cy="759262"/>
          </a:xfrm>
          <a:custGeom>
            <a:avLst/>
            <a:gdLst>
              <a:gd name="connsiteX0" fmla="*/ 0 w 440372"/>
              <a:gd name="connsiteY0" fmla="*/ 0 h 759262"/>
              <a:gd name="connsiteX1" fmla="*/ 440372 w 440372"/>
              <a:gd name="connsiteY1" fmla="*/ 0 h 759262"/>
              <a:gd name="connsiteX2" fmla="*/ 0 w 440372"/>
              <a:gd name="connsiteY2" fmla="*/ 759262 h 759262"/>
              <a:gd name="connsiteX3" fmla="*/ 0 w 440372"/>
              <a:gd name="connsiteY3" fmla="*/ 0 h 75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2" h="759262">
                <a:moveTo>
                  <a:pt x="0" y="0"/>
                </a:moveTo>
                <a:lnTo>
                  <a:pt x="440372" y="0"/>
                </a:lnTo>
                <a:lnTo>
                  <a:pt x="0" y="759262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46431" y="854104"/>
            <a:ext cx="848672" cy="4377862"/>
            <a:chOff x="646431" y="945544"/>
            <a:chExt cx="848672" cy="4377862"/>
          </a:xfrm>
        </p:grpSpPr>
        <p:grpSp>
          <p:nvGrpSpPr>
            <p:cNvPr id="27" name="组合 26"/>
            <p:cNvGrpSpPr/>
            <p:nvPr/>
          </p:nvGrpSpPr>
          <p:grpSpPr>
            <a:xfrm rot="5400000">
              <a:off x="484325" y="4743275"/>
              <a:ext cx="867943" cy="292320"/>
              <a:chOff x="3713719" y="1723266"/>
              <a:chExt cx="867943" cy="292320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等腰三角形 42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等腰三角形 43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rot="5400000" flipH="1">
              <a:off x="483539" y="1239706"/>
              <a:ext cx="880643" cy="292320"/>
              <a:chOff x="3713719" y="1723266"/>
              <a:chExt cx="880643" cy="292320"/>
            </a:xfrm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等腰三角形 39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等腰三角形 40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646431" y="1820827"/>
              <a:ext cx="848672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80" name="任意多边形 79"/>
          <p:cNvSpPr>
            <a:spLocks noChangeAspect="1"/>
          </p:cNvSpPr>
          <p:nvPr/>
        </p:nvSpPr>
        <p:spPr>
          <a:xfrm>
            <a:off x="5484943" y="2467888"/>
            <a:ext cx="1670400" cy="720000"/>
          </a:xfrm>
          <a:custGeom>
            <a:avLst/>
            <a:gdLst>
              <a:gd name="connsiteX0" fmla="*/ 417600 w 1670400"/>
              <a:gd name="connsiteY0" fmla="*/ 0 h 720000"/>
              <a:gd name="connsiteX1" fmla="*/ 1252800 w 1670400"/>
              <a:gd name="connsiteY1" fmla="*/ 0 h 720000"/>
              <a:gd name="connsiteX2" fmla="*/ 1670400 w 1670400"/>
              <a:gd name="connsiteY2" fmla="*/ 720000 h 720000"/>
              <a:gd name="connsiteX3" fmla="*/ 0 w 1670400"/>
              <a:gd name="connsiteY3" fmla="*/ 720000 h 720000"/>
              <a:gd name="connsiteX4" fmla="*/ 417600 w 167040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400" h="720000">
                <a:moveTo>
                  <a:pt x="417600" y="0"/>
                </a:moveTo>
                <a:lnTo>
                  <a:pt x="1252800" y="0"/>
                </a:lnTo>
                <a:lnTo>
                  <a:pt x="1670400" y="720000"/>
                </a:lnTo>
                <a:lnTo>
                  <a:pt x="0" y="720000"/>
                </a:lnTo>
                <a:lnTo>
                  <a:pt x="41760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任意多边形 78"/>
          <p:cNvSpPr>
            <a:spLocks noChangeAspect="1"/>
          </p:cNvSpPr>
          <p:nvPr/>
        </p:nvSpPr>
        <p:spPr>
          <a:xfrm>
            <a:off x="4646200" y="4156768"/>
            <a:ext cx="3340800" cy="720000"/>
          </a:xfrm>
          <a:custGeom>
            <a:avLst/>
            <a:gdLst>
              <a:gd name="connsiteX0" fmla="*/ 417600 w 3340800"/>
              <a:gd name="connsiteY0" fmla="*/ 0 h 720000"/>
              <a:gd name="connsiteX1" fmla="*/ 2923200 w 3340800"/>
              <a:gd name="connsiteY1" fmla="*/ 0 h 720000"/>
              <a:gd name="connsiteX2" fmla="*/ 3340800 w 3340800"/>
              <a:gd name="connsiteY2" fmla="*/ 720000 h 720000"/>
              <a:gd name="connsiteX3" fmla="*/ 0 w 3340800"/>
              <a:gd name="connsiteY3" fmla="*/ 720000 h 720000"/>
              <a:gd name="connsiteX4" fmla="*/ 417600 w 334080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0800" h="720000">
                <a:moveTo>
                  <a:pt x="417600" y="0"/>
                </a:moveTo>
                <a:lnTo>
                  <a:pt x="2923200" y="0"/>
                </a:lnTo>
                <a:lnTo>
                  <a:pt x="3340800" y="720000"/>
                </a:lnTo>
                <a:lnTo>
                  <a:pt x="0" y="720000"/>
                </a:lnTo>
                <a:lnTo>
                  <a:pt x="4176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>
            <a:spLocks noChangeAspect="1"/>
          </p:cNvSpPr>
          <p:nvPr/>
        </p:nvSpPr>
        <p:spPr>
          <a:xfrm>
            <a:off x="5889540" y="1633685"/>
            <a:ext cx="835200" cy="720000"/>
          </a:xfrm>
          <a:custGeom>
            <a:avLst/>
            <a:gdLst>
              <a:gd name="connsiteX0" fmla="*/ 417600 w 835200"/>
              <a:gd name="connsiteY0" fmla="*/ 0 h 720000"/>
              <a:gd name="connsiteX1" fmla="*/ 835200 w 835200"/>
              <a:gd name="connsiteY1" fmla="*/ 720000 h 720000"/>
              <a:gd name="connsiteX2" fmla="*/ 0 w 835200"/>
              <a:gd name="connsiteY2" fmla="*/ 720000 h 720000"/>
              <a:gd name="connsiteX3" fmla="*/ 417600 w 835200"/>
              <a:gd name="connsiteY3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200" h="720000">
                <a:moveTo>
                  <a:pt x="417600" y="0"/>
                </a:moveTo>
                <a:lnTo>
                  <a:pt x="835200" y="720000"/>
                </a:lnTo>
                <a:lnTo>
                  <a:pt x="0" y="720000"/>
                </a:lnTo>
                <a:lnTo>
                  <a:pt x="417600" y="0"/>
                </a:lnTo>
                <a:close/>
              </a:path>
            </a:pathLst>
          </a:custGeom>
          <a:solidFill>
            <a:srgbClr val="C0D649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>
            <a:spLocks noChangeAspect="1"/>
          </p:cNvSpPr>
          <p:nvPr/>
        </p:nvSpPr>
        <p:spPr>
          <a:xfrm>
            <a:off x="5076846" y="3318743"/>
            <a:ext cx="2505600" cy="720000"/>
          </a:xfrm>
          <a:custGeom>
            <a:avLst/>
            <a:gdLst>
              <a:gd name="connsiteX0" fmla="*/ 417600 w 2505600"/>
              <a:gd name="connsiteY0" fmla="*/ 0 h 720000"/>
              <a:gd name="connsiteX1" fmla="*/ 2088000 w 2505600"/>
              <a:gd name="connsiteY1" fmla="*/ 0 h 720000"/>
              <a:gd name="connsiteX2" fmla="*/ 2505600 w 2505600"/>
              <a:gd name="connsiteY2" fmla="*/ 720000 h 720000"/>
              <a:gd name="connsiteX3" fmla="*/ 0 w 2505600"/>
              <a:gd name="connsiteY3" fmla="*/ 720000 h 720000"/>
              <a:gd name="connsiteX4" fmla="*/ 417600 w 250560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5600" h="720000">
                <a:moveTo>
                  <a:pt x="417600" y="0"/>
                </a:moveTo>
                <a:lnTo>
                  <a:pt x="2088000" y="0"/>
                </a:lnTo>
                <a:lnTo>
                  <a:pt x="2505600" y="720000"/>
                </a:lnTo>
                <a:lnTo>
                  <a:pt x="0" y="720000"/>
                </a:lnTo>
                <a:lnTo>
                  <a:pt x="417600" y="0"/>
                </a:lnTo>
                <a:close/>
              </a:path>
            </a:pathLst>
          </a:cu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>
            <a:spLocks noChangeAspect="1"/>
          </p:cNvSpPr>
          <p:nvPr/>
        </p:nvSpPr>
        <p:spPr>
          <a:xfrm>
            <a:off x="4228600" y="4965668"/>
            <a:ext cx="4176000" cy="720000"/>
          </a:xfrm>
          <a:custGeom>
            <a:avLst/>
            <a:gdLst>
              <a:gd name="connsiteX0" fmla="*/ 417600 w 4176000"/>
              <a:gd name="connsiteY0" fmla="*/ 0 h 720000"/>
              <a:gd name="connsiteX1" fmla="*/ 3758400 w 4176000"/>
              <a:gd name="connsiteY1" fmla="*/ 0 h 720000"/>
              <a:gd name="connsiteX2" fmla="*/ 4176000 w 4176000"/>
              <a:gd name="connsiteY2" fmla="*/ 720000 h 720000"/>
              <a:gd name="connsiteX3" fmla="*/ 0 w 4176000"/>
              <a:gd name="connsiteY3" fmla="*/ 720000 h 720000"/>
              <a:gd name="connsiteX4" fmla="*/ 417600 w 417600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000" h="720000">
                <a:moveTo>
                  <a:pt x="417600" y="0"/>
                </a:moveTo>
                <a:lnTo>
                  <a:pt x="3758400" y="0"/>
                </a:lnTo>
                <a:lnTo>
                  <a:pt x="4176000" y="720000"/>
                </a:lnTo>
                <a:lnTo>
                  <a:pt x="0" y="720000"/>
                </a:lnTo>
                <a:lnTo>
                  <a:pt x="417600" y="0"/>
                </a:lnTo>
                <a:close/>
              </a:path>
            </a:pathLst>
          </a:cu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7" name="直接连接符 86"/>
          <p:cNvCxnSpPr/>
          <p:nvPr/>
        </p:nvCxnSpPr>
        <p:spPr>
          <a:xfrm flipH="1">
            <a:off x="6662628" y="2019300"/>
            <a:ext cx="2232000" cy="0"/>
          </a:xfrm>
          <a:prstGeom prst="line">
            <a:avLst/>
          </a:prstGeom>
          <a:ln cap="rnd">
            <a:solidFill>
              <a:srgbClr val="218A44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H="1">
            <a:off x="7477240" y="3657600"/>
            <a:ext cx="2232000" cy="0"/>
          </a:xfrm>
          <a:prstGeom prst="line">
            <a:avLst/>
          </a:prstGeom>
          <a:ln cap="rnd">
            <a:solidFill>
              <a:srgbClr val="218A44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 flipH="1">
            <a:off x="8275656" y="5231967"/>
            <a:ext cx="2232000" cy="0"/>
          </a:xfrm>
          <a:prstGeom prst="line">
            <a:avLst/>
          </a:prstGeom>
          <a:ln cap="rnd">
            <a:solidFill>
              <a:srgbClr val="218A44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3332008" y="2813523"/>
            <a:ext cx="2232000" cy="0"/>
          </a:xfrm>
          <a:prstGeom prst="line">
            <a:avLst/>
          </a:prstGeom>
          <a:ln cap="rnd">
            <a:solidFill>
              <a:srgbClr val="218A44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2467917" y="4505377"/>
            <a:ext cx="2232000" cy="0"/>
          </a:xfrm>
          <a:prstGeom prst="line">
            <a:avLst/>
          </a:prstGeom>
          <a:ln cap="rnd">
            <a:solidFill>
              <a:srgbClr val="218A44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/>
        </p:nvSpPr>
        <p:spPr>
          <a:xfrm>
            <a:off x="7417434" y="5116074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4918011" y="4320890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6701771" y="348941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5798691" y="2641447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6033074" y="1901769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KSO_Shape"/>
          <p:cNvSpPr/>
          <p:nvPr/>
        </p:nvSpPr>
        <p:spPr>
          <a:xfrm>
            <a:off x="7600107" y="3234772"/>
            <a:ext cx="420560" cy="353972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KSO_Shape"/>
          <p:cNvSpPr/>
          <p:nvPr/>
        </p:nvSpPr>
        <p:spPr>
          <a:xfrm flipH="1">
            <a:off x="5056573" y="2367992"/>
            <a:ext cx="516126" cy="365589"/>
          </a:xfrm>
          <a:custGeom>
            <a:avLst/>
            <a:gdLst/>
            <a:ahLst/>
            <a:cxnLst/>
            <a:rect l="l" t="t" r="r" b="b"/>
            <a:pathLst>
              <a:path w="1211637" h="857258">
                <a:moveTo>
                  <a:pt x="937021" y="713258"/>
                </a:moveTo>
                <a:cubicBezTo>
                  <a:pt x="976786" y="713258"/>
                  <a:pt x="1009021" y="745493"/>
                  <a:pt x="1009021" y="785258"/>
                </a:cubicBezTo>
                <a:cubicBezTo>
                  <a:pt x="1009021" y="825023"/>
                  <a:pt x="976786" y="857258"/>
                  <a:pt x="937021" y="857258"/>
                </a:cubicBezTo>
                <a:cubicBezTo>
                  <a:pt x="897256" y="857258"/>
                  <a:pt x="865021" y="825023"/>
                  <a:pt x="865021" y="785258"/>
                </a:cubicBezTo>
                <a:cubicBezTo>
                  <a:pt x="865021" y="745493"/>
                  <a:pt x="897256" y="713258"/>
                  <a:pt x="937021" y="713258"/>
                </a:cubicBezTo>
                <a:close/>
                <a:moveTo>
                  <a:pt x="568554" y="713258"/>
                </a:moveTo>
                <a:cubicBezTo>
                  <a:pt x="608319" y="713258"/>
                  <a:pt x="640554" y="745493"/>
                  <a:pt x="640554" y="785258"/>
                </a:cubicBezTo>
                <a:cubicBezTo>
                  <a:pt x="640554" y="825023"/>
                  <a:pt x="608319" y="857258"/>
                  <a:pt x="568554" y="857258"/>
                </a:cubicBezTo>
                <a:cubicBezTo>
                  <a:pt x="528789" y="857258"/>
                  <a:pt x="496554" y="825023"/>
                  <a:pt x="496554" y="785258"/>
                </a:cubicBezTo>
                <a:cubicBezTo>
                  <a:pt x="496554" y="745493"/>
                  <a:pt x="528789" y="713258"/>
                  <a:pt x="568554" y="713258"/>
                </a:cubicBezTo>
                <a:close/>
                <a:moveTo>
                  <a:pt x="238524" y="0"/>
                </a:moveTo>
                <a:lnTo>
                  <a:pt x="287824" y="4511"/>
                </a:lnTo>
                <a:lnTo>
                  <a:pt x="288000" y="4511"/>
                </a:lnTo>
                <a:lnTo>
                  <a:pt x="288001" y="4528"/>
                </a:lnTo>
                <a:lnTo>
                  <a:pt x="308028" y="6360"/>
                </a:lnTo>
                <a:lnTo>
                  <a:pt x="374622" y="197367"/>
                </a:lnTo>
                <a:lnTo>
                  <a:pt x="1211637" y="197367"/>
                </a:lnTo>
                <a:lnTo>
                  <a:pt x="1050402" y="681918"/>
                </a:lnTo>
                <a:lnTo>
                  <a:pt x="472773" y="681918"/>
                </a:lnTo>
                <a:lnTo>
                  <a:pt x="399476" y="461644"/>
                </a:lnTo>
                <a:lnTo>
                  <a:pt x="257414" y="54181"/>
                </a:lnTo>
                <a:lnTo>
                  <a:pt x="1" y="54181"/>
                </a:lnTo>
                <a:lnTo>
                  <a:pt x="0" y="4511"/>
                </a:lnTo>
                <a:lnTo>
                  <a:pt x="240097" y="4511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9" name="KSO_Shape"/>
          <p:cNvSpPr/>
          <p:nvPr/>
        </p:nvSpPr>
        <p:spPr bwMode="auto">
          <a:xfrm>
            <a:off x="6723134" y="1477683"/>
            <a:ext cx="486948" cy="467195"/>
          </a:xfrm>
          <a:custGeom>
            <a:avLst/>
            <a:gdLst>
              <a:gd name="T0" fmla="*/ 1550918 w 3298"/>
              <a:gd name="T1" fmla="*/ 605926 h 3159"/>
              <a:gd name="T2" fmla="*/ 1797667 w 3298"/>
              <a:gd name="T3" fmla="*/ 1276870 h 3159"/>
              <a:gd name="T4" fmla="*/ 0 w 3298"/>
              <a:gd name="T5" fmla="*/ 1725987 h 3159"/>
              <a:gd name="T6" fmla="*/ 104268 w 3298"/>
              <a:gd name="T7" fmla="*/ 1276870 h 3159"/>
              <a:gd name="T8" fmla="*/ 407246 w 3298"/>
              <a:gd name="T9" fmla="*/ 451849 h 3159"/>
              <a:gd name="T10" fmla="*/ 983722 w 3298"/>
              <a:gd name="T11" fmla="*/ 451849 h 3159"/>
              <a:gd name="T12" fmla="*/ 1048685 w 3298"/>
              <a:gd name="T13" fmla="*/ 333833 h 3159"/>
              <a:gd name="T14" fmla="*/ 781737 w 3298"/>
              <a:gd name="T15" fmla="*/ 0 h 3159"/>
              <a:gd name="T16" fmla="*/ 1536179 w 3298"/>
              <a:gd name="T17" fmla="*/ 333833 h 3159"/>
              <a:gd name="T18" fmla="*/ 1273598 w 3298"/>
              <a:gd name="T19" fmla="*/ 451849 h 3159"/>
              <a:gd name="T20" fmla="*/ 1384963 w 3298"/>
              <a:gd name="T21" fmla="*/ 260073 h 3159"/>
              <a:gd name="T22" fmla="*/ 937866 w 3298"/>
              <a:gd name="T23" fmla="*/ 77038 h 3159"/>
              <a:gd name="T24" fmla="*/ 1384963 w 3298"/>
              <a:gd name="T25" fmla="*/ 260073 h 3159"/>
              <a:gd name="T26" fmla="*/ 1384963 w 3298"/>
              <a:gd name="T27" fmla="*/ 973634 h 3159"/>
              <a:gd name="T28" fmla="*/ 1279057 w 3298"/>
              <a:gd name="T29" fmla="*/ 862720 h 3159"/>
              <a:gd name="T30" fmla="*/ 1279057 w 3298"/>
              <a:gd name="T31" fmla="*/ 1086186 h 3159"/>
              <a:gd name="T32" fmla="*/ 1383871 w 3298"/>
              <a:gd name="T33" fmla="*/ 1196553 h 3159"/>
              <a:gd name="T34" fmla="*/ 1279057 w 3298"/>
              <a:gd name="T35" fmla="*/ 1086186 h 3159"/>
              <a:gd name="T36" fmla="*/ 1160596 w 3298"/>
              <a:gd name="T37" fmla="*/ 973634 h 3159"/>
              <a:gd name="T38" fmla="*/ 1051414 w 3298"/>
              <a:gd name="T39" fmla="*/ 862720 h 3159"/>
              <a:gd name="T40" fmla="*/ 1051414 w 3298"/>
              <a:gd name="T41" fmla="*/ 1086186 h 3159"/>
              <a:gd name="T42" fmla="*/ 1160596 w 3298"/>
              <a:gd name="T43" fmla="*/ 1196553 h 3159"/>
              <a:gd name="T44" fmla="*/ 1051414 w 3298"/>
              <a:gd name="T45" fmla="*/ 1086186 h 3159"/>
              <a:gd name="T46" fmla="*/ 1160596 w 3298"/>
              <a:gd name="T47" fmla="*/ 750168 h 3159"/>
              <a:gd name="T48" fmla="*/ 1051414 w 3298"/>
              <a:gd name="T49" fmla="*/ 637615 h 3159"/>
              <a:gd name="T50" fmla="*/ 1279057 w 3298"/>
              <a:gd name="T51" fmla="*/ 637615 h 3159"/>
              <a:gd name="T52" fmla="*/ 1386600 w 3298"/>
              <a:gd name="T53" fmla="*/ 750168 h 3159"/>
              <a:gd name="T54" fmla="*/ 1279057 w 3298"/>
              <a:gd name="T55" fmla="*/ 637615 h 3159"/>
              <a:gd name="T56" fmla="*/ 110819 w 3298"/>
              <a:gd name="T57" fmla="*/ 1574096 h 3159"/>
              <a:gd name="T58" fmla="*/ 1681935 w 3298"/>
              <a:gd name="T59" fmla="*/ 1387783 h 3159"/>
              <a:gd name="T60" fmla="*/ 899653 w 3298"/>
              <a:gd name="T61" fmla="*/ 637615 h 3159"/>
              <a:gd name="T62" fmla="*/ 334640 w 3298"/>
              <a:gd name="T63" fmla="*/ 898234 h 3159"/>
              <a:gd name="T64" fmla="*/ 899653 w 3298"/>
              <a:gd name="T65" fmla="*/ 637615 h 315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298" h="3159">
                <a:moveTo>
                  <a:pt x="2528" y="827"/>
                </a:moveTo>
                <a:cubicBezTo>
                  <a:pt x="2700" y="827"/>
                  <a:pt x="2841" y="971"/>
                  <a:pt x="2841" y="1109"/>
                </a:cubicBezTo>
                <a:cubicBezTo>
                  <a:pt x="3082" y="2337"/>
                  <a:pt x="3082" y="2337"/>
                  <a:pt x="3082" y="2337"/>
                </a:cubicBezTo>
                <a:cubicBezTo>
                  <a:pt x="3293" y="2337"/>
                  <a:pt x="3293" y="2337"/>
                  <a:pt x="3293" y="2337"/>
                </a:cubicBezTo>
                <a:cubicBezTo>
                  <a:pt x="3298" y="3159"/>
                  <a:pt x="3298" y="3159"/>
                  <a:pt x="3298" y="3159"/>
                </a:cubicBezTo>
                <a:cubicBezTo>
                  <a:pt x="0" y="3159"/>
                  <a:pt x="0" y="3159"/>
                  <a:pt x="0" y="3159"/>
                </a:cubicBezTo>
                <a:cubicBezTo>
                  <a:pt x="0" y="2337"/>
                  <a:pt x="0" y="2337"/>
                  <a:pt x="0" y="2337"/>
                </a:cubicBezTo>
                <a:cubicBezTo>
                  <a:pt x="191" y="2337"/>
                  <a:pt x="191" y="2337"/>
                  <a:pt x="191" y="2337"/>
                </a:cubicBezTo>
                <a:cubicBezTo>
                  <a:pt x="433" y="1109"/>
                  <a:pt x="433" y="1109"/>
                  <a:pt x="433" y="1109"/>
                </a:cubicBezTo>
                <a:cubicBezTo>
                  <a:pt x="433" y="971"/>
                  <a:pt x="574" y="827"/>
                  <a:pt x="746" y="827"/>
                </a:cubicBezTo>
                <a:cubicBezTo>
                  <a:pt x="746" y="827"/>
                  <a:pt x="1210" y="827"/>
                  <a:pt x="1631" y="827"/>
                </a:cubicBezTo>
                <a:cubicBezTo>
                  <a:pt x="1691" y="827"/>
                  <a:pt x="1741" y="827"/>
                  <a:pt x="1802" y="827"/>
                </a:cubicBezTo>
                <a:cubicBezTo>
                  <a:pt x="1839" y="827"/>
                  <a:pt x="1886" y="827"/>
                  <a:pt x="1921" y="827"/>
                </a:cubicBezTo>
                <a:cubicBezTo>
                  <a:pt x="1921" y="611"/>
                  <a:pt x="1921" y="611"/>
                  <a:pt x="1921" y="611"/>
                </a:cubicBezTo>
                <a:cubicBezTo>
                  <a:pt x="1432" y="611"/>
                  <a:pt x="1432" y="611"/>
                  <a:pt x="1432" y="611"/>
                </a:cubicBezTo>
                <a:cubicBezTo>
                  <a:pt x="1432" y="0"/>
                  <a:pt x="1432" y="0"/>
                  <a:pt x="1432" y="0"/>
                </a:cubicBezTo>
                <a:cubicBezTo>
                  <a:pt x="2814" y="0"/>
                  <a:pt x="2814" y="0"/>
                  <a:pt x="2814" y="0"/>
                </a:cubicBezTo>
                <a:cubicBezTo>
                  <a:pt x="2814" y="611"/>
                  <a:pt x="2814" y="611"/>
                  <a:pt x="2814" y="611"/>
                </a:cubicBezTo>
                <a:cubicBezTo>
                  <a:pt x="2333" y="611"/>
                  <a:pt x="2333" y="611"/>
                  <a:pt x="2333" y="611"/>
                </a:cubicBezTo>
                <a:cubicBezTo>
                  <a:pt x="2333" y="827"/>
                  <a:pt x="2333" y="827"/>
                  <a:pt x="2333" y="827"/>
                </a:cubicBezTo>
                <a:cubicBezTo>
                  <a:pt x="2441" y="827"/>
                  <a:pt x="2528" y="827"/>
                  <a:pt x="2528" y="827"/>
                </a:cubicBezTo>
                <a:close/>
                <a:moveTo>
                  <a:pt x="2537" y="476"/>
                </a:moveTo>
                <a:cubicBezTo>
                  <a:pt x="2537" y="141"/>
                  <a:pt x="2537" y="141"/>
                  <a:pt x="2537" y="141"/>
                </a:cubicBezTo>
                <a:cubicBezTo>
                  <a:pt x="1718" y="141"/>
                  <a:pt x="1718" y="141"/>
                  <a:pt x="1718" y="141"/>
                </a:cubicBezTo>
                <a:cubicBezTo>
                  <a:pt x="1718" y="476"/>
                  <a:pt x="1718" y="476"/>
                  <a:pt x="1718" y="476"/>
                </a:cubicBezTo>
                <a:lnTo>
                  <a:pt x="2537" y="476"/>
                </a:lnTo>
                <a:close/>
                <a:moveTo>
                  <a:pt x="2343" y="1782"/>
                </a:moveTo>
                <a:cubicBezTo>
                  <a:pt x="2537" y="1782"/>
                  <a:pt x="2537" y="1782"/>
                  <a:pt x="2537" y="1782"/>
                </a:cubicBezTo>
                <a:cubicBezTo>
                  <a:pt x="2539" y="1579"/>
                  <a:pt x="2539" y="1579"/>
                  <a:pt x="2539" y="1579"/>
                </a:cubicBezTo>
                <a:cubicBezTo>
                  <a:pt x="2343" y="1579"/>
                  <a:pt x="2343" y="1579"/>
                  <a:pt x="2343" y="1579"/>
                </a:cubicBezTo>
                <a:lnTo>
                  <a:pt x="2343" y="1782"/>
                </a:lnTo>
                <a:close/>
                <a:moveTo>
                  <a:pt x="2343" y="1988"/>
                </a:moveTo>
                <a:cubicBezTo>
                  <a:pt x="2343" y="2190"/>
                  <a:pt x="2343" y="2190"/>
                  <a:pt x="2343" y="2190"/>
                </a:cubicBezTo>
                <a:cubicBezTo>
                  <a:pt x="2400" y="2190"/>
                  <a:pt x="2442" y="2190"/>
                  <a:pt x="2535" y="2190"/>
                </a:cubicBezTo>
                <a:cubicBezTo>
                  <a:pt x="2536" y="1988"/>
                  <a:pt x="2536" y="1988"/>
                  <a:pt x="2536" y="1988"/>
                </a:cubicBezTo>
                <a:lnTo>
                  <a:pt x="2343" y="1988"/>
                </a:lnTo>
                <a:close/>
                <a:moveTo>
                  <a:pt x="1926" y="1782"/>
                </a:moveTo>
                <a:cubicBezTo>
                  <a:pt x="2126" y="1782"/>
                  <a:pt x="2126" y="1782"/>
                  <a:pt x="2126" y="1782"/>
                </a:cubicBezTo>
                <a:cubicBezTo>
                  <a:pt x="2126" y="1579"/>
                  <a:pt x="2126" y="1579"/>
                  <a:pt x="2126" y="1579"/>
                </a:cubicBezTo>
                <a:cubicBezTo>
                  <a:pt x="1926" y="1579"/>
                  <a:pt x="1926" y="1579"/>
                  <a:pt x="1926" y="1579"/>
                </a:cubicBezTo>
                <a:lnTo>
                  <a:pt x="1926" y="1782"/>
                </a:lnTo>
                <a:close/>
                <a:moveTo>
                  <a:pt x="1926" y="1988"/>
                </a:moveTo>
                <a:cubicBezTo>
                  <a:pt x="1926" y="2190"/>
                  <a:pt x="1926" y="2190"/>
                  <a:pt x="1926" y="2190"/>
                </a:cubicBezTo>
                <a:cubicBezTo>
                  <a:pt x="2016" y="2190"/>
                  <a:pt x="2069" y="2190"/>
                  <a:pt x="2126" y="2190"/>
                </a:cubicBezTo>
                <a:cubicBezTo>
                  <a:pt x="2126" y="1988"/>
                  <a:pt x="2126" y="1988"/>
                  <a:pt x="2126" y="1988"/>
                </a:cubicBezTo>
                <a:lnTo>
                  <a:pt x="1926" y="1988"/>
                </a:lnTo>
                <a:close/>
                <a:moveTo>
                  <a:pt x="1926" y="1373"/>
                </a:moveTo>
                <a:cubicBezTo>
                  <a:pt x="2126" y="1373"/>
                  <a:pt x="2126" y="1373"/>
                  <a:pt x="2126" y="1373"/>
                </a:cubicBezTo>
                <a:cubicBezTo>
                  <a:pt x="2126" y="1167"/>
                  <a:pt x="2126" y="1167"/>
                  <a:pt x="2126" y="1167"/>
                </a:cubicBezTo>
                <a:cubicBezTo>
                  <a:pt x="2068" y="1167"/>
                  <a:pt x="2013" y="1167"/>
                  <a:pt x="1926" y="1167"/>
                </a:cubicBezTo>
                <a:lnTo>
                  <a:pt x="1926" y="1373"/>
                </a:lnTo>
                <a:close/>
                <a:moveTo>
                  <a:pt x="2343" y="1167"/>
                </a:moveTo>
                <a:cubicBezTo>
                  <a:pt x="2343" y="1373"/>
                  <a:pt x="2343" y="1373"/>
                  <a:pt x="2343" y="1373"/>
                </a:cubicBezTo>
                <a:cubicBezTo>
                  <a:pt x="2540" y="1373"/>
                  <a:pt x="2540" y="1373"/>
                  <a:pt x="2540" y="1373"/>
                </a:cubicBezTo>
                <a:cubicBezTo>
                  <a:pt x="2541" y="1167"/>
                  <a:pt x="2541" y="1167"/>
                  <a:pt x="2541" y="1167"/>
                </a:cubicBezTo>
                <a:cubicBezTo>
                  <a:pt x="2374" y="1167"/>
                  <a:pt x="2435" y="1167"/>
                  <a:pt x="2343" y="1167"/>
                </a:cubicBezTo>
                <a:close/>
                <a:moveTo>
                  <a:pt x="203" y="2540"/>
                </a:moveTo>
                <a:cubicBezTo>
                  <a:pt x="203" y="2881"/>
                  <a:pt x="203" y="2881"/>
                  <a:pt x="203" y="2881"/>
                </a:cubicBezTo>
                <a:cubicBezTo>
                  <a:pt x="3081" y="2881"/>
                  <a:pt x="3081" y="2881"/>
                  <a:pt x="3081" y="2881"/>
                </a:cubicBezTo>
                <a:cubicBezTo>
                  <a:pt x="3081" y="2540"/>
                  <a:pt x="3081" y="2540"/>
                  <a:pt x="3081" y="2540"/>
                </a:cubicBezTo>
                <a:lnTo>
                  <a:pt x="203" y="2540"/>
                </a:lnTo>
                <a:close/>
                <a:moveTo>
                  <a:pt x="1648" y="1167"/>
                </a:moveTo>
                <a:cubicBezTo>
                  <a:pt x="986" y="1167"/>
                  <a:pt x="890" y="1167"/>
                  <a:pt x="616" y="1167"/>
                </a:cubicBezTo>
                <a:cubicBezTo>
                  <a:pt x="613" y="1644"/>
                  <a:pt x="613" y="1644"/>
                  <a:pt x="613" y="1644"/>
                </a:cubicBezTo>
                <a:cubicBezTo>
                  <a:pt x="881" y="1644"/>
                  <a:pt x="1290" y="1644"/>
                  <a:pt x="1648" y="1644"/>
                </a:cubicBezTo>
                <a:lnTo>
                  <a:pt x="1648" y="1167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1" name="KSO_Shape"/>
          <p:cNvSpPr>
            <a:spLocks noChangeAspect="1"/>
          </p:cNvSpPr>
          <p:nvPr/>
        </p:nvSpPr>
        <p:spPr>
          <a:xfrm>
            <a:off x="4202431" y="4124113"/>
            <a:ext cx="430923" cy="288000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" name="KSO_Shape"/>
          <p:cNvSpPr/>
          <p:nvPr/>
        </p:nvSpPr>
        <p:spPr bwMode="auto">
          <a:xfrm>
            <a:off x="8390086" y="4734271"/>
            <a:ext cx="425502" cy="411994"/>
          </a:xfrm>
          <a:custGeom>
            <a:avLst/>
            <a:gdLst/>
            <a:ahLst/>
            <a:cxnLst/>
            <a:rect l="0" t="0" r="r" b="b"/>
            <a:pathLst>
              <a:path w="4701146" h="4554238">
                <a:moveTo>
                  <a:pt x="2612259" y="3337631"/>
                </a:moveTo>
                <a:lnTo>
                  <a:pt x="3213677" y="3337631"/>
                </a:lnTo>
                <a:lnTo>
                  <a:pt x="3213677" y="3672773"/>
                </a:lnTo>
                <a:lnTo>
                  <a:pt x="2612259" y="3672773"/>
                </a:lnTo>
                <a:lnTo>
                  <a:pt x="2612259" y="3337631"/>
                </a:lnTo>
                <a:close/>
                <a:moveTo>
                  <a:pt x="1703249" y="3337631"/>
                </a:moveTo>
                <a:lnTo>
                  <a:pt x="2295485" y="3337631"/>
                </a:lnTo>
                <a:lnTo>
                  <a:pt x="2295485" y="3672773"/>
                </a:lnTo>
                <a:lnTo>
                  <a:pt x="1703249" y="3672773"/>
                </a:lnTo>
                <a:lnTo>
                  <a:pt x="1703249" y="3337631"/>
                </a:lnTo>
                <a:close/>
                <a:moveTo>
                  <a:pt x="794238" y="3337631"/>
                </a:moveTo>
                <a:lnTo>
                  <a:pt x="1386474" y="3337631"/>
                </a:lnTo>
                <a:lnTo>
                  <a:pt x="1386474" y="3672773"/>
                </a:lnTo>
                <a:lnTo>
                  <a:pt x="794238" y="3672773"/>
                </a:lnTo>
                <a:lnTo>
                  <a:pt x="794238" y="3337631"/>
                </a:lnTo>
                <a:close/>
                <a:moveTo>
                  <a:pt x="923702" y="1776704"/>
                </a:moveTo>
                <a:lnTo>
                  <a:pt x="903502" y="1828106"/>
                </a:lnTo>
                <a:lnTo>
                  <a:pt x="886056" y="1879508"/>
                </a:lnTo>
                <a:lnTo>
                  <a:pt x="867692" y="1930910"/>
                </a:lnTo>
                <a:lnTo>
                  <a:pt x="852083" y="1982312"/>
                </a:lnTo>
                <a:lnTo>
                  <a:pt x="837392" y="2032795"/>
                </a:lnTo>
                <a:lnTo>
                  <a:pt x="823619" y="2084197"/>
                </a:lnTo>
                <a:lnTo>
                  <a:pt x="811682" y="2135599"/>
                </a:lnTo>
                <a:lnTo>
                  <a:pt x="800664" y="2187919"/>
                </a:lnTo>
                <a:lnTo>
                  <a:pt x="433387" y="2187919"/>
                </a:lnTo>
                <a:lnTo>
                  <a:pt x="433387" y="4136598"/>
                </a:lnTo>
                <a:lnTo>
                  <a:pt x="4345806" y="4136598"/>
                </a:lnTo>
                <a:lnTo>
                  <a:pt x="4345806" y="2191590"/>
                </a:lnTo>
                <a:lnTo>
                  <a:pt x="4056575" y="2191590"/>
                </a:lnTo>
                <a:lnTo>
                  <a:pt x="4060248" y="2164054"/>
                </a:lnTo>
                <a:lnTo>
                  <a:pt x="4064839" y="2138353"/>
                </a:lnTo>
                <a:lnTo>
                  <a:pt x="4069430" y="2110816"/>
                </a:lnTo>
                <a:lnTo>
                  <a:pt x="4074939" y="2083279"/>
                </a:lnTo>
                <a:lnTo>
                  <a:pt x="4081366" y="2057578"/>
                </a:lnTo>
                <a:lnTo>
                  <a:pt x="4088712" y="2030960"/>
                </a:lnTo>
                <a:lnTo>
                  <a:pt x="4096057" y="2005259"/>
                </a:lnTo>
                <a:lnTo>
                  <a:pt x="4104321" y="1979558"/>
                </a:lnTo>
                <a:lnTo>
                  <a:pt x="4113503" y="1953857"/>
                </a:lnTo>
                <a:lnTo>
                  <a:pt x="4123603" y="1928156"/>
                </a:lnTo>
                <a:lnTo>
                  <a:pt x="4133703" y="1903373"/>
                </a:lnTo>
                <a:lnTo>
                  <a:pt x="4144721" y="1878590"/>
                </a:lnTo>
                <a:lnTo>
                  <a:pt x="4155740" y="1853807"/>
                </a:lnTo>
                <a:lnTo>
                  <a:pt x="4168594" y="1829024"/>
                </a:lnTo>
                <a:lnTo>
                  <a:pt x="4180531" y="1805159"/>
                </a:lnTo>
                <a:lnTo>
                  <a:pt x="4194304" y="1780376"/>
                </a:lnTo>
                <a:lnTo>
                  <a:pt x="4540463" y="1780376"/>
                </a:lnTo>
                <a:lnTo>
                  <a:pt x="4565254" y="1782212"/>
                </a:lnTo>
                <a:lnTo>
                  <a:pt x="4590045" y="1784965"/>
                </a:lnTo>
                <a:lnTo>
                  <a:pt x="4612082" y="1789555"/>
                </a:lnTo>
                <a:lnTo>
                  <a:pt x="4632282" y="1795062"/>
                </a:lnTo>
                <a:lnTo>
                  <a:pt x="4651564" y="1803323"/>
                </a:lnTo>
                <a:lnTo>
                  <a:pt x="4669010" y="1813420"/>
                </a:lnTo>
                <a:lnTo>
                  <a:pt x="4686455" y="1824435"/>
                </a:lnTo>
                <a:lnTo>
                  <a:pt x="4701146" y="1838203"/>
                </a:lnTo>
                <a:lnTo>
                  <a:pt x="4701146" y="4554238"/>
                </a:lnTo>
                <a:lnTo>
                  <a:pt x="0" y="4554238"/>
                </a:lnTo>
                <a:lnTo>
                  <a:pt x="0" y="2000669"/>
                </a:lnTo>
                <a:lnTo>
                  <a:pt x="0" y="1976804"/>
                </a:lnTo>
                <a:lnTo>
                  <a:pt x="3673" y="1954775"/>
                </a:lnTo>
                <a:lnTo>
                  <a:pt x="8264" y="1933663"/>
                </a:lnTo>
                <a:lnTo>
                  <a:pt x="14691" y="1912552"/>
                </a:lnTo>
                <a:lnTo>
                  <a:pt x="23873" y="1894194"/>
                </a:lnTo>
                <a:lnTo>
                  <a:pt x="34891" y="1875836"/>
                </a:lnTo>
                <a:lnTo>
                  <a:pt x="47746" y="1858396"/>
                </a:lnTo>
                <a:lnTo>
                  <a:pt x="62437" y="1842792"/>
                </a:lnTo>
                <a:lnTo>
                  <a:pt x="78046" y="1828106"/>
                </a:lnTo>
                <a:lnTo>
                  <a:pt x="93656" y="1815256"/>
                </a:lnTo>
                <a:lnTo>
                  <a:pt x="111101" y="1805159"/>
                </a:lnTo>
                <a:lnTo>
                  <a:pt x="129465" y="1796898"/>
                </a:lnTo>
                <a:lnTo>
                  <a:pt x="146911" y="1789555"/>
                </a:lnTo>
                <a:lnTo>
                  <a:pt x="167111" y="1784965"/>
                </a:lnTo>
                <a:lnTo>
                  <a:pt x="185475" y="1782212"/>
                </a:lnTo>
                <a:lnTo>
                  <a:pt x="206593" y="1780376"/>
                </a:lnTo>
                <a:lnTo>
                  <a:pt x="923702" y="1776704"/>
                </a:lnTo>
                <a:close/>
                <a:moveTo>
                  <a:pt x="2044815" y="337182"/>
                </a:moveTo>
                <a:lnTo>
                  <a:pt x="2044713" y="339731"/>
                </a:lnTo>
                <a:lnTo>
                  <a:pt x="4024329" y="339731"/>
                </a:lnTo>
                <a:lnTo>
                  <a:pt x="4024437" y="337182"/>
                </a:lnTo>
                <a:lnTo>
                  <a:pt x="2044815" y="337182"/>
                </a:lnTo>
                <a:close/>
                <a:moveTo>
                  <a:pt x="1706920" y="0"/>
                </a:moveTo>
                <a:lnTo>
                  <a:pt x="4361414" y="0"/>
                </a:lnTo>
                <a:lnTo>
                  <a:pt x="4361414" y="126788"/>
                </a:lnTo>
                <a:lnTo>
                  <a:pt x="4357741" y="245307"/>
                </a:lnTo>
                <a:lnTo>
                  <a:pt x="4354069" y="354638"/>
                </a:lnTo>
                <a:lnTo>
                  <a:pt x="4347641" y="455701"/>
                </a:lnTo>
                <a:lnTo>
                  <a:pt x="4344887" y="503476"/>
                </a:lnTo>
                <a:lnTo>
                  <a:pt x="4340296" y="551251"/>
                </a:lnTo>
                <a:lnTo>
                  <a:pt x="4334787" y="598108"/>
                </a:lnTo>
                <a:lnTo>
                  <a:pt x="4330196" y="644045"/>
                </a:lnTo>
                <a:lnTo>
                  <a:pt x="4323768" y="689064"/>
                </a:lnTo>
                <a:lnTo>
                  <a:pt x="4316423" y="734083"/>
                </a:lnTo>
                <a:lnTo>
                  <a:pt x="4309077" y="778183"/>
                </a:lnTo>
                <a:lnTo>
                  <a:pt x="4301732" y="821364"/>
                </a:lnTo>
                <a:lnTo>
                  <a:pt x="4291631" y="864546"/>
                </a:lnTo>
                <a:lnTo>
                  <a:pt x="4281531" y="907727"/>
                </a:lnTo>
                <a:lnTo>
                  <a:pt x="4271431" y="949990"/>
                </a:lnTo>
                <a:lnTo>
                  <a:pt x="4258577" y="993171"/>
                </a:lnTo>
                <a:lnTo>
                  <a:pt x="4245722" y="1035434"/>
                </a:lnTo>
                <a:lnTo>
                  <a:pt x="4231031" y="1077696"/>
                </a:lnTo>
                <a:lnTo>
                  <a:pt x="4216340" y="1119040"/>
                </a:lnTo>
                <a:lnTo>
                  <a:pt x="4199812" y="1160384"/>
                </a:lnTo>
                <a:lnTo>
                  <a:pt x="4182367" y="1201728"/>
                </a:lnTo>
                <a:lnTo>
                  <a:pt x="4163085" y="1245828"/>
                </a:lnTo>
                <a:lnTo>
                  <a:pt x="4122684" y="1335866"/>
                </a:lnTo>
                <a:lnTo>
                  <a:pt x="4075856" y="1432335"/>
                </a:lnTo>
                <a:lnTo>
                  <a:pt x="4024437" y="1533398"/>
                </a:lnTo>
                <a:lnTo>
                  <a:pt x="3989546" y="1594954"/>
                </a:lnTo>
                <a:lnTo>
                  <a:pt x="3955573" y="1658348"/>
                </a:lnTo>
                <a:lnTo>
                  <a:pt x="3924354" y="1720823"/>
                </a:lnTo>
                <a:lnTo>
                  <a:pt x="3894054" y="1785136"/>
                </a:lnTo>
                <a:lnTo>
                  <a:pt x="3865590" y="1849449"/>
                </a:lnTo>
                <a:lnTo>
                  <a:pt x="3838963" y="1913761"/>
                </a:lnTo>
                <a:lnTo>
                  <a:pt x="3814171" y="1978993"/>
                </a:lnTo>
                <a:lnTo>
                  <a:pt x="3791217" y="2044224"/>
                </a:lnTo>
                <a:lnTo>
                  <a:pt x="3780198" y="2077299"/>
                </a:lnTo>
                <a:lnTo>
                  <a:pt x="3770098" y="2111293"/>
                </a:lnTo>
                <a:lnTo>
                  <a:pt x="3760916" y="2147124"/>
                </a:lnTo>
                <a:lnTo>
                  <a:pt x="3752652" y="2182956"/>
                </a:lnTo>
                <a:lnTo>
                  <a:pt x="3744389" y="2218787"/>
                </a:lnTo>
                <a:lnTo>
                  <a:pt x="3737043" y="2257375"/>
                </a:lnTo>
                <a:lnTo>
                  <a:pt x="3730616" y="2295043"/>
                </a:lnTo>
                <a:lnTo>
                  <a:pt x="3724189" y="2334550"/>
                </a:lnTo>
                <a:lnTo>
                  <a:pt x="3718679" y="2374056"/>
                </a:lnTo>
                <a:lnTo>
                  <a:pt x="3715007" y="2415400"/>
                </a:lnTo>
                <a:lnTo>
                  <a:pt x="3710416" y="2457663"/>
                </a:lnTo>
                <a:lnTo>
                  <a:pt x="3707661" y="2499925"/>
                </a:lnTo>
                <a:lnTo>
                  <a:pt x="3704906" y="2543107"/>
                </a:lnTo>
                <a:lnTo>
                  <a:pt x="3703070" y="2588125"/>
                </a:lnTo>
                <a:lnTo>
                  <a:pt x="3702152" y="2633144"/>
                </a:lnTo>
                <a:lnTo>
                  <a:pt x="3702152" y="2680001"/>
                </a:lnTo>
                <a:lnTo>
                  <a:pt x="3976691" y="2680001"/>
                </a:lnTo>
                <a:lnTo>
                  <a:pt x="3976691" y="3016264"/>
                </a:lnTo>
                <a:lnTo>
                  <a:pt x="798827" y="3016264"/>
                </a:lnTo>
                <a:lnTo>
                  <a:pt x="798827" y="2680001"/>
                </a:lnTo>
                <a:lnTo>
                  <a:pt x="1045821" y="2680001"/>
                </a:lnTo>
                <a:lnTo>
                  <a:pt x="1045821" y="2637738"/>
                </a:lnTo>
                <a:lnTo>
                  <a:pt x="1047657" y="2596394"/>
                </a:lnTo>
                <a:lnTo>
                  <a:pt x="1049494" y="2555969"/>
                </a:lnTo>
                <a:lnTo>
                  <a:pt x="1051330" y="2515544"/>
                </a:lnTo>
                <a:lnTo>
                  <a:pt x="1055003" y="2475119"/>
                </a:lnTo>
                <a:lnTo>
                  <a:pt x="1058676" y="2435613"/>
                </a:lnTo>
                <a:lnTo>
                  <a:pt x="1063267" y="2394269"/>
                </a:lnTo>
                <a:lnTo>
                  <a:pt x="1067858" y="2354762"/>
                </a:lnTo>
                <a:lnTo>
                  <a:pt x="1074285" y="2315256"/>
                </a:lnTo>
                <a:lnTo>
                  <a:pt x="1080712" y="2275749"/>
                </a:lnTo>
                <a:lnTo>
                  <a:pt x="1088058" y="2237162"/>
                </a:lnTo>
                <a:lnTo>
                  <a:pt x="1096321" y="2198575"/>
                </a:lnTo>
                <a:lnTo>
                  <a:pt x="1104585" y="2159068"/>
                </a:lnTo>
                <a:lnTo>
                  <a:pt x="1114686" y="2120481"/>
                </a:lnTo>
                <a:lnTo>
                  <a:pt x="1124786" y="2081893"/>
                </a:lnTo>
                <a:lnTo>
                  <a:pt x="1134886" y="2044224"/>
                </a:lnTo>
                <a:lnTo>
                  <a:pt x="1159677" y="1968886"/>
                </a:lnTo>
                <a:lnTo>
                  <a:pt x="1184468" y="1893549"/>
                </a:lnTo>
                <a:lnTo>
                  <a:pt x="1212014" y="1818211"/>
                </a:lnTo>
                <a:lnTo>
                  <a:pt x="1240478" y="1743792"/>
                </a:lnTo>
                <a:lnTo>
                  <a:pt x="1271696" y="1669373"/>
                </a:lnTo>
                <a:lnTo>
                  <a:pt x="1303833" y="1596791"/>
                </a:lnTo>
                <a:lnTo>
                  <a:pt x="1339643" y="1523291"/>
                </a:lnTo>
                <a:lnTo>
                  <a:pt x="1376370" y="1450710"/>
                </a:lnTo>
                <a:lnTo>
                  <a:pt x="1428707" y="1343216"/>
                </a:lnTo>
                <a:lnTo>
                  <a:pt x="1475535" y="1245828"/>
                </a:lnTo>
                <a:lnTo>
                  <a:pt x="1517772" y="1157628"/>
                </a:lnTo>
                <a:lnTo>
                  <a:pt x="1555418" y="1077696"/>
                </a:lnTo>
                <a:lnTo>
                  <a:pt x="1571027" y="1039109"/>
                </a:lnTo>
                <a:lnTo>
                  <a:pt x="1586637" y="1001440"/>
                </a:lnTo>
                <a:lnTo>
                  <a:pt x="1600409" y="962852"/>
                </a:lnTo>
                <a:lnTo>
                  <a:pt x="1613264" y="925183"/>
                </a:lnTo>
                <a:lnTo>
                  <a:pt x="1624282" y="887515"/>
                </a:lnTo>
                <a:lnTo>
                  <a:pt x="1635300" y="849846"/>
                </a:lnTo>
                <a:lnTo>
                  <a:pt x="1643564" y="812177"/>
                </a:lnTo>
                <a:lnTo>
                  <a:pt x="1651828" y="773589"/>
                </a:lnTo>
                <a:lnTo>
                  <a:pt x="1658256" y="738677"/>
                </a:lnTo>
                <a:lnTo>
                  <a:pt x="1664683" y="701008"/>
                </a:lnTo>
                <a:lnTo>
                  <a:pt x="1670192" y="662420"/>
                </a:lnTo>
                <a:lnTo>
                  <a:pt x="1675701" y="621076"/>
                </a:lnTo>
                <a:lnTo>
                  <a:pt x="1685801" y="534714"/>
                </a:lnTo>
                <a:lnTo>
                  <a:pt x="1693147" y="441920"/>
                </a:lnTo>
                <a:lnTo>
                  <a:pt x="1699574" y="341776"/>
                </a:lnTo>
                <a:lnTo>
                  <a:pt x="1703247" y="235200"/>
                </a:lnTo>
                <a:lnTo>
                  <a:pt x="1705083" y="121275"/>
                </a:lnTo>
                <a:lnTo>
                  <a:pt x="1706920" y="0"/>
                </a:lnTo>
                <a:close/>
              </a:path>
            </a:pathLst>
          </a:custGeom>
          <a:solidFill>
            <a:srgbClr val="A7C416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7256270" y="158357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7273542" y="1960290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078480" y="322614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6" name="矩形 55"/>
          <p:cNvSpPr/>
          <p:nvPr/>
        </p:nvSpPr>
        <p:spPr>
          <a:xfrm>
            <a:off x="8095752" y="3583809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805111" y="476561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8" name="矩形 57"/>
          <p:cNvSpPr/>
          <p:nvPr/>
        </p:nvSpPr>
        <p:spPr>
          <a:xfrm>
            <a:off x="8822383" y="5180427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237387" y="237716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0" name="矩形 59"/>
          <p:cNvSpPr/>
          <p:nvPr/>
        </p:nvSpPr>
        <p:spPr>
          <a:xfrm>
            <a:off x="2030784" y="2782237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383227" y="40987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2" name="矩形 61"/>
          <p:cNvSpPr/>
          <p:nvPr/>
        </p:nvSpPr>
        <p:spPr>
          <a:xfrm>
            <a:off x="1176624" y="4471190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任意多边形 72"/>
          <p:cNvSpPr>
            <a:spLocks noChangeAspect="1"/>
          </p:cNvSpPr>
          <p:nvPr/>
        </p:nvSpPr>
        <p:spPr>
          <a:xfrm>
            <a:off x="5320070" y="2632622"/>
            <a:ext cx="2408572" cy="2064820"/>
          </a:xfrm>
          <a:custGeom>
            <a:avLst/>
            <a:gdLst>
              <a:gd name="connsiteX0" fmla="*/ 871264 w 2408572"/>
              <a:gd name="connsiteY0" fmla="*/ 0 h 2064820"/>
              <a:gd name="connsiteX1" fmla="*/ 895665 w 2408572"/>
              <a:gd name="connsiteY1" fmla="*/ 20133 h 2064820"/>
              <a:gd name="connsiteX2" fmla="*/ 1217712 w 2408572"/>
              <a:gd name="connsiteY2" fmla="*/ 118505 h 2064820"/>
              <a:gd name="connsiteX3" fmla="*/ 1539759 w 2408572"/>
              <a:gd name="connsiteY3" fmla="*/ 20133 h 2064820"/>
              <a:gd name="connsiteX4" fmla="*/ 1540211 w 2408572"/>
              <a:gd name="connsiteY4" fmla="*/ 19760 h 2064820"/>
              <a:gd name="connsiteX5" fmla="*/ 2408572 w 2408572"/>
              <a:gd name="connsiteY5" fmla="*/ 1516933 h 2064820"/>
              <a:gd name="connsiteX6" fmla="*/ 2334628 w 2408572"/>
              <a:gd name="connsiteY6" fmla="*/ 1557068 h 2064820"/>
              <a:gd name="connsiteX7" fmla="*/ 2080675 w 2408572"/>
              <a:gd name="connsiteY7" fmla="*/ 2034696 h 2064820"/>
              <a:gd name="connsiteX8" fmla="*/ 2083712 w 2408572"/>
              <a:gd name="connsiteY8" fmla="*/ 2064820 h 2064820"/>
              <a:gd name="connsiteX9" fmla="*/ 323840 w 2408572"/>
              <a:gd name="connsiteY9" fmla="*/ 2064820 h 2064820"/>
              <a:gd name="connsiteX10" fmla="*/ 328340 w 2408572"/>
              <a:gd name="connsiteY10" fmla="*/ 2020182 h 2064820"/>
              <a:gd name="connsiteX11" fmla="*/ 74387 w 2408572"/>
              <a:gd name="connsiteY11" fmla="*/ 1542554 h 2064820"/>
              <a:gd name="connsiteX12" fmla="*/ 0 w 2408572"/>
              <a:gd name="connsiteY12" fmla="*/ 1502178 h 2064820"/>
              <a:gd name="connsiteX13" fmla="*/ 871264 w 2408572"/>
              <a:gd name="connsiteY13" fmla="*/ 0 h 206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08572" h="2064820">
                <a:moveTo>
                  <a:pt x="871264" y="0"/>
                </a:moveTo>
                <a:lnTo>
                  <a:pt x="895665" y="20133"/>
                </a:lnTo>
                <a:cubicBezTo>
                  <a:pt x="987595" y="82240"/>
                  <a:pt x="1098419" y="118505"/>
                  <a:pt x="1217712" y="118505"/>
                </a:cubicBezTo>
                <a:cubicBezTo>
                  <a:pt x="1337006" y="118505"/>
                  <a:pt x="1447829" y="82240"/>
                  <a:pt x="1539759" y="20133"/>
                </a:cubicBezTo>
                <a:lnTo>
                  <a:pt x="1540211" y="19760"/>
                </a:lnTo>
                <a:lnTo>
                  <a:pt x="2408572" y="1516933"/>
                </a:lnTo>
                <a:lnTo>
                  <a:pt x="2334628" y="1557068"/>
                </a:lnTo>
                <a:cubicBezTo>
                  <a:pt x="2181411" y="1660579"/>
                  <a:pt x="2080675" y="1835874"/>
                  <a:pt x="2080675" y="2034696"/>
                </a:cubicBezTo>
                <a:lnTo>
                  <a:pt x="2083712" y="2064820"/>
                </a:lnTo>
                <a:lnTo>
                  <a:pt x="323840" y="2064820"/>
                </a:lnTo>
                <a:lnTo>
                  <a:pt x="328340" y="2020182"/>
                </a:lnTo>
                <a:cubicBezTo>
                  <a:pt x="328340" y="1821360"/>
                  <a:pt x="227604" y="1646065"/>
                  <a:pt x="74387" y="1542554"/>
                </a:cubicBezTo>
                <a:lnTo>
                  <a:pt x="0" y="1502178"/>
                </a:lnTo>
                <a:lnTo>
                  <a:pt x="871264" y="0"/>
                </a:lnTo>
                <a:close/>
              </a:path>
            </a:pathLst>
          </a:custGeom>
          <a:noFill/>
          <a:ln>
            <a:solidFill>
              <a:srgbClr val="C0D64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V="1">
            <a:off x="2747479" y="-38452"/>
            <a:ext cx="4318966" cy="961251"/>
          </a:xfrm>
          <a:custGeom>
            <a:avLst/>
            <a:gdLst>
              <a:gd name="connsiteX0" fmla="*/ 0 w 3021108"/>
              <a:gd name="connsiteY0" fmla="*/ 917006 h 917006"/>
              <a:gd name="connsiteX1" fmla="*/ 1510554 w 3021108"/>
              <a:gd name="connsiteY1" fmla="*/ 0 h 917006"/>
              <a:gd name="connsiteX2" fmla="*/ 3021108 w 3021108"/>
              <a:gd name="connsiteY2" fmla="*/ 917006 h 917006"/>
              <a:gd name="connsiteX3" fmla="*/ 0 w 3021108"/>
              <a:gd name="connsiteY3" fmla="*/ 917006 h 917006"/>
              <a:gd name="connsiteX0-1" fmla="*/ 0 w 3021108"/>
              <a:gd name="connsiteY0-2" fmla="*/ 1256219 h 1256219"/>
              <a:gd name="connsiteX1-3" fmla="*/ 2085741 w 3021108"/>
              <a:gd name="connsiteY1-4" fmla="*/ 0 h 1256219"/>
              <a:gd name="connsiteX2-5" fmla="*/ 3021108 w 3021108"/>
              <a:gd name="connsiteY2-6" fmla="*/ 1256219 h 1256219"/>
              <a:gd name="connsiteX3-7" fmla="*/ 0 w 3021108"/>
              <a:gd name="connsiteY3-8" fmla="*/ 1256219 h 1256219"/>
              <a:gd name="connsiteX0-9" fmla="*/ 0 w 3021108"/>
              <a:gd name="connsiteY0-10" fmla="*/ 931755 h 931755"/>
              <a:gd name="connsiteX1-11" fmla="*/ 1554799 w 3021108"/>
              <a:gd name="connsiteY1-12" fmla="*/ 0 h 931755"/>
              <a:gd name="connsiteX2-13" fmla="*/ 3021108 w 3021108"/>
              <a:gd name="connsiteY2-14" fmla="*/ 931755 h 931755"/>
              <a:gd name="connsiteX3-15" fmla="*/ 0 w 3021108"/>
              <a:gd name="connsiteY3-16" fmla="*/ 931755 h 931755"/>
              <a:gd name="connsiteX0-17" fmla="*/ 0 w 4318966"/>
              <a:gd name="connsiteY0-18" fmla="*/ 931755 h 961251"/>
              <a:gd name="connsiteX1-19" fmla="*/ 1554799 w 4318966"/>
              <a:gd name="connsiteY1-20" fmla="*/ 0 h 961251"/>
              <a:gd name="connsiteX2-21" fmla="*/ 4318966 w 4318966"/>
              <a:gd name="connsiteY2-22" fmla="*/ 961251 h 961251"/>
              <a:gd name="connsiteX3-23" fmla="*/ 0 w 4318966"/>
              <a:gd name="connsiteY3-24" fmla="*/ 931755 h 9612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18966" h="961251">
                <a:moveTo>
                  <a:pt x="0" y="931755"/>
                </a:moveTo>
                <a:lnTo>
                  <a:pt x="1554799" y="0"/>
                </a:lnTo>
                <a:lnTo>
                  <a:pt x="4318966" y="961251"/>
                </a:lnTo>
                <a:lnTo>
                  <a:pt x="0" y="931755"/>
                </a:lnTo>
                <a:close/>
              </a:path>
            </a:pathLst>
          </a:custGeom>
          <a:solidFill>
            <a:srgbClr val="169A4D"/>
          </a:solidFill>
          <a:ln>
            <a:solidFill>
              <a:srgbClr val="9C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21"/>
          <p:cNvSpPr/>
          <p:nvPr/>
        </p:nvSpPr>
        <p:spPr>
          <a:xfrm flipV="1">
            <a:off x="572367" y="-93298"/>
            <a:ext cx="3287762" cy="1338110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48054" h="1107863">
                <a:moveTo>
                  <a:pt x="0" y="1085979"/>
                </a:moveTo>
                <a:lnTo>
                  <a:pt x="4948054" y="0"/>
                </a:lnTo>
                <a:lnTo>
                  <a:pt x="3365580" y="1107863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1"/>
          <p:cNvSpPr/>
          <p:nvPr/>
        </p:nvSpPr>
        <p:spPr>
          <a:xfrm flipV="1">
            <a:off x="3860129" y="-66866"/>
            <a:ext cx="3932344" cy="1341174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3365579"/>
              <a:gd name="connsiteY0-82" fmla="*/ 1110400 h 1132284"/>
              <a:gd name="connsiteX1-83" fmla="*/ 2351099 w 3365579"/>
              <a:gd name="connsiteY1-84" fmla="*/ 0 h 1132284"/>
              <a:gd name="connsiteX2-85" fmla="*/ 3365580 w 3365579"/>
              <a:gd name="connsiteY2-86" fmla="*/ 1132284 h 1132284"/>
              <a:gd name="connsiteX3-87" fmla="*/ 0 w 3365579"/>
              <a:gd name="connsiteY3-88" fmla="*/ 1110400 h 1132284"/>
              <a:gd name="connsiteX0-89" fmla="*/ 0 w 5918144"/>
              <a:gd name="connsiteY0-90" fmla="*/ 1110400 h 1110400"/>
              <a:gd name="connsiteX1-91" fmla="*/ 2351099 w 5918144"/>
              <a:gd name="connsiteY1-92" fmla="*/ 0 h 1110400"/>
              <a:gd name="connsiteX2-93" fmla="*/ 5918144 w 5918144"/>
              <a:gd name="connsiteY2-94" fmla="*/ 1059020 h 1110400"/>
              <a:gd name="connsiteX3-95" fmla="*/ 0 w 5918144"/>
              <a:gd name="connsiteY3-96" fmla="*/ 1110400 h 1110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918144" h="1110400">
                <a:moveTo>
                  <a:pt x="0" y="1110400"/>
                </a:moveTo>
                <a:lnTo>
                  <a:pt x="2351099" y="0"/>
                </a:lnTo>
                <a:lnTo>
                  <a:pt x="5918144" y="1059020"/>
                </a:lnTo>
                <a:lnTo>
                  <a:pt x="0" y="11104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stCxn id="3" idx="1"/>
          </p:cNvCxnSpPr>
          <p:nvPr/>
        </p:nvCxnSpPr>
        <p:spPr>
          <a:xfrm flipV="1">
            <a:off x="5422330" y="0"/>
            <a:ext cx="3780664" cy="1274308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21"/>
          <p:cNvSpPr/>
          <p:nvPr/>
        </p:nvSpPr>
        <p:spPr>
          <a:xfrm flipV="1">
            <a:off x="6066912" y="-76804"/>
            <a:ext cx="5244949" cy="1311678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7893604"/>
              <a:gd name="connsiteY0-82" fmla="*/ 1085979 h 1085979"/>
              <a:gd name="connsiteX1-83" fmla="*/ 4948054 w 7893604"/>
              <a:gd name="connsiteY1-84" fmla="*/ 0 h 1085979"/>
              <a:gd name="connsiteX2-85" fmla="*/ 7893604 w 7893604"/>
              <a:gd name="connsiteY2-86" fmla="*/ 1022389 h 1085979"/>
              <a:gd name="connsiteX3-87" fmla="*/ 0 w 7893604"/>
              <a:gd name="connsiteY3-88" fmla="*/ 1085979 h 10859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893604" h="1085979">
                <a:moveTo>
                  <a:pt x="0" y="1085979"/>
                </a:moveTo>
                <a:lnTo>
                  <a:pt x="4948054" y="0"/>
                </a:lnTo>
                <a:lnTo>
                  <a:pt x="7893604" y="1022389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flipV="1">
            <a:off x="2781207" y="-8956"/>
            <a:ext cx="3021108" cy="917006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10681446" y="-8956"/>
            <a:ext cx="3021108" cy="917006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>
            <a:spLocks noChangeAspect="1"/>
          </p:cNvSpPr>
          <p:nvPr/>
        </p:nvSpPr>
        <p:spPr>
          <a:xfrm flipV="1">
            <a:off x="-23130" y="6103715"/>
            <a:ext cx="897840" cy="774000"/>
          </a:xfrm>
          <a:prstGeom prst="triangle">
            <a:avLst/>
          </a:pr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>
            <a:spLocks noChangeAspect="1"/>
          </p:cNvSpPr>
          <p:nvPr/>
        </p:nvSpPr>
        <p:spPr>
          <a:xfrm>
            <a:off x="405788" y="610371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>
            <a:spLocks noChangeAspect="1"/>
          </p:cNvSpPr>
          <p:nvPr/>
        </p:nvSpPr>
        <p:spPr>
          <a:xfrm>
            <a:off x="1278189" y="610371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>
            <a:spLocks noChangeAspect="1"/>
          </p:cNvSpPr>
          <p:nvPr/>
        </p:nvSpPr>
        <p:spPr>
          <a:xfrm>
            <a:off x="1549" y="4547539"/>
            <a:ext cx="5710" cy="9845"/>
          </a:xfrm>
          <a:custGeom>
            <a:avLst/>
            <a:gdLst>
              <a:gd name="connsiteX0" fmla="*/ 0 w 5710"/>
              <a:gd name="connsiteY0" fmla="*/ 0 h 9845"/>
              <a:gd name="connsiteX1" fmla="*/ 5710 w 5710"/>
              <a:gd name="connsiteY1" fmla="*/ 0 h 9845"/>
              <a:gd name="connsiteX2" fmla="*/ 0 w 5710"/>
              <a:gd name="connsiteY2" fmla="*/ 9845 h 9845"/>
              <a:gd name="connsiteX3" fmla="*/ 0 w 5710"/>
              <a:gd name="connsiteY3" fmla="*/ 0 h 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0" h="9845">
                <a:moveTo>
                  <a:pt x="0" y="0"/>
                </a:moveTo>
                <a:lnTo>
                  <a:pt x="5710" y="0"/>
                </a:lnTo>
                <a:lnTo>
                  <a:pt x="0" y="9845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>
            <a:off x="-448958" y="6056298"/>
            <a:ext cx="1895" cy="1634"/>
          </a:xfrm>
          <a:custGeom>
            <a:avLst/>
            <a:gdLst>
              <a:gd name="connsiteX0" fmla="*/ 0 w 1895"/>
              <a:gd name="connsiteY0" fmla="*/ 0 h 1634"/>
              <a:gd name="connsiteX1" fmla="*/ 1895 w 1895"/>
              <a:gd name="connsiteY1" fmla="*/ 0 h 1634"/>
              <a:gd name="connsiteX2" fmla="*/ 948 w 1895"/>
              <a:gd name="connsiteY2" fmla="*/ 1634 h 1634"/>
              <a:gd name="connsiteX3" fmla="*/ 0 w 1895"/>
              <a:gd name="connsiteY3" fmla="*/ 0 h 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4">
                <a:moveTo>
                  <a:pt x="0" y="0"/>
                </a:moveTo>
                <a:lnTo>
                  <a:pt x="1895" y="0"/>
                </a:lnTo>
                <a:lnTo>
                  <a:pt x="948" y="1634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>
            <a:spLocks noChangeAspect="1"/>
          </p:cNvSpPr>
          <p:nvPr/>
        </p:nvSpPr>
        <p:spPr>
          <a:xfrm>
            <a:off x="-454023" y="6057932"/>
            <a:ext cx="12025" cy="10366"/>
          </a:xfrm>
          <a:custGeom>
            <a:avLst/>
            <a:gdLst>
              <a:gd name="connsiteX0" fmla="*/ 6013 w 12025"/>
              <a:gd name="connsiteY0" fmla="*/ 0 h 10366"/>
              <a:gd name="connsiteX1" fmla="*/ 12025 w 12025"/>
              <a:gd name="connsiteY1" fmla="*/ 10366 h 10366"/>
              <a:gd name="connsiteX2" fmla="*/ 0 w 12025"/>
              <a:gd name="connsiteY2" fmla="*/ 10366 h 10366"/>
              <a:gd name="connsiteX3" fmla="*/ 6013 w 12025"/>
              <a:gd name="connsiteY3" fmla="*/ 0 h 1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6">
                <a:moveTo>
                  <a:pt x="6013" y="0"/>
                </a:moveTo>
                <a:lnTo>
                  <a:pt x="12025" y="10366"/>
                </a:lnTo>
                <a:lnTo>
                  <a:pt x="0" y="10366"/>
                </a:lnTo>
                <a:lnTo>
                  <a:pt x="6013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-7879" y="4547538"/>
            <a:ext cx="9428" cy="13050"/>
          </a:xfrm>
          <a:custGeom>
            <a:avLst/>
            <a:gdLst>
              <a:gd name="connsiteX0" fmla="*/ 0 w 9428"/>
              <a:gd name="connsiteY0" fmla="*/ 0 h 13050"/>
              <a:gd name="connsiteX1" fmla="*/ 9428 w 9428"/>
              <a:gd name="connsiteY1" fmla="*/ 0 h 13050"/>
              <a:gd name="connsiteX2" fmla="*/ 9428 w 9428"/>
              <a:gd name="connsiteY2" fmla="*/ 9845 h 13050"/>
              <a:gd name="connsiteX3" fmla="*/ 7569 w 9428"/>
              <a:gd name="connsiteY3" fmla="*/ 13050 h 13050"/>
              <a:gd name="connsiteX4" fmla="*/ 0 w 9428"/>
              <a:gd name="connsiteY4" fmla="*/ 0 h 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8" h="13050">
                <a:moveTo>
                  <a:pt x="0" y="0"/>
                </a:moveTo>
                <a:lnTo>
                  <a:pt x="9428" y="0"/>
                </a:lnTo>
                <a:lnTo>
                  <a:pt x="9428" y="9845"/>
                </a:lnTo>
                <a:lnTo>
                  <a:pt x="7569" y="13050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>
            <a:off x="-6051" y="5309538"/>
            <a:ext cx="6960" cy="12000"/>
          </a:xfrm>
          <a:custGeom>
            <a:avLst/>
            <a:gdLst>
              <a:gd name="connsiteX0" fmla="*/ 947 w 6960"/>
              <a:gd name="connsiteY0" fmla="*/ 0 h 12000"/>
              <a:gd name="connsiteX1" fmla="*/ 6960 w 6960"/>
              <a:gd name="connsiteY1" fmla="*/ 10367 h 12000"/>
              <a:gd name="connsiteX2" fmla="*/ 6012 w 6960"/>
              <a:gd name="connsiteY2" fmla="*/ 12000 h 12000"/>
              <a:gd name="connsiteX3" fmla="*/ 0 w 6960"/>
              <a:gd name="connsiteY3" fmla="*/ 1634 h 12000"/>
              <a:gd name="connsiteX4" fmla="*/ 947 w 6960"/>
              <a:gd name="connsiteY4" fmla="*/ 0 h 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0" h="12000">
                <a:moveTo>
                  <a:pt x="947" y="0"/>
                </a:moveTo>
                <a:lnTo>
                  <a:pt x="6960" y="10367"/>
                </a:lnTo>
                <a:lnTo>
                  <a:pt x="6012" y="12000"/>
                </a:lnTo>
                <a:lnTo>
                  <a:pt x="0" y="1634"/>
                </a:lnTo>
                <a:lnTo>
                  <a:pt x="947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>
            <a:spLocks noChangeAspect="1"/>
          </p:cNvSpPr>
          <p:nvPr/>
        </p:nvSpPr>
        <p:spPr>
          <a:xfrm>
            <a:off x="909" y="5318801"/>
            <a:ext cx="640" cy="2209"/>
          </a:xfrm>
          <a:custGeom>
            <a:avLst/>
            <a:gdLst>
              <a:gd name="connsiteX0" fmla="*/ 640 w 640"/>
              <a:gd name="connsiteY0" fmla="*/ 0 h 2209"/>
              <a:gd name="connsiteX1" fmla="*/ 640 w 640"/>
              <a:gd name="connsiteY1" fmla="*/ 2209 h 2209"/>
              <a:gd name="connsiteX2" fmla="*/ 0 w 640"/>
              <a:gd name="connsiteY2" fmla="*/ 1105 h 2209"/>
              <a:gd name="connsiteX3" fmla="*/ 640 w 640"/>
              <a:gd name="connsiteY3" fmla="*/ 0 h 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" h="2209">
                <a:moveTo>
                  <a:pt x="640" y="0"/>
                </a:moveTo>
                <a:lnTo>
                  <a:pt x="640" y="2209"/>
                </a:lnTo>
                <a:lnTo>
                  <a:pt x="0" y="1105"/>
                </a:lnTo>
                <a:lnTo>
                  <a:pt x="64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>
            <a:spLocks noChangeAspect="1"/>
          </p:cNvSpPr>
          <p:nvPr/>
        </p:nvSpPr>
        <p:spPr>
          <a:xfrm>
            <a:off x="-17270" y="4570398"/>
            <a:ext cx="465788" cy="779431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>
            <a:spLocks noChangeAspect="1"/>
          </p:cNvSpPr>
          <p:nvPr/>
        </p:nvSpPr>
        <p:spPr>
          <a:xfrm>
            <a:off x="436857" y="6056299"/>
            <a:ext cx="12025" cy="10367"/>
          </a:xfrm>
          <a:custGeom>
            <a:avLst/>
            <a:gdLst>
              <a:gd name="connsiteX0" fmla="*/ 0 w 12025"/>
              <a:gd name="connsiteY0" fmla="*/ 0 h 10367"/>
              <a:gd name="connsiteX1" fmla="*/ 12025 w 12025"/>
              <a:gd name="connsiteY1" fmla="*/ 0 h 10367"/>
              <a:gd name="connsiteX2" fmla="*/ 6013 w 12025"/>
              <a:gd name="connsiteY2" fmla="*/ 10367 h 10367"/>
              <a:gd name="connsiteX3" fmla="*/ 0 w 12025"/>
              <a:gd name="connsiteY3" fmla="*/ 0 h 10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7">
                <a:moveTo>
                  <a:pt x="0" y="0"/>
                </a:moveTo>
                <a:lnTo>
                  <a:pt x="12025" y="0"/>
                </a:lnTo>
                <a:lnTo>
                  <a:pt x="6013" y="10367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>
            <a:spLocks noChangeAspect="1"/>
          </p:cNvSpPr>
          <p:nvPr/>
        </p:nvSpPr>
        <p:spPr>
          <a:xfrm>
            <a:off x="441922" y="6066666"/>
            <a:ext cx="1895" cy="1633"/>
          </a:xfrm>
          <a:custGeom>
            <a:avLst/>
            <a:gdLst>
              <a:gd name="connsiteX0" fmla="*/ 948 w 1895"/>
              <a:gd name="connsiteY0" fmla="*/ 0 h 1633"/>
              <a:gd name="connsiteX1" fmla="*/ 1895 w 1895"/>
              <a:gd name="connsiteY1" fmla="*/ 1633 h 1633"/>
              <a:gd name="connsiteX2" fmla="*/ 0 w 1895"/>
              <a:gd name="connsiteY2" fmla="*/ 1633 h 1633"/>
              <a:gd name="connsiteX3" fmla="*/ 948 w 1895"/>
              <a:gd name="connsiteY3" fmla="*/ 0 h 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3">
                <a:moveTo>
                  <a:pt x="948" y="0"/>
                </a:moveTo>
                <a:lnTo>
                  <a:pt x="1895" y="1633"/>
                </a:lnTo>
                <a:lnTo>
                  <a:pt x="0" y="1633"/>
                </a:lnTo>
                <a:lnTo>
                  <a:pt x="948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>
            <a:spLocks noChangeAspect="1"/>
          </p:cNvSpPr>
          <p:nvPr/>
        </p:nvSpPr>
        <p:spPr>
          <a:xfrm>
            <a:off x="-2031" y="5346588"/>
            <a:ext cx="440372" cy="759262"/>
          </a:xfrm>
          <a:custGeom>
            <a:avLst/>
            <a:gdLst>
              <a:gd name="connsiteX0" fmla="*/ 0 w 440372"/>
              <a:gd name="connsiteY0" fmla="*/ 0 h 759262"/>
              <a:gd name="connsiteX1" fmla="*/ 440372 w 440372"/>
              <a:gd name="connsiteY1" fmla="*/ 0 h 759262"/>
              <a:gd name="connsiteX2" fmla="*/ 0 w 440372"/>
              <a:gd name="connsiteY2" fmla="*/ 759262 h 759262"/>
              <a:gd name="connsiteX3" fmla="*/ 0 w 440372"/>
              <a:gd name="connsiteY3" fmla="*/ 0 h 75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2" h="759262">
                <a:moveTo>
                  <a:pt x="0" y="0"/>
                </a:moveTo>
                <a:lnTo>
                  <a:pt x="440372" y="0"/>
                </a:lnTo>
                <a:lnTo>
                  <a:pt x="0" y="759262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46431" y="854104"/>
            <a:ext cx="848672" cy="4377862"/>
            <a:chOff x="646431" y="945544"/>
            <a:chExt cx="848672" cy="4377862"/>
          </a:xfrm>
        </p:grpSpPr>
        <p:grpSp>
          <p:nvGrpSpPr>
            <p:cNvPr id="27" name="组合 26"/>
            <p:cNvGrpSpPr/>
            <p:nvPr/>
          </p:nvGrpSpPr>
          <p:grpSpPr>
            <a:xfrm rot="5400000">
              <a:off x="484325" y="4743275"/>
              <a:ext cx="867943" cy="292320"/>
              <a:chOff x="3713719" y="1723266"/>
              <a:chExt cx="867943" cy="292320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等腰三角形 42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等腰三角形 43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rot="5400000" flipH="1">
              <a:off x="483539" y="1239706"/>
              <a:ext cx="880643" cy="292320"/>
              <a:chOff x="3713719" y="1723266"/>
              <a:chExt cx="880643" cy="292320"/>
            </a:xfrm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等腰三角形 39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等腰三角形 40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646431" y="1820827"/>
              <a:ext cx="848672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45" name="KSO_Shape"/>
          <p:cNvSpPr/>
          <p:nvPr/>
        </p:nvSpPr>
        <p:spPr>
          <a:xfrm>
            <a:off x="6069530" y="1630785"/>
            <a:ext cx="1016684" cy="1016684"/>
          </a:xfrm>
          <a:prstGeom prst="blockArc">
            <a:avLst>
              <a:gd name="adj1" fmla="val 10800000"/>
              <a:gd name="adj2" fmla="val 3569169"/>
              <a:gd name="adj3" fmla="val 17764"/>
            </a:avLst>
          </a:pr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" name="KSO_Shape"/>
          <p:cNvSpPr/>
          <p:nvPr/>
        </p:nvSpPr>
        <p:spPr>
          <a:xfrm>
            <a:off x="7495922" y="4159546"/>
            <a:ext cx="1016684" cy="1016684"/>
          </a:xfrm>
          <a:prstGeom prst="blockArc">
            <a:avLst>
              <a:gd name="adj1" fmla="val 10800000"/>
              <a:gd name="adj2" fmla="val 5412899"/>
              <a:gd name="adj3" fmla="val 17731"/>
            </a:avLst>
          </a:prstGeom>
          <a:solidFill>
            <a:srgbClr val="218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7" name="KSO_Shape"/>
          <p:cNvSpPr/>
          <p:nvPr/>
        </p:nvSpPr>
        <p:spPr>
          <a:xfrm>
            <a:off x="4559371" y="4144462"/>
            <a:ext cx="1016684" cy="1016684"/>
          </a:xfrm>
          <a:prstGeom prst="blockArc">
            <a:avLst>
              <a:gd name="adj1" fmla="val 10800000"/>
              <a:gd name="adj2" fmla="val 9140113"/>
              <a:gd name="adj3" fmla="val 16014"/>
            </a:avLst>
          </a:prstGeom>
          <a:solidFill>
            <a:srgbClr val="CC9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8" name="KSO_Shape"/>
          <p:cNvSpPr/>
          <p:nvPr/>
        </p:nvSpPr>
        <p:spPr bwMode="auto">
          <a:xfrm>
            <a:off x="6355089" y="1911427"/>
            <a:ext cx="445565" cy="436921"/>
          </a:xfrm>
          <a:custGeom>
            <a:avLst/>
            <a:gdLst>
              <a:gd name="T0" fmla="*/ 640162 w 3898"/>
              <a:gd name="T1" fmla="*/ 987009 h 3818"/>
              <a:gd name="T2" fmla="*/ 616144 w 3898"/>
              <a:gd name="T3" fmla="*/ 992092 h 3818"/>
              <a:gd name="T4" fmla="*/ 1645668 w 3898"/>
              <a:gd name="T5" fmla="*/ 993016 h 3818"/>
              <a:gd name="T6" fmla="*/ 1644744 w 3898"/>
              <a:gd name="T7" fmla="*/ 1764232 h 3818"/>
              <a:gd name="T8" fmla="*/ 979179 w 3898"/>
              <a:gd name="T9" fmla="*/ 1147814 h 3818"/>
              <a:gd name="T10" fmla="*/ 1490939 w 3898"/>
              <a:gd name="T11" fmla="*/ 200544 h 3818"/>
              <a:gd name="T12" fmla="*/ 1695551 w 3898"/>
              <a:gd name="T13" fmla="*/ 918158 h 3818"/>
              <a:gd name="T14" fmla="*/ 1655368 w 3898"/>
              <a:gd name="T15" fmla="*/ 34194 h 3818"/>
              <a:gd name="T16" fmla="*/ 1574077 w 3898"/>
              <a:gd name="T17" fmla="*/ 462 h 3818"/>
              <a:gd name="T18" fmla="*/ 33717 w 3898"/>
              <a:gd name="T19" fmla="*/ 45284 h 3818"/>
              <a:gd name="T20" fmla="*/ 0 w 3898"/>
              <a:gd name="T21" fmla="*/ 127073 h 3818"/>
              <a:gd name="T22" fmla="*/ 44340 w 3898"/>
              <a:gd name="T23" fmla="*/ 1607124 h 3818"/>
              <a:gd name="T24" fmla="*/ 125631 w 3898"/>
              <a:gd name="T25" fmla="*/ 1640856 h 3818"/>
              <a:gd name="T26" fmla="*/ 898351 w 3898"/>
              <a:gd name="T27" fmla="*/ 1435691 h 3818"/>
              <a:gd name="T28" fmla="*/ 718219 w 3898"/>
              <a:gd name="T29" fmla="*/ 206089 h 3818"/>
              <a:gd name="T30" fmla="*/ 969018 w 3898"/>
              <a:gd name="T31" fmla="*/ 204241 h 3818"/>
              <a:gd name="T32" fmla="*/ 1507105 w 3898"/>
              <a:gd name="T33" fmla="*/ 1124247 h 3818"/>
              <a:gd name="T34" fmla="*/ 1276166 w 3898"/>
              <a:gd name="T35" fmla="*/ 1124247 h 3818"/>
              <a:gd name="T36" fmla="*/ 1199495 w 3898"/>
              <a:gd name="T37" fmla="*/ 1347433 h 3818"/>
              <a:gd name="T38" fmla="*/ 1520961 w 3898"/>
              <a:gd name="T39" fmla="*/ 1662112 h 3818"/>
              <a:gd name="T40" fmla="*/ 1554678 w 3898"/>
              <a:gd name="T41" fmla="*/ 1292908 h 3818"/>
              <a:gd name="T42" fmla="*/ 1368080 w 3898"/>
              <a:gd name="T43" fmla="*/ 1444009 h 3818"/>
              <a:gd name="T44" fmla="*/ 1416115 w 3898"/>
              <a:gd name="T45" fmla="*/ 1442622 h 3818"/>
              <a:gd name="T46" fmla="*/ 1312655 w 3898"/>
              <a:gd name="T47" fmla="*/ 1283204 h 3818"/>
              <a:gd name="T48" fmla="*/ 1447523 w 3898"/>
              <a:gd name="T49" fmla="*/ 1183856 h 3818"/>
              <a:gd name="T50" fmla="*/ 1335749 w 3898"/>
              <a:gd name="T51" fmla="*/ 1183856 h 3818"/>
              <a:gd name="T52" fmla="*/ 521459 w 3898"/>
              <a:gd name="T53" fmla="*/ 979615 h 3818"/>
              <a:gd name="T54" fmla="*/ 517302 w 3898"/>
              <a:gd name="T55" fmla="*/ 1023975 h 3818"/>
              <a:gd name="T56" fmla="*/ 521459 w 3898"/>
              <a:gd name="T57" fmla="*/ 979615 h 3818"/>
              <a:gd name="T58" fmla="*/ 467882 w 3898"/>
              <a:gd name="T59" fmla="*/ 1011037 h 3818"/>
              <a:gd name="T60" fmla="*/ 431855 w 3898"/>
              <a:gd name="T61" fmla="*/ 1037376 h 3818"/>
              <a:gd name="T62" fmla="*/ 648014 w 3898"/>
              <a:gd name="T63" fmla="*/ 1017968 h 3818"/>
              <a:gd name="T64" fmla="*/ 618915 w 3898"/>
              <a:gd name="T65" fmla="*/ 1069260 h 3818"/>
              <a:gd name="T66" fmla="*/ 549634 w 3898"/>
              <a:gd name="T67" fmla="*/ 1008727 h 3818"/>
              <a:gd name="T68" fmla="*/ 557486 w 3898"/>
              <a:gd name="T69" fmla="*/ 1031831 h 3818"/>
              <a:gd name="T70" fmla="*/ 549634 w 3898"/>
              <a:gd name="T71" fmla="*/ 1008727 h 3818"/>
              <a:gd name="T72" fmla="*/ 605059 w 3898"/>
              <a:gd name="T73" fmla="*/ 1023975 h 3818"/>
              <a:gd name="T74" fmla="*/ 565338 w 3898"/>
              <a:gd name="T75" fmla="*/ 1056783 h 3818"/>
              <a:gd name="T76" fmla="*/ 503446 w 3898"/>
              <a:gd name="T77" fmla="*/ 1035990 h 3818"/>
              <a:gd name="T78" fmla="*/ 587970 w 3898"/>
              <a:gd name="T79" fmla="*/ 1091439 h 3818"/>
              <a:gd name="T80" fmla="*/ 619839 w 3898"/>
              <a:gd name="T81" fmla="*/ 1178773 h 3818"/>
              <a:gd name="T82" fmla="*/ 573190 w 3898"/>
              <a:gd name="T83" fmla="*/ 1178311 h 3818"/>
              <a:gd name="T84" fmla="*/ 527002 w 3898"/>
              <a:gd name="T85" fmla="*/ 1178773 h 3818"/>
              <a:gd name="T86" fmla="*/ 512222 w 3898"/>
              <a:gd name="T87" fmla="*/ 1269803 h 3818"/>
              <a:gd name="T88" fmla="*/ 455873 w 3898"/>
              <a:gd name="T89" fmla="*/ 1313701 h 3818"/>
              <a:gd name="T90" fmla="*/ 446173 w 3898"/>
              <a:gd name="T91" fmla="*/ 1273038 h 3818"/>
              <a:gd name="T92" fmla="*/ 483123 w 3898"/>
              <a:gd name="T93" fmla="*/ 1293832 h 3818"/>
              <a:gd name="T94" fmla="*/ 483123 w 3898"/>
              <a:gd name="T95" fmla="*/ 1178311 h 3818"/>
              <a:gd name="T96" fmla="*/ 456335 w 3898"/>
              <a:gd name="T97" fmla="*/ 1171842 h 3818"/>
              <a:gd name="T98" fmla="*/ 431393 w 3898"/>
              <a:gd name="T99" fmla="*/ 1178773 h 3818"/>
              <a:gd name="T100" fmla="*/ 379201 w 3898"/>
              <a:gd name="T101" fmla="*/ 1177387 h 3818"/>
              <a:gd name="T102" fmla="*/ 417537 w 3898"/>
              <a:gd name="T103" fmla="*/ 1091439 h 3818"/>
              <a:gd name="T104" fmla="*/ 381510 w 3898"/>
              <a:gd name="T105" fmla="*/ 931097 h 3818"/>
              <a:gd name="T106" fmla="*/ 381510 w 3898"/>
              <a:gd name="T107" fmla="*/ 1355751 h 3818"/>
              <a:gd name="T108" fmla="*/ 716833 w 3898"/>
              <a:gd name="T109" fmla="*/ 985623 h 381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898" h="3818">
                <a:moveTo>
                  <a:pt x="1351" y="2117"/>
                </a:moveTo>
                <a:cubicBezTo>
                  <a:pt x="1357" y="2107"/>
                  <a:pt x="1369" y="2104"/>
                  <a:pt x="1378" y="2109"/>
                </a:cubicBezTo>
                <a:cubicBezTo>
                  <a:pt x="1388" y="2115"/>
                  <a:pt x="1391" y="2127"/>
                  <a:pt x="1386" y="2136"/>
                </a:cubicBezTo>
                <a:cubicBezTo>
                  <a:pt x="1369" y="2167"/>
                  <a:pt x="1369" y="2167"/>
                  <a:pt x="1369" y="2167"/>
                </a:cubicBezTo>
                <a:cubicBezTo>
                  <a:pt x="1363" y="2176"/>
                  <a:pt x="1351" y="2180"/>
                  <a:pt x="1342" y="2174"/>
                </a:cubicBezTo>
                <a:cubicBezTo>
                  <a:pt x="1332" y="2169"/>
                  <a:pt x="1329" y="2156"/>
                  <a:pt x="1334" y="2147"/>
                </a:cubicBezTo>
                <a:cubicBezTo>
                  <a:pt x="1351" y="2117"/>
                  <a:pt x="1351" y="2117"/>
                  <a:pt x="1351" y="2117"/>
                </a:cubicBezTo>
                <a:close/>
                <a:moveTo>
                  <a:pt x="2456" y="2149"/>
                </a:moveTo>
                <a:cubicBezTo>
                  <a:pt x="3563" y="2149"/>
                  <a:pt x="3563" y="2149"/>
                  <a:pt x="3563" y="2149"/>
                </a:cubicBezTo>
                <a:cubicBezTo>
                  <a:pt x="3747" y="2149"/>
                  <a:pt x="3898" y="2300"/>
                  <a:pt x="3898" y="2484"/>
                </a:cubicBezTo>
                <a:cubicBezTo>
                  <a:pt x="3897" y="3483"/>
                  <a:pt x="3897" y="3483"/>
                  <a:pt x="3897" y="3483"/>
                </a:cubicBezTo>
                <a:cubicBezTo>
                  <a:pt x="3896" y="3668"/>
                  <a:pt x="3745" y="3818"/>
                  <a:pt x="3561" y="3818"/>
                </a:cubicBezTo>
                <a:cubicBezTo>
                  <a:pt x="2453" y="3818"/>
                  <a:pt x="2453" y="3818"/>
                  <a:pt x="2453" y="3818"/>
                </a:cubicBezTo>
                <a:cubicBezTo>
                  <a:pt x="2269" y="3818"/>
                  <a:pt x="2118" y="3668"/>
                  <a:pt x="2118" y="3483"/>
                </a:cubicBezTo>
                <a:cubicBezTo>
                  <a:pt x="2120" y="2484"/>
                  <a:pt x="2120" y="2484"/>
                  <a:pt x="2120" y="2484"/>
                </a:cubicBezTo>
                <a:cubicBezTo>
                  <a:pt x="2120" y="2300"/>
                  <a:pt x="2271" y="2149"/>
                  <a:pt x="2456" y="2149"/>
                </a:cubicBezTo>
                <a:close/>
                <a:moveTo>
                  <a:pt x="2098" y="442"/>
                </a:moveTo>
                <a:cubicBezTo>
                  <a:pt x="3228" y="434"/>
                  <a:pt x="3228" y="434"/>
                  <a:pt x="3228" y="434"/>
                </a:cubicBezTo>
                <a:cubicBezTo>
                  <a:pt x="3240" y="1976"/>
                  <a:pt x="3240" y="1976"/>
                  <a:pt x="3240" y="1976"/>
                </a:cubicBezTo>
                <a:cubicBezTo>
                  <a:pt x="3563" y="1976"/>
                  <a:pt x="3563" y="1976"/>
                  <a:pt x="3563" y="1976"/>
                </a:cubicBezTo>
                <a:cubicBezTo>
                  <a:pt x="3600" y="1976"/>
                  <a:pt x="3636" y="1980"/>
                  <a:pt x="3671" y="1987"/>
                </a:cubicBezTo>
                <a:cubicBezTo>
                  <a:pt x="3659" y="248"/>
                  <a:pt x="3659" y="248"/>
                  <a:pt x="3659" y="248"/>
                </a:cubicBezTo>
                <a:cubicBezTo>
                  <a:pt x="3658" y="180"/>
                  <a:pt x="3630" y="118"/>
                  <a:pt x="3585" y="74"/>
                </a:cubicBezTo>
                <a:cubicBezTo>
                  <a:pt x="3584" y="74"/>
                  <a:pt x="3584" y="74"/>
                  <a:pt x="3584" y="74"/>
                </a:cubicBezTo>
                <a:cubicBezTo>
                  <a:pt x="3584" y="73"/>
                  <a:pt x="3584" y="73"/>
                  <a:pt x="3584" y="73"/>
                </a:cubicBezTo>
                <a:cubicBezTo>
                  <a:pt x="3584" y="73"/>
                  <a:pt x="3584" y="73"/>
                  <a:pt x="3584" y="73"/>
                </a:cubicBezTo>
                <a:cubicBezTo>
                  <a:pt x="3538" y="28"/>
                  <a:pt x="3476" y="0"/>
                  <a:pt x="3408" y="1"/>
                </a:cubicBezTo>
                <a:cubicBezTo>
                  <a:pt x="247" y="24"/>
                  <a:pt x="247" y="24"/>
                  <a:pt x="247" y="24"/>
                </a:cubicBezTo>
                <a:cubicBezTo>
                  <a:pt x="179" y="25"/>
                  <a:pt x="118" y="53"/>
                  <a:pt x="73" y="98"/>
                </a:cubicBezTo>
                <a:cubicBezTo>
                  <a:pt x="73" y="98"/>
                  <a:pt x="73" y="98"/>
                  <a:pt x="73" y="98"/>
                </a:cubicBezTo>
                <a:cubicBezTo>
                  <a:pt x="72" y="99"/>
                  <a:pt x="72" y="99"/>
                  <a:pt x="72" y="99"/>
                </a:cubicBezTo>
                <a:cubicBezTo>
                  <a:pt x="72" y="99"/>
                  <a:pt x="72" y="99"/>
                  <a:pt x="72" y="99"/>
                </a:cubicBezTo>
                <a:cubicBezTo>
                  <a:pt x="27" y="145"/>
                  <a:pt x="0" y="207"/>
                  <a:pt x="0" y="275"/>
                </a:cubicBezTo>
                <a:cubicBezTo>
                  <a:pt x="22" y="3304"/>
                  <a:pt x="22" y="3304"/>
                  <a:pt x="22" y="3304"/>
                </a:cubicBezTo>
                <a:cubicBezTo>
                  <a:pt x="23" y="3371"/>
                  <a:pt x="51" y="3433"/>
                  <a:pt x="96" y="3478"/>
                </a:cubicBezTo>
                <a:cubicBezTo>
                  <a:pt x="96" y="3478"/>
                  <a:pt x="96" y="3478"/>
                  <a:pt x="96" y="3478"/>
                </a:cubicBezTo>
                <a:cubicBezTo>
                  <a:pt x="97" y="3479"/>
                  <a:pt x="97" y="3479"/>
                  <a:pt x="97" y="3479"/>
                </a:cubicBezTo>
                <a:cubicBezTo>
                  <a:pt x="97" y="3479"/>
                  <a:pt x="97" y="3479"/>
                  <a:pt x="97" y="3479"/>
                </a:cubicBezTo>
                <a:cubicBezTo>
                  <a:pt x="143" y="3524"/>
                  <a:pt x="205" y="3551"/>
                  <a:pt x="272" y="3551"/>
                </a:cubicBezTo>
                <a:cubicBezTo>
                  <a:pt x="1948" y="3538"/>
                  <a:pt x="1948" y="3538"/>
                  <a:pt x="1948" y="3538"/>
                </a:cubicBezTo>
                <a:cubicBezTo>
                  <a:pt x="1945" y="3520"/>
                  <a:pt x="1945" y="3501"/>
                  <a:pt x="1945" y="3483"/>
                </a:cubicBezTo>
                <a:cubicBezTo>
                  <a:pt x="1945" y="3107"/>
                  <a:pt x="1945" y="3107"/>
                  <a:pt x="1945" y="3107"/>
                </a:cubicBezTo>
                <a:cubicBezTo>
                  <a:pt x="452" y="3118"/>
                  <a:pt x="452" y="3118"/>
                  <a:pt x="452" y="3118"/>
                </a:cubicBezTo>
                <a:cubicBezTo>
                  <a:pt x="433" y="454"/>
                  <a:pt x="433" y="454"/>
                  <a:pt x="433" y="454"/>
                </a:cubicBezTo>
                <a:cubicBezTo>
                  <a:pt x="1555" y="446"/>
                  <a:pt x="1555" y="446"/>
                  <a:pt x="1555" y="446"/>
                </a:cubicBezTo>
                <a:cubicBezTo>
                  <a:pt x="1561" y="1269"/>
                  <a:pt x="1561" y="1269"/>
                  <a:pt x="1561" y="1269"/>
                </a:cubicBezTo>
                <a:cubicBezTo>
                  <a:pt x="2104" y="1265"/>
                  <a:pt x="2104" y="1265"/>
                  <a:pt x="2104" y="1265"/>
                </a:cubicBezTo>
                <a:cubicBezTo>
                  <a:pt x="2098" y="442"/>
                  <a:pt x="2098" y="442"/>
                  <a:pt x="2098" y="442"/>
                </a:cubicBezTo>
                <a:close/>
                <a:moveTo>
                  <a:pt x="3366" y="2798"/>
                </a:moveTo>
                <a:cubicBezTo>
                  <a:pt x="3366" y="2682"/>
                  <a:pt x="3366" y="2682"/>
                  <a:pt x="3366" y="2682"/>
                </a:cubicBezTo>
                <a:cubicBezTo>
                  <a:pt x="3366" y="2585"/>
                  <a:pt x="3327" y="2496"/>
                  <a:pt x="3263" y="2433"/>
                </a:cubicBezTo>
                <a:cubicBezTo>
                  <a:pt x="3199" y="2368"/>
                  <a:pt x="3110" y="2329"/>
                  <a:pt x="3013" y="2329"/>
                </a:cubicBezTo>
                <a:cubicBezTo>
                  <a:pt x="3013" y="2329"/>
                  <a:pt x="3013" y="2329"/>
                  <a:pt x="3013" y="2329"/>
                </a:cubicBezTo>
                <a:cubicBezTo>
                  <a:pt x="2916" y="2329"/>
                  <a:pt x="2827" y="2368"/>
                  <a:pt x="2763" y="2433"/>
                </a:cubicBezTo>
                <a:cubicBezTo>
                  <a:pt x="2699" y="2496"/>
                  <a:pt x="2659" y="2585"/>
                  <a:pt x="2659" y="2682"/>
                </a:cubicBezTo>
                <a:cubicBezTo>
                  <a:pt x="2659" y="2800"/>
                  <a:pt x="2659" y="2800"/>
                  <a:pt x="2659" y="2800"/>
                </a:cubicBezTo>
                <a:cubicBezTo>
                  <a:pt x="2622" y="2826"/>
                  <a:pt x="2597" y="2868"/>
                  <a:pt x="2597" y="2916"/>
                </a:cubicBezTo>
                <a:cubicBezTo>
                  <a:pt x="2597" y="3457"/>
                  <a:pt x="2597" y="3457"/>
                  <a:pt x="2597" y="3457"/>
                </a:cubicBezTo>
                <a:cubicBezTo>
                  <a:pt x="2597" y="3534"/>
                  <a:pt x="2660" y="3597"/>
                  <a:pt x="2736" y="3597"/>
                </a:cubicBezTo>
                <a:cubicBezTo>
                  <a:pt x="3293" y="3597"/>
                  <a:pt x="3293" y="3597"/>
                  <a:pt x="3293" y="3597"/>
                </a:cubicBezTo>
                <a:cubicBezTo>
                  <a:pt x="3370" y="3597"/>
                  <a:pt x="3432" y="3534"/>
                  <a:pt x="3432" y="3457"/>
                </a:cubicBezTo>
                <a:cubicBezTo>
                  <a:pt x="3432" y="2916"/>
                  <a:pt x="3432" y="2916"/>
                  <a:pt x="3432" y="2916"/>
                </a:cubicBezTo>
                <a:cubicBezTo>
                  <a:pt x="3432" y="2866"/>
                  <a:pt x="3406" y="2823"/>
                  <a:pt x="3366" y="2798"/>
                </a:cubicBezTo>
                <a:close/>
                <a:moveTo>
                  <a:pt x="3012" y="2966"/>
                </a:moveTo>
                <a:cubicBezTo>
                  <a:pt x="2964" y="2966"/>
                  <a:pt x="2925" y="3005"/>
                  <a:pt x="2925" y="3054"/>
                </a:cubicBezTo>
                <a:cubicBezTo>
                  <a:pt x="2925" y="3083"/>
                  <a:pt x="2940" y="3109"/>
                  <a:pt x="2962" y="3125"/>
                </a:cubicBezTo>
                <a:cubicBezTo>
                  <a:pt x="2916" y="3379"/>
                  <a:pt x="2916" y="3379"/>
                  <a:pt x="2916" y="3379"/>
                </a:cubicBezTo>
                <a:cubicBezTo>
                  <a:pt x="3115" y="3379"/>
                  <a:pt x="3115" y="3379"/>
                  <a:pt x="3115" y="3379"/>
                </a:cubicBezTo>
                <a:cubicBezTo>
                  <a:pt x="3066" y="3122"/>
                  <a:pt x="3066" y="3122"/>
                  <a:pt x="3066" y="3122"/>
                </a:cubicBezTo>
                <a:cubicBezTo>
                  <a:pt x="3086" y="3106"/>
                  <a:pt x="3099" y="3082"/>
                  <a:pt x="3099" y="3054"/>
                </a:cubicBezTo>
                <a:cubicBezTo>
                  <a:pt x="3099" y="3005"/>
                  <a:pt x="3060" y="2966"/>
                  <a:pt x="3012" y="2966"/>
                </a:cubicBezTo>
                <a:close/>
                <a:moveTo>
                  <a:pt x="2842" y="2777"/>
                </a:moveTo>
                <a:cubicBezTo>
                  <a:pt x="3184" y="2777"/>
                  <a:pt x="3184" y="2777"/>
                  <a:pt x="3184" y="2777"/>
                </a:cubicBezTo>
                <a:cubicBezTo>
                  <a:pt x="3184" y="2682"/>
                  <a:pt x="3184" y="2682"/>
                  <a:pt x="3184" y="2682"/>
                </a:cubicBezTo>
                <a:cubicBezTo>
                  <a:pt x="3184" y="2636"/>
                  <a:pt x="3165" y="2593"/>
                  <a:pt x="3134" y="2562"/>
                </a:cubicBezTo>
                <a:cubicBezTo>
                  <a:pt x="3102" y="2531"/>
                  <a:pt x="3060" y="2511"/>
                  <a:pt x="3013" y="2511"/>
                </a:cubicBezTo>
                <a:cubicBezTo>
                  <a:pt x="3013" y="2511"/>
                  <a:pt x="3013" y="2511"/>
                  <a:pt x="3013" y="2511"/>
                </a:cubicBezTo>
                <a:cubicBezTo>
                  <a:pt x="2966" y="2511"/>
                  <a:pt x="2923" y="2531"/>
                  <a:pt x="2892" y="2562"/>
                </a:cubicBezTo>
                <a:cubicBezTo>
                  <a:pt x="2861" y="2593"/>
                  <a:pt x="2842" y="2636"/>
                  <a:pt x="2842" y="2682"/>
                </a:cubicBezTo>
                <a:cubicBezTo>
                  <a:pt x="2842" y="2777"/>
                  <a:pt x="2842" y="2777"/>
                  <a:pt x="2842" y="2777"/>
                </a:cubicBezTo>
                <a:close/>
                <a:moveTo>
                  <a:pt x="1129" y="2120"/>
                </a:moveTo>
                <a:cubicBezTo>
                  <a:pt x="1134" y="2111"/>
                  <a:pt x="1146" y="2107"/>
                  <a:pt x="1156" y="2113"/>
                </a:cubicBezTo>
                <a:cubicBezTo>
                  <a:pt x="1165" y="2118"/>
                  <a:pt x="1169" y="2130"/>
                  <a:pt x="1163" y="2140"/>
                </a:cubicBezTo>
                <a:cubicBezTo>
                  <a:pt x="1120" y="2216"/>
                  <a:pt x="1120" y="2216"/>
                  <a:pt x="1120" y="2216"/>
                </a:cubicBezTo>
                <a:cubicBezTo>
                  <a:pt x="1115" y="2226"/>
                  <a:pt x="1102" y="2230"/>
                  <a:pt x="1093" y="2224"/>
                </a:cubicBezTo>
                <a:cubicBezTo>
                  <a:pt x="1083" y="2218"/>
                  <a:pt x="1080" y="2206"/>
                  <a:pt x="1085" y="2197"/>
                </a:cubicBezTo>
                <a:cubicBezTo>
                  <a:pt x="1129" y="2120"/>
                  <a:pt x="1129" y="2120"/>
                  <a:pt x="1129" y="2120"/>
                </a:cubicBezTo>
                <a:close/>
                <a:moveTo>
                  <a:pt x="978" y="2169"/>
                </a:moveTo>
                <a:cubicBezTo>
                  <a:pt x="984" y="2159"/>
                  <a:pt x="996" y="2156"/>
                  <a:pt x="1005" y="2161"/>
                </a:cubicBezTo>
                <a:cubicBezTo>
                  <a:pt x="1015" y="2167"/>
                  <a:pt x="1018" y="2178"/>
                  <a:pt x="1013" y="2188"/>
                </a:cubicBezTo>
                <a:cubicBezTo>
                  <a:pt x="969" y="2265"/>
                  <a:pt x="969" y="2265"/>
                  <a:pt x="969" y="2265"/>
                </a:cubicBezTo>
                <a:cubicBezTo>
                  <a:pt x="964" y="2274"/>
                  <a:pt x="952" y="2278"/>
                  <a:pt x="942" y="2272"/>
                </a:cubicBezTo>
                <a:cubicBezTo>
                  <a:pt x="933" y="2267"/>
                  <a:pt x="929" y="2255"/>
                  <a:pt x="935" y="2245"/>
                </a:cubicBezTo>
                <a:cubicBezTo>
                  <a:pt x="978" y="2169"/>
                  <a:pt x="978" y="2169"/>
                  <a:pt x="978" y="2169"/>
                </a:cubicBezTo>
                <a:close/>
                <a:moveTo>
                  <a:pt x="1376" y="2210"/>
                </a:moveTo>
                <a:cubicBezTo>
                  <a:pt x="1381" y="2201"/>
                  <a:pt x="1394" y="2198"/>
                  <a:pt x="1403" y="2203"/>
                </a:cubicBezTo>
                <a:cubicBezTo>
                  <a:pt x="1413" y="2208"/>
                  <a:pt x="1416" y="2220"/>
                  <a:pt x="1411" y="2230"/>
                </a:cubicBezTo>
                <a:cubicBezTo>
                  <a:pt x="1367" y="2307"/>
                  <a:pt x="1367" y="2307"/>
                  <a:pt x="1367" y="2307"/>
                </a:cubicBezTo>
                <a:cubicBezTo>
                  <a:pt x="1362" y="2316"/>
                  <a:pt x="1350" y="2319"/>
                  <a:pt x="1340" y="2314"/>
                </a:cubicBezTo>
                <a:cubicBezTo>
                  <a:pt x="1331" y="2309"/>
                  <a:pt x="1327" y="2296"/>
                  <a:pt x="1333" y="2287"/>
                </a:cubicBezTo>
                <a:cubicBezTo>
                  <a:pt x="1376" y="2210"/>
                  <a:pt x="1376" y="2210"/>
                  <a:pt x="1376" y="2210"/>
                </a:cubicBezTo>
                <a:close/>
                <a:moveTo>
                  <a:pt x="1190" y="2183"/>
                </a:moveTo>
                <a:cubicBezTo>
                  <a:pt x="1195" y="2173"/>
                  <a:pt x="1207" y="2170"/>
                  <a:pt x="1216" y="2175"/>
                </a:cubicBezTo>
                <a:cubicBezTo>
                  <a:pt x="1226" y="2181"/>
                  <a:pt x="1229" y="2193"/>
                  <a:pt x="1224" y="2202"/>
                </a:cubicBezTo>
                <a:cubicBezTo>
                  <a:pt x="1207" y="2233"/>
                  <a:pt x="1207" y="2233"/>
                  <a:pt x="1207" y="2233"/>
                </a:cubicBezTo>
                <a:cubicBezTo>
                  <a:pt x="1201" y="2242"/>
                  <a:pt x="1189" y="2245"/>
                  <a:pt x="1180" y="2240"/>
                </a:cubicBezTo>
                <a:cubicBezTo>
                  <a:pt x="1170" y="2235"/>
                  <a:pt x="1167" y="2223"/>
                  <a:pt x="1172" y="2213"/>
                </a:cubicBezTo>
                <a:cubicBezTo>
                  <a:pt x="1190" y="2183"/>
                  <a:pt x="1190" y="2183"/>
                  <a:pt x="1190" y="2183"/>
                </a:cubicBezTo>
                <a:close/>
                <a:moveTo>
                  <a:pt x="1276" y="2197"/>
                </a:moveTo>
                <a:cubicBezTo>
                  <a:pt x="1281" y="2187"/>
                  <a:pt x="1293" y="2184"/>
                  <a:pt x="1303" y="2189"/>
                </a:cubicBezTo>
                <a:cubicBezTo>
                  <a:pt x="1312" y="2195"/>
                  <a:pt x="1316" y="2206"/>
                  <a:pt x="1310" y="2216"/>
                </a:cubicBezTo>
                <a:cubicBezTo>
                  <a:pt x="1259" y="2307"/>
                  <a:pt x="1259" y="2307"/>
                  <a:pt x="1259" y="2307"/>
                </a:cubicBezTo>
                <a:cubicBezTo>
                  <a:pt x="1253" y="2316"/>
                  <a:pt x="1241" y="2320"/>
                  <a:pt x="1232" y="2314"/>
                </a:cubicBezTo>
                <a:cubicBezTo>
                  <a:pt x="1222" y="2309"/>
                  <a:pt x="1219" y="2297"/>
                  <a:pt x="1224" y="2287"/>
                </a:cubicBezTo>
                <a:cubicBezTo>
                  <a:pt x="1276" y="2197"/>
                  <a:pt x="1276" y="2197"/>
                  <a:pt x="1276" y="2197"/>
                </a:cubicBezTo>
                <a:close/>
                <a:moveTo>
                  <a:pt x="1070" y="2262"/>
                </a:moveTo>
                <a:cubicBezTo>
                  <a:pt x="1070" y="2251"/>
                  <a:pt x="1079" y="2242"/>
                  <a:pt x="1090" y="2242"/>
                </a:cubicBezTo>
                <a:cubicBezTo>
                  <a:pt x="1101" y="2242"/>
                  <a:pt x="1109" y="2251"/>
                  <a:pt x="1109" y="2262"/>
                </a:cubicBezTo>
                <a:cubicBezTo>
                  <a:pt x="1109" y="2289"/>
                  <a:pt x="1109" y="2289"/>
                  <a:pt x="1109" y="2289"/>
                </a:cubicBezTo>
                <a:cubicBezTo>
                  <a:pt x="1173" y="2294"/>
                  <a:pt x="1230" y="2320"/>
                  <a:pt x="1273" y="2362"/>
                </a:cubicBezTo>
                <a:cubicBezTo>
                  <a:pt x="1322" y="2407"/>
                  <a:pt x="1353" y="2471"/>
                  <a:pt x="1357" y="2542"/>
                </a:cubicBezTo>
                <a:cubicBezTo>
                  <a:pt x="1358" y="2548"/>
                  <a:pt x="1353" y="2552"/>
                  <a:pt x="1348" y="2553"/>
                </a:cubicBezTo>
                <a:cubicBezTo>
                  <a:pt x="1346" y="2553"/>
                  <a:pt x="1344" y="2552"/>
                  <a:pt x="1342" y="2551"/>
                </a:cubicBezTo>
                <a:cubicBezTo>
                  <a:pt x="1327" y="2541"/>
                  <a:pt x="1311" y="2535"/>
                  <a:pt x="1297" y="2534"/>
                </a:cubicBezTo>
                <a:cubicBezTo>
                  <a:pt x="1283" y="2533"/>
                  <a:pt x="1268" y="2538"/>
                  <a:pt x="1254" y="2550"/>
                </a:cubicBezTo>
                <a:cubicBezTo>
                  <a:pt x="1250" y="2553"/>
                  <a:pt x="1245" y="2553"/>
                  <a:pt x="1241" y="2550"/>
                </a:cubicBezTo>
                <a:cubicBezTo>
                  <a:pt x="1225" y="2538"/>
                  <a:pt x="1210" y="2532"/>
                  <a:pt x="1195" y="2532"/>
                </a:cubicBezTo>
                <a:cubicBezTo>
                  <a:pt x="1181" y="2532"/>
                  <a:pt x="1166" y="2538"/>
                  <a:pt x="1153" y="2550"/>
                </a:cubicBezTo>
                <a:cubicBezTo>
                  <a:pt x="1149" y="2553"/>
                  <a:pt x="1144" y="2553"/>
                  <a:pt x="1141" y="2551"/>
                </a:cubicBezTo>
                <a:cubicBezTo>
                  <a:pt x="1141" y="2551"/>
                  <a:pt x="1141" y="2551"/>
                  <a:pt x="1141" y="2551"/>
                </a:cubicBezTo>
                <a:cubicBezTo>
                  <a:pt x="1130" y="2543"/>
                  <a:pt x="1119" y="2538"/>
                  <a:pt x="1109" y="2535"/>
                </a:cubicBezTo>
                <a:cubicBezTo>
                  <a:pt x="1109" y="2748"/>
                  <a:pt x="1109" y="2748"/>
                  <a:pt x="1109" y="2748"/>
                </a:cubicBezTo>
                <a:cubicBezTo>
                  <a:pt x="1109" y="2784"/>
                  <a:pt x="1101" y="2816"/>
                  <a:pt x="1065" y="2835"/>
                </a:cubicBezTo>
                <a:cubicBezTo>
                  <a:pt x="1054" y="2841"/>
                  <a:pt x="1041" y="2846"/>
                  <a:pt x="1027" y="2847"/>
                </a:cubicBezTo>
                <a:cubicBezTo>
                  <a:pt x="1014" y="2848"/>
                  <a:pt x="1000" y="2847"/>
                  <a:pt x="987" y="2843"/>
                </a:cubicBezTo>
                <a:cubicBezTo>
                  <a:pt x="956" y="2832"/>
                  <a:pt x="929" y="2805"/>
                  <a:pt x="926" y="2757"/>
                </a:cubicBezTo>
                <a:cubicBezTo>
                  <a:pt x="925" y="2747"/>
                  <a:pt x="934" y="2737"/>
                  <a:pt x="944" y="2736"/>
                </a:cubicBezTo>
                <a:cubicBezTo>
                  <a:pt x="955" y="2735"/>
                  <a:pt x="965" y="2743"/>
                  <a:pt x="966" y="2755"/>
                </a:cubicBezTo>
                <a:cubicBezTo>
                  <a:pt x="968" y="2783"/>
                  <a:pt x="982" y="2799"/>
                  <a:pt x="1000" y="2805"/>
                </a:cubicBezTo>
                <a:cubicBezTo>
                  <a:pt x="1007" y="2807"/>
                  <a:pt x="1015" y="2808"/>
                  <a:pt x="1024" y="2807"/>
                </a:cubicBezTo>
                <a:cubicBezTo>
                  <a:pt x="1032" y="2806"/>
                  <a:pt x="1039" y="2804"/>
                  <a:pt x="1046" y="2800"/>
                </a:cubicBezTo>
                <a:cubicBezTo>
                  <a:pt x="1071" y="2787"/>
                  <a:pt x="1069" y="2765"/>
                  <a:pt x="1070" y="2737"/>
                </a:cubicBezTo>
                <a:cubicBezTo>
                  <a:pt x="1070" y="2537"/>
                  <a:pt x="1070" y="2537"/>
                  <a:pt x="1070" y="2537"/>
                </a:cubicBezTo>
                <a:cubicBezTo>
                  <a:pt x="1062" y="2540"/>
                  <a:pt x="1054" y="2545"/>
                  <a:pt x="1046" y="2550"/>
                </a:cubicBezTo>
                <a:cubicBezTo>
                  <a:pt x="1043" y="2553"/>
                  <a:pt x="1039" y="2553"/>
                  <a:pt x="1035" y="2551"/>
                </a:cubicBezTo>
                <a:cubicBezTo>
                  <a:pt x="1035" y="2551"/>
                  <a:pt x="1035" y="2551"/>
                  <a:pt x="1035" y="2551"/>
                </a:cubicBezTo>
                <a:cubicBezTo>
                  <a:pt x="1019" y="2541"/>
                  <a:pt x="1003" y="2536"/>
                  <a:pt x="988" y="2536"/>
                </a:cubicBezTo>
                <a:cubicBezTo>
                  <a:pt x="973" y="2536"/>
                  <a:pt x="958" y="2541"/>
                  <a:pt x="944" y="2551"/>
                </a:cubicBezTo>
                <a:cubicBezTo>
                  <a:pt x="941" y="2553"/>
                  <a:pt x="937" y="2553"/>
                  <a:pt x="934" y="2551"/>
                </a:cubicBezTo>
                <a:cubicBezTo>
                  <a:pt x="934" y="2551"/>
                  <a:pt x="934" y="2551"/>
                  <a:pt x="934" y="2551"/>
                </a:cubicBezTo>
                <a:cubicBezTo>
                  <a:pt x="917" y="2543"/>
                  <a:pt x="901" y="2538"/>
                  <a:pt x="885" y="2537"/>
                </a:cubicBezTo>
                <a:cubicBezTo>
                  <a:pt x="868" y="2537"/>
                  <a:pt x="852" y="2541"/>
                  <a:pt x="834" y="2551"/>
                </a:cubicBezTo>
                <a:cubicBezTo>
                  <a:pt x="830" y="2554"/>
                  <a:pt x="824" y="2552"/>
                  <a:pt x="821" y="2548"/>
                </a:cubicBezTo>
                <a:cubicBezTo>
                  <a:pt x="820" y="2546"/>
                  <a:pt x="820" y="2544"/>
                  <a:pt x="820" y="2542"/>
                </a:cubicBezTo>
                <a:cubicBezTo>
                  <a:pt x="820" y="2542"/>
                  <a:pt x="820" y="2542"/>
                  <a:pt x="820" y="2542"/>
                </a:cubicBezTo>
                <a:cubicBezTo>
                  <a:pt x="824" y="2471"/>
                  <a:pt x="855" y="2407"/>
                  <a:pt x="904" y="2362"/>
                </a:cubicBezTo>
                <a:cubicBezTo>
                  <a:pt x="947" y="2320"/>
                  <a:pt x="1005" y="2293"/>
                  <a:pt x="1070" y="2289"/>
                </a:cubicBezTo>
                <a:cubicBezTo>
                  <a:pt x="1070" y="2262"/>
                  <a:pt x="1070" y="2262"/>
                  <a:pt x="1070" y="2262"/>
                </a:cubicBezTo>
                <a:close/>
                <a:moveTo>
                  <a:pt x="826" y="2015"/>
                </a:moveTo>
                <a:cubicBezTo>
                  <a:pt x="762" y="2015"/>
                  <a:pt x="709" y="2068"/>
                  <a:pt x="709" y="2133"/>
                </a:cubicBezTo>
                <a:cubicBezTo>
                  <a:pt x="709" y="2817"/>
                  <a:pt x="709" y="2817"/>
                  <a:pt x="709" y="2817"/>
                </a:cubicBezTo>
                <a:cubicBezTo>
                  <a:pt x="709" y="2881"/>
                  <a:pt x="762" y="2934"/>
                  <a:pt x="826" y="2934"/>
                </a:cubicBezTo>
                <a:cubicBezTo>
                  <a:pt x="1435" y="2934"/>
                  <a:pt x="1435" y="2934"/>
                  <a:pt x="1435" y="2934"/>
                </a:cubicBezTo>
                <a:cubicBezTo>
                  <a:pt x="1499" y="2934"/>
                  <a:pt x="1552" y="2881"/>
                  <a:pt x="1552" y="2817"/>
                </a:cubicBezTo>
                <a:cubicBezTo>
                  <a:pt x="1552" y="2133"/>
                  <a:pt x="1552" y="2133"/>
                  <a:pt x="1552" y="2133"/>
                </a:cubicBezTo>
                <a:cubicBezTo>
                  <a:pt x="1552" y="2068"/>
                  <a:pt x="1499" y="2015"/>
                  <a:pt x="1435" y="2015"/>
                </a:cubicBezTo>
                <a:lnTo>
                  <a:pt x="826" y="2015"/>
                </a:lnTo>
                <a:close/>
              </a:path>
            </a:pathLst>
          </a:custGeom>
          <a:solidFill>
            <a:srgbClr val="87C445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KSO_Shape"/>
          <p:cNvSpPr/>
          <p:nvPr/>
        </p:nvSpPr>
        <p:spPr>
          <a:xfrm>
            <a:off x="4816346" y="4475818"/>
            <a:ext cx="420560" cy="353972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rgbClr val="CC9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KSO_Shape"/>
          <p:cNvSpPr/>
          <p:nvPr/>
        </p:nvSpPr>
        <p:spPr bwMode="auto">
          <a:xfrm>
            <a:off x="7791513" y="4448407"/>
            <a:ext cx="425502" cy="411994"/>
          </a:xfrm>
          <a:custGeom>
            <a:avLst/>
            <a:gdLst/>
            <a:ahLst/>
            <a:cxnLst/>
            <a:rect l="0" t="0" r="r" b="b"/>
            <a:pathLst>
              <a:path w="4701146" h="4554238">
                <a:moveTo>
                  <a:pt x="2612259" y="3337631"/>
                </a:moveTo>
                <a:lnTo>
                  <a:pt x="3213677" y="3337631"/>
                </a:lnTo>
                <a:lnTo>
                  <a:pt x="3213677" y="3672773"/>
                </a:lnTo>
                <a:lnTo>
                  <a:pt x="2612259" y="3672773"/>
                </a:lnTo>
                <a:lnTo>
                  <a:pt x="2612259" y="3337631"/>
                </a:lnTo>
                <a:close/>
                <a:moveTo>
                  <a:pt x="1703249" y="3337631"/>
                </a:moveTo>
                <a:lnTo>
                  <a:pt x="2295485" y="3337631"/>
                </a:lnTo>
                <a:lnTo>
                  <a:pt x="2295485" y="3672773"/>
                </a:lnTo>
                <a:lnTo>
                  <a:pt x="1703249" y="3672773"/>
                </a:lnTo>
                <a:lnTo>
                  <a:pt x="1703249" y="3337631"/>
                </a:lnTo>
                <a:close/>
                <a:moveTo>
                  <a:pt x="794238" y="3337631"/>
                </a:moveTo>
                <a:lnTo>
                  <a:pt x="1386474" y="3337631"/>
                </a:lnTo>
                <a:lnTo>
                  <a:pt x="1386474" y="3672773"/>
                </a:lnTo>
                <a:lnTo>
                  <a:pt x="794238" y="3672773"/>
                </a:lnTo>
                <a:lnTo>
                  <a:pt x="794238" y="3337631"/>
                </a:lnTo>
                <a:close/>
                <a:moveTo>
                  <a:pt x="923702" y="1776704"/>
                </a:moveTo>
                <a:lnTo>
                  <a:pt x="903502" y="1828106"/>
                </a:lnTo>
                <a:lnTo>
                  <a:pt x="886056" y="1879508"/>
                </a:lnTo>
                <a:lnTo>
                  <a:pt x="867692" y="1930910"/>
                </a:lnTo>
                <a:lnTo>
                  <a:pt x="852083" y="1982312"/>
                </a:lnTo>
                <a:lnTo>
                  <a:pt x="837392" y="2032795"/>
                </a:lnTo>
                <a:lnTo>
                  <a:pt x="823619" y="2084197"/>
                </a:lnTo>
                <a:lnTo>
                  <a:pt x="811682" y="2135599"/>
                </a:lnTo>
                <a:lnTo>
                  <a:pt x="800664" y="2187919"/>
                </a:lnTo>
                <a:lnTo>
                  <a:pt x="433387" y="2187919"/>
                </a:lnTo>
                <a:lnTo>
                  <a:pt x="433387" y="4136598"/>
                </a:lnTo>
                <a:lnTo>
                  <a:pt x="4345806" y="4136598"/>
                </a:lnTo>
                <a:lnTo>
                  <a:pt x="4345806" y="2191590"/>
                </a:lnTo>
                <a:lnTo>
                  <a:pt x="4056575" y="2191590"/>
                </a:lnTo>
                <a:lnTo>
                  <a:pt x="4060248" y="2164054"/>
                </a:lnTo>
                <a:lnTo>
                  <a:pt x="4064839" y="2138353"/>
                </a:lnTo>
                <a:lnTo>
                  <a:pt x="4069430" y="2110816"/>
                </a:lnTo>
                <a:lnTo>
                  <a:pt x="4074939" y="2083279"/>
                </a:lnTo>
                <a:lnTo>
                  <a:pt x="4081366" y="2057578"/>
                </a:lnTo>
                <a:lnTo>
                  <a:pt x="4088712" y="2030960"/>
                </a:lnTo>
                <a:lnTo>
                  <a:pt x="4096057" y="2005259"/>
                </a:lnTo>
                <a:lnTo>
                  <a:pt x="4104321" y="1979558"/>
                </a:lnTo>
                <a:lnTo>
                  <a:pt x="4113503" y="1953857"/>
                </a:lnTo>
                <a:lnTo>
                  <a:pt x="4123603" y="1928156"/>
                </a:lnTo>
                <a:lnTo>
                  <a:pt x="4133703" y="1903373"/>
                </a:lnTo>
                <a:lnTo>
                  <a:pt x="4144721" y="1878590"/>
                </a:lnTo>
                <a:lnTo>
                  <a:pt x="4155740" y="1853807"/>
                </a:lnTo>
                <a:lnTo>
                  <a:pt x="4168594" y="1829024"/>
                </a:lnTo>
                <a:lnTo>
                  <a:pt x="4180531" y="1805159"/>
                </a:lnTo>
                <a:lnTo>
                  <a:pt x="4194304" y="1780376"/>
                </a:lnTo>
                <a:lnTo>
                  <a:pt x="4540463" y="1780376"/>
                </a:lnTo>
                <a:lnTo>
                  <a:pt x="4565254" y="1782212"/>
                </a:lnTo>
                <a:lnTo>
                  <a:pt x="4590045" y="1784965"/>
                </a:lnTo>
                <a:lnTo>
                  <a:pt x="4612082" y="1789555"/>
                </a:lnTo>
                <a:lnTo>
                  <a:pt x="4632282" y="1795062"/>
                </a:lnTo>
                <a:lnTo>
                  <a:pt x="4651564" y="1803323"/>
                </a:lnTo>
                <a:lnTo>
                  <a:pt x="4669010" y="1813420"/>
                </a:lnTo>
                <a:lnTo>
                  <a:pt x="4686455" y="1824435"/>
                </a:lnTo>
                <a:lnTo>
                  <a:pt x="4701146" y="1838203"/>
                </a:lnTo>
                <a:lnTo>
                  <a:pt x="4701146" y="4554238"/>
                </a:lnTo>
                <a:lnTo>
                  <a:pt x="0" y="4554238"/>
                </a:lnTo>
                <a:lnTo>
                  <a:pt x="0" y="2000669"/>
                </a:lnTo>
                <a:lnTo>
                  <a:pt x="0" y="1976804"/>
                </a:lnTo>
                <a:lnTo>
                  <a:pt x="3673" y="1954775"/>
                </a:lnTo>
                <a:lnTo>
                  <a:pt x="8264" y="1933663"/>
                </a:lnTo>
                <a:lnTo>
                  <a:pt x="14691" y="1912552"/>
                </a:lnTo>
                <a:lnTo>
                  <a:pt x="23873" y="1894194"/>
                </a:lnTo>
                <a:lnTo>
                  <a:pt x="34891" y="1875836"/>
                </a:lnTo>
                <a:lnTo>
                  <a:pt x="47746" y="1858396"/>
                </a:lnTo>
                <a:lnTo>
                  <a:pt x="62437" y="1842792"/>
                </a:lnTo>
                <a:lnTo>
                  <a:pt x="78046" y="1828106"/>
                </a:lnTo>
                <a:lnTo>
                  <a:pt x="93656" y="1815256"/>
                </a:lnTo>
                <a:lnTo>
                  <a:pt x="111101" y="1805159"/>
                </a:lnTo>
                <a:lnTo>
                  <a:pt x="129465" y="1796898"/>
                </a:lnTo>
                <a:lnTo>
                  <a:pt x="146911" y="1789555"/>
                </a:lnTo>
                <a:lnTo>
                  <a:pt x="167111" y="1784965"/>
                </a:lnTo>
                <a:lnTo>
                  <a:pt x="185475" y="1782212"/>
                </a:lnTo>
                <a:lnTo>
                  <a:pt x="206593" y="1780376"/>
                </a:lnTo>
                <a:lnTo>
                  <a:pt x="923702" y="1776704"/>
                </a:lnTo>
                <a:close/>
                <a:moveTo>
                  <a:pt x="2044815" y="337182"/>
                </a:moveTo>
                <a:lnTo>
                  <a:pt x="2044713" y="339731"/>
                </a:lnTo>
                <a:lnTo>
                  <a:pt x="4024329" y="339731"/>
                </a:lnTo>
                <a:lnTo>
                  <a:pt x="4024437" y="337182"/>
                </a:lnTo>
                <a:lnTo>
                  <a:pt x="2044815" y="337182"/>
                </a:lnTo>
                <a:close/>
                <a:moveTo>
                  <a:pt x="1706920" y="0"/>
                </a:moveTo>
                <a:lnTo>
                  <a:pt x="4361414" y="0"/>
                </a:lnTo>
                <a:lnTo>
                  <a:pt x="4361414" y="126788"/>
                </a:lnTo>
                <a:lnTo>
                  <a:pt x="4357741" y="245307"/>
                </a:lnTo>
                <a:lnTo>
                  <a:pt x="4354069" y="354638"/>
                </a:lnTo>
                <a:lnTo>
                  <a:pt x="4347641" y="455701"/>
                </a:lnTo>
                <a:lnTo>
                  <a:pt x="4344887" y="503476"/>
                </a:lnTo>
                <a:lnTo>
                  <a:pt x="4340296" y="551251"/>
                </a:lnTo>
                <a:lnTo>
                  <a:pt x="4334787" y="598108"/>
                </a:lnTo>
                <a:lnTo>
                  <a:pt x="4330196" y="644045"/>
                </a:lnTo>
                <a:lnTo>
                  <a:pt x="4323768" y="689064"/>
                </a:lnTo>
                <a:lnTo>
                  <a:pt x="4316423" y="734083"/>
                </a:lnTo>
                <a:lnTo>
                  <a:pt x="4309077" y="778183"/>
                </a:lnTo>
                <a:lnTo>
                  <a:pt x="4301732" y="821364"/>
                </a:lnTo>
                <a:lnTo>
                  <a:pt x="4291631" y="864546"/>
                </a:lnTo>
                <a:lnTo>
                  <a:pt x="4281531" y="907727"/>
                </a:lnTo>
                <a:lnTo>
                  <a:pt x="4271431" y="949990"/>
                </a:lnTo>
                <a:lnTo>
                  <a:pt x="4258577" y="993171"/>
                </a:lnTo>
                <a:lnTo>
                  <a:pt x="4245722" y="1035434"/>
                </a:lnTo>
                <a:lnTo>
                  <a:pt x="4231031" y="1077696"/>
                </a:lnTo>
                <a:lnTo>
                  <a:pt x="4216340" y="1119040"/>
                </a:lnTo>
                <a:lnTo>
                  <a:pt x="4199812" y="1160384"/>
                </a:lnTo>
                <a:lnTo>
                  <a:pt x="4182367" y="1201728"/>
                </a:lnTo>
                <a:lnTo>
                  <a:pt x="4163085" y="1245828"/>
                </a:lnTo>
                <a:lnTo>
                  <a:pt x="4122684" y="1335866"/>
                </a:lnTo>
                <a:lnTo>
                  <a:pt x="4075856" y="1432335"/>
                </a:lnTo>
                <a:lnTo>
                  <a:pt x="4024437" y="1533398"/>
                </a:lnTo>
                <a:lnTo>
                  <a:pt x="3989546" y="1594954"/>
                </a:lnTo>
                <a:lnTo>
                  <a:pt x="3955573" y="1658348"/>
                </a:lnTo>
                <a:lnTo>
                  <a:pt x="3924354" y="1720823"/>
                </a:lnTo>
                <a:lnTo>
                  <a:pt x="3894054" y="1785136"/>
                </a:lnTo>
                <a:lnTo>
                  <a:pt x="3865590" y="1849449"/>
                </a:lnTo>
                <a:lnTo>
                  <a:pt x="3838963" y="1913761"/>
                </a:lnTo>
                <a:lnTo>
                  <a:pt x="3814171" y="1978993"/>
                </a:lnTo>
                <a:lnTo>
                  <a:pt x="3791217" y="2044224"/>
                </a:lnTo>
                <a:lnTo>
                  <a:pt x="3780198" y="2077299"/>
                </a:lnTo>
                <a:lnTo>
                  <a:pt x="3770098" y="2111293"/>
                </a:lnTo>
                <a:lnTo>
                  <a:pt x="3760916" y="2147124"/>
                </a:lnTo>
                <a:lnTo>
                  <a:pt x="3752652" y="2182956"/>
                </a:lnTo>
                <a:lnTo>
                  <a:pt x="3744389" y="2218787"/>
                </a:lnTo>
                <a:lnTo>
                  <a:pt x="3737043" y="2257375"/>
                </a:lnTo>
                <a:lnTo>
                  <a:pt x="3730616" y="2295043"/>
                </a:lnTo>
                <a:lnTo>
                  <a:pt x="3724189" y="2334550"/>
                </a:lnTo>
                <a:lnTo>
                  <a:pt x="3718679" y="2374056"/>
                </a:lnTo>
                <a:lnTo>
                  <a:pt x="3715007" y="2415400"/>
                </a:lnTo>
                <a:lnTo>
                  <a:pt x="3710416" y="2457663"/>
                </a:lnTo>
                <a:lnTo>
                  <a:pt x="3707661" y="2499925"/>
                </a:lnTo>
                <a:lnTo>
                  <a:pt x="3704906" y="2543107"/>
                </a:lnTo>
                <a:lnTo>
                  <a:pt x="3703070" y="2588125"/>
                </a:lnTo>
                <a:lnTo>
                  <a:pt x="3702152" y="2633144"/>
                </a:lnTo>
                <a:lnTo>
                  <a:pt x="3702152" y="2680001"/>
                </a:lnTo>
                <a:lnTo>
                  <a:pt x="3976691" y="2680001"/>
                </a:lnTo>
                <a:lnTo>
                  <a:pt x="3976691" y="3016264"/>
                </a:lnTo>
                <a:lnTo>
                  <a:pt x="798827" y="3016264"/>
                </a:lnTo>
                <a:lnTo>
                  <a:pt x="798827" y="2680001"/>
                </a:lnTo>
                <a:lnTo>
                  <a:pt x="1045821" y="2680001"/>
                </a:lnTo>
                <a:lnTo>
                  <a:pt x="1045821" y="2637738"/>
                </a:lnTo>
                <a:lnTo>
                  <a:pt x="1047657" y="2596394"/>
                </a:lnTo>
                <a:lnTo>
                  <a:pt x="1049494" y="2555969"/>
                </a:lnTo>
                <a:lnTo>
                  <a:pt x="1051330" y="2515544"/>
                </a:lnTo>
                <a:lnTo>
                  <a:pt x="1055003" y="2475119"/>
                </a:lnTo>
                <a:lnTo>
                  <a:pt x="1058676" y="2435613"/>
                </a:lnTo>
                <a:lnTo>
                  <a:pt x="1063267" y="2394269"/>
                </a:lnTo>
                <a:lnTo>
                  <a:pt x="1067858" y="2354762"/>
                </a:lnTo>
                <a:lnTo>
                  <a:pt x="1074285" y="2315256"/>
                </a:lnTo>
                <a:lnTo>
                  <a:pt x="1080712" y="2275749"/>
                </a:lnTo>
                <a:lnTo>
                  <a:pt x="1088058" y="2237162"/>
                </a:lnTo>
                <a:lnTo>
                  <a:pt x="1096321" y="2198575"/>
                </a:lnTo>
                <a:lnTo>
                  <a:pt x="1104585" y="2159068"/>
                </a:lnTo>
                <a:lnTo>
                  <a:pt x="1114686" y="2120481"/>
                </a:lnTo>
                <a:lnTo>
                  <a:pt x="1124786" y="2081893"/>
                </a:lnTo>
                <a:lnTo>
                  <a:pt x="1134886" y="2044224"/>
                </a:lnTo>
                <a:lnTo>
                  <a:pt x="1159677" y="1968886"/>
                </a:lnTo>
                <a:lnTo>
                  <a:pt x="1184468" y="1893549"/>
                </a:lnTo>
                <a:lnTo>
                  <a:pt x="1212014" y="1818211"/>
                </a:lnTo>
                <a:lnTo>
                  <a:pt x="1240478" y="1743792"/>
                </a:lnTo>
                <a:lnTo>
                  <a:pt x="1271696" y="1669373"/>
                </a:lnTo>
                <a:lnTo>
                  <a:pt x="1303833" y="1596791"/>
                </a:lnTo>
                <a:lnTo>
                  <a:pt x="1339643" y="1523291"/>
                </a:lnTo>
                <a:lnTo>
                  <a:pt x="1376370" y="1450710"/>
                </a:lnTo>
                <a:lnTo>
                  <a:pt x="1428707" y="1343216"/>
                </a:lnTo>
                <a:lnTo>
                  <a:pt x="1475535" y="1245828"/>
                </a:lnTo>
                <a:lnTo>
                  <a:pt x="1517772" y="1157628"/>
                </a:lnTo>
                <a:lnTo>
                  <a:pt x="1555418" y="1077696"/>
                </a:lnTo>
                <a:lnTo>
                  <a:pt x="1571027" y="1039109"/>
                </a:lnTo>
                <a:lnTo>
                  <a:pt x="1586637" y="1001440"/>
                </a:lnTo>
                <a:lnTo>
                  <a:pt x="1600409" y="962852"/>
                </a:lnTo>
                <a:lnTo>
                  <a:pt x="1613264" y="925183"/>
                </a:lnTo>
                <a:lnTo>
                  <a:pt x="1624282" y="887515"/>
                </a:lnTo>
                <a:lnTo>
                  <a:pt x="1635300" y="849846"/>
                </a:lnTo>
                <a:lnTo>
                  <a:pt x="1643564" y="812177"/>
                </a:lnTo>
                <a:lnTo>
                  <a:pt x="1651828" y="773589"/>
                </a:lnTo>
                <a:lnTo>
                  <a:pt x="1658256" y="738677"/>
                </a:lnTo>
                <a:lnTo>
                  <a:pt x="1664683" y="701008"/>
                </a:lnTo>
                <a:lnTo>
                  <a:pt x="1670192" y="662420"/>
                </a:lnTo>
                <a:lnTo>
                  <a:pt x="1675701" y="621076"/>
                </a:lnTo>
                <a:lnTo>
                  <a:pt x="1685801" y="534714"/>
                </a:lnTo>
                <a:lnTo>
                  <a:pt x="1693147" y="441920"/>
                </a:lnTo>
                <a:lnTo>
                  <a:pt x="1699574" y="341776"/>
                </a:lnTo>
                <a:lnTo>
                  <a:pt x="1703247" y="235200"/>
                </a:lnTo>
                <a:lnTo>
                  <a:pt x="1705083" y="121275"/>
                </a:lnTo>
                <a:lnTo>
                  <a:pt x="1706920" y="0"/>
                </a:lnTo>
                <a:close/>
              </a:path>
            </a:pathLst>
          </a:custGeom>
          <a:solidFill>
            <a:srgbClr val="218A44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7171517" y="169125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7188789" y="2048914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512606" y="433977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8529878" y="4697442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822726" y="425269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6" name="矩形 55"/>
          <p:cNvSpPr/>
          <p:nvPr/>
        </p:nvSpPr>
        <p:spPr>
          <a:xfrm>
            <a:off x="1616123" y="4610358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KSO_Shape"/>
          <p:cNvSpPr/>
          <p:nvPr/>
        </p:nvSpPr>
        <p:spPr bwMode="auto">
          <a:xfrm>
            <a:off x="5815230" y="3210210"/>
            <a:ext cx="1255155" cy="1151113"/>
          </a:xfrm>
          <a:custGeom>
            <a:avLst/>
            <a:gdLst>
              <a:gd name="T0" fmla="*/ 714858487 w 3746"/>
              <a:gd name="T1" fmla="*/ 582812132 h 3435"/>
              <a:gd name="T2" fmla="*/ 578584914 w 3746"/>
              <a:gd name="T3" fmla="*/ 702469979 h 3435"/>
              <a:gd name="T4" fmla="*/ 297492227 w 3746"/>
              <a:gd name="T5" fmla="*/ 712865271 h 3435"/>
              <a:gd name="T6" fmla="*/ 175538758 w 3746"/>
              <a:gd name="T7" fmla="*/ 461075515 h 3435"/>
              <a:gd name="T8" fmla="*/ 434689460 w 3746"/>
              <a:gd name="T9" fmla="*/ 74612703 h 3435"/>
              <a:gd name="T10" fmla="*/ 692454191 w 3746"/>
              <a:gd name="T11" fmla="*/ 442364662 h 3435"/>
              <a:gd name="T12" fmla="*/ 729872055 w 3746"/>
              <a:gd name="T13" fmla="*/ 485099367 h 3435"/>
              <a:gd name="T14" fmla="*/ 738417598 w 3746"/>
              <a:gd name="T15" fmla="*/ 354815521 h 3435"/>
              <a:gd name="T16" fmla="*/ 738879909 w 3746"/>
              <a:gd name="T17" fmla="*/ 235157674 h 3435"/>
              <a:gd name="T18" fmla="*/ 433534644 w 3746"/>
              <a:gd name="T19" fmla="*/ 32109186 h 3435"/>
              <a:gd name="T20" fmla="*/ 431917998 w 3746"/>
              <a:gd name="T21" fmla="*/ 32109186 h 3435"/>
              <a:gd name="T22" fmla="*/ 236977563 w 3746"/>
              <a:gd name="T23" fmla="*/ 89859100 h 3435"/>
              <a:gd name="T24" fmla="*/ 217575886 w 3746"/>
              <a:gd name="T25" fmla="*/ 103950036 h 3435"/>
              <a:gd name="T26" fmla="*/ 199559699 w 3746"/>
              <a:gd name="T27" fmla="*/ 119657847 h 3435"/>
              <a:gd name="T28" fmla="*/ 182929964 w 3746"/>
              <a:gd name="T29" fmla="*/ 136289930 h 3435"/>
              <a:gd name="T30" fmla="*/ 168147551 w 3746"/>
              <a:gd name="T31" fmla="*/ 154076992 h 3435"/>
              <a:gd name="T32" fmla="*/ 154982264 w 3746"/>
              <a:gd name="T33" fmla="*/ 173019032 h 3435"/>
              <a:gd name="T34" fmla="*/ 143433624 w 3746"/>
              <a:gd name="T35" fmla="*/ 192884864 h 3435"/>
              <a:gd name="T36" fmla="*/ 133963940 w 3746"/>
              <a:gd name="T37" fmla="*/ 213443779 h 3435"/>
              <a:gd name="T38" fmla="*/ 146898072 w 3746"/>
              <a:gd name="T39" fmla="*/ 242549924 h 3435"/>
              <a:gd name="T40" fmla="*/ 151055986 w 3746"/>
              <a:gd name="T41" fmla="*/ 477938305 h 3435"/>
              <a:gd name="T42" fmla="*/ 0 w 3746"/>
              <a:gd name="T43" fmla="*/ 361514688 h 3435"/>
              <a:gd name="T44" fmla="*/ 432148673 w 3746"/>
              <a:gd name="T45" fmla="*/ 0 h 3435"/>
              <a:gd name="T46" fmla="*/ 433303489 w 3746"/>
              <a:gd name="T47" fmla="*/ 0 h 3435"/>
              <a:gd name="T48" fmla="*/ 865221487 w 3746"/>
              <a:gd name="T49" fmla="*/ 361514688 h 3435"/>
              <a:gd name="T50" fmla="*/ 664737647 w 3746"/>
              <a:gd name="T51" fmla="*/ 377915582 h 3435"/>
              <a:gd name="T52" fmla="*/ 649031573 w 3746"/>
              <a:gd name="T53" fmla="*/ 372833771 h 3435"/>
              <a:gd name="T54" fmla="*/ 633325499 w 3746"/>
              <a:gd name="T55" fmla="*/ 366365792 h 3435"/>
              <a:gd name="T56" fmla="*/ 612537850 w 3746"/>
              <a:gd name="T57" fmla="*/ 355277416 h 3435"/>
              <a:gd name="T58" fmla="*/ 594522144 w 3746"/>
              <a:gd name="T59" fmla="*/ 343727626 h 3435"/>
              <a:gd name="T60" fmla="*/ 572579679 w 3746"/>
              <a:gd name="T61" fmla="*/ 325247481 h 3435"/>
              <a:gd name="T62" fmla="*/ 555488114 w 3746"/>
              <a:gd name="T63" fmla="*/ 306767816 h 3435"/>
              <a:gd name="T64" fmla="*/ 536317111 w 3746"/>
              <a:gd name="T65" fmla="*/ 278585462 h 3435"/>
              <a:gd name="T66" fmla="*/ 373943640 w 3746"/>
              <a:gd name="T67" fmla="*/ 395240748 h 3435"/>
              <a:gd name="T68" fmla="*/ 398888723 w 3746"/>
              <a:gd name="T69" fmla="*/ 252944735 h 3435"/>
              <a:gd name="T70" fmla="*/ 385030451 w 3746"/>
              <a:gd name="T71" fmla="*/ 276044797 h 3435"/>
              <a:gd name="T72" fmla="*/ 369093221 w 3746"/>
              <a:gd name="T73" fmla="*/ 298682482 h 3435"/>
              <a:gd name="T74" fmla="*/ 331675838 w 3746"/>
              <a:gd name="T75" fmla="*/ 341648375 h 3435"/>
              <a:gd name="T76" fmla="*/ 314121962 w 3746"/>
              <a:gd name="T77" fmla="*/ 358280458 h 3435"/>
              <a:gd name="T78" fmla="*/ 295644426 w 3746"/>
              <a:gd name="T79" fmla="*/ 374219457 h 3435"/>
              <a:gd name="T80" fmla="*/ 275087932 w 3746"/>
              <a:gd name="T81" fmla="*/ 390620352 h 3435"/>
              <a:gd name="T82" fmla="*/ 259150703 w 3746"/>
              <a:gd name="T83" fmla="*/ 401939435 h 3435"/>
              <a:gd name="T84" fmla="*/ 244137614 w 3746"/>
              <a:gd name="T85" fmla="*/ 412103539 h 3435"/>
              <a:gd name="T86" fmla="*/ 230510017 w 3746"/>
              <a:gd name="T87" fmla="*/ 420650287 h 3435"/>
              <a:gd name="T88" fmla="*/ 220347348 w 3746"/>
              <a:gd name="T89" fmla="*/ 426656371 h 3435"/>
              <a:gd name="T90" fmla="*/ 434227630 w 3746"/>
              <a:gd name="T91" fmla="*/ 745436353 h 3435"/>
              <a:gd name="T92" fmla="*/ 509524227 w 3746"/>
              <a:gd name="T93" fmla="*/ 663893295 h 3435"/>
              <a:gd name="T94" fmla="*/ 426143437 w 3746"/>
              <a:gd name="T95" fmla="*/ 644951254 h 3435"/>
              <a:gd name="T96" fmla="*/ 511372029 w 3746"/>
              <a:gd name="T97" fmla="*/ 630629130 h 3435"/>
              <a:gd name="T98" fmla="*/ 664737647 w 3746"/>
              <a:gd name="T99" fmla="*/ 377915582 h 3435"/>
              <a:gd name="T100" fmla="*/ 612769005 w 3746"/>
              <a:gd name="T101" fmla="*/ 487640514 h 3435"/>
              <a:gd name="T102" fmla="*/ 537010097 w 3746"/>
              <a:gd name="T103" fmla="*/ 437975454 h 3435"/>
              <a:gd name="T104" fmla="*/ 414825952 w 3746"/>
              <a:gd name="T105" fmla="*/ 487640514 h 3435"/>
              <a:gd name="T106" fmla="*/ 339067044 w 3746"/>
              <a:gd name="T107" fmla="*/ 437975454 h 343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746" h="3435">
                <a:moveTo>
                  <a:pt x="3292" y="2123"/>
                </a:moveTo>
                <a:cubicBezTo>
                  <a:pt x="3263" y="2291"/>
                  <a:pt x="3190" y="2422"/>
                  <a:pt x="3095" y="2523"/>
                </a:cubicBezTo>
                <a:cubicBezTo>
                  <a:pt x="3200" y="3020"/>
                  <a:pt x="3325" y="3140"/>
                  <a:pt x="3443" y="3168"/>
                </a:cubicBezTo>
                <a:cubicBezTo>
                  <a:pt x="3414" y="3215"/>
                  <a:pt x="2780" y="3404"/>
                  <a:pt x="2505" y="3041"/>
                </a:cubicBezTo>
                <a:cubicBezTo>
                  <a:pt x="2317" y="3280"/>
                  <a:pt x="2098" y="3435"/>
                  <a:pt x="1882" y="3435"/>
                </a:cubicBezTo>
                <a:cubicBezTo>
                  <a:pt x="1680" y="3435"/>
                  <a:pt x="1472" y="3299"/>
                  <a:pt x="1288" y="3086"/>
                </a:cubicBezTo>
                <a:cubicBezTo>
                  <a:pt x="994" y="3383"/>
                  <a:pt x="389" y="3168"/>
                  <a:pt x="389" y="3168"/>
                </a:cubicBezTo>
                <a:cubicBezTo>
                  <a:pt x="389" y="3168"/>
                  <a:pt x="656" y="3041"/>
                  <a:pt x="760" y="1996"/>
                </a:cubicBezTo>
                <a:cubicBezTo>
                  <a:pt x="722" y="1830"/>
                  <a:pt x="701" y="1664"/>
                  <a:pt x="701" y="1504"/>
                </a:cubicBezTo>
                <a:cubicBezTo>
                  <a:pt x="701" y="645"/>
                  <a:pt x="1313" y="323"/>
                  <a:pt x="1882" y="323"/>
                </a:cubicBezTo>
                <a:cubicBezTo>
                  <a:pt x="2451" y="323"/>
                  <a:pt x="3038" y="645"/>
                  <a:pt x="3038" y="1504"/>
                </a:cubicBezTo>
                <a:cubicBezTo>
                  <a:pt x="3038" y="1637"/>
                  <a:pt x="3024" y="1776"/>
                  <a:pt x="2998" y="1915"/>
                </a:cubicBezTo>
                <a:cubicBezTo>
                  <a:pt x="3017" y="2069"/>
                  <a:pt x="3036" y="2203"/>
                  <a:pt x="3056" y="2322"/>
                </a:cubicBezTo>
                <a:cubicBezTo>
                  <a:pt x="3098" y="2258"/>
                  <a:pt x="3134" y="2185"/>
                  <a:pt x="3160" y="2100"/>
                </a:cubicBezTo>
                <a:cubicBezTo>
                  <a:pt x="3137" y="2091"/>
                  <a:pt x="3114" y="2082"/>
                  <a:pt x="3093" y="2069"/>
                </a:cubicBezTo>
                <a:cubicBezTo>
                  <a:pt x="3159" y="1904"/>
                  <a:pt x="3197" y="1724"/>
                  <a:pt x="3197" y="1536"/>
                </a:cubicBezTo>
                <a:cubicBezTo>
                  <a:pt x="3197" y="1365"/>
                  <a:pt x="3165" y="1202"/>
                  <a:pt x="3110" y="1050"/>
                </a:cubicBezTo>
                <a:cubicBezTo>
                  <a:pt x="3139" y="1036"/>
                  <a:pt x="3169" y="1025"/>
                  <a:pt x="3199" y="1018"/>
                </a:cubicBezTo>
                <a:cubicBezTo>
                  <a:pt x="3049" y="513"/>
                  <a:pt x="2515" y="139"/>
                  <a:pt x="1877" y="139"/>
                </a:cubicBezTo>
                <a:cubicBezTo>
                  <a:pt x="1877" y="139"/>
                  <a:pt x="1877" y="139"/>
                  <a:pt x="1877" y="139"/>
                </a:cubicBezTo>
                <a:cubicBezTo>
                  <a:pt x="1876" y="139"/>
                  <a:pt x="1874" y="139"/>
                  <a:pt x="1873" y="139"/>
                </a:cubicBezTo>
                <a:cubicBezTo>
                  <a:pt x="1872" y="139"/>
                  <a:pt x="1871" y="139"/>
                  <a:pt x="1870" y="139"/>
                </a:cubicBezTo>
                <a:cubicBezTo>
                  <a:pt x="1870" y="139"/>
                  <a:pt x="1870" y="139"/>
                  <a:pt x="1870" y="139"/>
                </a:cubicBezTo>
                <a:cubicBezTo>
                  <a:pt x="1551" y="139"/>
                  <a:pt x="1258" y="232"/>
                  <a:pt x="1026" y="389"/>
                </a:cubicBezTo>
                <a:cubicBezTo>
                  <a:pt x="1024" y="390"/>
                  <a:pt x="1022" y="391"/>
                  <a:pt x="1021" y="392"/>
                </a:cubicBezTo>
                <a:cubicBezTo>
                  <a:pt x="994" y="411"/>
                  <a:pt x="967" y="430"/>
                  <a:pt x="942" y="450"/>
                </a:cubicBezTo>
                <a:cubicBezTo>
                  <a:pt x="938" y="453"/>
                  <a:pt x="935" y="457"/>
                  <a:pt x="931" y="459"/>
                </a:cubicBezTo>
                <a:cubicBezTo>
                  <a:pt x="908" y="478"/>
                  <a:pt x="885" y="497"/>
                  <a:pt x="864" y="518"/>
                </a:cubicBezTo>
                <a:cubicBezTo>
                  <a:pt x="858" y="522"/>
                  <a:pt x="854" y="528"/>
                  <a:pt x="848" y="533"/>
                </a:cubicBezTo>
                <a:cubicBezTo>
                  <a:pt x="829" y="552"/>
                  <a:pt x="810" y="570"/>
                  <a:pt x="792" y="590"/>
                </a:cubicBezTo>
                <a:cubicBezTo>
                  <a:pt x="785" y="598"/>
                  <a:pt x="779" y="606"/>
                  <a:pt x="773" y="613"/>
                </a:cubicBezTo>
                <a:cubicBezTo>
                  <a:pt x="757" y="631"/>
                  <a:pt x="742" y="649"/>
                  <a:pt x="728" y="667"/>
                </a:cubicBezTo>
                <a:cubicBezTo>
                  <a:pt x="720" y="678"/>
                  <a:pt x="713" y="689"/>
                  <a:pt x="705" y="699"/>
                </a:cubicBezTo>
                <a:cubicBezTo>
                  <a:pt x="693" y="716"/>
                  <a:pt x="681" y="732"/>
                  <a:pt x="671" y="749"/>
                </a:cubicBezTo>
                <a:cubicBezTo>
                  <a:pt x="662" y="763"/>
                  <a:pt x="654" y="777"/>
                  <a:pt x="646" y="792"/>
                </a:cubicBezTo>
                <a:cubicBezTo>
                  <a:pt x="638" y="806"/>
                  <a:pt x="629" y="820"/>
                  <a:pt x="621" y="835"/>
                </a:cubicBezTo>
                <a:cubicBezTo>
                  <a:pt x="612" y="853"/>
                  <a:pt x="603" y="872"/>
                  <a:pt x="595" y="891"/>
                </a:cubicBezTo>
                <a:cubicBezTo>
                  <a:pt x="590" y="902"/>
                  <a:pt x="585" y="913"/>
                  <a:pt x="580" y="924"/>
                </a:cubicBezTo>
                <a:cubicBezTo>
                  <a:pt x="568" y="955"/>
                  <a:pt x="557" y="986"/>
                  <a:pt x="547" y="1018"/>
                </a:cubicBezTo>
                <a:cubicBezTo>
                  <a:pt x="578" y="1025"/>
                  <a:pt x="608" y="1036"/>
                  <a:pt x="636" y="1050"/>
                </a:cubicBezTo>
                <a:cubicBezTo>
                  <a:pt x="581" y="1202"/>
                  <a:pt x="550" y="1365"/>
                  <a:pt x="550" y="1536"/>
                </a:cubicBezTo>
                <a:cubicBezTo>
                  <a:pt x="550" y="1724"/>
                  <a:pt x="587" y="1904"/>
                  <a:pt x="654" y="2069"/>
                </a:cubicBezTo>
                <a:cubicBezTo>
                  <a:pt x="595" y="2104"/>
                  <a:pt x="528" y="2123"/>
                  <a:pt x="458" y="2123"/>
                </a:cubicBezTo>
                <a:cubicBezTo>
                  <a:pt x="205" y="2123"/>
                  <a:pt x="0" y="1873"/>
                  <a:pt x="0" y="1565"/>
                </a:cubicBezTo>
                <a:cubicBezTo>
                  <a:pt x="0" y="1289"/>
                  <a:pt x="165" y="1061"/>
                  <a:pt x="380" y="1016"/>
                </a:cubicBezTo>
                <a:cubicBezTo>
                  <a:pt x="535" y="435"/>
                  <a:pt x="1143" y="0"/>
                  <a:pt x="1871" y="0"/>
                </a:cubicBezTo>
                <a:cubicBezTo>
                  <a:pt x="1872" y="0"/>
                  <a:pt x="1872" y="0"/>
                  <a:pt x="1873" y="0"/>
                </a:cubicBezTo>
                <a:cubicBezTo>
                  <a:pt x="1874" y="0"/>
                  <a:pt x="1875" y="0"/>
                  <a:pt x="1876" y="0"/>
                </a:cubicBezTo>
                <a:cubicBezTo>
                  <a:pt x="2604" y="0"/>
                  <a:pt x="3212" y="435"/>
                  <a:pt x="3366" y="1016"/>
                </a:cubicBezTo>
                <a:cubicBezTo>
                  <a:pt x="3582" y="1061"/>
                  <a:pt x="3746" y="1289"/>
                  <a:pt x="3746" y="1565"/>
                </a:cubicBezTo>
                <a:cubicBezTo>
                  <a:pt x="3746" y="1872"/>
                  <a:pt x="3543" y="2120"/>
                  <a:pt x="3292" y="2123"/>
                </a:cubicBezTo>
                <a:close/>
                <a:moveTo>
                  <a:pt x="2878" y="1636"/>
                </a:moveTo>
                <a:cubicBezTo>
                  <a:pt x="2862" y="1631"/>
                  <a:pt x="2843" y="1625"/>
                  <a:pt x="2823" y="1618"/>
                </a:cubicBezTo>
                <a:cubicBezTo>
                  <a:pt x="2819" y="1616"/>
                  <a:pt x="2815" y="1615"/>
                  <a:pt x="2810" y="1614"/>
                </a:cubicBezTo>
                <a:cubicBezTo>
                  <a:pt x="2791" y="1606"/>
                  <a:pt x="2771" y="1599"/>
                  <a:pt x="2749" y="1589"/>
                </a:cubicBezTo>
                <a:cubicBezTo>
                  <a:pt x="2747" y="1588"/>
                  <a:pt x="2745" y="1587"/>
                  <a:pt x="2742" y="1586"/>
                </a:cubicBezTo>
                <a:cubicBezTo>
                  <a:pt x="2719" y="1575"/>
                  <a:pt x="2695" y="1563"/>
                  <a:pt x="2671" y="1549"/>
                </a:cubicBezTo>
                <a:cubicBezTo>
                  <a:pt x="2665" y="1546"/>
                  <a:pt x="2658" y="1542"/>
                  <a:pt x="2652" y="1538"/>
                </a:cubicBezTo>
                <a:cubicBezTo>
                  <a:pt x="2629" y="1525"/>
                  <a:pt x="2606" y="1510"/>
                  <a:pt x="2582" y="1493"/>
                </a:cubicBezTo>
                <a:cubicBezTo>
                  <a:pt x="2580" y="1491"/>
                  <a:pt x="2577" y="1490"/>
                  <a:pt x="2574" y="1488"/>
                </a:cubicBezTo>
                <a:cubicBezTo>
                  <a:pt x="2549" y="1469"/>
                  <a:pt x="2524" y="1448"/>
                  <a:pt x="2499" y="1426"/>
                </a:cubicBezTo>
                <a:cubicBezTo>
                  <a:pt x="2492" y="1420"/>
                  <a:pt x="2486" y="1414"/>
                  <a:pt x="2479" y="1408"/>
                </a:cubicBezTo>
                <a:cubicBezTo>
                  <a:pt x="2455" y="1385"/>
                  <a:pt x="2432" y="1360"/>
                  <a:pt x="2409" y="1332"/>
                </a:cubicBezTo>
                <a:cubicBezTo>
                  <a:pt x="2408" y="1331"/>
                  <a:pt x="2406" y="1329"/>
                  <a:pt x="2405" y="1328"/>
                </a:cubicBezTo>
                <a:cubicBezTo>
                  <a:pt x="2381" y="1299"/>
                  <a:pt x="2359" y="1267"/>
                  <a:pt x="2338" y="1232"/>
                </a:cubicBezTo>
                <a:cubicBezTo>
                  <a:pt x="2333" y="1224"/>
                  <a:pt x="2327" y="1215"/>
                  <a:pt x="2322" y="1206"/>
                </a:cubicBezTo>
                <a:cubicBezTo>
                  <a:pt x="2302" y="1170"/>
                  <a:pt x="2282" y="1132"/>
                  <a:pt x="2264" y="1090"/>
                </a:cubicBezTo>
                <a:cubicBezTo>
                  <a:pt x="2060" y="1680"/>
                  <a:pt x="1619" y="1711"/>
                  <a:pt x="1619" y="1711"/>
                </a:cubicBezTo>
                <a:cubicBezTo>
                  <a:pt x="1619" y="1711"/>
                  <a:pt x="1819" y="1458"/>
                  <a:pt x="1780" y="990"/>
                </a:cubicBezTo>
                <a:cubicBezTo>
                  <a:pt x="1763" y="1027"/>
                  <a:pt x="1745" y="1061"/>
                  <a:pt x="1727" y="1095"/>
                </a:cubicBezTo>
                <a:cubicBezTo>
                  <a:pt x="1721" y="1106"/>
                  <a:pt x="1715" y="1116"/>
                  <a:pt x="1709" y="1126"/>
                </a:cubicBezTo>
                <a:cubicBezTo>
                  <a:pt x="1695" y="1150"/>
                  <a:pt x="1681" y="1173"/>
                  <a:pt x="1667" y="1195"/>
                </a:cubicBezTo>
                <a:cubicBezTo>
                  <a:pt x="1660" y="1206"/>
                  <a:pt x="1653" y="1216"/>
                  <a:pt x="1646" y="1226"/>
                </a:cubicBezTo>
                <a:cubicBezTo>
                  <a:pt x="1630" y="1249"/>
                  <a:pt x="1614" y="1271"/>
                  <a:pt x="1598" y="1293"/>
                </a:cubicBezTo>
                <a:cubicBezTo>
                  <a:pt x="1592" y="1301"/>
                  <a:pt x="1586" y="1309"/>
                  <a:pt x="1580" y="1317"/>
                </a:cubicBezTo>
                <a:cubicBezTo>
                  <a:pt x="1534" y="1375"/>
                  <a:pt x="1485" y="1429"/>
                  <a:pt x="1436" y="1479"/>
                </a:cubicBezTo>
                <a:cubicBezTo>
                  <a:pt x="1429" y="1485"/>
                  <a:pt x="1423" y="1492"/>
                  <a:pt x="1417" y="1498"/>
                </a:cubicBezTo>
                <a:cubicBezTo>
                  <a:pt x="1398" y="1516"/>
                  <a:pt x="1379" y="1534"/>
                  <a:pt x="1360" y="1551"/>
                </a:cubicBezTo>
                <a:cubicBezTo>
                  <a:pt x="1353" y="1558"/>
                  <a:pt x="1346" y="1564"/>
                  <a:pt x="1339" y="1570"/>
                </a:cubicBezTo>
                <a:cubicBezTo>
                  <a:pt x="1319" y="1588"/>
                  <a:pt x="1300" y="1604"/>
                  <a:pt x="1280" y="1620"/>
                </a:cubicBezTo>
                <a:cubicBezTo>
                  <a:pt x="1275" y="1625"/>
                  <a:pt x="1270" y="1629"/>
                  <a:pt x="1264" y="1634"/>
                </a:cubicBezTo>
                <a:cubicBezTo>
                  <a:pt x="1240" y="1654"/>
                  <a:pt x="1215" y="1673"/>
                  <a:pt x="1191" y="1691"/>
                </a:cubicBezTo>
                <a:cubicBezTo>
                  <a:pt x="1189" y="1692"/>
                  <a:pt x="1188" y="1693"/>
                  <a:pt x="1186" y="1695"/>
                </a:cubicBezTo>
                <a:cubicBezTo>
                  <a:pt x="1164" y="1711"/>
                  <a:pt x="1143" y="1726"/>
                  <a:pt x="1122" y="1740"/>
                </a:cubicBezTo>
                <a:cubicBezTo>
                  <a:pt x="1114" y="1746"/>
                  <a:pt x="1107" y="1751"/>
                  <a:pt x="1100" y="1756"/>
                </a:cubicBezTo>
                <a:cubicBezTo>
                  <a:pt x="1085" y="1765"/>
                  <a:pt x="1071" y="1775"/>
                  <a:pt x="1057" y="1784"/>
                </a:cubicBezTo>
                <a:cubicBezTo>
                  <a:pt x="1049" y="1789"/>
                  <a:pt x="1041" y="1794"/>
                  <a:pt x="1032" y="1800"/>
                </a:cubicBezTo>
                <a:cubicBezTo>
                  <a:pt x="1021" y="1807"/>
                  <a:pt x="1009" y="1814"/>
                  <a:pt x="998" y="1821"/>
                </a:cubicBezTo>
                <a:cubicBezTo>
                  <a:pt x="990" y="1826"/>
                  <a:pt x="981" y="1831"/>
                  <a:pt x="973" y="1836"/>
                </a:cubicBezTo>
                <a:cubicBezTo>
                  <a:pt x="966" y="1840"/>
                  <a:pt x="960" y="1843"/>
                  <a:pt x="954" y="1847"/>
                </a:cubicBezTo>
                <a:cubicBezTo>
                  <a:pt x="930" y="1861"/>
                  <a:pt x="908" y="1872"/>
                  <a:pt x="890" y="1882"/>
                </a:cubicBezTo>
                <a:cubicBezTo>
                  <a:pt x="1010" y="2545"/>
                  <a:pt x="1458" y="3227"/>
                  <a:pt x="1880" y="3227"/>
                </a:cubicBezTo>
                <a:cubicBezTo>
                  <a:pt x="2080" y="3227"/>
                  <a:pt x="2282" y="3073"/>
                  <a:pt x="2451" y="2842"/>
                </a:cubicBezTo>
                <a:cubicBezTo>
                  <a:pt x="2354" y="2861"/>
                  <a:pt x="2268" y="2870"/>
                  <a:pt x="2206" y="2874"/>
                </a:cubicBezTo>
                <a:cubicBezTo>
                  <a:pt x="2175" y="2938"/>
                  <a:pt x="2111" y="2982"/>
                  <a:pt x="2035" y="2982"/>
                </a:cubicBezTo>
                <a:cubicBezTo>
                  <a:pt x="1930" y="2982"/>
                  <a:pt x="1845" y="2897"/>
                  <a:pt x="1845" y="2792"/>
                </a:cubicBezTo>
                <a:cubicBezTo>
                  <a:pt x="1845" y="2687"/>
                  <a:pt x="1930" y="2602"/>
                  <a:pt x="2035" y="2602"/>
                </a:cubicBezTo>
                <a:cubicBezTo>
                  <a:pt x="2118" y="2602"/>
                  <a:pt x="2188" y="2656"/>
                  <a:pt x="2214" y="2730"/>
                </a:cubicBezTo>
                <a:cubicBezTo>
                  <a:pt x="2305" y="2726"/>
                  <a:pt x="2430" y="2712"/>
                  <a:pt x="2563" y="2671"/>
                </a:cubicBezTo>
                <a:cubicBezTo>
                  <a:pt x="2739" y="2370"/>
                  <a:pt x="2862" y="1987"/>
                  <a:pt x="2878" y="1636"/>
                </a:cubicBezTo>
                <a:close/>
                <a:moveTo>
                  <a:pt x="2325" y="1896"/>
                </a:moveTo>
                <a:cubicBezTo>
                  <a:pt x="2489" y="1896"/>
                  <a:pt x="2625" y="1989"/>
                  <a:pt x="2653" y="2111"/>
                </a:cubicBezTo>
                <a:cubicBezTo>
                  <a:pt x="1997" y="2111"/>
                  <a:pt x="1997" y="2111"/>
                  <a:pt x="1997" y="2111"/>
                </a:cubicBezTo>
                <a:cubicBezTo>
                  <a:pt x="2025" y="1989"/>
                  <a:pt x="2161" y="1896"/>
                  <a:pt x="2325" y="1896"/>
                </a:cubicBezTo>
                <a:close/>
                <a:moveTo>
                  <a:pt x="1468" y="1896"/>
                </a:moveTo>
                <a:cubicBezTo>
                  <a:pt x="1632" y="1896"/>
                  <a:pt x="1768" y="1989"/>
                  <a:pt x="1796" y="2111"/>
                </a:cubicBezTo>
                <a:cubicBezTo>
                  <a:pt x="1140" y="2111"/>
                  <a:pt x="1140" y="2111"/>
                  <a:pt x="1140" y="2111"/>
                </a:cubicBezTo>
                <a:cubicBezTo>
                  <a:pt x="1168" y="1989"/>
                  <a:pt x="1303" y="1896"/>
                  <a:pt x="1468" y="1896"/>
                </a:cubicBezTo>
                <a:close/>
              </a:path>
            </a:pathLst>
          </a:custGeom>
          <a:solidFill>
            <a:srgbClr val="A7C416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flipV="1">
            <a:off x="2747479" y="-38452"/>
            <a:ext cx="4318966" cy="961251"/>
          </a:xfrm>
          <a:custGeom>
            <a:avLst/>
            <a:gdLst>
              <a:gd name="connsiteX0" fmla="*/ 0 w 3021108"/>
              <a:gd name="connsiteY0" fmla="*/ 917006 h 917006"/>
              <a:gd name="connsiteX1" fmla="*/ 1510554 w 3021108"/>
              <a:gd name="connsiteY1" fmla="*/ 0 h 917006"/>
              <a:gd name="connsiteX2" fmla="*/ 3021108 w 3021108"/>
              <a:gd name="connsiteY2" fmla="*/ 917006 h 917006"/>
              <a:gd name="connsiteX3" fmla="*/ 0 w 3021108"/>
              <a:gd name="connsiteY3" fmla="*/ 917006 h 917006"/>
              <a:gd name="connsiteX0-1" fmla="*/ 0 w 3021108"/>
              <a:gd name="connsiteY0-2" fmla="*/ 1256219 h 1256219"/>
              <a:gd name="connsiteX1-3" fmla="*/ 2085741 w 3021108"/>
              <a:gd name="connsiteY1-4" fmla="*/ 0 h 1256219"/>
              <a:gd name="connsiteX2-5" fmla="*/ 3021108 w 3021108"/>
              <a:gd name="connsiteY2-6" fmla="*/ 1256219 h 1256219"/>
              <a:gd name="connsiteX3-7" fmla="*/ 0 w 3021108"/>
              <a:gd name="connsiteY3-8" fmla="*/ 1256219 h 1256219"/>
              <a:gd name="connsiteX0-9" fmla="*/ 0 w 3021108"/>
              <a:gd name="connsiteY0-10" fmla="*/ 931755 h 931755"/>
              <a:gd name="connsiteX1-11" fmla="*/ 1554799 w 3021108"/>
              <a:gd name="connsiteY1-12" fmla="*/ 0 h 931755"/>
              <a:gd name="connsiteX2-13" fmla="*/ 3021108 w 3021108"/>
              <a:gd name="connsiteY2-14" fmla="*/ 931755 h 931755"/>
              <a:gd name="connsiteX3-15" fmla="*/ 0 w 3021108"/>
              <a:gd name="connsiteY3-16" fmla="*/ 931755 h 931755"/>
              <a:gd name="connsiteX0-17" fmla="*/ 0 w 4318966"/>
              <a:gd name="connsiteY0-18" fmla="*/ 931755 h 961251"/>
              <a:gd name="connsiteX1-19" fmla="*/ 1554799 w 4318966"/>
              <a:gd name="connsiteY1-20" fmla="*/ 0 h 961251"/>
              <a:gd name="connsiteX2-21" fmla="*/ 4318966 w 4318966"/>
              <a:gd name="connsiteY2-22" fmla="*/ 961251 h 961251"/>
              <a:gd name="connsiteX3-23" fmla="*/ 0 w 4318966"/>
              <a:gd name="connsiteY3-24" fmla="*/ 931755 h 9612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18966" h="961251">
                <a:moveTo>
                  <a:pt x="0" y="931755"/>
                </a:moveTo>
                <a:lnTo>
                  <a:pt x="1554799" y="0"/>
                </a:lnTo>
                <a:lnTo>
                  <a:pt x="4318966" y="961251"/>
                </a:lnTo>
                <a:lnTo>
                  <a:pt x="0" y="931755"/>
                </a:lnTo>
                <a:close/>
              </a:path>
            </a:pathLst>
          </a:custGeom>
          <a:solidFill>
            <a:srgbClr val="169A4D"/>
          </a:solidFill>
          <a:ln>
            <a:solidFill>
              <a:srgbClr val="9C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21"/>
          <p:cNvSpPr/>
          <p:nvPr/>
        </p:nvSpPr>
        <p:spPr>
          <a:xfrm flipV="1">
            <a:off x="572367" y="-93298"/>
            <a:ext cx="3287762" cy="1338110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48054" h="1107863">
                <a:moveTo>
                  <a:pt x="0" y="1085979"/>
                </a:moveTo>
                <a:lnTo>
                  <a:pt x="4948054" y="0"/>
                </a:lnTo>
                <a:lnTo>
                  <a:pt x="3365580" y="1107863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1"/>
          <p:cNvSpPr/>
          <p:nvPr/>
        </p:nvSpPr>
        <p:spPr>
          <a:xfrm flipV="1">
            <a:off x="3860129" y="-66866"/>
            <a:ext cx="3932344" cy="1341174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3365579"/>
              <a:gd name="connsiteY0-82" fmla="*/ 1110400 h 1132284"/>
              <a:gd name="connsiteX1-83" fmla="*/ 2351099 w 3365579"/>
              <a:gd name="connsiteY1-84" fmla="*/ 0 h 1132284"/>
              <a:gd name="connsiteX2-85" fmla="*/ 3365580 w 3365579"/>
              <a:gd name="connsiteY2-86" fmla="*/ 1132284 h 1132284"/>
              <a:gd name="connsiteX3-87" fmla="*/ 0 w 3365579"/>
              <a:gd name="connsiteY3-88" fmla="*/ 1110400 h 1132284"/>
              <a:gd name="connsiteX0-89" fmla="*/ 0 w 5918144"/>
              <a:gd name="connsiteY0-90" fmla="*/ 1110400 h 1110400"/>
              <a:gd name="connsiteX1-91" fmla="*/ 2351099 w 5918144"/>
              <a:gd name="connsiteY1-92" fmla="*/ 0 h 1110400"/>
              <a:gd name="connsiteX2-93" fmla="*/ 5918144 w 5918144"/>
              <a:gd name="connsiteY2-94" fmla="*/ 1059020 h 1110400"/>
              <a:gd name="connsiteX3-95" fmla="*/ 0 w 5918144"/>
              <a:gd name="connsiteY3-96" fmla="*/ 1110400 h 1110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918144" h="1110400">
                <a:moveTo>
                  <a:pt x="0" y="1110400"/>
                </a:moveTo>
                <a:lnTo>
                  <a:pt x="2351099" y="0"/>
                </a:lnTo>
                <a:lnTo>
                  <a:pt x="5918144" y="1059020"/>
                </a:lnTo>
                <a:lnTo>
                  <a:pt x="0" y="11104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stCxn id="3" idx="1"/>
          </p:cNvCxnSpPr>
          <p:nvPr/>
        </p:nvCxnSpPr>
        <p:spPr>
          <a:xfrm flipV="1">
            <a:off x="5422330" y="0"/>
            <a:ext cx="3780664" cy="1274308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21"/>
          <p:cNvSpPr/>
          <p:nvPr/>
        </p:nvSpPr>
        <p:spPr>
          <a:xfrm flipV="1">
            <a:off x="6066912" y="-76804"/>
            <a:ext cx="5244949" cy="1311678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7893604"/>
              <a:gd name="connsiteY0-82" fmla="*/ 1085979 h 1085979"/>
              <a:gd name="connsiteX1-83" fmla="*/ 4948054 w 7893604"/>
              <a:gd name="connsiteY1-84" fmla="*/ 0 h 1085979"/>
              <a:gd name="connsiteX2-85" fmla="*/ 7893604 w 7893604"/>
              <a:gd name="connsiteY2-86" fmla="*/ 1022389 h 1085979"/>
              <a:gd name="connsiteX3-87" fmla="*/ 0 w 7893604"/>
              <a:gd name="connsiteY3-88" fmla="*/ 1085979 h 10859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893604" h="1085979">
                <a:moveTo>
                  <a:pt x="0" y="1085979"/>
                </a:moveTo>
                <a:lnTo>
                  <a:pt x="4948054" y="0"/>
                </a:lnTo>
                <a:lnTo>
                  <a:pt x="7893604" y="1022389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flipV="1">
            <a:off x="2781207" y="-8956"/>
            <a:ext cx="3021108" cy="917006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10681446" y="-8956"/>
            <a:ext cx="3021108" cy="917006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>
            <a:spLocks noChangeAspect="1"/>
          </p:cNvSpPr>
          <p:nvPr/>
        </p:nvSpPr>
        <p:spPr>
          <a:xfrm flipV="1">
            <a:off x="-23130" y="6103715"/>
            <a:ext cx="897840" cy="774000"/>
          </a:xfrm>
          <a:prstGeom prst="triangle">
            <a:avLst/>
          </a:pr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>
            <a:spLocks noChangeAspect="1"/>
          </p:cNvSpPr>
          <p:nvPr/>
        </p:nvSpPr>
        <p:spPr>
          <a:xfrm>
            <a:off x="405788" y="610371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>
            <a:spLocks noChangeAspect="1"/>
          </p:cNvSpPr>
          <p:nvPr/>
        </p:nvSpPr>
        <p:spPr>
          <a:xfrm>
            <a:off x="1278189" y="610371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>
            <a:spLocks noChangeAspect="1"/>
          </p:cNvSpPr>
          <p:nvPr/>
        </p:nvSpPr>
        <p:spPr>
          <a:xfrm>
            <a:off x="1549" y="4547539"/>
            <a:ext cx="5710" cy="9845"/>
          </a:xfrm>
          <a:custGeom>
            <a:avLst/>
            <a:gdLst>
              <a:gd name="connsiteX0" fmla="*/ 0 w 5710"/>
              <a:gd name="connsiteY0" fmla="*/ 0 h 9845"/>
              <a:gd name="connsiteX1" fmla="*/ 5710 w 5710"/>
              <a:gd name="connsiteY1" fmla="*/ 0 h 9845"/>
              <a:gd name="connsiteX2" fmla="*/ 0 w 5710"/>
              <a:gd name="connsiteY2" fmla="*/ 9845 h 9845"/>
              <a:gd name="connsiteX3" fmla="*/ 0 w 5710"/>
              <a:gd name="connsiteY3" fmla="*/ 0 h 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0" h="9845">
                <a:moveTo>
                  <a:pt x="0" y="0"/>
                </a:moveTo>
                <a:lnTo>
                  <a:pt x="5710" y="0"/>
                </a:lnTo>
                <a:lnTo>
                  <a:pt x="0" y="9845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>
            <a:off x="-448958" y="6056298"/>
            <a:ext cx="1895" cy="1634"/>
          </a:xfrm>
          <a:custGeom>
            <a:avLst/>
            <a:gdLst>
              <a:gd name="connsiteX0" fmla="*/ 0 w 1895"/>
              <a:gd name="connsiteY0" fmla="*/ 0 h 1634"/>
              <a:gd name="connsiteX1" fmla="*/ 1895 w 1895"/>
              <a:gd name="connsiteY1" fmla="*/ 0 h 1634"/>
              <a:gd name="connsiteX2" fmla="*/ 948 w 1895"/>
              <a:gd name="connsiteY2" fmla="*/ 1634 h 1634"/>
              <a:gd name="connsiteX3" fmla="*/ 0 w 1895"/>
              <a:gd name="connsiteY3" fmla="*/ 0 h 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4">
                <a:moveTo>
                  <a:pt x="0" y="0"/>
                </a:moveTo>
                <a:lnTo>
                  <a:pt x="1895" y="0"/>
                </a:lnTo>
                <a:lnTo>
                  <a:pt x="948" y="1634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>
            <a:spLocks noChangeAspect="1"/>
          </p:cNvSpPr>
          <p:nvPr/>
        </p:nvSpPr>
        <p:spPr>
          <a:xfrm>
            <a:off x="-454023" y="6057932"/>
            <a:ext cx="12025" cy="10366"/>
          </a:xfrm>
          <a:custGeom>
            <a:avLst/>
            <a:gdLst>
              <a:gd name="connsiteX0" fmla="*/ 6013 w 12025"/>
              <a:gd name="connsiteY0" fmla="*/ 0 h 10366"/>
              <a:gd name="connsiteX1" fmla="*/ 12025 w 12025"/>
              <a:gd name="connsiteY1" fmla="*/ 10366 h 10366"/>
              <a:gd name="connsiteX2" fmla="*/ 0 w 12025"/>
              <a:gd name="connsiteY2" fmla="*/ 10366 h 10366"/>
              <a:gd name="connsiteX3" fmla="*/ 6013 w 12025"/>
              <a:gd name="connsiteY3" fmla="*/ 0 h 1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6">
                <a:moveTo>
                  <a:pt x="6013" y="0"/>
                </a:moveTo>
                <a:lnTo>
                  <a:pt x="12025" y="10366"/>
                </a:lnTo>
                <a:lnTo>
                  <a:pt x="0" y="10366"/>
                </a:lnTo>
                <a:lnTo>
                  <a:pt x="6013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-7879" y="4547538"/>
            <a:ext cx="9428" cy="13050"/>
          </a:xfrm>
          <a:custGeom>
            <a:avLst/>
            <a:gdLst>
              <a:gd name="connsiteX0" fmla="*/ 0 w 9428"/>
              <a:gd name="connsiteY0" fmla="*/ 0 h 13050"/>
              <a:gd name="connsiteX1" fmla="*/ 9428 w 9428"/>
              <a:gd name="connsiteY1" fmla="*/ 0 h 13050"/>
              <a:gd name="connsiteX2" fmla="*/ 9428 w 9428"/>
              <a:gd name="connsiteY2" fmla="*/ 9845 h 13050"/>
              <a:gd name="connsiteX3" fmla="*/ 7569 w 9428"/>
              <a:gd name="connsiteY3" fmla="*/ 13050 h 13050"/>
              <a:gd name="connsiteX4" fmla="*/ 0 w 9428"/>
              <a:gd name="connsiteY4" fmla="*/ 0 h 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8" h="13050">
                <a:moveTo>
                  <a:pt x="0" y="0"/>
                </a:moveTo>
                <a:lnTo>
                  <a:pt x="9428" y="0"/>
                </a:lnTo>
                <a:lnTo>
                  <a:pt x="9428" y="9845"/>
                </a:lnTo>
                <a:lnTo>
                  <a:pt x="7569" y="13050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>
            <a:off x="-6051" y="5309538"/>
            <a:ext cx="6960" cy="12000"/>
          </a:xfrm>
          <a:custGeom>
            <a:avLst/>
            <a:gdLst>
              <a:gd name="connsiteX0" fmla="*/ 947 w 6960"/>
              <a:gd name="connsiteY0" fmla="*/ 0 h 12000"/>
              <a:gd name="connsiteX1" fmla="*/ 6960 w 6960"/>
              <a:gd name="connsiteY1" fmla="*/ 10367 h 12000"/>
              <a:gd name="connsiteX2" fmla="*/ 6012 w 6960"/>
              <a:gd name="connsiteY2" fmla="*/ 12000 h 12000"/>
              <a:gd name="connsiteX3" fmla="*/ 0 w 6960"/>
              <a:gd name="connsiteY3" fmla="*/ 1634 h 12000"/>
              <a:gd name="connsiteX4" fmla="*/ 947 w 6960"/>
              <a:gd name="connsiteY4" fmla="*/ 0 h 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0" h="12000">
                <a:moveTo>
                  <a:pt x="947" y="0"/>
                </a:moveTo>
                <a:lnTo>
                  <a:pt x="6960" y="10367"/>
                </a:lnTo>
                <a:lnTo>
                  <a:pt x="6012" y="12000"/>
                </a:lnTo>
                <a:lnTo>
                  <a:pt x="0" y="1634"/>
                </a:lnTo>
                <a:lnTo>
                  <a:pt x="947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>
            <a:spLocks noChangeAspect="1"/>
          </p:cNvSpPr>
          <p:nvPr/>
        </p:nvSpPr>
        <p:spPr>
          <a:xfrm>
            <a:off x="909" y="5318801"/>
            <a:ext cx="640" cy="2209"/>
          </a:xfrm>
          <a:custGeom>
            <a:avLst/>
            <a:gdLst>
              <a:gd name="connsiteX0" fmla="*/ 640 w 640"/>
              <a:gd name="connsiteY0" fmla="*/ 0 h 2209"/>
              <a:gd name="connsiteX1" fmla="*/ 640 w 640"/>
              <a:gd name="connsiteY1" fmla="*/ 2209 h 2209"/>
              <a:gd name="connsiteX2" fmla="*/ 0 w 640"/>
              <a:gd name="connsiteY2" fmla="*/ 1105 h 2209"/>
              <a:gd name="connsiteX3" fmla="*/ 640 w 640"/>
              <a:gd name="connsiteY3" fmla="*/ 0 h 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" h="2209">
                <a:moveTo>
                  <a:pt x="640" y="0"/>
                </a:moveTo>
                <a:lnTo>
                  <a:pt x="640" y="2209"/>
                </a:lnTo>
                <a:lnTo>
                  <a:pt x="0" y="1105"/>
                </a:lnTo>
                <a:lnTo>
                  <a:pt x="64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>
            <a:spLocks noChangeAspect="1"/>
          </p:cNvSpPr>
          <p:nvPr/>
        </p:nvSpPr>
        <p:spPr>
          <a:xfrm>
            <a:off x="-17270" y="4570398"/>
            <a:ext cx="465788" cy="779431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>
            <a:spLocks noChangeAspect="1"/>
          </p:cNvSpPr>
          <p:nvPr/>
        </p:nvSpPr>
        <p:spPr>
          <a:xfrm>
            <a:off x="436857" y="6056299"/>
            <a:ext cx="12025" cy="10367"/>
          </a:xfrm>
          <a:custGeom>
            <a:avLst/>
            <a:gdLst>
              <a:gd name="connsiteX0" fmla="*/ 0 w 12025"/>
              <a:gd name="connsiteY0" fmla="*/ 0 h 10367"/>
              <a:gd name="connsiteX1" fmla="*/ 12025 w 12025"/>
              <a:gd name="connsiteY1" fmla="*/ 0 h 10367"/>
              <a:gd name="connsiteX2" fmla="*/ 6013 w 12025"/>
              <a:gd name="connsiteY2" fmla="*/ 10367 h 10367"/>
              <a:gd name="connsiteX3" fmla="*/ 0 w 12025"/>
              <a:gd name="connsiteY3" fmla="*/ 0 h 10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7">
                <a:moveTo>
                  <a:pt x="0" y="0"/>
                </a:moveTo>
                <a:lnTo>
                  <a:pt x="12025" y="0"/>
                </a:lnTo>
                <a:lnTo>
                  <a:pt x="6013" y="10367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>
            <a:spLocks noChangeAspect="1"/>
          </p:cNvSpPr>
          <p:nvPr/>
        </p:nvSpPr>
        <p:spPr>
          <a:xfrm>
            <a:off x="441922" y="6066666"/>
            <a:ext cx="1895" cy="1633"/>
          </a:xfrm>
          <a:custGeom>
            <a:avLst/>
            <a:gdLst>
              <a:gd name="connsiteX0" fmla="*/ 948 w 1895"/>
              <a:gd name="connsiteY0" fmla="*/ 0 h 1633"/>
              <a:gd name="connsiteX1" fmla="*/ 1895 w 1895"/>
              <a:gd name="connsiteY1" fmla="*/ 1633 h 1633"/>
              <a:gd name="connsiteX2" fmla="*/ 0 w 1895"/>
              <a:gd name="connsiteY2" fmla="*/ 1633 h 1633"/>
              <a:gd name="connsiteX3" fmla="*/ 948 w 1895"/>
              <a:gd name="connsiteY3" fmla="*/ 0 h 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3">
                <a:moveTo>
                  <a:pt x="948" y="0"/>
                </a:moveTo>
                <a:lnTo>
                  <a:pt x="1895" y="1633"/>
                </a:lnTo>
                <a:lnTo>
                  <a:pt x="0" y="1633"/>
                </a:lnTo>
                <a:lnTo>
                  <a:pt x="948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>
            <a:spLocks noChangeAspect="1"/>
          </p:cNvSpPr>
          <p:nvPr/>
        </p:nvSpPr>
        <p:spPr>
          <a:xfrm>
            <a:off x="-2031" y="5346588"/>
            <a:ext cx="440372" cy="759262"/>
          </a:xfrm>
          <a:custGeom>
            <a:avLst/>
            <a:gdLst>
              <a:gd name="connsiteX0" fmla="*/ 0 w 440372"/>
              <a:gd name="connsiteY0" fmla="*/ 0 h 759262"/>
              <a:gd name="connsiteX1" fmla="*/ 440372 w 440372"/>
              <a:gd name="connsiteY1" fmla="*/ 0 h 759262"/>
              <a:gd name="connsiteX2" fmla="*/ 0 w 440372"/>
              <a:gd name="connsiteY2" fmla="*/ 759262 h 759262"/>
              <a:gd name="connsiteX3" fmla="*/ 0 w 440372"/>
              <a:gd name="connsiteY3" fmla="*/ 0 h 75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2" h="759262">
                <a:moveTo>
                  <a:pt x="0" y="0"/>
                </a:moveTo>
                <a:lnTo>
                  <a:pt x="440372" y="0"/>
                </a:lnTo>
                <a:lnTo>
                  <a:pt x="0" y="759262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46431" y="854104"/>
            <a:ext cx="848672" cy="4377862"/>
            <a:chOff x="646431" y="945544"/>
            <a:chExt cx="848672" cy="4377862"/>
          </a:xfrm>
        </p:grpSpPr>
        <p:grpSp>
          <p:nvGrpSpPr>
            <p:cNvPr id="27" name="组合 26"/>
            <p:cNvGrpSpPr/>
            <p:nvPr/>
          </p:nvGrpSpPr>
          <p:grpSpPr>
            <a:xfrm rot="5400000">
              <a:off x="484325" y="4743275"/>
              <a:ext cx="867943" cy="292320"/>
              <a:chOff x="3713719" y="1723266"/>
              <a:chExt cx="867943" cy="292320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等腰三角形 42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等腰三角形 43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rot="5400000" flipH="1">
              <a:off x="483539" y="1239706"/>
              <a:ext cx="880643" cy="292320"/>
              <a:chOff x="3713719" y="1723266"/>
              <a:chExt cx="880643" cy="292320"/>
            </a:xfrm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等腰三角形 39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等腰三角形 40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646431" y="1820827"/>
              <a:ext cx="848672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45" name="六边形 44"/>
          <p:cNvSpPr/>
          <p:nvPr/>
        </p:nvSpPr>
        <p:spPr>
          <a:xfrm>
            <a:off x="3171865" y="2509805"/>
            <a:ext cx="1378499" cy="1188361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六边形 3"/>
          <p:cNvSpPr/>
          <p:nvPr/>
        </p:nvSpPr>
        <p:spPr>
          <a:xfrm>
            <a:off x="4379978" y="1835786"/>
            <a:ext cx="1378499" cy="1188361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六边形 45"/>
          <p:cNvSpPr/>
          <p:nvPr/>
        </p:nvSpPr>
        <p:spPr>
          <a:xfrm>
            <a:off x="4379978" y="3152802"/>
            <a:ext cx="1378499" cy="1188361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任意多边形 87"/>
          <p:cNvSpPr/>
          <p:nvPr/>
        </p:nvSpPr>
        <p:spPr>
          <a:xfrm>
            <a:off x="5782841" y="2412694"/>
            <a:ext cx="3420153" cy="252000"/>
          </a:xfrm>
          <a:custGeom>
            <a:avLst/>
            <a:gdLst>
              <a:gd name="connsiteX0" fmla="*/ 119133 w 3420153"/>
              <a:gd name="connsiteY0" fmla="*/ 0 h 252000"/>
              <a:gd name="connsiteX1" fmla="*/ 3420153 w 3420153"/>
              <a:gd name="connsiteY1" fmla="*/ 0 h 252000"/>
              <a:gd name="connsiteX2" fmla="*/ 3420153 w 3420153"/>
              <a:gd name="connsiteY2" fmla="*/ 252000 h 252000"/>
              <a:gd name="connsiteX3" fmla="*/ 0 w 3420153"/>
              <a:gd name="connsiteY3" fmla="*/ 252000 h 252000"/>
              <a:gd name="connsiteX4" fmla="*/ 122566 w 3420153"/>
              <a:gd name="connsiteY4" fmla="*/ 6867 h 252000"/>
              <a:gd name="connsiteX5" fmla="*/ 119133 w 3420153"/>
              <a:gd name="connsiteY5" fmla="*/ 0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0153" h="252000">
                <a:moveTo>
                  <a:pt x="119133" y="0"/>
                </a:moveTo>
                <a:lnTo>
                  <a:pt x="3420153" y="0"/>
                </a:lnTo>
                <a:lnTo>
                  <a:pt x="3420153" y="252000"/>
                </a:lnTo>
                <a:lnTo>
                  <a:pt x="0" y="252000"/>
                </a:lnTo>
                <a:lnTo>
                  <a:pt x="122566" y="6867"/>
                </a:lnTo>
                <a:lnTo>
                  <a:pt x="119133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任意多边形 86"/>
          <p:cNvSpPr/>
          <p:nvPr/>
        </p:nvSpPr>
        <p:spPr>
          <a:xfrm>
            <a:off x="5608317" y="2761741"/>
            <a:ext cx="2738777" cy="252000"/>
          </a:xfrm>
          <a:custGeom>
            <a:avLst/>
            <a:gdLst>
              <a:gd name="connsiteX0" fmla="*/ 126000 w 2738777"/>
              <a:gd name="connsiteY0" fmla="*/ 0 h 252000"/>
              <a:gd name="connsiteX1" fmla="*/ 2738777 w 2738777"/>
              <a:gd name="connsiteY1" fmla="*/ 0 h 252000"/>
              <a:gd name="connsiteX2" fmla="*/ 2738777 w 2738777"/>
              <a:gd name="connsiteY2" fmla="*/ 252000 h 252000"/>
              <a:gd name="connsiteX3" fmla="*/ 0 w 2738777"/>
              <a:gd name="connsiteY3" fmla="*/ 252000 h 252000"/>
              <a:gd name="connsiteX4" fmla="*/ 126000 w 2738777"/>
              <a:gd name="connsiteY4" fmla="*/ 0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8777" h="252000">
                <a:moveTo>
                  <a:pt x="126000" y="0"/>
                </a:moveTo>
                <a:lnTo>
                  <a:pt x="2738777" y="0"/>
                </a:lnTo>
                <a:lnTo>
                  <a:pt x="2738777" y="252000"/>
                </a:lnTo>
                <a:lnTo>
                  <a:pt x="0" y="252000"/>
                </a:lnTo>
                <a:lnTo>
                  <a:pt x="126000" y="0"/>
                </a:lnTo>
                <a:close/>
              </a:path>
            </a:pathLst>
          </a:custGeom>
          <a:solidFill>
            <a:srgbClr val="87C4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任意多边形 84"/>
          <p:cNvSpPr/>
          <p:nvPr/>
        </p:nvSpPr>
        <p:spPr>
          <a:xfrm>
            <a:off x="5608317" y="3136188"/>
            <a:ext cx="2162777" cy="252000"/>
          </a:xfrm>
          <a:custGeom>
            <a:avLst/>
            <a:gdLst>
              <a:gd name="connsiteX0" fmla="*/ 0 w 2162777"/>
              <a:gd name="connsiteY0" fmla="*/ 0 h 252000"/>
              <a:gd name="connsiteX1" fmla="*/ 2162777 w 2162777"/>
              <a:gd name="connsiteY1" fmla="*/ 0 h 252000"/>
              <a:gd name="connsiteX2" fmla="*/ 2162777 w 2162777"/>
              <a:gd name="connsiteY2" fmla="*/ 252000 h 252000"/>
              <a:gd name="connsiteX3" fmla="*/ 126000 w 2162777"/>
              <a:gd name="connsiteY3" fmla="*/ 252000 h 252000"/>
              <a:gd name="connsiteX4" fmla="*/ 0 w 2162777"/>
              <a:gd name="connsiteY4" fmla="*/ 0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2777" h="252000">
                <a:moveTo>
                  <a:pt x="0" y="0"/>
                </a:moveTo>
                <a:lnTo>
                  <a:pt x="2162777" y="0"/>
                </a:lnTo>
                <a:lnTo>
                  <a:pt x="2162777" y="252000"/>
                </a:lnTo>
                <a:lnTo>
                  <a:pt x="126000" y="252000"/>
                </a:lnTo>
                <a:lnTo>
                  <a:pt x="0" y="0"/>
                </a:lnTo>
                <a:close/>
              </a:path>
            </a:pathLst>
          </a:cu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任意多边形 83"/>
          <p:cNvSpPr/>
          <p:nvPr/>
        </p:nvSpPr>
        <p:spPr>
          <a:xfrm>
            <a:off x="5789190" y="3497935"/>
            <a:ext cx="1117904" cy="252000"/>
          </a:xfrm>
          <a:custGeom>
            <a:avLst/>
            <a:gdLst>
              <a:gd name="connsiteX0" fmla="*/ 0 w 1117904"/>
              <a:gd name="connsiteY0" fmla="*/ 0 h 252000"/>
              <a:gd name="connsiteX1" fmla="*/ 1117904 w 1117904"/>
              <a:gd name="connsiteY1" fmla="*/ 0 h 252000"/>
              <a:gd name="connsiteX2" fmla="*/ 1117904 w 1117904"/>
              <a:gd name="connsiteY2" fmla="*/ 252000 h 252000"/>
              <a:gd name="connsiteX3" fmla="*/ 106434 w 1117904"/>
              <a:gd name="connsiteY3" fmla="*/ 252000 h 252000"/>
              <a:gd name="connsiteX4" fmla="*/ 116217 w 1117904"/>
              <a:gd name="connsiteY4" fmla="*/ 232434 h 252000"/>
              <a:gd name="connsiteX5" fmla="*/ 0 w 1117904"/>
              <a:gd name="connsiteY5" fmla="*/ 0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7904" h="252000">
                <a:moveTo>
                  <a:pt x="0" y="0"/>
                </a:moveTo>
                <a:lnTo>
                  <a:pt x="1117904" y="0"/>
                </a:lnTo>
                <a:lnTo>
                  <a:pt x="1117904" y="252000"/>
                </a:lnTo>
                <a:lnTo>
                  <a:pt x="106434" y="252000"/>
                </a:lnTo>
                <a:lnTo>
                  <a:pt x="116217" y="23243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2781207" y="4631802"/>
            <a:ext cx="6587269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2710482" y="4606484"/>
            <a:ext cx="67223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>
            <a:off x="2713674" y="5832131"/>
            <a:ext cx="67223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KSO_Shape"/>
          <p:cNvSpPr/>
          <p:nvPr/>
        </p:nvSpPr>
        <p:spPr bwMode="auto">
          <a:xfrm>
            <a:off x="4816346" y="2211505"/>
            <a:ext cx="445565" cy="436921"/>
          </a:xfrm>
          <a:custGeom>
            <a:avLst/>
            <a:gdLst>
              <a:gd name="T0" fmla="*/ 640162 w 3898"/>
              <a:gd name="T1" fmla="*/ 987009 h 3818"/>
              <a:gd name="T2" fmla="*/ 616144 w 3898"/>
              <a:gd name="T3" fmla="*/ 992092 h 3818"/>
              <a:gd name="T4" fmla="*/ 1645668 w 3898"/>
              <a:gd name="T5" fmla="*/ 993016 h 3818"/>
              <a:gd name="T6" fmla="*/ 1644744 w 3898"/>
              <a:gd name="T7" fmla="*/ 1764232 h 3818"/>
              <a:gd name="T8" fmla="*/ 979179 w 3898"/>
              <a:gd name="T9" fmla="*/ 1147814 h 3818"/>
              <a:gd name="T10" fmla="*/ 1490939 w 3898"/>
              <a:gd name="T11" fmla="*/ 200544 h 3818"/>
              <a:gd name="T12" fmla="*/ 1695551 w 3898"/>
              <a:gd name="T13" fmla="*/ 918158 h 3818"/>
              <a:gd name="T14" fmla="*/ 1655368 w 3898"/>
              <a:gd name="T15" fmla="*/ 34194 h 3818"/>
              <a:gd name="T16" fmla="*/ 1574077 w 3898"/>
              <a:gd name="T17" fmla="*/ 462 h 3818"/>
              <a:gd name="T18" fmla="*/ 33717 w 3898"/>
              <a:gd name="T19" fmla="*/ 45284 h 3818"/>
              <a:gd name="T20" fmla="*/ 0 w 3898"/>
              <a:gd name="T21" fmla="*/ 127073 h 3818"/>
              <a:gd name="T22" fmla="*/ 44340 w 3898"/>
              <a:gd name="T23" fmla="*/ 1607124 h 3818"/>
              <a:gd name="T24" fmla="*/ 125631 w 3898"/>
              <a:gd name="T25" fmla="*/ 1640856 h 3818"/>
              <a:gd name="T26" fmla="*/ 898351 w 3898"/>
              <a:gd name="T27" fmla="*/ 1435691 h 3818"/>
              <a:gd name="T28" fmla="*/ 718219 w 3898"/>
              <a:gd name="T29" fmla="*/ 206089 h 3818"/>
              <a:gd name="T30" fmla="*/ 969018 w 3898"/>
              <a:gd name="T31" fmla="*/ 204241 h 3818"/>
              <a:gd name="T32" fmla="*/ 1507105 w 3898"/>
              <a:gd name="T33" fmla="*/ 1124247 h 3818"/>
              <a:gd name="T34" fmla="*/ 1276166 w 3898"/>
              <a:gd name="T35" fmla="*/ 1124247 h 3818"/>
              <a:gd name="T36" fmla="*/ 1199495 w 3898"/>
              <a:gd name="T37" fmla="*/ 1347433 h 3818"/>
              <a:gd name="T38" fmla="*/ 1520961 w 3898"/>
              <a:gd name="T39" fmla="*/ 1662112 h 3818"/>
              <a:gd name="T40" fmla="*/ 1554678 w 3898"/>
              <a:gd name="T41" fmla="*/ 1292908 h 3818"/>
              <a:gd name="T42" fmla="*/ 1368080 w 3898"/>
              <a:gd name="T43" fmla="*/ 1444009 h 3818"/>
              <a:gd name="T44" fmla="*/ 1416115 w 3898"/>
              <a:gd name="T45" fmla="*/ 1442622 h 3818"/>
              <a:gd name="T46" fmla="*/ 1312655 w 3898"/>
              <a:gd name="T47" fmla="*/ 1283204 h 3818"/>
              <a:gd name="T48" fmla="*/ 1447523 w 3898"/>
              <a:gd name="T49" fmla="*/ 1183856 h 3818"/>
              <a:gd name="T50" fmla="*/ 1335749 w 3898"/>
              <a:gd name="T51" fmla="*/ 1183856 h 3818"/>
              <a:gd name="T52" fmla="*/ 521459 w 3898"/>
              <a:gd name="T53" fmla="*/ 979615 h 3818"/>
              <a:gd name="T54" fmla="*/ 517302 w 3898"/>
              <a:gd name="T55" fmla="*/ 1023975 h 3818"/>
              <a:gd name="T56" fmla="*/ 521459 w 3898"/>
              <a:gd name="T57" fmla="*/ 979615 h 3818"/>
              <a:gd name="T58" fmla="*/ 467882 w 3898"/>
              <a:gd name="T59" fmla="*/ 1011037 h 3818"/>
              <a:gd name="T60" fmla="*/ 431855 w 3898"/>
              <a:gd name="T61" fmla="*/ 1037376 h 3818"/>
              <a:gd name="T62" fmla="*/ 648014 w 3898"/>
              <a:gd name="T63" fmla="*/ 1017968 h 3818"/>
              <a:gd name="T64" fmla="*/ 618915 w 3898"/>
              <a:gd name="T65" fmla="*/ 1069260 h 3818"/>
              <a:gd name="T66" fmla="*/ 549634 w 3898"/>
              <a:gd name="T67" fmla="*/ 1008727 h 3818"/>
              <a:gd name="T68" fmla="*/ 557486 w 3898"/>
              <a:gd name="T69" fmla="*/ 1031831 h 3818"/>
              <a:gd name="T70" fmla="*/ 549634 w 3898"/>
              <a:gd name="T71" fmla="*/ 1008727 h 3818"/>
              <a:gd name="T72" fmla="*/ 605059 w 3898"/>
              <a:gd name="T73" fmla="*/ 1023975 h 3818"/>
              <a:gd name="T74" fmla="*/ 565338 w 3898"/>
              <a:gd name="T75" fmla="*/ 1056783 h 3818"/>
              <a:gd name="T76" fmla="*/ 503446 w 3898"/>
              <a:gd name="T77" fmla="*/ 1035990 h 3818"/>
              <a:gd name="T78" fmla="*/ 587970 w 3898"/>
              <a:gd name="T79" fmla="*/ 1091439 h 3818"/>
              <a:gd name="T80" fmla="*/ 619839 w 3898"/>
              <a:gd name="T81" fmla="*/ 1178773 h 3818"/>
              <a:gd name="T82" fmla="*/ 573190 w 3898"/>
              <a:gd name="T83" fmla="*/ 1178311 h 3818"/>
              <a:gd name="T84" fmla="*/ 527002 w 3898"/>
              <a:gd name="T85" fmla="*/ 1178773 h 3818"/>
              <a:gd name="T86" fmla="*/ 512222 w 3898"/>
              <a:gd name="T87" fmla="*/ 1269803 h 3818"/>
              <a:gd name="T88" fmla="*/ 455873 w 3898"/>
              <a:gd name="T89" fmla="*/ 1313701 h 3818"/>
              <a:gd name="T90" fmla="*/ 446173 w 3898"/>
              <a:gd name="T91" fmla="*/ 1273038 h 3818"/>
              <a:gd name="T92" fmla="*/ 483123 w 3898"/>
              <a:gd name="T93" fmla="*/ 1293832 h 3818"/>
              <a:gd name="T94" fmla="*/ 483123 w 3898"/>
              <a:gd name="T95" fmla="*/ 1178311 h 3818"/>
              <a:gd name="T96" fmla="*/ 456335 w 3898"/>
              <a:gd name="T97" fmla="*/ 1171842 h 3818"/>
              <a:gd name="T98" fmla="*/ 431393 w 3898"/>
              <a:gd name="T99" fmla="*/ 1178773 h 3818"/>
              <a:gd name="T100" fmla="*/ 379201 w 3898"/>
              <a:gd name="T101" fmla="*/ 1177387 h 3818"/>
              <a:gd name="T102" fmla="*/ 417537 w 3898"/>
              <a:gd name="T103" fmla="*/ 1091439 h 3818"/>
              <a:gd name="T104" fmla="*/ 381510 w 3898"/>
              <a:gd name="T105" fmla="*/ 931097 h 3818"/>
              <a:gd name="T106" fmla="*/ 381510 w 3898"/>
              <a:gd name="T107" fmla="*/ 1355751 h 3818"/>
              <a:gd name="T108" fmla="*/ 716833 w 3898"/>
              <a:gd name="T109" fmla="*/ 985623 h 381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898" h="3818">
                <a:moveTo>
                  <a:pt x="1351" y="2117"/>
                </a:moveTo>
                <a:cubicBezTo>
                  <a:pt x="1357" y="2107"/>
                  <a:pt x="1369" y="2104"/>
                  <a:pt x="1378" y="2109"/>
                </a:cubicBezTo>
                <a:cubicBezTo>
                  <a:pt x="1388" y="2115"/>
                  <a:pt x="1391" y="2127"/>
                  <a:pt x="1386" y="2136"/>
                </a:cubicBezTo>
                <a:cubicBezTo>
                  <a:pt x="1369" y="2167"/>
                  <a:pt x="1369" y="2167"/>
                  <a:pt x="1369" y="2167"/>
                </a:cubicBezTo>
                <a:cubicBezTo>
                  <a:pt x="1363" y="2176"/>
                  <a:pt x="1351" y="2180"/>
                  <a:pt x="1342" y="2174"/>
                </a:cubicBezTo>
                <a:cubicBezTo>
                  <a:pt x="1332" y="2169"/>
                  <a:pt x="1329" y="2156"/>
                  <a:pt x="1334" y="2147"/>
                </a:cubicBezTo>
                <a:cubicBezTo>
                  <a:pt x="1351" y="2117"/>
                  <a:pt x="1351" y="2117"/>
                  <a:pt x="1351" y="2117"/>
                </a:cubicBezTo>
                <a:close/>
                <a:moveTo>
                  <a:pt x="2456" y="2149"/>
                </a:moveTo>
                <a:cubicBezTo>
                  <a:pt x="3563" y="2149"/>
                  <a:pt x="3563" y="2149"/>
                  <a:pt x="3563" y="2149"/>
                </a:cubicBezTo>
                <a:cubicBezTo>
                  <a:pt x="3747" y="2149"/>
                  <a:pt x="3898" y="2300"/>
                  <a:pt x="3898" y="2484"/>
                </a:cubicBezTo>
                <a:cubicBezTo>
                  <a:pt x="3897" y="3483"/>
                  <a:pt x="3897" y="3483"/>
                  <a:pt x="3897" y="3483"/>
                </a:cubicBezTo>
                <a:cubicBezTo>
                  <a:pt x="3896" y="3668"/>
                  <a:pt x="3745" y="3818"/>
                  <a:pt x="3561" y="3818"/>
                </a:cubicBezTo>
                <a:cubicBezTo>
                  <a:pt x="2453" y="3818"/>
                  <a:pt x="2453" y="3818"/>
                  <a:pt x="2453" y="3818"/>
                </a:cubicBezTo>
                <a:cubicBezTo>
                  <a:pt x="2269" y="3818"/>
                  <a:pt x="2118" y="3668"/>
                  <a:pt x="2118" y="3483"/>
                </a:cubicBezTo>
                <a:cubicBezTo>
                  <a:pt x="2120" y="2484"/>
                  <a:pt x="2120" y="2484"/>
                  <a:pt x="2120" y="2484"/>
                </a:cubicBezTo>
                <a:cubicBezTo>
                  <a:pt x="2120" y="2300"/>
                  <a:pt x="2271" y="2149"/>
                  <a:pt x="2456" y="2149"/>
                </a:cubicBezTo>
                <a:close/>
                <a:moveTo>
                  <a:pt x="2098" y="442"/>
                </a:moveTo>
                <a:cubicBezTo>
                  <a:pt x="3228" y="434"/>
                  <a:pt x="3228" y="434"/>
                  <a:pt x="3228" y="434"/>
                </a:cubicBezTo>
                <a:cubicBezTo>
                  <a:pt x="3240" y="1976"/>
                  <a:pt x="3240" y="1976"/>
                  <a:pt x="3240" y="1976"/>
                </a:cubicBezTo>
                <a:cubicBezTo>
                  <a:pt x="3563" y="1976"/>
                  <a:pt x="3563" y="1976"/>
                  <a:pt x="3563" y="1976"/>
                </a:cubicBezTo>
                <a:cubicBezTo>
                  <a:pt x="3600" y="1976"/>
                  <a:pt x="3636" y="1980"/>
                  <a:pt x="3671" y="1987"/>
                </a:cubicBezTo>
                <a:cubicBezTo>
                  <a:pt x="3659" y="248"/>
                  <a:pt x="3659" y="248"/>
                  <a:pt x="3659" y="248"/>
                </a:cubicBezTo>
                <a:cubicBezTo>
                  <a:pt x="3658" y="180"/>
                  <a:pt x="3630" y="118"/>
                  <a:pt x="3585" y="74"/>
                </a:cubicBezTo>
                <a:cubicBezTo>
                  <a:pt x="3584" y="74"/>
                  <a:pt x="3584" y="74"/>
                  <a:pt x="3584" y="74"/>
                </a:cubicBezTo>
                <a:cubicBezTo>
                  <a:pt x="3584" y="73"/>
                  <a:pt x="3584" y="73"/>
                  <a:pt x="3584" y="73"/>
                </a:cubicBezTo>
                <a:cubicBezTo>
                  <a:pt x="3584" y="73"/>
                  <a:pt x="3584" y="73"/>
                  <a:pt x="3584" y="73"/>
                </a:cubicBezTo>
                <a:cubicBezTo>
                  <a:pt x="3538" y="28"/>
                  <a:pt x="3476" y="0"/>
                  <a:pt x="3408" y="1"/>
                </a:cubicBezTo>
                <a:cubicBezTo>
                  <a:pt x="247" y="24"/>
                  <a:pt x="247" y="24"/>
                  <a:pt x="247" y="24"/>
                </a:cubicBezTo>
                <a:cubicBezTo>
                  <a:pt x="179" y="25"/>
                  <a:pt x="118" y="53"/>
                  <a:pt x="73" y="98"/>
                </a:cubicBezTo>
                <a:cubicBezTo>
                  <a:pt x="73" y="98"/>
                  <a:pt x="73" y="98"/>
                  <a:pt x="73" y="98"/>
                </a:cubicBezTo>
                <a:cubicBezTo>
                  <a:pt x="72" y="99"/>
                  <a:pt x="72" y="99"/>
                  <a:pt x="72" y="99"/>
                </a:cubicBezTo>
                <a:cubicBezTo>
                  <a:pt x="72" y="99"/>
                  <a:pt x="72" y="99"/>
                  <a:pt x="72" y="99"/>
                </a:cubicBezTo>
                <a:cubicBezTo>
                  <a:pt x="27" y="145"/>
                  <a:pt x="0" y="207"/>
                  <a:pt x="0" y="275"/>
                </a:cubicBezTo>
                <a:cubicBezTo>
                  <a:pt x="22" y="3304"/>
                  <a:pt x="22" y="3304"/>
                  <a:pt x="22" y="3304"/>
                </a:cubicBezTo>
                <a:cubicBezTo>
                  <a:pt x="23" y="3371"/>
                  <a:pt x="51" y="3433"/>
                  <a:pt x="96" y="3478"/>
                </a:cubicBezTo>
                <a:cubicBezTo>
                  <a:pt x="96" y="3478"/>
                  <a:pt x="96" y="3478"/>
                  <a:pt x="96" y="3478"/>
                </a:cubicBezTo>
                <a:cubicBezTo>
                  <a:pt x="97" y="3479"/>
                  <a:pt x="97" y="3479"/>
                  <a:pt x="97" y="3479"/>
                </a:cubicBezTo>
                <a:cubicBezTo>
                  <a:pt x="97" y="3479"/>
                  <a:pt x="97" y="3479"/>
                  <a:pt x="97" y="3479"/>
                </a:cubicBezTo>
                <a:cubicBezTo>
                  <a:pt x="143" y="3524"/>
                  <a:pt x="205" y="3551"/>
                  <a:pt x="272" y="3551"/>
                </a:cubicBezTo>
                <a:cubicBezTo>
                  <a:pt x="1948" y="3538"/>
                  <a:pt x="1948" y="3538"/>
                  <a:pt x="1948" y="3538"/>
                </a:cubicBezTo>
                <a:cubicBezTo>
                  <a:pt x="1945" y="3520"/>
                  <a:pt x="1945" y="3501"/>
                  <a:pt x="1945" y="3483"/>
                </a:cubicBezTo>
                <a:cubicBezTo>
                  <a:pt x="1945" y="3107"/>
                  <a:pt x="1945" y="3107"/>
                  <a:pt x="1945" y="3107"/>
                </a:cubicBezTo>
                <a:cubicBezTo>
                  <a:pt x="452" y="3118"/>
                  <a:pt x="452" y="3118"/>
                  <a:pt x="452" y="3118"/>
                </a:cubicBezTo>
                <a:cubicBezTo>
                  <a:pt x="433" y="454"/>
                  <a:pt x="433" y="454"/>
                  <a:pt x="433" y="454"/>
                </a:cubicBezTo>
                <a:cubicBezTo>
                  <a:pt x="1555" y="446"/>
                  <a:pt x="1555" y="446"/>
                  <a:pt x="1555" y="446"/>
                </a:cubicBezTo>
                <a:cubicBezTo>
                  <a:pt x="1561" y="1269"/>
                  <a:pt x="1561" y="1269"/>
                  <a:pt x="1561" y="1269"/>
                </a:cubicBezTo>
                <a:cubicBezTo>
                  <a:pt x="2104" y="1265"/>
                  <a:pt x="2104" y="1265"/>
                  <a:pt x="2104" y="1265"/>
                </a:cubicBezTo>
                <a:cubicBezTo>
                  <a:pt x="2098" y="442"/>
                  <a:pt x="2098" y="442"/>
                  <a:pt x="2098" y="442"/>
                </a:cubicBezTo>
                <a:close/>
                <a:moveTo>
                  <a:pt x="3366" y="2798"/>
                </a:moveTo>
                <a:cubicBezTo>
                  <a:pt x="3366" y="2682"/>
                  <a:pt x="3366" y="2682"/>
                  <a:pt x="3366" y="2682"/>
                </a:cubicBezTo>
                <a:cubicBezTo>
                  <a:pt x="3366" y="2585"/>
                  <a:pt x="3327" y="2496"/>
                  <a:pt x="3263" y="2433"/>
                </a:cubicBezTo>
                <a:cubicBezTo>
                  <a:pt x="3199" y="2368"/>
                  <a:pt x="3110" y="2329"/>
                  <a:pt x="3013" y="2329"/>
                </a:cubicBezTo>
                <a:cubicBezTo>
                  <a:pt x="3013" y="2329"/>
                  <a:pt x="3013" y="2329"/>
                  <a:pt x="3013" y="2329"/>
                </a:cubicBezTo>
                <a:cubicBezTo>
                  <a:pt x="2916" y="2329"/>
                  <a:pt x="2827" y="2368"/>
                  <a:pt x="2763" y="2433"/>
                </a:cubicBezTo>
                <a:cubicBezTo>
                  <a:pt x="2699" y="2496"/>
                  <a:pt x="2659" y="2585"/>
                  <a:pt x="2659" y="2682"/>
                </a:cubicBezTo>
                <a:cubicBezTo>
                  <a:pt x="2659" y="2800"/>
                  <a:pt x="2659" y="2800"/>
                  <a:pt x="2659" y="2800"/>
                </a:cubicBezTo>
                <a:cubicBezTo>
                  <a:pt x="2622" y="2826"/>
                  <a:pt x="2597" y="2868"/>
                  <a:pt x="2597" y="2916"/>
                </a:cubicBezTo>
                <a:cubicBezTo>
                  <a:pt x="2597" y="3457"/>
                  <a:pt x="2597" y="3457"/>
                  <a:pt x="2597" y="3457"/>
                </a:cubicBezTo>
                <a:cubicBezTo>
                  <a:pt x="2597" y="3534"/>
                  <a:pt x="2660" y="3597"/>
                  <a:pt x="2736" y="3597"/>
                </a:cubicBezTo>
                <a:cubicBezTo>
                  <a:pt x="3293" y="3597"/>
                  <a:pt x="3293" y="3597"/>
                  <a:pt x="3293" y="3597"/>
                </a:cubicBezTo>
                <a:cubicBezTo>
                  <a:pt x="3370" y="3597"/>
                  <a:pt x="3432" y="3534"/>
                  <a:pt x="3432" y="3457"/>
                </a:cubicBezTo>
                <a:cubicBezTo>
                  <a:pt x="3432" y="2916"/>
                  <a:pt x="3432" y="2916"/>
                  <a:pt x="3432" y="2916"/>
                </a:cubicBezTo>
                <a:cubicBezTo>
                  <a:pt x="3432" y="2866"/>
                  <a:pt x="3406" y="2823"/>
                  <a:pt x="3366" y="2798"/>
                </a:cubicBezTo>
                <a:close/>
                <a:moveTo>
                  <a:pt x="3012" y="2966"/>
                </a:moveTo>
                <a:cubicBezTo>
                  <a:pt x="2964" y="2966"/>
                  <a:pt x="2925" y="3005"/>
                  <a:pt x="2925" y="3054"/>
                </a:cubicBezTo>
                <a:cubicBezTo>
                  <a:pt x="2925" y="3083"/>
                  <a:pt x="2940" y="3109"/>
                  <a:pt x="2962" y="3125"/>
                </a:cubicBezTo>
                <a:cubicBezTo>
                  <a:pt x="2916" y="3379"/>
                  <a:pt x="2916" y="3379"/>
                  <a:pt x="2916" y="3379"/>
                </a:cubicBezTo>
                <a:cubicBezTo>
                  <a:pt x="3115" y="3379"/>
                  <a:pt x="3115" y="3379"/>
                  <a:pt x="3115" y="3379"/>
                </a:cubicBezTo>
                <a:cubicBezTo>
                  <a:pt x="3066" y="3122"/>
                  <a:pt x="3066" y="3122"/>
                  <a:pt x="3066" y="3122"/>
                </a:cubicBezTo>
                <a:cubicBezTo>
                  <a:pt x="3086" y="3106"/>
                  <a:pt x="3099" y="3082"/>
                  <a:pt x="3099" y="3054"/>
                </a:cubicBezTo>
                <a:cubicBezTo>
                  <a:pt x="3099" y="3005"/>
                  <a:pt x="3060" y="2966"/>
                  <a:pt x="3012" y="2966"/>
                </a:cubicBezTo>
                <a:close/>
                <a:moveTo>
                  <a:pt x="2842" y="2777"/>
                </a:moveTo>
                <a:cubicBezTo>
                  <a:pt x="3184" y="2777"/>
                  <a:pt x="3184" y="2777"/>
                  <a:pt x="3184" y="2777"/>
                </a:cubicBezTo>
                <a:cubicBezTo>
                  <a:pt x="3184" y="2682"/>
                  <a:pt x="3184" y="2682"/>
                  <a:pt x="3184" y="2682"/>
                </a:cubicBezTo>
                <a:cubicBezTo>
                  <a:pt x="3184" y="2636"/>
                  <a:pt x="3165" y="2593"/>
                  <a:pt x="3134" y="2562"/>
                </a:cubicBezTo>
                <a:cubicBezTo>
                  <a:pt x="3102" y="2531"/>
                  <a:pt x="3060" y="2511"/>
                  <a:pt x="3013" y="2511"/>
                </a:cubicBezTo>
                <a:cubicBezTo>
                  <a:pt x="3013" y="2511"/>
                  <a:pt x="3013" y="2511"/>
                  <a:pt x="3013" y="2511"/>
                </a:cubicBezTo>
                <a:cubicBezTo>
                  <a:pt x="2966" y="2511"/>
                  <a:pt x="2923" y="2531"/>
                  <a:pt x="2892" y="2562"/>
                </a:cubicBezTo>
                <a:cubicBezTo>
                  <a:pt x="2861" y="2593"/>
                  <a:pt x="2842" y="2636"/>
                  <a:pt x="2842" y="2682"/>
                </a:cubicBezTo>
                <a:cubicBezTo>
                  <a:pt x="2842" y="2777"/>
                  <a:pt x="2842" y="2777"/>
                  <a:pt x="2842" y="2777"/>
                </a:cubicBezTo>
                <a:close/>
                <a:moveTo>
                  <a:pt x="1129" y="2120"/>
                </a:moveTo>
                <a:cubicBezTo>
                  <a:pt x="1134" y="2111"/>
                  <a:pt x="1146" y="2107"/>
                  <a:pt x="1156" y="2113"/>
                </a:cubicBezTo>
                <a:cubicBezTo>
                  <a:pt x="1165" y="2118"/>
                  <a:pt x="1169" y="2130"/>
                  <a:pt x="1163" y="2140"/>
                </a:cubicBezTo>
                <a:cubicBezTo>
                  <a:pt x="1120" y="2216"/>
                  <a:pt x="1120" y="2216"/>
                  <a:pt x="1120" y="2216"/>
                </a:cubicBezTo>
                <a:cubicBezTo>
                  <a:pt x="1115" y="2226"/>
                  <a:pt x="1102" y="2230"/>
                  <a:pt x="1093" y="2224"/>
                </a:cubicBezTo>
                <a:cubicBezTo>
                  <a:pt x="1083" y="2218"/>
                  <a:pt x="1080" y="2206"/>
                  <a:pt x="1085" y="2197"/>
                </a:cubicBezTo>
                <a:cubicBezTo>
                  <a:pt x="1129" y="2120"/>
                  <a:pt x="1129" y="2120"/>
                  <a:pt x="1129" y="2120"/>
                </a:cubicBezTo>
                <a:close/>
                <a:moveTo>
                  <a:pt x="978" y="2169"/>
                </a:moveTo>
                <a:cubicBezTo>
                  <a:pt x="984" y="2159"/>
                  <a:pt x="996" y="2156"/>
                  <a:pt x="1005" y="2161"/>
                </a:cubicBezTo>
                <a:cubicBezTo>
                  <a:pt x="1015" y="2167"/>
                  <a:pt x="1018" y="2178"/>
                  <a:pt x="1013" y="2188"/>
                </a:cubicBezTo>
                <a:cubicBezTo>
                  <a:pt x="969" y="2265"/>
                  <a:pt x="969" y="2265"/>
                  <a:pt x="969" y="2265"/>
                </a:cubicBezTo>
                <a:cubicBezTo>
                  <a:pt x="964" y="2274"/>
                  <a:pt x="952" y="2278"/>
                  <a:pt x="942" y="2272"/>
                </a:cubicBezTo>
                <a:cubicBezTo>
                  <a:pt x="933" y="2267"/>
                  <a:pt x="929" y="2255"/>
                  <a:pt x="935" y="2245"/>
                </a:cubicBezTo>
                <a:cubicBezTo>
                  <a:pt x="978" y="2169"/>
                  <a:pt x="978" y="2169"/>
                  <a:pt x="978" y="2169"/>
                </a:cubicBezTo>
                <a:close/>
                <a:moveTo>
                  <a:pt x="1376" y="2210"/>
                </a:moveTo>
                <a:cubicBezTo>
                  <a:pt x="1381" y="2201"/>
                  <a:pt x="1394" y="2198"/>
                  <a:pt x="1403" y="2203"/>
                </a:cubicBezTo>
                <a:cubicBezTo>
                  <a:pt x="1413" y="2208"/>
                  <a:pt x="1416" y="2220"/>
                  <a:pt x="1411" y="2230"/>
                </a:cubicBezTo>
                <a:cubicBezTo>
                  <a:pt x="1367" y="2307"/>
                  <a:pt x="1367" y="2307"/>
                  <a:pt x="1367" y="2307"/>
                </a:cubicBezTo>
                <a:cubicBezTo>
                  <a:pt x="1362" y="2316"/>
                  <a:pt x="1350" y="2319"/>
                  <a:pt x="1340" y="2314"/>
                </a:cubicBezTo>
                <a:cubicBezTo>
                  <a:pt x="1331" y="2309"/>
                  <a:pt x="1327" y="2296"/>
                  <a:pt x="1333" y="2287"/>
                </a:cubicBezTo>
                <a:cubicBezTo>
                  <a:pt x="1376" y="2210"/>
                  <a:pt x="1376" y="2210"/>
                  <a:pt x="1376" y="2210"/>
                </a:cubicBezTo>
                <a:close/>
                <a:moveTo>
                  <a:pt x="1190" y="2183"/>
                </a:moveTo>
                <a:cubicBezTo>
                  <a:pt x="1195" y="2173"/>
                  <a:pt x="1207" y="2170"/>
                  <a:pt x="1216" y="2175"/>
                </a:cubicBezTo>
                <a:cubicBezTo>
                  <a:pt x="1226" y="2181"/>
                  <a:pt x="1229" y="2193"/>
                  <a:pt x="1224" y="2202"/>
                </a:cubicBezTo>
                <a:cubicBezTo>
                  <a:pt x="1207" y="2233"/>
                  <a:pt x="1207" y="2233"/>
                  <a:pt x="1207" y="2233"/>
                </a:cubicBezTo>
                <a:cubicBezTo>
                  <a:pt x="1201" y="2242"/>
                  <a:pt x="1189" y="2245"/>
                  <a:pt x="1180" y="2240"/>
                </a:cubicBezTo>
                <a:cubicBezTo>
                  <a:pt x="1170" y="2235"/>
                  <a:pt x="1167" y="2223"/>
                  <a:pt x="1172" y="2213"/>
                </a:cubicBezTo>
                <a:cubicBezTo>
                  <a:pt x="1190" y="2183"/>
                  <a:pt x="1190" y="2183"/>
                  <a:pt x="1190" y="2183"/>
                </a:cubicBezTo>
                <a:close/>
                <a:moveTo>
                  <a:pt x="1276" y="2197"/>
                </a:moveTo>
                <a:cubicBezTo>
                  <a:pt x="1281" y="2187"/>
                  <a:pt x="1293" y="2184"/>
                  <a:pt x="1303" y="2189"/>
                </a:cubicBezTo>
                <a:cubicBezTo>
                  <a:pt x="1312" y="2195"/>
                  <a:pt x="1316" y="2206"/>
                  <a:pt x="1310" y="2216"/>
                </a:cubicBezTo>
                <a:cubicBezTo>
                  <a:pt x="1259" y="2307"/>
                  <a:pt x="1259" y="2307"/>
                  <a:pt x="1259" y="2307"/>
                </a:cubicBezTo>
                <a:cubicBezTo>
                  <a:pt x="1253" y="2316"/>
                  <a:pt x="1241" y="2320"/>
                  <a:pt x="1232" y="2314"/>
                </a:cubicBezTo>
                <a:cubicBezTo>
                  <a:pt x="1222" y="2309"/>
                  <a:pt x="1219" y="2297"/>
                  <a:pt x="1224" y="2287"/>
                </a:cubicBezTo>
                <a:cubicBezTo>
                  <a:pt x="1276" y="2197"/>
                  <a:pt x="1276" y="2197"/>
                  <a:pt x="1276" y="2197"/>
                </a:cubicBezTo>
                <a:close/>
                <a:moveTo>
                  <a:pt x="1070" y="2262"/>
                </a:moveTo>
                <a:cubicBezTo>
                  <a:pt x="1070" y="2251"/>
                  <a:pt x="1079" y="2242"/>
                  <a:pt x="1090" y="2242"/>
                </a:cubicBezTo>
                <a:cubicBezTo>
                  <a:pt x="1101" y="2242"/>
                  <a:pt x="1109" y="2251"/>
                  <a:pt x="1109" y="2262"/>
                </a:cubicBezTo>
                <a:cubicBezTo>
                  <a:pt x="1109" y="2289"/>
                  <a:pt x="1109" y="2289"/>
                  <a:pt x="1109" y="2289"/>
                </a:cubicBezTo>
                <a:cubicBezTo>
                  <a:pt x="1173" y="2294"/>
                  <a:pt x="1230" y="2320"/>
                  <a:pt x="1273" y="2362"/>
                </a:cubicBezTo>
                <a:cubicBezTo>
                  <a:pt x="1322" y="2407"/>
                  <a:pt x="1353" y="2471"/>
                  <a:pt x="1357" y="2542"/>
                </a:cubicBezTo>
                <a:cubicBezTo>
                  <a:pt x="1358" y="2548"/>
                  <a:pt x="1353" y="2552"/>
                  <a:pt x="1348" y="2553"/>
                </a:cubicBezTo>
                <a:cubicBezTo>
                  <a:pt x="1346" y="2553"/>
                  <a:pt x="1344" y="2552"/>
                  <a:pt x="1342" y="2551"/>
                </a:cubicBezTo>
                <a:cubicBezTo>
                  <a:pt x="1327" y="2541"/>
                  <a:pt x="1311" y="2535"/>
                  <a:pt x="1297" y="2534"/>
                </a:cubicBezTo>
                <a:cubicBezTo>
                  <a:pt x="1283" y="2533"/>
                  <a:pt x="1268" y="2538"/>
                  <a:pt x="1254" y="2550"/>
                </a:cubicBezTo>
                <a:cubicBezTo>
                  <a:pt x="1250" y="2553"/>
                  <a:pt x="1245" y="2553"/>
                  <a:pt x="1241" y="2550"/>
                </a:cubicBezTo>
                <a:cubicBezTo>
                  <a:pt x="1225" y="2538"/>
                  <a:pt x="1210" y="2532"/>
                  <a:pt x="1195" y="2532"/>
                </a:cubicBezTo>
                <a:cubicBezTo>
                  <a:pt x="1181" y="2532"/>
                  <a:pt x="1166" y="2538"/>
                  <a:pt x="1153" y="2550"/>
                </a:cubicBezTo>
                <a:cubicBezTo>
                  <a:pt x="1149" y="2553"/>
                  <a:pt x="1144" y="2553"/>
                  <a:pt x="1141" y="2551"/>
                </a:cubicBezTo>
                <a:cubicBezTo>
                  <a:pt x="1141" y="2551"/>
                  <a:pt x="1141" y="2551"/>
                  <a:pt x="1141" y="2551"/>
                </a:cubicBezTo>
                <a:cubicBezTo>
                  <a:pt x="1130" y="2543"/>
                  <a:pt x="1119" y="2538"/>
                  <a:pt x="1109" y="2535"/>
                </a:cubicBezTo>
                <a:cubicBezTo>
                  <a:pt x="1109" y="2748"/>
                  <a:pt x="1109" y="2748"/>
                  <a:pt x="1109" y="2748"/>
                </a:cubicBezTo>
                <a:cubicBezTo>
                  <a:pt x="1109" y="2784"/>
                  <a:pt x="1101" y="2816"/>
                  <a:pt x="1065" y="2835"/>
                </a:cubicBezTo>
                <a:cubicBezTo>
                  <a:pt x="1054" y="2841"/>
                  <a:pt x="1041" y="2846"/>
                  <a:pt x="1027" y="2847"/>
                </a:cubicBezTo>
                <a:cubicBezTo>
                  <a:pt x="1014" y="2848"/>
                  <a:pt x="1000" y="2847"/>
                  <a:pt x="987" y="2843"/>
                </a:cubicBezTo>
                <a:cubicBezTo>
                  <a:pt x="956" y="2832"/>
                  <a:pt x="929" y="2805"/>
                  <a:pt x="926" y="2757"/>
                </a:cubicBezTo>
                <a:cubicBezTo>
                  <a:pt x="925" y="2747"/>
                  <a:pt x="934" y="2737"/>
                  <a:pt x="944" y="2736"/>
                </a:cubicBezTo>
                <a:cubicBezTo>
                  <a:pt x="955" y="2735"/>
                  <a:pt x="965" y="2743"/>
                  <a:pt x="966" y="2755"/>
                </a:cubicBezTo>
                <a:cubicBezTo>
                  <a:pt x="968" y="2783"/>
                  <a:pt x="982" y="2799"/>
                  <a:pt x="1000" y="2805"/>
                </a:cubicBezTo>
                <a:cubicBezTo>
                  <a:pt x="1007" y="2807"/>
                  <a:pt x="1015" y="2808"/>
                  <a:pt x="1024" y="2807"/>
                </a:cubicBezTo>
                <a:cubicBezTo>
                  <a:pt x="1032" y="2806"/>
                  <a:pt x="1039" y="2804"/>
                  <a:pt x="1046" y="2800"/>
                </a:cubicBezTo>
                <a:cubicBezTo>
                  <a:pt x="1071" y="2787"/>
                  <a:pt x="1069" y="2765"/>
                  <a:pt x="1070" y="2737"/>
                </a:cubicBezTo>
                <a:cubicBezTo>
                  <a:pt x="1070" y="2537"/>
                  <a:pt x="1070" y="2537"/>
                  <a:pt x="1070" y="2537"/>
                </a:cubicBezTo>
                <a:cubicBezTo>
                  <a:pt x="1062" y="2540"/>
                  <a:pt x="1054" y="2545"/>
                  <a:pt x="1046" y="2550"/>
                </a:cubicBezTo>
                <a:cubicBezTo>
                  <a:pt x="1043" y="2553"/>
                  <a:pt x="1039" y="2553"/>
                  <a:pt x="1035" y="2551"/>
                </a:cubicBezTo>
                <a:cubicBezTo>
                  <a:pt x="1035" y="2551"/>
                  <a:pt x="1035" y="2551"/>
                  <a:pt x="1035" y="2551"/>
                </a:cubicBezTo>
                <a:cubicBezTo>
                  <a:pt x="1019" y="2541"/>
                  <a:pt x="1003" y="2536"/>
                  <a:pt x="988" y="2536"/>
                </a:cubicBezTo>
                <a:cubicBezTo>
                  <a:pt x="973" y="2536"/>
                  <a:pt x="958" y="2541"/>
                  <a:pt x="944" y="2551"/>
                </a:cubicBezTo>
                <a:cubicBezTo>
                  <a:pt x="941" y="2553"/>
                  <a:pt x="937" y="2553"/>
                  <a:pt x="934" y="2551"/>
                </a:cubicBezTo>
                <a:cubicBezTo>
                  <a:pt x="934" y="2551"/>
                  <a:pt x="934" y="2551"/>
                  <a:pt x="934" y="2551"/>
                </a:cubicBezTo>
                <a:cubicBezTo>
                  <a:pt x="917" y="2543"/>
                  <a:pt x="901" y="2538"/>
                  <a:pt x="885" y="2537"/>
                </a:cubicBezTo>
                <a:cubicBezTo>
                  <a:pt x="868" y="2537"/>
                  <a:pt x="852" y="2541"/>
                  <a:pt x="834" y="2551"/>
                </a:cubicBezTo>
                <a:cubicBezTo>
                  <a:pt x="830" y="2554"/>
                  <a:pt x="824" y="2552"/>
                  <a:pt x="821" y="2548"/>
                </a:cubicBezTo>
                <a:cubicBezTo>
                  <a:pt x="820" y="2546"/>
                  <a:pt x="820" y="2544"/>
                  <a:pt x="820" y="2542"/>
                </a:cubicBezTo>
                <a:cubicBezTo>
                  <a:pt x="820" y="2542"/>
                  <a:pt x="820" y="2542"/>
                  <a:pt x="820" y="2542"/>
                </a:cubicBezTo>
                <a:cubicBezTo>
                  <a:pt x="824" y="2471"/>
                  <a:pt x="855" y="2407"/>
                  <a:pt x="904" y="2362"/>
                </a:cubicBezTo>
                <a:cubicBezTo>
                  <a:pt x="947" y="2320"/>
                  <a:pt x="1005" y="2293"/>
                  <a:pt x="1070" y="2289"/>
                </a:cubicBezTo>
                <a:cubicBezTo>
                  <a:pt x="1070" y="2262"/>
                  <a:pt x="1070" y="2262"/>
                  <a:pt x="1070" y="2262"/>
                </a:cubicBezTo>
                <a:close/>
                <a:moveTo>
                  <a:pt x="826" y="2015"/>
                </a:moveTo>
                <a:cubicBezTo>
                  <a:pt x="762" y="2015"/>
                  <a:pt x="709" y="2068"/>
                  <a:pt x="709" y="2133"/>
                </a:cubicBezTo>
                <a:cubicBezTo>
                  <a:pt x="709" y="2817"/>
                  <a:pt x="709" y="2817"/>
                  <a:pt x="709" y="2817"/>
                </a:cubicBezTo>
                <a:cubicBezTo>
                  <a:pt x="709" y="2881"/>
                  <a:pt x="762" y="2934"/>
                  <a:pt x="826" y="2934"/>
                </a:cubicBezTo>
                <a:cubicBezTo>
                  <a:pt x="1435" y="2934"/>
                  <a:pt x="1435" y="2934"/>
                  <a:pt x="1435" y="2934"/>
                </a:cubicBezTo>
                <a:cubicBezTo>
                  <a:pt x="1499" y="2934"/>
                  <a:pt x="1552" y="2881"/>
                  <a:pt x="1552" y="2817"/>
                </a:cubicBezTo>
                <a:cubicBezTo>
                  <a:pt x="1552" y="2133"/>
                  <a:pt x="1552" y="2133"/>
                  <a:pt x="1552" y="2133"/>
                </a:cubicBezTo>
                <a:cubicBezTo>
                  <a:pt x="1552" y="2068"/>
                  <a:pt x="1499" y="2015"/>
                  <a:pt x="1435" y="2015"/>
                </a:cubicBezTo>
                <a:lnTo>
                  <a:pt x="826" y="2015"/>
                </a:lnTo>
                <a:close/>
              </a:path>
            </a:pathLst>
          </a:custGeom>
          <a:solidFill>
            <a:srgbClr val="87C445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6" name="KSO_Shape"/>
          <p:cNvSpPr/>
          <p:nvPr/>
        </p:nvSpPr>
        <p:spPr>
          <a:xfrm>
            <a:off x="3640722" y="2879645"/>
            <a:ext cx="420560" cy="353972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rgbClr val="CC9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KSO_Shape"/>
          <p:cNvSpPr/>
          <p:nvPr/>
        </p:nvSpPr>
        <p:spPr bwMode="auto">
          <a:xfrm>
            <a:off x="4816346" y="3492169"/>
            <a:ext cx="425502" cy="411994"/>
          </a:xfrm>
          <a:custGeom>
            <a:avLst/>
            <a:gdLst/>
            <a:ahLst/>
            <a:cxnLst/>
            <a:rect l="0" t="0" r="r" b="b"/>
            <a:pathLst>
              <a:path w="4701146" h="4554238">
                <a:moveTo>
                  <a:pt x="2612259" y="3337631"/>
                </a:moveTo>
                <a:lnTo>
                  <a:pt x="3213677" y="3337631"/>
                </a:lnTo>
                <a:lnTo>
                  <a:pt x="3213677" y="3672773"/>
                </a:lnTo>
                <a:lnTo>
                  <a:pt x="2612259" y="3672773"/>
                </a:lnTo>
                <a:lnTo>
                  <a:pt x="2612259" y="3337631"/>
                </a:lnTo>
                <a:close/>
                <a:moveTo>
                  <a:pt x="1703249" y="3337631"/>
                </a:moveTo>
                <a:lnTo>
                  <a:pt x="2295485" y="3337631"/>
                </a:lnTo>
                <a:lnTo>
                  <a:pt x="2295485" y="3672773"/>
                </a:lnTo>
                <a:lnTo>
                  <a:pt x="1703249" y="3672773"/>
                </a:lnTo>
                <a:lnTo>
                  <a:pt x="1703249" y="3337631"/>
                </a:lnTo>
                <a:close/>
                <a:moveTo>
                  <a:pt x="794238" y="3337631"/>
                </a:moveTo>
                <a:lnTo>
                  <a:pt x="1386474" y="3337631"/>
                </a:lnTo>
                <a:lnTo>
                  <a:pt x="1386474" y="3672773"/>
                </a:lnTo>
                <a:lnTo>
                  <a:pt x="794238" y="3672773"/>
                </a:lnTo>
                <a:lnTo>
                  <a:pt x="794238" y="3337631"/>
                </a:lnTo>
                <a:close/>
                <a:moveTo>
                  <a:pt x="923702" y="1776704"/>
                </a:moveTo>
                <a:lnTo>
                  <a:pt x="903502" y="1828106"/>
                </a:lnTo>
                <a:lnTo>
                  <a:pt x="886056" y="1879508"/>
                </a:lnTo>
                <a:lnTo>
                  <a:pt x="867692" y="1930910"/>
                </a:lnTo>
                <a:lnTo>
                  <a:pt x="852083" y="1982312"/>
                </a:lnTo>
                <a:lnTo>
                  <a:pt x="837392" y="2032795"/>
                </a:lnTo>
                <a:lnTo>
                  <a:pt x="823619" y="2084197"/>
                </a:lnTo>
                <a:lnTo>
                  <a:pt x="811682" y="2135599"/>
                </a:lnTo>
                <a:lnTo>
                  <a:pt x="800664" y="2187919"/>
                </a:lnTo>
                <a:lnTo>
                  <a:pt x="433387" y="2187919"/>
                </a:lnTo>
                <a:lnTo>
                  <a:pt x="433387" y="4136598"/>
                </a:lnTo>
                <a:lnTo>
                  <a:pt x="4345806" y="4136598"/>
                </a:lnTo>
                <a:lnTo>
                  <a:pt x="4345806" y="2191590"/>
                </a:lnTo>
                <a:lnTo>
                  <a:pt x="4056575" y="2191590"/>
                </a:lnTo>
                <a:lnTo>
                  <a:pt x="4060248" y="2164054"/>
                </a:lnTo>
                <a:lnTo>
                  <a:pt x="4064839" y="2138353"/>
                </a:lnTo>
                <a:lnTo>
                  <a:pt x="4069430" y="2110816"/>
                </a:lnTo>
                <a:lnTo>
                  <a:pt x="4074939" y="2083279"/>
                </a:lnTo>
                <a:lnTo>
                  <a:pt x="4081366" y="2057578"/>
                </a:lnTo>
                <a:lnTo>
                  <a:pt x="4088712" y="2030960"/>
                </a:lnTo>
                <a:lnTo>
                  <a:pt x="4096057" y="2005259"/>
                </a:lnTo>
                <a:lnTo>
                  <a:pt x="4104321" y="1979558"/>
                </a:lnTo>
                <a:lnTo>
                  <a:pt x="4113503" y="1953857"/>
                </a:lnTo>
                <a:lnTo>
                  <a:pt x="4123603" y="1928156"/>
                </a:lnTo>
                <a:lnTo>
                  <a:pt x="4133703" y="1903373"/>
                </a:lnTo>
                <a:lnTo>
                  <a:pt x="4144721" y="1878590"/>
                </a:lnTo>
                <a:lnTo>
                  <a:pt x="4155740" y="1853807"/>
                </a:lnTo>
                <a:lnTo>
                  <a:pt x="4168594" y="1829024"/>
                </a:lnTo>
                <a:lnTo>
                  <a:pt x="4180531" y="1805159"/>
                </a:lnTo>
                <a:lnTo>
                  <a:pt x="4194304" y="1780376"/>
                </a:lnTo>
                <a:lnTo>
                  <a:pt x="4540463" y="1780376"/>
                </a:lnTo>
                <a:lnTo>
                  <a:pt x="4565254" y="1782212"/>
                </a:lnTo>
                <a:lnTo>
                  <a:pt x="4590045" y="1784965"/>
                </a:lnTo>
                <a:lnTo>
                  <a:pt x="4612082" y="1789555"/>
                </a:lnTo>
                <a:lnTo>
                  <a:pt x="4632282" y="1795062"/>
                </a:lnTo>
                <a:lnTo>
                  <a:pt x="4651564" y="1803323"/>
                </a:lnTo>
                <a:lnTo>
                  <a:pt x="4669010" y="1813420"/>
                </a:lnTo>
                <a:lnTo>
                  <a:pt x="4686455" y="1824435"/>
                </a:lnTo>
                <a:lnTo>
                  <a:pt x="4701146" y="1838203"/>
                </a:lnTo>
                <a:lnTo>
                  <a:pt x="4701146" y="4554238"/>
                </a:lnTo>
                <a:lnTo>
                  <a:pt x="0" y="4554238"/>
                </a:lnTo>
                <a:lnTo>
                  <a:pt x="0" y="2000669"/>
                </a:lnTo>
                <a:lnTo>
                  <a:pt x="0" y="1976804"/>
                </a:lnTo>
                <a:lnTo>
                  <a:pt x="3673" y="1954775"/>
                </a:lnTo>
                <a:lnTo>
                  <a:pt x="8264" y="1933663"/>
                </a:lnTo>
                <a:lnTo>
                  <a:pt x="14691" y="1912552"/>
                </a:lnTo>
                <a:lnTo>
                  <a:pt x="23873" y="1894194"/>
                </a:lnTo>
                <a:lnTo>
                  <a:pt x="34891" y="1875836"/>
                </a:lnTo>
                <a:lnTo>
                  <a:pt x="47746" y="1858396"/>
                </a:lnTo>
                <a:lnTo>
                  <a:pt x="62437" y="1842792"/>
                </a:lnTo>
                <a:lnTo>
                  <a:pt x="78046" y="1828106"/>
                </a:lnTo>
                <a:lnTo>
                  <a:pt x="93656" y="1815256"/>
                </a:lnTo>
                <a:lnTo>
                  <a:pt x="111101" y="1805159"/>
                </a:lnTo>
                <a:lnTo>
                  <a:pt x="129465" y="1796898"/>
                </a:lnTo>
                <a:lnTo>
                  <a:pt x="146911" y="1789555"/>
                </a:lnTo>
                <a:lnTo>
                  <a:pt x="167111" y="1784965"/>
                </a:lnTo>
                <a:lnTo>
                  <a:pt x="185475" y="1782212"/>
                </a:lnTo>
                <a:lnTo>
                  <a:pt x="206593" y="1780376"/>
                </a:lnTo>
                <a:lnTo>
                  <a:pt x="923702" y="1776704"/>
                </a:lnTo>
                <a:close/>
                <a:moveTo>
                  <a:pt x="2044815" y="337182"/>
                </a:moveTo>
                <a:lnTo>
                  <a:pt x="2044713" y="339731"/>
                </a:lnTo>
                <a:lnTo>
                  <a:pt x="4024329" y="339731"/>
                </a:lnTo>
                <a:lnTo>
                  <a:pt x="4024437" y="337182"/>
                </a:lnTo>
                <a:lnTo>
                  <a:pt x="2044815" y="337182"/>
                </a:lnTo>
                <a:close/>
                <a:moveTo>
                  <a:pt x="1706920" y="0"/>
                </a:moveTo>
                <a:lnTo>
                  <a:pt x="4361414" y="0"/>
                </a:lnTo>
                <a:lnTo>
                  <a:pt x="4361414" y="126788"/>
                </a:lnTo>
                <a:lnTo>
                  <a:pt x="4357741" y="245307"/>
                </a:lnTo>
                <a:lnTo>
                  <a:pt x="4354069" y="354638"/>
                </a:lnTo>
                <a:lnTo>
                  <a:pt x="4347641" y="455701"/>
                </a:lnTo>
                <a:lnTo>
                  <a:pt x="4344887" y="503476"/>
                </a:lnTo>
                <a:lnTo>
                  <a:pt x="4340296" y="551251"/>
                </a:lnTo>
                <a:lnTo>
                  <a:pt x="4334787" y="598108"/>
                </a:lnTo>
                <a:lnTo>
                  <a:pt x="4330196" y="644045"/>
                </a:lnTo>
                <a:lnTo>
                  <a:pt x="4323768" y="689064"/>
                </a:lnTo>
                <a:lnTo>
                  <a:pt x="4316423" y="734083"/>
                </a:lnTo>
                <a:lnTo>
                  <a:pt x="4309077" y="778183"/>
                </a:lnTo>
                <a:lnTo>
                  <a:pt x="4301732" y="821364"/>
                </a:lnTo>
                <a:lnTo>
                  <a:pt x="4291631" y="864546"/>
                </a:lnTo>
                <a:lnTo>
                  <a:pt x="4281531" y="907727"/>
                </a:lnTo>
                <a:lnTo>
                  <a:pt x="4271431" y="949990"/>
                </a:lnTo>
                <a:lnTo>
                  <a:pt x="4258577" y="993171"/>
                </a:lnTo>
                <a:lnTo>
                  <a:pt x="4245722" y="1035434"/>
                </a:lnTo>
                <a:lnTo>
                  <a:pt x="4231031" y="1077696"/>
                </a:lnTo>
                <a:lnTo>
                  <a:pt x="4216340" y="1119040"/>
                </a:lnTo>
                <a:lnTo>
                  <a:pt x="4199812" y="1160384"/>
                </a:lnTo>
                <a:lnTo>
                  <a:pt x="4182367" y="1201728"/>
                </a:lnTo>
                <a:lnTo>
                  <a:pt x="4163085" y="1245828"/>
                </a:lnTo>
                <a:lnTo>
                  <a:pt x="4122684" y="1335866"/>
                </a:lnTo>
                <a:lnTo>
                  <a:pt x="4075856" y="1432335"/>
                </a:lnTo>
                <a:lnTo>
                  <a:pt x="4024437" y="1533398"/>
                </a:lnTo>
                <a:lnTo>
                  <a:pt x="3989546" y="1594954"/>
                </a:lnTo>
                <a:lnTo>
                  <a:pt x="3955573" y="1658348"/>
                </a:lnTo>
                <a:lnTo>
                  <a:pt x="3924354" y="1720823"/>
                </a:lnTo>
                <a:lnTo>
                  <a:pt x="3894054" y="1785136"/>
                </a:lnTo>
                <a:lnTo>
                  <a:pt x="3865590" y="1849449"/>
                </a:lnTo>
                <a:lnTo>
                  <a:pt x="3838963" y="1913761"/>
                </a:lnTo>
                <a:lnTo>
                  <a:pt x="3814171" y="1978993"/>
                </a:lnTo>
                <a:lnTo>
                  <a:pt x="3791217" y="2044224"/>
                </a:lnTo>
                <a:lnTo>
                  <a:pt x="3780198" y="2077299"/>
                </a:lnTo>
                <a:lnTo>
                  <a:pt x="3770098" y="2111293"/>
                </a:lnTo>
                <a:lnTo>
                  <a:pt x="3760916" y="2147124"/>
                </a:lnTo>
                <a:lnTo>
                  <a:pt x="3752652" y="2182956"/>
                </a:lnTo>
                <a:lnTo>
                  <a:pt x="3744389" y="2218787"/>
                </a:lnTo>
                <a:lnTo>
                  <a:pt x="3737043" y="2257375"/>
                </a:lnTo>
                <a:lnTo>
                  <a:pt x="3730616" y="2295043"/>
                </a:lnTo>
                <a:lnTo>
                  <a:pt x="3724189" y="2334550"/>
                </a:lnTo>
                <a:lnTo>
                  <a:pt x="3718679" y="2374056"/>
                </a:lnTo>
                <a:lnTo>
                  <a:pt x="3715007" y="2415400"/>
                </a:lnTo>
                <a:lnTo>
                  <a:pt x="3710416" y="2457663"/>
                </a:lnTo>
                <a:lnTo>
                  <a:pt x="3707661" y="2499925"/>
                </a:lnTo>
                <a:lnTo>
                  <a:pt x="3704906" y="2543107"/>
                </a:lnTo>
                <a:lnTo>
                  <a:pt x="3703070" y="2588125"/>
                </a:lnTo>
                <a:lnTo>
                  <a:pt x="3702152" y="2633144"/>
                </a:lnTo>
                <a:lnTo>
                  <a:pt x="3702152" y="2680001"/>
                </a:lnTo>
                <a:lnTo>
                  <a:pt x="3976691" y="2680001"/>
                </a:lnTo>
                <a:lnTo>
                  <a:pt x="3976691" y="3016264"/>
                </a:lnTo>
                <a:lnTo>
                  <a:pt x="798827" y="3016264"/>
                </a:lnTo>
                <a:lnTo>
                  <a:pt x="798827" y="2680001"/>
                </a:lnTo>
                <a:lnTo>
                  <a:pt x="1045821" y="2680001"/>
                </a:lnTo>
                <a:lnTo>
                  <a:pt x="1045821" y="2637738"/>
                </a:lnTo>
                <a:lnTo>
                  <a:pt x="1047657" y="2596394"/>
                </a:lnTo>
                <a:lnTo>
                  <a:pt x="1049494" y="2555969"/>
                </a:lnTo>
                <a:lnTo>
                  <a:pt x="1051330" y="2515544"/>
                </a:lnTo>
                <a:lnTo>
                  <a:pt x="1055003" y="2475119"/>
                </a:lnTo>
                <a:lnTo>
                  <a:pt x="1058676" y="2435613"/>
                </a:lnTo>
                <a:lnTo>
                  <a:pt x="1063267" y="2394269"/>
                </a:lnTo>
                <a:lnTo>
                  <a:pt x="1067858" y="2354762"/>
                </a:lnTo>
                <a:lnTo>
                  <a:pt x="1074285" y="2315256"/>
                </a:lnTo>
                <a:lnTo>
                  <a:pt x="1080712" y="2275749"/>
                </a:lnTo>
                <a:lnTo>
                  <a:pt x="1088058" y="2237162"/>
                </a:lnTo>
                <a:lnTo>
                  <a:pt x="1096321" y="2198575"/>
                </a:lnTo>
                <a:lnTo>
                  <a:pt x="1104585" y="2159068"/>
                </a:lnTo>
                <a:lnTo>
                  <a:pt x="1114686" y="2120481"/>
                </a:lnTo>
                <a:lnTo>
                  <a:pt x="1124786" y="2081893"/>
                </a:lnTo>
                <a:lnTo>
                  <a:pt x="1134886" y="2044224"/>
                </a:lnTo>
                <a:lnTo>
                  <a:pt x="1159677" y="1968886"/>
                </a:lnTo>
                <a:lnTo>
                  <a:pt x="1184468" y="1893549"/>
                </a:lnTo>
                <a:lnTo>
                  <a:pt x="1212014" y="1818211"/>
                </a:lnTo>
                <a:lnTo>
                  <a:pt x="1240478" y="1743792"/>
                </a:lnTo>
                <a:lnTo>
                  <a:pt x="1271696" y="1669373"/>
                </a:lnTo>
                <a:lnTo>
                  <a:pt x="1303833" y="1596791"/>
                </a:lnTo>
                <a:lnTo>
                  <a:pt x="1339643" y="1523291"/>
                </a:lnTo>
                <a:lnTo>
                  <a:pt x="1376370" y="1450710"/>
                </a:lnTo>
                <a:lnTo>
                  <a:pt x="1428707" y="1343216"/>
                </a:lnTo>
                <a:lnTo>
                  <a:pt x="1475535" y="1245828"/>
                </a:lnTo>
                <a:lnTo>
                  <a:pt x="1517772" y="1157628"/>
                </a:lnTo>
                <a:lnTo>
                  <a:pt x="1555418" y="1077696"/>
                </a:lnTo>
                <a:lnTo>
                  <a:pt x="1571027" y="1039109"/>
                </a:lnTo>
                <a:lnTo>
                  <a:pt x="1586637" y="1001440"/>
                </a:lnTo>
                <a:lnTo>
                  <a:pt x="1600409" y="962852"/>
                </a:lnTo>
                <a:lnTo>
                  <a:pt x="1613264" y="925183"/>
                </a:lnTo>
                <a:lnTo>
                  <a:pt x="1624282" y="887515"/>
                </a:lnTo>
                <a:lnTo>
                  <a:pt x="1635300" y="849846"/>
                </a:lnTo>
                <a:lnTo>
                  <a:pt x="1643564" y="812177"/>
                </a:lnTo>
                <a:lnTo>
                  <a:pt x="1651828" y="773589"/>
                </a:lnTo>
                <a:lnTo>
                  <a:pt x="1658256" y="738677"/>
                </a:lnTo>
                <a:lnTo>
                  <a:pt x="1664683" y="701008"/>
                </a:lnTo>
                <a:lnTo>
                  <a:pt x="1670192" y="662420"/>
                </a:lnTo>
                <a:lnTo>
                  <a:pt x="1675701" y="621076"/>
                </a:lnTo>
                <a:lnTo>
                  <a:pt x="1685801" y="534714"/>
                </a:lnTo>
                <a:lnTo>
                  <a:pt x="1693147" y="441920"/>
                </a:lnTo>
                <a:lnTo>
                  <a:pt x="1699574" y="341776"/>
                </a:lnTo>
                <a:lnTo>
                  <a:pt x="1703247" y="235200"/>
                </a:lnTo>
                <a:lnTo>
                  <a:pt x="1705083" y="121275"/>
                </a:lnTo>
                <a:lnTo>
                  <a:pt x="1706920" y="0"/>
                </a:lnTo>
                <a:close/>
              </a:path>
            </a:pathLst>
          </a:custGeom>
          <a:solidFill>
            <a:srgbClr val="218A44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9202994" y="2300076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347094" y="2643526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771094" y="3048887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6888967" y="3429645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2400" b="1" dirty="0">
              <a:solidFill>
                <a:srgbClr val="1145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flipV="1">
            <a:off x="2747479" y="-38452"/>
            <a:ext cx="4318966" cy="961251"/>
          </a:xfrm>
          <a:custGeom>
            <a:avLst/>
            <a:gdLst>
              <a:gd name="connsiteX0" fmla="*/ 0 w 3021108"/>
              <a:gd name="connsiteY0" fmla="*/ 917006 h 917006"/>
              <a:gd name="connsiteX1" fmla="*/ 1510554 w 3021108"/>
              <a:gd name="connsiteY1" fmla="*/ 0 h 917006"/>
              <a:gd name="connsiteX2" fmla="*/ 3021108 w 3021108"/>
              <a:gd name="connsiteY2" fmla="*/ 917006 h 917006"/>
              <a:gd name="connsiteX3" fmla="*/ 0 w 3021108"/>
              <a:gd name="connsiteY3" fmla="*/ 917006 h 917006"/>
              <a:gd name="connsiteX0-1" fmla="*/ 0 w 3021108"/>
              <a:gd name="connsiteY0-2" fmla="*/ 1256219 h 1256219"/>
              <a:gd name="connsiteX1-3" fmla="*/ 2085741 w 3021108"/>
              <a:gd name="connsiteY1-4" fmla="*/ 0 h 1256219"/>
              <a:gd name="connsiteX2-5" fmla="*/ 3021108 w 3021108"/>
              <a:gd name="connsiteY2-6" fmla="*/ 1256219 h 1256219"/>
              <a:gd name="connsiteX3-7" fmla="*/ 0 w 3021108"/>
              <a:gd name="connsiteY3-8" fmla="*/ 1256219 h 1256219"/>
              <a:gd name="connsiteX0-9" fmla="*/ 0 w 3021108"/>
              <a:gd name="connsiteY0-10" fmla="*/ 931755 h 931755"/>
              <a:gd name="connsiteX1-11" fmla="*/ 1554799 w 3021108"/>
              <a:gd name="connsiteY1-12" fmla="*/ 0 h 931755"/>
              <a:gd name="connsiteX2-13" fmla="*/ 3021108 w 3021108"/>
              <a:gd name="connsiteY2-14" fmla="*/ 931755 h 931755"/>
              <a:gd name="connsiteX3-15" fmla="*/ 0 w 3021108"/>
              <a:gd name="connsiteY3-16" fmla="*/ 931755 h 931755"/>
              <a:gd name="connsiteX0-17" fmla="*/ 0 w 4318966"/>
              <a:gd name="connsiteY0-18" fmla="*/ 931755 h 961251"/>
              <a:gd name="connsiteX1-19" fmla="*/ 1554799 w 4318966"/>
              <a:gd name="connsiteY1-20" fmla="*/ 0 h 961251"/>
              <a:gd name="connsiteX2-21" fmla="*/ 4318966 w 4318966"/>
              <a:gd name="connsiteY2-22" fmla="*/ 961251 h 961251"/>
              <a:gd name="connsiteX3-23" fmla="*/ 0 w 4318966"/>
              <a:gd name="connsiteY3-24" fmla="*/ 931755 h 9612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18966" h="961251">
                <a:moveTo>
                  <a:pt x="0" y="931755"/>
                </a:moveTo>
                <a:lnTo>
                  <a:pt x="1554799" y="0"/>
                </a:lnTo>
                <a:lnTo>
                  <a:pt x="4318966" y="961251"/>
                </a:lnTo>
                <a:lnTo>
                  <a:pt x="0" y="931755"/>
                </a:lnTo>
                <a:close/>
              </a:path>
            </a:pathLst>
          </a:custGeom>
          <a:solidFill>
            <a:srgbClr val="169A4D"/>
          </a:solidFill>
          <a:ln>
            <a:solidFill>
              <a:srgbClr val="9CC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21"/>
          <p:cNvSpPr/>
          <p:nvPr/>
        </p:nvSpPr>
        <p:spPr>
          <a:xfrm flipV="1">
            <a:off x="572367" y="-93298"/>
            <a:ext cx="3287762" cy="1338110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948054" h="1107863">
                <a:moveTo>
                  <a:pt x="0" y="1085979"/>
                </a:moveTo>
                <a:lnTo>
                  <a:pt x="4948054" y="0"/>
                </a:lnTo>
                <a:lnTo>
                  <a:pt x="3365580" y="1107863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1"/>
          <p:cNvSpPr/>
          <p:nvPr/>
        </p:nvSpPr>
        <p:spPr>
          <a:xfrm flipV="1">
            <a:off x="3860129" y="-66866"/>
            <a:ext cx="3932344" cy="1341174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3365579"/>
              <a:gd name="connsiteY0-82" fmla="*/ 1110400 h 1132284"/>
              <a:gd name="connsiteX1-83" fmla="*/ 2351099 w 3365579"/>
              <a:gd name="connsiteY1-84" fmla="*/ 0 h 1132284"/>
              <a:gd name="connsiteX2-85" fmla="*/ 3365580 w 3365579"/>
              <a:gd name="connsiteY2-86" fmla="*/ 1132284 h 1132284"/>
              <a:gd name="connsiteX3-87" fmla="*/ 0 w 3365579"/>
              <a:gd name="connsiteY3-88" fmla="*/ 1110400 h 1132284"/>
              <a:gd name="connsiteX0-89" fmla="*/ 0 w 5918144"/>
              <a:gd name="connsiteY0-90" fmla="*/ 1110400 h 1110400"/>
              <a:gd name="connsiteX1-91" fmla="*/ 2351099 w 5918144"/>
              <a:gd name="connsiteY1-92" fmla="*/ 0 h 1110400"/>
              <a:gd name="connsiteX2-93" fmla="*/ 5918144 w 5918144"/>
              <a:gd name="connsiteY2-94" fmla="*/ 1059020 h 1110400"/>
              <a:gd name="connsiteX3-95" fmla="*/ 0 w 5918144"/>
              <a:gd name="connsiteY3-96" fmla="*/ 1110400 h 1110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918144" h="1110400">
                <a:moveTo>
                  <a:pt x="0" y="1110400"/>
                </a:moveTo>
                <a:lnTo>
                  <a:pt x="2351099" y="0"/>
                </a:lnTo>
                <a:lnTo>
                  <a:pt x="5918144" y="1059020"/>
                </a:lnTo>
                <a:lnTo>
                  <a:pt x="0" y="1110400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stCxn id="3" idx="1"/>
          </p:cNvCxnSpPr>
          <p:nvPr/>
        </p:nvCxnSpPr>
        <p:spPr>
          <a:xfrm flipV="1">
            <a:off x="5422330" y="0"/>
            <a:ext cx="3780664" cy="1274308"/>
          </a:xfrm>
          <a:prstGeom prst="line">
            <a:avLst/>
          </a:prstGeom>
          <a:ln>
            <a:solidFill>
              <a:srgbClr val="B3D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21"/>
          <p:cNvSpPr/>
          <p:nvPr/>
        </p:nvSpPr>
        <p:spPr>
          <a:xfrm flipV="1">
            <a:off x="6066912" y="-76804"/>
            <a:ext cx="5244949" cy="1311678"/>
          </a:xfrm>
          <a:custGeom>
            <a:avLst/>
            <a:gdLst>
              <a:gd name="connsiteX0" fmla="*/ 0 w 9489757"/>
              <a:gd name="connsiteY0" fmla="*/ 2295937 h 2295937"/>
              <a:gd name="connsiteX1" fmla="*/ 5791978 w 9489757"/>
              <a:gd name="connsiteY1" fmla="*/ 0 h 2295937"/>
              <a:gd name="connsiteX2" fmla="*/ 9489757 w 9489757"/>
              <a:gd name="connsiteY2" fmla="*/ 2295937 h 2295937"/>
              <a:gd name="connsiteX3" fmla="*/ 0 w 9489757"/>
              <a:gd name="connsiteY3" fmla="*/ 2295937 h 2295937"/>
              <a:gd name="connsiteX0-1" fmla="*/ 0 w 11598776"/>
              <a:gd name="connsiteY0-2" fmla="*/ 2295937 h 2295937"/>
              <a:gd name="connsiteX1-3" fmla="*/ 5791978 w 11598776"/>
              <a:gd name="connsiteY1-4" fmla="*/ 0 h 2295937"/>
              <a:gd name="connsiteX2-5" fmla="*/ 11598776 w 11598776"/>
              <a:gd name="connsiteY2-6" fmla="*/ 2295937 h 2295937"/>
              <a:gd name="connsiteX3-7" fmla="*/ 0 w 11598776"/>
              <a:gd name="connsiteY3-8" fmla="*/ 2295937 h 2295937"/>
              <a:gd name="connsiteX0-9" fmla="*/ 0 w 11598776"/>
              <a:gd name="connsiteY0-10" fmla="*/ 2502414 h 2502414"/>
              <a:gd name="connsiteX1-11" fmla="*/ 2370352 w 11598776"/>
              <a:gd name="connsiteY1-12" fmla="*/ 0 h 2502414"/>
              <a:gd name="connsiteX2-13" fmla="*/ 11598776 w 11598776"/>
              <a:gd name="connsiteY2-14" fmla="*/ 2502414 h 2502414"/>
              <a:gd name="connsiteX3-15" fmla="*/ 0 w 11598776"/>
              <a:gd name="connsiteY3-16" fmla="*/ 2502414 h 2502414"/>
              <a:gd name="connsiteX0-17" fmla="*/ 0 w 10713872"/>
              <a:gd name="connsiteY0-18" fmla="*/ 2502414 h 2502414"/>
              <a:gd name="connsiteX1-19" fmla="*/ 1485448 w 10713872"/>
              <a:gd name="connsiteY1-20" fmla="*/ 0 h 2502414"/>
              <a:gd name="connsiteX2-21" fmla="*/ 10713872 w 10713872"/>
              <a:gd name="connsiteY2-22" fmla="*/ 2502414 h 2502414"/>
              <a:gd name="connsiteX3-23" fmla="*/ 0 w 10713872"/>
              <a:gd name="connsiteY3-24" fmla="*/ 2502414 h 2502414"/>
              <a:gd name="connsiteX0-25" fmla="*/ 0 w 6672814"/>
              <a:gd name="connsiteY0-26" fmla="*/ 2502414 h 2502414"/>
              <a:gd name="connsiteX1-27" fmla="*/ 1485448 w 6672814"/>
              <a:gd name="connsiteY1-28" fmla="*/ 0 h 2502414"/>
              <a:gd name="connsiteX2-29" fmla="*/ 6672814 w 6672814"/>
              <a:gd name="connsiteY2-30" fmla="*/ 2487666 h 2502414"/>
              <a:gd name="connsiteX3-31" fmla="*/ 0 w 6672814"/>
              <a:gd name="connsiteY3-32" fmla="*/ 2502414 h 2502414"/>
              <a:gd name="connsiteX0-33" fmla="*/ 0 w 6672814"/>
              <a:gd name="connsiteY0-34" fmla="*/ 2172727 h 2172727"/>
              <a:gd name="connsiteX1-35" fmla="*/ 5258802 w 6672814"/>
              <a:gd name="connsiteY1-36" fmla="*/ 0 h 2172727"/>
              <a:gd name="connsiteX2-37" fmla="*/ 6672814 w 6672814"/>
              <a:gd name="connsiteY2-38" fmla="*/ 2157979 h 2172727"/>
              <a:gd name="connsiteX3-39" fmla="*/ 0 w 6672814"/>
              <a:gd name="connsiteY3-40" fmla="*/ 2172727 h 2172727"/>
              <a:gd name="connsiteX0-41" fmla="*/ 0 w 5696181"/>
              <a:gd name="connsiteY0-42" fmla="*/ 2172727 h 2172727"/>
              <a:gd name="connsiteX1-43" fmla="*/ 5258802 w 5696181"/>
              <a:gd name="connsiteY1-44" fmla="*/ 0 h 2172727"/>
              <a:gd name="connsiteX2-45" fmla="*/ 5696181 w 5696181"/>
              <a:gd name="connsiteY2-46" fmla="*/ 2157979 h 2172727"/>
              <a:gd name="connsiteX3-47" fmla="*/ 0 w 5696181"/>
              <a:gd name="connsiteY3-48" fmla="*/ 2172727 h 2172727"/>
              <a:gd name="connsiteX0-49" fmla="*/ 0 w 5784965"/>
              <a:gd name="connsiteY0-50" fmla="*/ 2197148 h 2197148"/>
              <a:gd name="connsiteX1-51" fmla="*/ 5347586 w 5784965"/>
              <a:gd name="connsiteY1-52" fmla="*/ 0 h 2197148"/>
              <a:gd name="connsiteX2-53" fmla="*/ 5784965 w 5784965"/>
              <a:gd name="connsiteY2-54" fmla="*/ 2157979 h 2197148"/>
              <a:gd name="connsiteX3-55" fmla="*/ 0 w 5784965"/>
              <a:gd name="connsiteY3-56" fmla="*/ 2197148 h 2197148"/>
              <a:gd name="connsiteX0-57" fmla="*/ 0 w 5347586"/>
              <a:gd name="connsiteY0-58" fmla="*/ 2197148 h 2219032"/>
              <a:gd name="connsiteX1-59" fmla="*/ 5347586 w 5347586"/>
              <a:gd name="connsiteY1-60" fmla="*/ 0 h 2219032"/>
              <a:gd name="connsiteX2-61" fmla="*/ 3365580 w 5347586"/>
              <a:gd name="connsiteY2-62" fmla="*/ 2219032 h 2219032"/>
              <a:gd name="connsiteX3-63" fmla="*/ 0 w 5347586"/>
              <a:gd name="connsiteY3-64" fmla="*/ 2197148 h 2219032"/>
              <a:gd name="connsiteX0-65" fmla="*/ 0 w 4948054"/>
              <a:gd name="connsiteY0-66" fmla="*/ 1952935 h 1974819"/>
              <a:gd name="connsiteX1-67" fmla="*/ 4948054 w 4948054"/>
              <a:gd name="connsiteY1-68" fmla="*/ 0 h 1974819"/>
              <a:gd name="connsiteX2-69" fmla="*/ 3365580 w 4948054"/>
              <a:gd name="connsiteY2-70" fmla="*/ 1974819 h 1974819"/>
              <a:gd name="connsiteX3-71" fmla="*/ 0 w 4948054"/>
              <a:gd name="connsiteY3-72" fmla="*/ 1952935 h 1974819"/>
              <a:gd name="connsiteX0-73" fmla="*/ 0 w 4948054"/>
              <a:gd name="connsiteY0-74" fmla="*/ 1085979 h 1107863"/>
              <a:gd name="connsiteX1-75" fmla="*/ 4948054 w 4948054"/>
              <a:gd name="connsiteY1-76" fmla="*/ 0 h 1107863"/>
              <a:gd name="connsiteX2-77" fmla="*/ 3365580 w 4948054"/>
              <a:gd name="connsiteY2-78" fmla="*/ 1107863 h 1107863"/>
              <a:gd name="connsiteX3-79" fmla="*/ 0 w 4948054"/>
              <a:gd name="connsiteY3-80" fmla="*/ 1085979 h 1107863"/>
              <a:gd name="connsiteX0-81" fmla="*/ 0 w 7893604"/>
              <a:gd name="connsiteY0-82" fmla="*/ 1085979 h 1085979"/>
              <a:gd name="connsiteX1-83" fmla="*/ 4948054 w 7893604"/>
              <a:gd name="connsiteY1-84" fmla="*/ 0 h 1085979"/>
              <a:gd name="connsiteX2-85" fmla="*/ 7893604 w 7893604"/>
              <a:gd name="connsiteY2-86" fmla="*/ 1022389 h 1085979"/>
              <a:gd name="connsiteX3-87" fmla="*/ 0 w 7893604"/>
              <a:gd name="connsiteY3-88" fmla="*/ 1085979 h 10859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893604" h="1085979">
                <a:moveTo>
                  <a:pt x="0" y="1085979"/>
                </a:moveTo>
                <a:lnTo>
                  <a:pt x="4948054" y="0"/>
                </a:lnTo>
                <a:lnTo>
                  <a:pt x="7893604" y="1022389"/>
                </a:lnTo>
                <a:lnTo>
                  <a:pt x="0" y="1085979"/>
                </a:lnTo>
                <a:close/>
              </a:path>
            </a:pathLst>
          </a:custGeom>
          <a:noFill/>
          <a:ln>
            <a:solidFill>
              <a:srgbClr val="B3D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flipV="1">
            <a:off x="2781207" y="-8956"/>
            <a:ext cx="3021108" cy="917006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10681446" y="-8956"/>
            <a:ext cx="3021108" cy="917006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>
            <a:spLocks noChangeAspect="1"/>
          </p:cNvSpPr>
          <p:nvPr/>
        </p:nvSpPr>
        <p:spPr>
          <a:xfrm flipV="1">
            <a:off x="-23130" y="6103715"/>
            <a:ext cx="897840" cy="774000"/>
          </a:xfrm>
          <a:prstGeom prst="triangle">
            <a:avLst/>
          </a:prstGeom>
          <a:solidFill>
            <a:srgbClr val="94C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>
            <a:spLocks noChangeAspect="1"/>
          </p:cNvSpPr>
          <p:nvPr/>
        </p:nvSpPr>
        <p:spPr>
          <a:xfrm>
            <a:off x="405788" y="610371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>
            <a:spLocks noChangeAspect="1"/>
          </p:cNvSpPr>
          <p:nvPr/>
        </p:nvSpPr>
        <p:spPr>
          <a:xfrm>
            <a:off x="1278189" y="610371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>
            <a:spLocks noChangeAspect="1"/>
          </p:cNvSpPr>
          <p:nvPr/>
        </p:nvSpPr>
        <p:spPr>
          <a:xfrm>
            <a:off x="1549" y="4547539"/>
            <a:ext cx="5710" cy="9845"/>
          </a:xfrm>
          <a:custGeom>
            <a:avLst/>
            <a:gdLst>
              <a:gd name="connsiteX0" fmla="*/ 0 w 5710"/>
              <a:gd name="connsiteY0" fmla="*/ 0 h 9845"/>
              <a:gd name="connsiteX1" fmla="*/ 5710 w 5710"/>
              <a:gd name="connsiteY1" fmla="*/ 0 h 9845"/>
              <a:gd name="connsiteX2" fmla="*/ 0 w 5710"/>
              <a:gd name="connsiteY2" fmla="*/ 9845 h 9845"/>
              <a:gd name="connsiteX3" fmla="*/ 0 w 5710"/>
              <a:gd name="connsiteY3" fmla="*/ 0 h 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0" h="9845">
                <a:moveTo>
                  <a:pt x="0" y="0"/>
                </a:moveTo>
                <a:lnTo>
                  <a:pt x="5710" y="0"/>
                </a:lnTo>
                <a:lnTo>
                  <a:pt x="0" y="9845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>
            <a:off x="-448958" y="6056298"/>
            <a:ext cx="1895" cy="1634"/>
          </a:xfrm>
          <a:custGeom>
            <a:avLst/>
            <a:gdLst>
              <a:gd name="connsiteX0" fmla="*/ 0 w 1895"/>
              <a:gd name="connsiteY0" fmla="*/ 0 h 1634"/>
              <a:gd name="connsiteX1" fmla="*/ 1895 w 1895"/>
              <a:gd name="connsiteY1" fmla="*/ 0 h 1634"/>
              <a:gd name="connsiteX2" fmla="*/ 948 w 1895"/>
              <a:gd name="connsiteY2" fmla="*/ 1634 h 1634"/>
              <a:gd name="connsiteX3" fmla="*/ 0 w 1895"/>
              <a:gd name="connsiteY3" fmla="*/ 0 h 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4">
                <a:moveTo>
                  <a:pt x="0" y="0"/>
                </a:moveTo>
                <a:lnTo>
                  <a:pt x="1895" y="0"/>
                </a:lnTo>
                <a:lnTo>
                  <a:pt x="948" y="1634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>
            <a:spLocks noChangeAspect="1"/>
          </p:cNvSpPr>
          <p:nvPr/>
        </p:nvSpPr>
        <p:spPr>
          <a:xfrm>
            <a:off x="-454023" y="6057932"/>
            <a:ext cx="12025" cy="10366"/>
          </a:xfrm>
          <a:custGeom>
            <a:avLst/>
            <a:gdLst>
              <a:gd name="connsiteX0" fmla="*/ 6013 w 12025"/>
              <a:gd name="connsiteY0" fmla="*/ 0 h 10366"/>
              <a:gd name="connsiteX1" fmla="*/ 12025 w 12025"/>
              <a:gd name="connsiteY1" fmla="*/ 10366 h 10366"/>
              <a:gd name="connsiteX2" fmla="*/ 0 w 12025"/>
              <a:gd name="connsiteY2" fmla="*/ 10366 h 10366"/>
              <a:gd name="connsiteX3" fmla="*/ 6013 w 12025"/>
              <a:gd name="connsiteY3" fmla="*/ 0 h 10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6">
                <a:moveTo>
                  <a:pt x="6013" y="0"/>
                </a:moveTo>
                <a:lnTo>
                  <a:pt x="12025" y="10366"/>
                </a:lnTo>
                <a:lnTo>
                  <a:pt x="0" y="10366"/>
                </a:lnTo>
                <a:lnTo>
                  <a:pt x="6013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-7879" y="4547538"/>
            <a:ext cx="9428" cy="13050"/>
          </a:xfrm>
          <a:custGeom>
            <a:avLst/>
            <a:gdLst>
              <a:gd name="connsiteX0" fmla="*/ 0 w 9428"/>
              <a:gd name="connsiteY0" fmla="*/ 0 h 13050"/>
              <a:gd name="connsiteX1" fmla="*/ 9428 w 9428"/>
              <a:gd name="connsiteY1" fmla="*/ 0 h 13050"/>
              <a:gd name="connsiteX2" fmla="*/ 9428 w 9428"/>
              <a:gd name="connsiteY2" fmla="*/ 9845 h 13050"/>
              <a:gd name="connsiteX3" fmla="*/ 7569 w 9428"/>
              <a:gd name="connsiteY3" fmla="*/ 13050 h 13050"/>
              <a:gd name="connsiteX4" fmla="*/ 0 w 9428"/>
              <a:gd name="connsiteY4" fmla="*/ 0 h 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8" h="13050">
                <a:moveTo>
                  <a:pt x="0" y="0"/>
                </a:moveTo>
                <a:lnTo>
                  <a:pt x="9428" y="0"/>
                </a:lnTo>
                <a:lnTo>
                  <a:pt x="9428" y="9845"/>
                </a:lnTo>
                <a:lnTo>
                  <a:pt x="7569" y="13050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>
            <a:off x="-6051" y="5309538"/>
            <a:ext cx="6960" cy="12000"/>
          </a:xfrm>
          <a:custGeom>
            <a:avLst/>
            <a:gdLst>
              <a:gd name="connsiteX0" fmla="*/ 947 w 6960"/>
              <a:gd name="connsiteY0" fmla="*/ 0 h 12000"/>
              <a:gd name="connsiteX1" fmla="*/ 6960 w 6960"/>
              <a:gd name="connsiteY1" fmla="*/ 10367 h 12000"/>
              <a:gd name="connsiteX2" fmla="*/ 6012 w 6960"/>
              <a:gd name="connsiteY2" fmla="*/ 12000 h 12000"/>
              <a:gd name="connsiteX3" fmla="*/ 0 w 6960"/>
              <a:gd name="connsiteY3" fmla="*/ 1634 h 12000"/>
              <a:gd name="connsiteX4" fmla="*/ 947 w 6960"/>
              <a:gd name="connsiteY4" fmla="*/ 0 h 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0" h="12000">
                <a:moveTo>
                  <a:pt x="947" y="0"/>
                </a:moveTo>
                <a:lnTo>
                  <a:pt x="6960" y="10367"/>
                </a:lnTo>
                <a:lnTo>
                  <a:pt x="6012" y="12000"/>
                </a:lnTo>
                <a:lnTo>
                  <a:pt x="0" y="1634"/>
                </a:lnTo>
                <a:lnTo>
                  <a:pt x="947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>
            <a:spLocks noChangeAspect="1"/>
          </p:cNvSpPr>
          <p:nvPr/>
        </p:nvSpPr>
        <p:spPr>
          <a:xfrm>
            <a:off x="909" y="5318801"/>
            <a:ext cx="640" cy="2209"/>
          </a:xfrm>
          <a:custGeom>
            <a:avLst/>
            <a:gdLst>
              <a:gd name="connsiteX0" fmla="*/ 640 w 640"/>
              <a:gd name="connsiteY0" fmla="*/ 0 h 2209"/>
              <a:gd name="connsiteX1" fmla="*/ 640 w 640"/>
              <a:gd name="connsiteY1" fmla="*/ 2209 h 2209"/>
              <a:gd name="connsiteX2" fmla="*/ 0 w 640"/>
              <a:gd name="connsiteY2" fmla="*/ 1105 h 2209"/>
              <a:gd name="connsiteX3" fmla="*/ 640 w 640"/>
              <a:gd name="connsiteY3" fmla="*/ 0 h 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" h="2209">
                <a:moveTo>
                  <a:pt x="640" y="0"/>
                </a:moveTo>
                <a:lnTo>
                  <a:pt x="640" y="2209"/>
                </a:lnTo>
                <a:lnTo>
                  <a:pt x="0" y="1105"/>
                </a:lnTo>
                <a:lnTo>
                  <a:pt x="64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>
            <a:spLocks noChangeAspect="1"/>
          </p:cNvSpPr>
          <p:nvPr/>
        </p:nvSpPr>
        <p:spPr>
          <a:xfrm>
            <a:off x="-17270" y="4570398"/>
            <a:ext cx="465788" cy="779431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>
            <a:spLocks noChangeAspect="1"/>
          </p:cNvSpPr>
          <p:nvPr/>
        </p:nvSpPr>
        <p:spPr>
          <a:xfrm>
            <a:off x="436857" y="6056299"/>
            <a:ext cx="12025" cy="10367"/>
          </a:xfrm>
          <a:custGeom>
            <a:avLst/>
            <a:gdLst>
              <a:gd name="connsiteX0" fmla="*/ 0 w 12025"/>
              <a:gd name="connsiteY0" fmla="*/ 0 h 10367"/>
              <a:gd name="connsiteX1" fmla="*/ 12025 w 12025"/>
              <a:gd name="connsiteY1" fmla="*/ 0 h 10367"/>
              <a:gd name="connsiteX2" fmla="*/ 6013 w 12025"/>
              <a:gd name="connsiteY2" fmla="*/ 10367 h 10367"/>
              <a:gd name="connsiteX3" fmla="*/ 0 w 12025"/>
              <a:gd name="connsiteY3" fmla="*/ 0 h 10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25" h="10367">
                <a:moveTo>
                  <a:pt x="0" y="0"/>
                </a:moveTo>
                <a:lnTo>
                  <a:pt x="12025" y="0"/>
                </a:lnTo>
                <a:lnTo>
                  <a:pt x="6013" y="10367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>
            <a:spLocks noChangeAspect="1"/>
          </p:cNvSpPr>
          <p:nvPr/>
        </p:nvSpPr>
        <p:spPr>
          <a:xfrm>
            <a:off x="441922" y="6066666"/>
            <a:ext cx="1895" cy="1633"/>
          </a:xfrm>
          <a:custGeom>
            <a:avLst/>
            <a:gdLst>
              <a:gd name="connsiteX0" fmla="*/ 948 w 1895"/>
              <a:gd name="connsiteY0" fmla="*/ 0 h 1633"/>
              <a:gd name="connsiteX1" fmla="*/ 1895 w 1895"/>
              <a:gd name="connsiteY1" fmla="*/ 1633 h 1633"/>
              <a:gd name="connsiteX2" fmla="*/ 0 w 1895"/>
              <a:gd name="connsiteY2" fmla="*/ 1633 h 1633"/>
              <a:gd name="connsiteX3" fmla="*/ 948 w 1895"/>
              <a:gd name="connsiteY3" fmla="*/ 0 h 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5" h="1633">
                <a:moveTo>
                  <a:pt x="948" y="0"/>
                </a:moveTo>
                <a:lnTo>
                  <a:pt x="1895" y="1633"/>
                </a:lnTo>
                <a:lnTo>
                  <a:pt x="0" y="1633"/>
                </a:lnTo>
                <a:lnTo>
                  <a:pt x="948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>
            <a:spLocks noChangeAspect="1"/>
          </p:cNvSpPr>
          <p:nvPr/>
        </p:nvSpPr>
        <p:spPr>
          <a:xfrm>
            <a:off x="-2031" y="5346588"/>
            <a:ext cx="440372" cy="759262"/>
          </a:xfrm>
          <a:custGeom>
            <a:avLst/>
            <a:gdLst>
              <a:gd name="connsiteX0" fmla="*/ 0 w 440372"/>
              <a:gd name="connsiteY0" fmla="*/ 0 h 759262"/>
              <a:gd name="connsiteX1" fmla="*/ 440372 w 440372"/>
              <a:gd name="connsiteY1" fmla="*/ 0 h 759262"/>
              <a:gd name="connsiteX2" fmla="*/ 0 w 440372"/>
              <a:gd name="connsiteY2" fmla="*/ 759262 h 759262"/>
              <a:gd name="connsiteX3" fmla="*/ 0 w 440372"/>
              <a:gd name="connsiteY3" fmla="*/ 0 h 75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2" h="759262">
                <a:moveTo>
                  <a:pt x="0" y="0"/>
                </a:moveTo>
                <a:lnTo>
                  <a:pt x="440372" y="0"/>
                </a:lnTo>
                <a:lnTo>
                  <a:pt x="0" y="759262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>
            <a:spLocks noChangeAspect="1"/>
          </p:cNvSpPr>
          <p:nvPr/>
        </p:nvSpPr>
        <p:spPr>
          <a:xfrm>
            <a:off x="-17271" y="6127186"/>
            <a:ext cx="435307" cy="750529"/>
          </a:xfrm>
          <a:custGeom>
            <a:avLst/>
            <a:gdLst>
              <a:gd name="connsiteX0" fmla="*/ 0 w 435307"/>
              <a:gd name="connsiteY0" fmla="*/ 0 h 750529"/>
              <a:gd name="connsiteX1" fmla="*/ 435307 w 435307"/>
              <a:gd name="connsiteY1" fmla="*/ 750529 h 750529"/>
              <a:gd name="connsiteX2" fmla="*/ 0 w 435307"/>
              <a:gd name="connsiteY2" fmla="*/ 750529 h 750529"/>
              <a:gd name="connsiteX3" fmla="*/ 0 w 435307"/>
              <a:gd name="connsiteY3" fmla="*/ 0 h 7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07" h="750529">
                <a:moveTo>
                  <a:pt x="0" y="0"/>
                </a:moveTo>
                <a:lnTo>
                  <a:pt x="435307" y="750529"/>
                </a:lnTo>
                <a:lnTo>
                  <a:pt x="0" y="750529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46431" y="854104"/>
            <a:ext cx="848672" cy="4377862"/>
            <a:chOff x="646431" y="945544"/>
            <a:chExt cx="848672" cy="4377862"/>
          </a:xfrm>
        </p:grpSpPr>
        <p:grpSp>
          <p:nvGrpSpPr>
            <p:cNvPr id="27" name="组合 26"/>
            <p:cNvGrpSpPr/>
            <p:nvPr/>
          </p:nvGrpSpPr>
          <p:grpSpPr>
            <a:xfrm rot="5400000">
              <a:off x="484325" y="4743275"/>
              <a:ext cx="867943" cy="292320"/>
              <a:chOff x="3713719" y="1723266"/>
              <a:chExt cx="867943" cy="292320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40776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等腰三角形 42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等腰三角形 43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rot="5400000" flipH="1">
              <a:off x="483539" y="1239706"/>
              <a:ext cx="880643" cy="292320"/>
              <a:chOff x="3713719" y="1723266"/>
              <a:chExt cx="880643" cy="292320"/>
            </a:xfrm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4090362" y="1871951"/>
                <a:ext cx="504000" cy="0"/>
              </a:xfrm>
              <a:prstGeom prst="line">
                <a:avLst/>
              </a:prstGeom>
              <a:ln w="28575">
                <a:gradFill flip="none" rotWithShape="1">
                  <a:gsLst>
                    <a:gs pos="7000">
                      <a:schemeClr val="bg1"/>
                    </a:gs>
                    <a:gs pos="100000">
                      <a:srgbClr val="169A4D"/>
                    </a:gs>
                  </a:gsLst>
                  <a:lin ang="10800000" scaled="1"/>
                  <a:tileRect/>
                </a:gra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等腰三角形 39"/>
              <p:cNvSpPr>
                <a:spLocks noChangeAspect="1"/>
              </p:cNvSpPr>
              <p:nvPr/>
            </p:nvSpPr>
            <p:spPr>
              <a:xfrm rot="16200000">
                <a:off x="3693559" y="1743426"/>
                <a:ext cx="292320" cy="252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等腰三角形 40"/>
              <p:cNvSpPr>
                <a:spLocks noChangeAspect="1"/>
              </p:cNvSpPr>
              <p:nvPr/>
            </p:nvSpPr>
            <p:spPr>
              <a:xfrm rot="16200000">
                <a:off x="3892699" y="1797426"/>
                <a:ext cx="167040" cy="144000"/>
              </a:xfrm>
              <a:prstGeom prst="triangle">
                <a:avLst/>
              </a:prstGeom>
              <a:solidFill>
                <a:srgbClr val="169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646431" y="1820827"/>
              <a:ext cx="848672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1280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859273" y="2432625"/>
            <a:ext cx="7781894" cy="2636350"/>
            <a:chOff x="2259981" y="1729387"/>
            <a:chExt cx="9993808" cy="3385703"/>
          </a:xfrm>
        </p:grpSpPr>
        <p:sp>
          <p:nvSpPr>
            <p:cNvPr id="5" name="等腰三角形 4"/>
            <p:cNvSpPr/>
            <p:nvPr/>
          </p:nvSpPr>
          <p:spPr>
            <a:xfrm>
              <a:off x="2259981" y="1776010"/>
              <a:ext cx="2475056" cy="1601048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259981" y="3514042"/>
              <a:ext cx="2475057" cy="1601048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flipV="1">
              <a:off x="3743671" y="1729387"/>
              <a:ext cx="2475057" cy="1601048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>
              <a:off x="3779543" y="3514042"/>
              <a:ext cx="2475057" cy="1601048"/>
            </a:xfrm>
            <a:prstGeom prst="triangle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6200000">
              <a:off x="4277160" y="2873479"/>
              <a:ext cx="2838573" cy="1047232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222097" y="1977808"/>
              <a:ext cx="6031692" cy="282002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137655" y="2387940"/>
              <a:ext cx="722994" cy="592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1145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3137655" y="3674162"/>
              <a:ext cx="722994" cy="592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1145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579225" y="2003379"/>
              <a:ext cx="722994" cy="592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1145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637207" y="4099439"/>
              <a:ext cx="722994" cy="592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1145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953009" y="2641561"/>
              <a:ext cx="6280769" cy="542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1145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点击编辑文本点击编辑文本</a:t>
              </a:r>
              <a:endParaRPr lang="zh-CN" altLang="en-US" sz="1600" dirty="0">
                <a:solidFill>
                  <a:srgbClr val="114552"/>
                </a:solidFill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924754" y="510948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9" name="矩形 58"/>
          <p:cNvSpPr/>
          <p:nvPr/>
        </p:nvSpPr>
        <p:spPr>
          <a:xfrm>
            <a:off x="4942026" y="5467147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054895" y="12739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1" name="矩形 60"/>
          <p:cNvSpPr/>
          <p:nvPr/>
        </p:nvSpPr>
        <p:spPr>
          <a:xfrm>
            <a:off x="5072167" y="1631565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任意多边形 63"/>
          <p:cNvSpPr>
            <a:spLocks noChangeAspect="1"/>
          </p:cNvSpPr>
          <p:nvPr/>
        </p:nvSpPr>
        <p:spPr>
          <a:xfrm>
            <a:off x="-286598" y="2422780"/>
            <a:ext cx="5710" cy="9845"/>
          </a:xfrm>
          <a:custGeom>
            <a:avLst/>
            <a:gdLst>
              <a:gd name="connsiteX0" fmla="*/ 0 w 5710"/>
              <a:gd name="connsiteY0" fmla="*/ 0 h 9845"/>
              <a:gd name="connsiteX1" fmla="*/ 5710 w 5710"/>
              <a:gd name="connsiteY1" fmla="*/ 0 h 9845"/>
              <a:gd name="connsiteX2" fmla="*/ 0 w 5710"/>
              <a:gd name="connsiteY2" fmla="*/ 9845 h 9845"/>
              <a:gd name="connsiteX3" fmla="*/ 0 w 5710"/>
              <a:gd name="connsiteY3" fmla="*/ 0 h 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0" h="9845">
                <a:moveTo>
                  <a:pt x="0" y="0"/>
                </a:moveTo>
                <a:lnTo>
                  <a:pt x="5710" y="0"/>
                </a:lnTo>
                <a:lnTo>
                  <a:pt x="0" y="9845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 64"/>
          <p:cNvSpPr>
            <a:spLocks noChangeAspect="1"/>
          </p:cNvSpPr>
          <p:nvPr/>
        </p:nvSpPr>
        <p:spPr>
          <a:xfrm>
            <a:off x="-296026" y="2422779"/>
            <a:ext cx="9428" cy="13050"/>
          </a:xfrm>
          <a:custGeom>
            <a:avLst/>
            <a:gdLst>
              <a:gd name="connsiteX0" fmla="*/ 0 w 9428"/>
              <a:gd name="connsiteY0" fmla="*/ 0 h 13050"/>
              <a:gd name="connsiteX1" fmla="*/ 9428 w 9428"/>
              <a:gd name="connsiteY1" fmla="*/ 0 h 13050"/>
              <a:gd name="connsiteX2" fmla="*/ 9428 w 9428"/>
              <a:gd name="connsiteY2" fmla="*/ 9845 h 13050"/>
              <a:gd name="connsiteX3" fmla="*/ 7569 w 9428"/>
              <a:gd name="connsiteY3" fmla="*/ 13050 h 13050"/>
              <a:gd name="connsiteX4" fmla="*/ 0 w 9428"/>
              <a:gd name="connsiteY4" fmla="*/ 0 h 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8" h="13050">
                <a:moveTo>
                  <a:pt x="0" y="0"/>
                </a:moveTo>
                <a:lnTo>
                  <a:pt x="9428" y="0"/>
                </a:lnTo>
                <a:lnTo>
                  <a:pt x="9428" y="9845"/>
                </a:lnTo>
                <a:lnTo>
                  <a:pt x="7569" y="13050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>
            <a:spLocks noChangeAspect="1"/>
          </p:cNvSpPr>
          <p:nvPr/>
        </p:nvSpPr>
        <p:spPr>
          <a:xfrm>
            <a:off x="-294198" y="3184779"/>
            <a:ext cx="6960" cy="12000"/>
          </a:xfrm>
          <a:custGeom>
            <a:avLst/>
            <a:gdLst>
              <a:gd name="connsiteX0" fmla="*/ 947 w 6960"/>
              <a:gd name="connsiteY0" fmla="*/ 0 h 12000"/>
              <a:gd name="connsiteX1" fmla="*/ 6960 w 6960"/>
              <a:gd name="connsiteY1" fmla="*/ 10367 h 12000"/>
              <a:gd name="connsiteX2" fmla="*/ 6012 w 6960"/>
              <a:gd name="connsiteY2" fmla="*/ 12000 h 12000"/>
              <a:gd name="connsiteX3" fmla="*/ 0 w 6960"/>
              <a:gd name="connsiteY3" fmla="*/ 1634 h 12000"/>
              <a:gd name="connsiteX4" fmla="*/ 947 w 6960"/>
              <a:gd name="connsiteY4" fmla="*/ 0 h 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0" h="12000">
                <a:moveTo>
                  <a:pt x="947" y="0"/>
                </a:moveTo>
                <a:lnTo>
                  <a:pt x="6960" y="10367"/>
                </a:lnTo>
                <a:lnTo>
                  <a:pt x="6012" y="12000"/>
                </a:lnTo>
                <a:lnTo>
                  <a:pt x="0" y="1634"/>
                </a:lnTo>
                <a:lnTo>
                  <a:pt x="947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任意多边形 66"/>
          <p:cNvSpPr>
            <a:spLocks noChangeAspect="1"/>
          </p:cNvSpPr>
          <p:nvPr/>
        </p:nvSpPr>
        <p:spPr>
          <a:xfrm>
            <a:off x="-287238" y="3194042"/>
            <a:ext cx="640" cy="2209"/>
          </a:xfrm>
          <a:custGeom>
            <a:avLst/>
            <a:gdLst>
              <a:gd name="connsiteX0" fmla="*/ 640 w 640"/>
              <a:gd name="connsiteY0" fmla="*/ 0 h 2209"/>
              <a:gd name="connsiteX1" fmla="*/ 640 w 640"/>
              <a:gd name="connsiteY1" fmla="*/ 2209 h 2209"/>
              <a:gd name="connsiteX2" fmla="*/ 0 w 640"/>
              <a:gd name="connsiteY2" fmla="*/ 1105 h 2209"/>
              <a:gd name="connsiteX3" fmla="*/ 640 w 640"/>
              <a:gd name="connsiteY3" fmla="*/ 0 h 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" h="2209">
                <a:moveTo>
                  <a:pt x="640" y="0"/>
                </a:moveTo>
                <a:lnTo>
                  <a:pt x="640" y="2209"/>
                </a:lnTo>
                <a:lnTo>
                  <a:pt x="0" y="1105"/>
                </a:lnTo>
                <a:lnTo>
                  <a:pt x="64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2467572" y="2362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9" name="矩形 68"/>
          <p:cNvSpPr/>
          <p:nvPr/>
        </p:nvSpPr>
        <p:spPr>
          <a:xfrm>
            <a:off x="1260969" y="2617400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0" name="任意多边形 69"/>
          <p:cNvSpPr>
            <a:spLocks noChangeAspect="1"/>
          </p:cNvSpPr>
          <p:nvPr/>
        </p:nvSpPr>
        <p:spPr>
          <a:xfrm>
            <a:off x="-232102" y="4386594"/>
            <a:ext cx="5710" cy="9845"/>
          </a:xfrm>
          <a:custGeom>
            <a:avLst/>
            <a:gdLst>
              <a:gd name="connsiteX0" fmla="*/ 0 w 5710"/>
              <a:gd name="connsiteY0" fmla="*/ 0 h 9845"/>
              <a:gd name="connsiteX1" fmla="*/ 5710 w 5710"/>
              <a:gd name="connsiteY1" fmla="*/ 0 h 9845"/>
              <a:gd name="connsiteX2" fmla="*/ 0 w 5710"/>
              <a:gd name="connsiteY2" fmla="*/ 9845 h 9845"/>
              <a:gd name="connsiteX3" fmla="*/ 0 w 5710"/>
              <a:gd name="connsiteY3" fmla="*/ 0 h 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0" h="9845">
                <a:moveTo>
                  <a:pt x="0" y="0"/>
                </a:moveTo>
                <a:lnTo>
                  <a:pt x="5710" y="0"/>
                </a:lnTo>
                <a:lnTo>
                  <a:pt x="0" y="9845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>
            <a:spLocks noChangeAspect="1"/>
          </p:cNvSpPr>
          <p:nvPr/>
        </p:nvSpPr>
        <p:spPr>
          <a:xfrm>
            <a:off x="-241530" y="4386593"/>
            <a:ext cx="9428" cy="13050"/>
          </a:xfrm>
          <a:custGeom>
            <a:avLst/>
            <a:gdLst>
              <a:gd name="connsiteX0" fmla="*/ 0 w 9428"/>
              <a:gd name="connsiteY0" fmla="*/ 0 h 13050"/>
              <a:gd name="connsiteX1" fmla="*/ 9428 w 9428"/>
              <a:gd name="connsiteY1" fmla="*/ 0 h 13050"/>
              <a:gd name="connsiteX2" fmla="*/ 9428 w 9428"/>
              <a:gd name="connsiteY2" fmla="*/ 9845 h 13050"/>
              <a:gd name="connsiteX3" fmla="*/ 7569 w 9428"/>
              <a:gd name="connsiteY3" fmla="*/ 13050 h 13050"/>
              <a:gd name="connsiteX4" fmla="*/ 0 w 9428"/>
              <a:gd name="connsiteY4" fmla="*/ 0 h 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8" h="13050">
                <a:moveTo>
                  <a:pt x="0" y="0"/>
                </a:moveTo>
                <a:lnTo>
                  <a:pt x="9428" y="0"/>
                </a:lnTo>
                <a:lnTo>
                  <a:pt x="9428" y="9845"/>
                </a:lnTo>
                <a:lnTo>
                  <a:pt x="7569" y="13050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>
            <a:spLocks noChangeAspect="1"/>
          </p:cNvSpPr>
          <p:nvPr/>
        </p:nvSpPr>
        <p:spPr>
          <a:xfrm>
            <a:off x="-239702" y="5148593"/>
            <a:ext cx="6960" cy="12000"/>
          </a:xfrm>
          <a:custGeom>
            <a:avLst/>
            <a:gdLst>
              <a:gd name="connsiteX0" fmla="*/ 947 w 6960"/>
              <a:gd name="connsiteY0" fmla="*/ 0 h 12000"/>
              <a:gd name="connsiteX1" fmla="*/ 6960 w 6960"/>
              <a:gd name="connsiteY1" fmla="*/ 10367 h 12000"/>
              <a:gd name="connsiteX2" fmla="*/ 6012 w 6960"/>
              <a:gd name="connsiteY2" fmla="*/ 12000 h 12000"/>
              <a:gd name="connsiteX3" fmla="*/ 0 w 6960"/>
              <a:gd name="connsiteY3" fmla="*/ 1634 h 12000"/>
              <a:gd name="connsiteX4" fmla="*/ 947 w 6960"/>
              <a:gd name="connsiteY4" fmla="*/ 0 h 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0" h="12000">
                <a:moveTo>
                  <a:pt x="947" y="0"/>
                </a:moveTo>
                <a:lnTo>
                  <a:pt x="6960" y="10367"/>
                </a:lnTo>
                <a:lnTo>
                  <a:pt x="6012" y="12000"/>
                </a:lnTo>
                <a:lnTo>
                  <a:pt x="0" y="1634"/>
                </a:lnTo>
                <a:lnTo>
                  <a:pt x="947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>
            <a:spLocks noChangeAspect="1"/>
          </p:cNvSpPr>
          <p:nvPr/>
        </p:nvSpPr>
        <p:spPr>
          <a:xfrm>
            <a:off x="-232742" y="5157856"/>
            <a:ext cx="640" cy="2209"/>
          </a:xfrm>
          <a:custGeom>
            <a:avLst/>
            <a:gdLst>
              <a:gd name="connsiteX0" fmla="*/ 640 w 640"/>
              <a:gd name="connsiteY0" fmla="*/ 0 h 2209"/>
              <a:gd name="connsiteX1" fmla="*/ 640 w 640"/>
              <a:gd name="connsiteY1" fmla="*/ 2209 h 2209"/>
              <a:gd name="connsiteX2" fmla="*/ 0 w 640"/>
              <a:gd name="connsiteY2" fmla="*/ 1105 h 2209"/>
              <a:gd name="connsiteX3" fmla="*/ 640 w 640"/>
              <a:gd name="connsiteY3" fmla="*/ 0 h 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" h="2209">
                <a:moveTo>
                  <a:pt x="640" y="0"/>
                </a:moveTo>
                <a:lnTo>
                  <a:pt x="640" y="2209"/>
                </a:lnTo>
                <a:lnTo>
                  <a:pt x="0" y="1105"/>
                </a:lnTo>
                <a:lnTo>
                  <a:pt x="64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文本框 73"/>
          <p:cNvSpPr txBox="1"/>
          <p:nvPr/>
        </p:nvSpPr>
        <p:spPr>
          <a:xfrm>
            <a:off x="2522068" y="432678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75" name="矩形 74"/>
          <p:cNvSpPr/>
          <p:nvPr/>
        </p:nvSpPr>
        <p:spPr>
          <a:xfrm>
            <a:off x="1315465" y="4684450"/>
            <a:ext cx="293015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735386" y="273808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7C4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"/>
          <a:stretch>
            <a:fillRect/>
          </a:stretch>
        </p:blipFill>
        <p:spPr>
          <a:xfrm>
            <a:off x="753825" y="990600"/>
            <a:ext cx="3897312" cy="57531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89362" y="1029554"/>
            <a:ext cx="1723549" cy="400110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3711334" y="1390019"/>
            <a:ext cx="3755554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99" y="386806"/>
            <a:ext cx="739015" cy="6337844"/>
            <a:chOff x="-20414" y="469718"/>
            <a:chExt cx="684001" cy="5866042"/>
          </a:xfrm>
        </p:grpSpPr>
        <p:sp>
          <p:nvSpPr>
            <p:cNvPr id="5" name="等腰三角形 4"/>
            <p:cNvSpPr>
              <a:spLocks noChangeAspect="1"/>
            </p:cNvSpPr>
            <p:nvPr/>
          </p:nvSpPr>
          <p:spPr>
            <a:xfrm rot="16200000">
              <a:off x="-220479" y="1626166"/>
              <a:ext cx="1084132" cy="684000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>
              <a:spLocks noChangeAspect="1"/>
            </p:cNvSpPr>
            <p:nvPr/>
          </p:nvSpPr>
          <p:spPr>
            <a:xfrm rot="16200000" flipV="1">
              <a:off x="-220480" y="669784"/>
              <a:ext cx="1084132" cy="684000"/>
            </a:xfrm>
            <a:prstGeom prst="triangle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>
              <a:spLocks noChangeAspect="1"/>
            </p:cNvSpPr>
            <p:nvPr/>
          </p:nvSpPr>
          <p:spPr>
            <a:xfrm rot="16200000">
              <a:off x="-220480" y="3538930"/>
              <a:ext cx="1084132" cy="684000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>
              <a:spLocks noChangeAspect="1"/>
            </p:cNvSpPr>
            <p:nvPr/>
          </p:nvSpPr>
          <p:spPr>
            <a:xfrm rot="16200000" flipV="1">
              <a:off x="-220480" y="2582548"/>
              <a:ext cx="1084132" cy="684000"/>
            </a:xfrm>
            <a:prstGeom prst="triangle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>
              <a:spLocks noChangeAspect="1"/>
            </p:cNvSpPr>
            <p:nvPr/>
          </p:nvSpPr>
          <p:spPr>
            <a:xfrm rot="16200000">
              <a:off x="-220480" y="5451694"/>
              <a:ext cx="1084132" cy="684000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>
              <a:spLocks noChangeAspect="1"/>
            </p:cNvSpPr>
            <p:nvPr/>
          </p:nvSpPr>
          <p:spPr>
            <a:xfrm rot="16200000" flipV="1">
              <a:off x="-220480" y="4495312"/>
              <a:ext cx="1084132" cy="684000"/>
            </a:xfrm>
            <a:prstGeom prst="triangle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"/>
          <a:stretch>
            <a:fillRect/>
          </a:stretch>
        </p:blipFill>
        <p:spPr>
          <a:xfrm>
            <a:off x="7544916" y="192088"/>
            <a:ext cx="3897312" cy="57531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 flipH="1" flipV="1">
            <a:off x="11456841" y="196306"/>
            <a:ext cx="739015" cy="6337844"/>
            <a:chOff x="-20414" y="469718"/>
            <a:chExt cx="684001" cy="5866042"/>
          </a:xfrm>
        </p:grpSpPr>
        <p:sp>
          <p:nvSpPr>
            <p:cNvPr id="17" name="等腰三角形 16"/>
            <p:cNvSpPr>
              <a:spLocks noChangeAspect="1"/>
            </p:cNvSpPr>
            <p:nvPr/>
          </p:nvSpPr>
          <p:spPr>
            <a:xfrm rot="16200000">
              <a:off x="-220479" y="1626166"/>
              <a:ext cx="1084132" cy="684000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>
              <a:spLocks noChangeAspect="1"/>
            </p:cNvSpPr>
            <p:nvPr/>
          </p:nvSpPr>
          <p:spPr>
            <a:xfrm rot="16200000" flipV="1">
              <a:off x="-220480" y="669784"/>
              <a:ext cx="1084132" cy="684000"/>
            </a:xfrm>
            <a:prstGeom prst="triangle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>
              <a:spLocks noChangeAspect="1"/>
            </p:cNvSpPr>
            <p:nvPr/>
          </p:nvSpPr>
          <p:spPr>
            <a:xfrm rot="16200000">
              <a:off x="-220480" y="3538930"/>
              <a:ext cx="1084132" cy="684000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>
              <a:spLocks noChangeAspect="1"/>
            </p:cNvSpPr>
            <p:nvPr/>
          </p:nvSpPr>
          <p:spPr>
            <a:xfrm rot="16200000" flipV="1">
              <a:off x="-220480" y="2582548"/>
              <a:ext cx="1084132" cy="684000"/>
            </a:xfrm>
            <a:prstGeom prst="triangle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>
              <a:spLocks noChangeAspect="1"/>
            </p:cNvSpPr>
            <p:nvPr/>
          </p:nvSpPr>
          <p:spPr>
            <a:xfrm rot="16200000">
              <a:off x="-220480" y="5451694"/>
              <a:ext cx="1084132" cy="684000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>
              <a:spLocks noChangeAspect="1"/>
            </p:cNvSpPr>
            <p:nvPr/>
          </p:nvSpPr>
          <p:spPr>
            <a:xfrm rot="16200000" flipV="1">
              <a:off x="-220480" y="4495312"/>
              <a:ext cx="1084132" cy="684000"/>
            </a:xfrm>
            <a:prstGeom prst="triangle">
              <a:avLst/>
            </a:prstGeom>
            <a:solidFill>
              <a:srgbClr val="C0D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686189" y="3370944"/>
            <a:ext cx="1723549" cy="400110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4861804" y="3739911"/>
            <a:ext cx="2547934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任意多边形 177"/>
          <p:cNvSpPr/>
          <p:nvPr/>
        </p:nvSpPr>
        <p:spPr>
          <a:xfrm rot="16200000" flipH="1">
            <a:off x="2628467" y="-4568984"/>
            <a:ext cx="6711843" cy="12415223"/>
          </a:xfrm>
          <a:custGeom>
            <a:avLst/>
            <a:gdLst>
              <a:gd name="connsiteX0" fmla="*/ 0 w 6711843"/>
              <a:gd name="connsiteY0" fmla="*/ 3603013 h 12415223"/>
              <a:gd name="connsiteX1" fmla="*/ 1522474 w 6711843"/>
              <a:gd name="connsiteY1" fmla="*/ 3559801 h 12415223"/>
              <a:gd name="connsiteX2" fmla="*/ 1522474 w 6711843"/>
              <a:gd name="connsiteY2" fmla="*/ 12415223 h 12415223"/>
              <a:gd name="connsiteX3" fmla="*/ 6702318 w 6711843"/>
              <a:gd name="connsiteY3" fmla="*/ 12415223 h 12415223"/>
              <a:gd name="connsiteX4" fmla="*/ 6702318 w 6711843"/>
              <a:gd name="connsiteY4" fmla="*/ 3412784 h 12415223"/>
              <a:gd name="connsiteX5" fmla="*/ 6711843 w 6711843"/>
              <a:gd name="connsiteY5" fmla="*/ 3412513 h 12415223"/>
              <a:gd name="connsiteX6" fmla="*/ 6702318 w 6711843"/>
              <a:gd name="connsiteY6" fmla="*/ 3406949 h 12415223"/>
              <a:gd name="connsiteX7" fmla="*/ 6702318 w 6711843"/>
              <a:gd name="connsiteY7" fmla="*/ 3399311 h 12415223"/>
              <a:gd name="connsiteX8" fmla="*/ 6689242 w 6711843"/>
              <a:gd name="connsiteY8" fmla="*/ 3399311 h 12415223"/>
              <a:gd name="connsiteX9" fmla="*/ 869803 w 6711843"/>
              <a:gd name="connsiteY9" fmla="*/ 0 h 1241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11843" h="12415223">
                <a:moveTo>
                  <a:pt x="0" y="3603013"/>
                </a:moveTo>
                <a:lnTo>
                  <a:pt x="1522474" y="3559801"/>
                </a:lnTo>
                <a:lnTo>
                  <a:pt x="1522474" y="12415223"/>
                </a:lnTo>
                <a:lnTo>
                  <a:pt x="6702318" y="12415223"/>
                </a:lnTo>
                <a:lnTo>
                  <a:pt x="6702318" y="3412784"/>
                </a:lnTo>
                <a:lnTo>
                  <a:pt x="6711843" y="3412513"/>
                </a:lnTo>
                <a:lnTo>
                  <a:pt x="6702318" y="3406949"/>
                </a:lnTo>
                <a:lnTo>
                  <a:pt x="6702318" y="3399311"/>
                </a:lnTo>
                <a:lnTo>
                  <a:pt x="6689242" y="3399311"/>
                </a:lnTo>
                <a:lnTo>
                  <a:pt x="869803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8768631" y="96063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pic>
        <p:nvPicPr>
          <p:cNvPr id="176" name="图片 175"/>
          <p:cNvPicPr>
            <a:picLocks noChangeAspect="1"/>
          </p:cNvPicPr>
          <p:nvPr/>
        </p:nvPicPr>
        <p:blipFill>
          <a:blip r:embed="rId2"/>
          <a:srcRect l="58275" t="-17598" r="-4025" b="-20758"/>
          <a:stretch>
            <a:fillRect/>
          </a:stretch>
        </p:blipFill>
        <p:spPr>
          <a:xfrm flipH="1">
            <a:off x="2530747" y="-516557"/>
            <a:ext cx="2780614" cy="5179844"/>
          </a:xfrm>
          <a:custGeom>
            <a:avLst/>
            <a:gdLst>
              <a:gd name="connsiteX0" fmla="*/ 2633596 w 2780614"/>
              <a:gd name="connsiteY0" fmla="*/ 0 h 5179844"/>
              <a:gd name="connsiteX1" fmla="*/ 2248741 w 2780614"/>
              <a:gd name="connsiteY1" fmla="*/ 658851 h 5179844"/>
              <a:gd name="connsiteX2" fmla="*/ 2535989 w 2780614"/>
              <a:gd name="connsiteY2" fmla="*/ 658851 h 5179844"/>
              <a:gd name="connsiteX3" fmla="*/ 2535989 w 2780614"/>
              <a:gd name="connsiteY3" fmla="*/ 4402698 h 5179844"/>
              <a:gd name="connsiteX4" fmla="*/ 61847 w 2780614"/>
              <a:gd name="connsiteY4" fmla="*/ 4402698 h 5179844"/>
              <a:gd name="connsiteX5" fmla="*/ 0 w 2780614"/>
              <a:gd name="connsiteY5" fmla="*/ 4508576 h 5179844"/>
              <a:gd name="connsiteX6" fmla="*/ 2780614 w 2780614"/>
              <a:gd name="connsiteY6" fmla="*/ 5179844 h 5179844"/>
              <a:gd name="connsiteX7" fmla="*/ 2633596 w 2780614"/>
              <a:gd name="connsiteY7" fmla="*/ 0 h 517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0614" h="5179844">
                <a:moveTo>
                  <a:pt x="2633596" y="0"/>
                </a:moveTo>
                <a:lnTo>
                  <a:pt x="2248741" y="658851"/>
                </a:lnTo>
                <a:lnTo>
                  <a:pt x="2535989" y="658851"/>
                </a:lnTo>
                <a:lnTo>
                  <a:pt x="2535989" y="4402698"/>
                </a:lnTo>
                <a:lnTo>
                  <a:pt x="61847" y="4402698"/>
                </a:lnTo>
                <a:lnTo>
                  <a:pt x="0" y="4508576"/>
                </a:lnTo>
                <a:lnTo>
                  <a:pt x="2780614" y="5179844"/>
                </a:lnTo>
                <a:lnTo>
                  <a:pt x="2633596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75" name="图片 174"/>
          <p:cNvPicPr>
            <a:picLocks noChangeAspect="1"/>
          </p:cNvPicPr>
          <p:nvPr/>
        </p:nvPicPr>
        <p:blipFill>
          <a:blip r:embed="rId2"/>
          <a:srcRect r="4726"/>
          <a:stretch>
            <a:fillRect/>
          </a:stretch>
        </p:blipFill>
        <p:spPr>
          <a:xfrm flipH="1">
            <a:off x="1635630" y="521194"/>
            <a:ext cx="5790550" cy="3743847"/>
          </a:xfrm>
          <a:custGeom>
            <a:avLst/>
            <a:gdLst>
              <a:gd name="connsiteX0" fmla="*/ 5790550 w 5790550"/>
              <a:gd name="connsiteY0" fmla="*/ 0 h 3743847"/>
              <a:gd name="connsiteX1" fmla="*/ 0 w 5790550"/>
              <a:gd name="connsiteY1" fmla="*/ 0 h 3743847"/>
              <a:gd name="connsiteX2" fmla="*/ 0 w 5790550"/>
              <a:gd name="connsiteY2" fmla="*/ 3743847 h 3743847"/>
              <a:gd name="connsiteX3" fmla="*/ 3603656 w 5790550"/>
              <a:gd name="connsiteY3" fmla="*/ 3743847 h 3743847"/>
              <a:gd name="connsiteX4" fmla="*/ 5790550 w 5790550"/>
              <a:gd name="connsiteY4" fmla="*/ 0 h 3743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0550" h="3743847">
                <a:moveTo>
                  <a:pt x="5790550" y="0"/>
                </a:moveTo>
                <a:lnTo>
                  <a:pt x="0" y="0"/>
                </a:lnTo>
                <a:lnTo>
                  <a:pt x="0" y="3743847"/>
                </a:lnTo>
                <a:lnTo>
                  <a:pt x="3603656" y="3743847"/>
                </a:lnTo>
                <a:lnTo>
                  <a:pt x="579055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65" name="文本框 64"/>
          <p:cNvSpPr txBox="1"/>
          <p:nvPr/>
        </p:nvSpPr>
        <p:spPr>
          <a:xfrm>
            <a:off x="3115318" y="5062974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6" name="矩形 65"/>
          <p:cNvSpPr/>
          <p:nvPr/>
        </p:nvSpPr>
        <p:spPr>
          <a:xfrm>
            <a:off x="3115318" y="5446689"/>
            <a:ext cx="73775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rgbClr val="114552"/>
              </a:solidFill>
            </a:endParaRPr>
          </a:p>
        </p:txBody>
      </p:sp>
      <p:sp>
        <p:nvSpPr>
          <p:cNvPr id="114" name="等腰三角形 113"/>
          <p:cNvSpPr>
            <a:spLocks noChangeAspect="1"/>
          </p:cNvSpPr>
          <p:nvPr/>
        </p:nvSpPr>
        <p:spPr>
          <a:xfrm>
            <a:off x="438538" y="608400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等腰三角形 114"/>
          <p:cNvSpPr>
            <a:spLocks noChangeAspect="1"/>
          </p:cNvSpPr>
          <p:nvPr/>
        </p:nvSpPr>
        <p:spPr>
          <a:xfrm>
            <a:off x="1332638" y="608400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等腰三角形 115"/>
          <p:cNvSpPr>
            <a:spLocks noChangeAspect="1"/>
          </p:cNvSpPr>
          <p:nvPr/>
        </p:nvSpPr>
        <p:spPr>
          <a:xfrm>
            <a:off x="2230478" y="6069441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等腰三角形 116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等腰三角形 117"/>
          <p:cNvSpPr>
            <a:spLocks noChangeAspect="1"/>
          </p:cNvSpPr>
          <p:nvPr/>
        </p:nvSpPr>
        <p:spPr>
          <a:xfrm flipV="1">
            <a:off x="885158" y="608400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等腰三角形 118"/>
          <p:cNvSpPr>
            <a:spLocks noChangeAspect="1"/>
          </p:cNvSpPr>
          <p:nvPr/>
        </p:nvSpPr>
        <p:spPr>
          <a:xfrm flipV="1">
            <a:off x="1779258" y="6084000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等腰三角形 120"/>
          <p:cNvSpPr>
            <a:spLocks noChangeAspect="1"/>
          </p:cNvSpPr>
          <p:nvPr/>
        </p:nvSpPr>
        <p:spPr>
          <a:xfrm>
            <a:off x="-3422" y="531628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等腰三角形 121"/>
          <p:cNvSpPr>
            <a:spLocks noChangeAspect="1"/>
          </p:cNvSpPr>
          <p:nvPr/>
        </p:nvSpPr>
        <p:spPr>
          <a:xfrm>
            <a:off x="890678" y="531628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等腰三角形 122"/>
          <p:cNvSpPr>
            <a:spLocks noChangeAspect="1"/>
          </p:cNvSpPr>
          <p:nvPr/>
        </p:nvSpPr>
        <p:spPr>
          <a:xfrm>
            <a:off x="1787276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等腰三角形 123"/>
          <p:cNvSpPr>
            <a:spLocks noChangeAspect="1"/>
          </p:cNvSpPr>
          <p:nvPr/>
        </p:nvSpPr>
        <p:spPr>
          <a:xfrm flipV="1">
            <a:off x="443198" y="531628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等腰三角形 124"/>
          <p:cNvSpPr>
            <a:spLocks noChangeAspect="1"/>
          </p:cNvSpPr>
          <p:nvPr/>
        </p:nvSpPr>
        <p:spPr>
          <a:xfrm flipV="1">
            <a:off x="1337298" y="531628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等腰三角形 126"/>
          <p:cNvSpPr>
            <a:spLocks noChangeAspect="1"/>
          </p:cNvSpPr>
          <p:nvPr/>
        </p:nvSpPr>
        <p:spPr>
          <a:xfrm>
            <a:off x="446158" y="4537442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等腰三角形 127"/>
          <p:cNvSpPr>
            <a:spLocks noChangeAspect="1"/>
          </p:cNvSpPr>
          <p:nvPr/>
        </p:nvSpPr>
        <p:spPr>
          <a:xfrm>
            <a:off x="1340258" y="4537442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等腰三角形 129"/>
          <p:cNvSpPr>
            <a:spLocks noChangeAspect="1"/>
          </p:cNvSpPr>
          <p:nvPr/>
        </p:nvSpPr>
        <p:spPr>
          <a:xfrm flipV="1">
            <a:off x="-2960" y="453744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等腰三角形 130"/>
          <p:cNvSpPr>
            <a:spLocks noChangeAspect="1"/>
          </p:cNvSpPr>
          <p:nvPr/>
        </p:nvSpPr>
        <p:spPr>
          <a:xfrm flipV="1">
            <a:off x="892778" y="4537442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等腰三角形 133"/>
          <p:cNvSpPr>
            <a:spLocks noChangeAspect="1"/>
          </p:cNvSpPr>
          <p:nvPr/>
        </p:nvSpPr>
        <p:spPr>
          <a:xfrm>
            <a:off x="-5327" y="3763442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等腰三角形 134"/>
          <p:cNvSpPr>
            <a:spLocks noChangeAspect="1"/>
          </p:cNvSpPr>
          <p:nvPr/>
        </p:nvSpPr>
        <p:spPr>
          <a:xfrm>
            <a:off x="888773" y="3763442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等腰三角形 136"/>
          <p:cNvSpPr>
            <a:spLocks noChangeAspect="1"/>
          </p:cNvSpPr>
          <p:nvPr/>
        </p:nvSpPr>
        <p:spPr>
          <a:xfrm flipV="1">
            <a:off x="441293" y="3763442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等腰三角形 139"/>
          <p:cNvSpPr>
            <a:spLocks noChangeAspect="1"/>
          </p:cNvSpPr>
          <p:nvPr/>
        </p:nvSpPr>
        <p:spPr>
          <a:xfrm>
            <a:off x="442175" y="2984192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等腰三角形 142"/>
          <p:cNvSpPr>
            <a:spLocks noChangeAspect="1"/>
          </p:cNvSpPr>
          <p:nvPr/>
        </p:nvSpPr>
        <p:spPr>
          <a:xfrm flipV="1">
            <a:off x="-6943" y="2984192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等腰三角形 146"/>
          <p:cNvSpPr>
            <a:spLocks noChangeAspect="1"/>
          </p:cNvSpPr>
          <p:nvPr/>
        </p:nvSpPr>
        <p:spPr>
          <a:xfrm>
            <a:off x="3473" y="221146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任意多边形 159"/>
          <p:cNvSpPr>
            <a:spLocks noChangeAspect="1"/>
          </p:cNvSpPr>
          <p:nvPr/>
        </p:nvSpPr>
        <p:spPr>
          <a:xfrm>
            <a:off x="8471" y="1446924"/>
            <a:ext cx="4495" cy="8033"/>
          </a:xfrm>
          <a:custGeom>
            <a:avLst/>
            <a:gdLst>
              <a:gd name="connsiteX0" fmla="*/ 0 w 4495"/>
              <a:gd name="connsiteY0" fmla="*/ 0 h 8033"/>
              <a:gd name="connsiteX1" fmla="*/ 4495 w 4495"/>
              <a:gd name="connsiteY1" fmla="*/ 7749 h 8033"/>
              <a:gd name="connsiteX2" fmla="*/ 4330 w 4495"/>
              <a:gd name="connsiteY2" fmla="*/ 8033 h 8033"/>
              <a:gd name="connsiteX3" fmla="*/ 0 w 4495"/>
              <a:gd name="connsiteY3" fmla="*/ 568 h 8033"/>
              <a:gd name="connsiteX4" fmla="*/ 0 w 4495"/>
              <a:gd name="connsiteY4" fmla="*/ 0 h 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5" h="8033">
                <a:moveTo>
                  <a:pt x="0" y="0"/>
                </a:moveTo>
                <a:lnTo>
                  <a:pt x="4495" y="7749"/>
                </a:lnTo>
                <a:lnTo>
                  <a:pt x="4330" y="8033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1" name="任意多边形 160"/>
          <p:cNvSpPr>
            <a:spLocks noChangeAspect="1"/>
          </p:cNvSpPr>
          <p:nvPr/>
        </p:nvSpPr>
        <p:spPr>
          <a:xfrm>
            <a:off x="-445644" y="2211465"/>
            <a:ext cx="8515" cy="7340"/>
          </a:xfrm>
          <a:custGeom>
            <a:avLst/>
            <a:gdLst>
              <a:gd name="connsiteX0" fmla="*/ 0 w 8515"/>
              <a:gd name="connsiteY0" fmla="*/ 0 h 7340"/>
              <a:gd name="connsiteX1" fmla="*/ 8515 w 8515"/>
              <a:gd name="connsiteY1" fmla="*/ 0 h 7340"/>
              <a:gd name="connsiteX2" fmla="*/ 4257 w 8515"/>
              <a:gd name="connsiteY2" fmla="*/ 7340 h 7340"/>
              <a:gd name="connsiteX3" fmla="*/ 0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0" y="0"/>
                </a:moveTo>
                <a:lnTo>
                  <a:pt x="8515" y="0"/>
                </a:lnTo>
                <a:lnTo>
                  <a:pt x="4257" y="734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2" name="任意多边形 161"/>
          <p:cNvSpPr>
            <a:spLocks noChangeAspect="1"/>
          </p:cNvSpPr>
          <p:nvPr/>
        </p:nvSpPr>
        <p:spPr>
          <a:xfrm>
            <a:off x="8470" y="2211466"/>
            <a:ext cx="443580" cy="7591"/>
          </a:xfrm>
          <a:custGeom>
            <a:avLst/>
            <a:gdLst>
              <a:gd name="connsiteX0" fmla="*/ 0 w 443580"/>
              <a:gd name="connsiteY0" fmla="*/ 0 h 7591"/>
              <a:gd name="connsiteX1" fmla="*/ 443434 w 443580"/>
              <a:gd name="connsiteY1" fmla="*/ 0 h 7591"/>
              <a:gd name="connsiteX2" fmla="*/ 443580 w 443580"/>
              <a:gd name="connsiteY2" fmla="*/ 251 h 7591"/>
              <a:gd name="connsiteX3" fmla="*/ 439322 w 443580"/>
              <a:gd name="connsiteY3" fmla="*/ 7591 h 7591"/>
              <a:gd name="connsiteX4" fmla="*/ 0 w 443580"/>
              <a:gd name="connsiteY4" fmla="*/ 7591 h 7591"/>
              <a:gd name="connsiteX5" fmla="*/ 0 w 443580"/>
              <a:gd name="connsiteY5" fmla="*/ 0 h 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580" h="7591">
                <a:moveTo>
                  <a:pt x="0" y="0"/>
                </a:moveTo>
                <a:lnTo>
                  <a:pt x="443434" y="0"/>
                </a:lnTo>
                <a:lnTo>
                  <a:pt x="443580" y="251"/>
                </a:lnTo>
                <a:lnTo>
                  <a:pt x="439322" y="7591"/>
                </a:lnTo>
                <a:lnTo>
                  <a:pt x="0" y="759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3" name="任意多边形 162"/>
          <p:cNvSpPr>
            <a:spLocks noChangeAspect="1"/>
          </p:cNvSpPr>
          <p:nvPr/>
        </p:nvSpPr>
        <p:spPr>
          <a:xfrm>
            <a:off x="-441532" y="2218806"/>
            <a:ext cx="291" cy="251"/>
          </a:xfrm>
          <a:custGeom>
            <a:avLst/>
            <a:gdLst>
              <a:gd name="connsiteX0" fmla="*/ 145 w 291"/>
              <a:gd name="connsiteY0" fmla="*/ 0 h 251"/>
              <a:gd name="connsiteX1" fmla="*/ 291 w 291"/>
              <a:gd name="connsiteY1" fmla="*/ 251 h 251"/>
              <a:gd name="connsiteX2" fmla="*/ 0 w 291"/>
              <a:gd name="connsiteY2" fmla="*/ 251 h 251"/>
              <a:gd name="connsiteX3" fmla="*/ 145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145" y="0"/>
                </a:moveTo>
                <a:lnTo>
                  <a:pt x="291" y="251"/>
                </a:lnTo>
                <a:lnTo>
                  <a:pt x="0" y="251"/>
                </a:lnTo>
                <a:lnTo>
                  <a:pt x="145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4" name="任意多边形 163"/>
          <p:cNvSpPr>
            <a:spLocks noChangeAspect="1"/>
          </p:cNvSpPr>
          <p:nvPr/>
        </p:nvSpPr>
        <p:spPr>
          <a:xfrm>
            <a:off x="7224" y="1445057"/>
            <a:ext cx="1247" cy="2435"/>
          </a:xfrm>
          <a:custGeom>
            <a:avLst/>
            <a:gdLst>
              <a:gd name="connsiteX0" fmla="*/ 164 w 1247"/>
              <a:gd name="connsiteY0" fmla="*/ 0 h 2435"/>
              <a:gd name="connsiteX1" fmla="*/ 1247 w 1247"/>
              <a:gd name="connsiteY1" fmla="*/ 1867 h 2435"/>
              <a:gd name="connsiteX2" fmla="*/ 1247 w 1247"/>
              <a:gd name="connsiteY2" fmla="*/ 2435 h 2435"/>
              <a:gd name="connsiteX3" fmla="*/ 0 w 1247"/>
              <a:gd name="connsiteY3" fmla="*/ 284 h 2435"/>
              <a:gd name="connsiteX4" fmla="*/ 164 w 1247"/>
              <a:gd name="connsiteY4" fmla="*/ 0 h 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" h="2435">
                <a:moveTo>
                  <a:pt x="164" y="0"/>
                </a:moveTo>
                <a:lnTo>
                  <a:pt x="1247" y="1867"/>
                </a:lnTo>
                <a:lnTo>
                  <a:pt x="1247" y="2435"/>
                </a:lnTo>
                <a:lnTo>
                  <a:pt x="0" y="284"/>
                </a:lnTo>
                <a:lnTo>
                  <a:pt x="164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5" name="任意多边形 164"/>
          <p:cNvSpPr>
            <a:spLocks noChangeAspect="1"/>
          </p:cNvSpPr>
          <p:nvPr/>
        </p:nvSpPr>
        <p:spPr>
          <a:xfrm>
            <a:off x="8470" y="1447491"/>
            <a:ext cx="443434" cy="763974"/>
          </a:xfrm>
          <a:custGeom>
            <a:avLst/>
            <a:gdLst>
              <a:gd name="connsiteX0" fmla="*/ 0 w 443434"/>
              <a:gd name="connsiteY0" fmla="*/ 0 h 763974"/>
              <a:gd name="connsiteX1" fmla="*/ 4330 w 443434"/>
              <a:gd name="connsiteY1" fmla="*/ 7465 h 763974"/>
              <a:gd name="connsiteX2" fmla="*/ 4495 w 443434"/>
              <a:gd name="connsiteY2" fmla="*/ 7181 h 763974"/>
              <a:gd name="connsiteX3" fmla="*/ 443434 w 443434"/>
              <a:gd name="connsiteY3" fmla="*/ 763974 h 763974"/>
              <a:gd name="connsiteX4" fmla="*/ 0 w 443434"/>
              <a:gd name="connsiteY4" fmla="*/ 763974 h 763974"/>
              <a:gd name="connsiteX5" fmla="*/ 0 w 443434"/>
              <a:gd name="connsiteY5" fmla="*/ 0 h 76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434" h="763974">
                <a:moveTo>
                  <a:pt x="0" y="0"/>
                </a:moveTo>
                <a:lnTo>
                  <a:pt x="4330" y="7465"/>
                </a:lnTo>
                <a:lnTo>
                  <a:pt x="4495" y="7181"/>
                </a:lnTo>
                <a:lnTo>
                  <a:pt x="443434" y="763974"/>
                </a:lnTo>
                <a:lnTo>
                  <a:pt x="0" y="763974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6" name="任意多边形 165"/>
          <p:cNvSpPr>
            <a:spLocks noChangeAspect="1"/>
          </p:cNvSpPr>
          <p:nvPr/>
        </p:nvSpPr>
        <p:spPr>
          <a:xfrm>
            <a:off x="451905" y="2211466"/>
            <a:ext cx="291" cy="251"/>
          </a:xfrm>
          <a:custGeom>
            <a:avLst/>
            <a:gdLst>
              <a:gd name="connsiteX0" fmla="*/ 0 w 291"/>
              <a:gd name="connsiteY0" fmla="*/ 0 h 251"/>
              <a:gd name="connsiteX1" fmla="*/ 291 w 291"/>
              <a:gd name="connsiteY1" fmla="*/ 0 h 251"/>
              <a:gd name="connsiteX2" fmla="*/ 146 w 291"/>
              <a:gd name="connsiteY2" fmla="*/ 251 h 251"/>
              <a:gd name="connsiteX3" fmla="*/ 0 w 291"/>
              <a:gd name="connsiteY3" fmla="*/ 0 h 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" h="251">
                <a:moveTo>
                  <a:pt x="0" y="0"/>
                </a:moveTo>
                <a:lnTo>
                  <a:pt x="291" y="0"/>
                </a:lnTo>
                <a:lnTo>
                  <a:pt x="146" y="25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7" name="任意多边形 166"/>
          <p:cNvSpPr>
            <a:spLocks noChangeAspect="1"/>
          </p:cNvSpPr>
          <p:nvPr/>
        </p:nvSpPr>
        <p:spPr>
          <a:xfrm>
            <a:off x="447793" y="2211716"/>
            <a:ext cx="8515" cy="7340"/>
          </a:xfrm>
          <a:custGeom>
            <a:avLst/>
            <a:gdLst>
              <a:gd name="connsiteX0" fmla="*/ 4258 w 8515"/>
              <a:gd name="connsiteY0" fmla="*/ 0 h 7340"/>
              <a:gd name="connsiteX1" fmla="*/ 8515 w 8515"/>
              <a:gd name="connsiteY1" fmla="*/ 7340 h 7340"/>
              <a:gd name="connsiteX2" fmla="*/ 0 w 8515"/>
              <a:gd name="connsiteY2" fmla="*/ 7340 h 7340"/>
              <a:gd name="connsiteX3" fmla="*/ 4258 w 8515"/>
              <a:gd name="connsiteY3" fmla="*/ 0 h 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5" h="7340">
                <a:moveTo>
                  <a:pt x="4258" y="0"/>
                </a:moveTo>
                <a:lnTo>
                  <a:pt x="8515" y="7340"/>
                </a:lnTo>
                <a:lnTo>
                  <a:pt x="0" y="7340"/>
                </a:lnTo>
                <a:lnTo>
                  <a:pt x="4258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8" name="任意多边形 167"/>
          <p:cNvSpPr>
            <a:spLocks noChangeAspect="1"/>
          </p:cNvSpPr>
          <p:nvPr/>
        </p:nvSpPr>
        <p:spPr>
          <a:xfrm>
            <a:off x="8470" y="2219056"/>
            <a:ext cx="439322" cy="757452"/>
          </a:xfrm>
          <a:custGeom>
            <a:avLst/>
            <a:gdLst>
              <a:gd name="connsiteX0" fmla="*/ 0 w 439322"/>
              <a:gd name="connsiteY0" fmla="*/ 0 h 757452"/>
              <a:gd name="connsiteX1" fmla="*/ 439322 w 439322"/>
              <a:gd name="connsiteY1" fmla="*/ 0 h 757452"/>
              <a:gd name="connsiteX2" fmla="*/ 0 w 439322"/>
              <a:gd name="connsiteY2" fmla="*/ 757452 h 757452"/>
              <a:gd name="connsiteX3" fmla="*/ 0 w 439322"/>
              <a:gd name="connsiteY3" fmla="*/ 0 h 75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22" h="757452">
                <a:moveTo>
                  <a:pt x="0" y="0"/>
                </a:moveTo>
                <a:lnTo>
                  <a:pt x="439322" y="0"/>
                </a:lnTo>
                <a:lnTo>
                  <a:pt x="0" y="757452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9" name="任意多边形 168"/>
          <p:cNvSpPr>
            <a:spLocks noChangeAspect="1"/>
          </p:cNvSpPr>
          <p:nvPr/>
        </p:nvSpPr>
        <p:spPr>
          <a:xfrm>
            <a:off x="8471" y="3006802"/>
            <a:ext cx="435807" cy="751391"/>
          </a:xfrm>
          <a:custGeom>
            <a:avLst/>
            <a:gdLst>
              <a:gd name="connsiteX0" fmla="*/ 0 w 435807"/>
              <a:gd name="connsiteY0" fmla="*/ 0 h 751391"/>
              <a:gd name="connsiteX1" fmla="*/ 435807 w 435807"/>
              <a:gd name="connsiteY1" fmla="*/ 751391 h 751391"/>
              <a:gd name="connsiteX2" fmla="*/ 0 w 435807"/>
              <a:gd name="connsiteY2" fmla="*/ 751391 h 751391"/>
              <a:gd name="connsiteX3" fmla="*/ 0 w 435807"/>
              <a:gd name="connsiteY3" fmla="*/ 0 h 75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07" h="751391">
                <a:moveTo>
                  <a:pt x="0" y="0"/>
                </a:moveTo>
                <a:lnTo>
                  <a:pt x="435807" y="751391"/>
                </a:lnTo>
                <a:lnTo>
                  <a:pt x="0" y="751391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0" name="任意多边形 169"/>
          <p:cNvSpPr>
            <a:spLocks noChangeAspect="1"/>
          </p:cNvSpPr>
          <p:nvPr/>
        </p:nvSpPr>
        <p:spPr>
          <a:xfrm>
            <a:off x="8471" y="3763443"/>
            <a:ext cx="434925" cy="749871"/>
          </a:xfrm>
          <a:custGeom>
            <a:avLst/>
            <a:gdLst>
              <a:gd name="connsiteX0" fmla="*/ 0 w 434925"/>
              <a:gd name="connsiteY0" fmla="*/ 0 h 749871"/>
              <a:gd name="connsiteX1" fmla="*/ 434925 w 434925"/>
              <a:gd name="connsiteY1" fmla="*/ 0 h 749871"/>
              <a:gd name="connsiteX2" fmla="*/ 0 w 434925"/>
              <a:gd name="connsiteY2" fmla="*/ 749871 h 749871"/>
              <a:gd name="connsiteX3" fmla="*/ 0 w 434925"/>
              <a:gd name="connsiteY3" fmla="*/ 0 h 74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925" h="749871">
                <a:moveTo>
                  <a:pt x="0" y="0"/>
                </a:moveTo>
                <a:lnTo>
                  <a:pt x="434925" y="0"/>
                </a:lnTo>
                <a:lnTo>
                  <a:pt x="0" y="749871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1" name="任意多边形 170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2" name="任意多边形 171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3" name="任意多边形 172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8061682" y="1451976"/>
            <a:ext cx="3445222" cy="422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rgbClr val="114552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8396191">
            <a:off x="2102490" y="-988446"/>
            <a:ext cx="7556876" cy="11886605"/>
          </a:xfrm>
          <a:custGeom>
            <a:avLst/>
            <a:gdLst>
              <a:gd name="connsiteX0" fmla="*/ 0 w 5200650"/>
              <a:gd name="connsiteY0" fmla="*/ 1581150 h 1581150"/>
              <a:gd name="connsiteX1" fmla="*/ 2638446 w 5200650"/>
              <a:gd name="connsiteY1" fmla="*/ 0 h 1581150"/>
              <a:gd name="connsiteX2" fmla="*/ 5200650 w 5200650"/>
              <a:gd name="connsiteY2" fmla="*/ 1581150 h 1581150"/>
              <a:gd name="connsiteX3" fmla="*/ 0 w 5200650"/>
              <a:gd name="connsiteY3" fmla="*/ 1581150 h 1581150"/>
              <a:gd name="connsiteX0-1" fmla="*/ 0 w 8337038"/>
              <a:gd name="connsiteY0-2" fmla="*/ 1581150 h 12065744"/>
              <a:gd name="connsiteX1-3" fmla="*/ 2638446 w 8337038"/>
              <a:gd name="connsiteY1-4" fmla="*/ 0 h 12065744"/>
              <a:gd name="connsiteX2-5" fmla="*/ 8337038 w 8337038"/>
              <a:gd name="connsiteY2-6" fmla="*/ 12065744 h 12065744"/>
              <a:gd name="connsiteX3-7" fmla="*/ 0 w 8337038"/>
              <a:gd name="connsiteY3-8" fmla="*/ 1581150 h 12065744"/>
              <a:gd name="connsiteX0-9" fmla="*/ 0 w 7556876"/>
              <a:gd name="connsiteY0-10" fmla="*/ 4228950 h 12065744"/>
              <a:gd name="connsiteX1-11" fmla="*/ 1858284 w 7556876"/>
              <a:gd name="connsiteY1-12" fmla="*/ 0 h 12065744"/>
              <a:gd name="connsiteX2-13" fmla="*/ 7556876 w 7556876"/>
              <a:gd name="connsiteY2-14" fmla="*/ 12065744 h 12065744"/>
              <a:gd name="connsiteX3-15" fmla="*/ 0 w 7556876"/>
              <a:gd name="connsiteY3-16" fmla="*/ 4228950 h 12065744"/>
              <a:gd name="connsiteX0-17" fmla="*/ 0 w 7556876"/>
              <a:gd name="connsiteY0-18" fmla="*/ 4057236 h 11894030"/>
              <a:gd name="connsiteX1-19" fmla="*/ 1914635 w 7556876"/>
              <a:gd name="connsiteY1-20" fmla="*/ 0 h 11894030"/>
              <a:gd name="connsiteX2-21" fmla="*/ 7556876 w 7556876"/>
              <a:gd name="connsiteY2-22" fmla="*/ 11894030 h 11894030"/>
              <a:gd name="connsiteX3-23" fmla="*/ 0 w 7556876"/>
              <a:gd name="connsiteY3-24" fmla="*/ 4057236 h 11894030"/>
              <a:gd name="connsiteX0-25" fmla="*/ 0 w 7556876"/>
              <a:gd name="connsiteY0-26" fmla="*/ 4049811 h 11886605"/>
              <a:gd name="connsiteX1-27" fmla="*/ 1872690 w 7556876"/>
              <a:gd name="connsiteY1-28" fmla="*/ 0 h 11886605"/>
              <a:gd name="connsiteX2-29" fmla="*/ 7556876 w 7556876"/>
              <a:gd name="connsiteY2-30" fmla="*/ 11886605 h 11886605"/>
              <a:gd name="connsiteX3-31" fmla="*/ 0 w 7556876"/>
              <a:gd name="connsiteY3-32" fmla="*/ 4049811 h 11886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556876" h="11886605">
                <a:moveTo>
                  <a:pt x="0" y="4049811"/>
                </a:moveTo>
                <a:lnTo>
                  <a:pt x="1872690" y="0"/>
                </a:lnTo>
                <a:lnTo>
                  <a:pt x="7556876" y="11886605"/>
                </a:lnTo>
                <a:lnTo>
                  <a:pt x="0" y="4049811"/>
                </a:lnTo>
                <a:close/>
              </a:path>
            </a:pathLst>
          </a:custGeom>
          <a:solidFill>
            <a:srgbClr val="D3E3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7298612" y="-330968"/>
            <a:ext cx="1004690" cy="330968"/>
          </a:xfrm>
          <a:custGeom>
            <a:avLst/>
            <a:gdLst>
              <a:gd name="connsiteX0" fmla="*/ 459596 w 1004690"/>
              <a:gd name="connsiteY0" fmla="*/ 0 h 330968"/>
              <a:gd name="connsiteX1" fmla="*/ 995784 w 1004690"/>
              <a:gd name="connsiteY1" fmla="*/ 13733 h 330968"/>
              <a:gd name="connsiteX2" fmla="*/ 1004690 w 1004690"/>
              <a:gd name="connsiteY2" fmla="*/ 330968 h 330968"/>
              <a:gd name="connsiteX3" fmla="*/ 0 w 1004690"/>
              <a:gd name="connsiteY3" fmla="*/ 330968 h 330968"/>
              <a:gd name="connsiteX4" fmla="*/ 459596 w 1004690"/>
              <a:gd name="connsiteY4" fmla="*/ 0 h 33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4690" h="330968">
                <a:moveTo>
                  <a:pt x="459596" y="0"/>
                </a:moveTo>
                <a:lnTo>
                  <a:pt x="995784" y="13733"/>
                </a:lnTo>
                <a:lnTo>
                  <a:pt x="1004690" y="330968"/>
                </a:lnTo>
                <a:lnTo>
                  <a:pt x="0" y="330968"/>
                </a:lnTo>
                <a:lnTo>
                  <a:pt x="459596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9917854" y="-272920"/>
            <a:ext cx="430998" cy="272920"/>
          </a:xfrm>
          <a:custGeom>
            <a:avLst/>
            <a:gdLst>
              <a:gd name="connsiteX0" fmla="*/ 106836 w 430998"/>
              <a:gd name="connsiteY0" fmla="*/ 0 h 272920"/>
              <a:gd name="connsiteX1" fmla="*/ 302748 w 430998"/>
              <a:gd name="connsiteY1" fmla="*/ 5018 h 272920"/>
              <a:gd name="connsiteX2" fmla="*/ 430998 w 430998"/>
              <a:gd name="connsiteY2" fmla="*/ 272920 h 272920"/>
              <a:gd name="connsiteX3" fmla="*/ 0 w 430998"/>
              <a:gd name="connsiteY3" fmla="*/ 272920 h 272920"/>
              <a:gd name="connsiteX4" fmla="*/ 106836 w 430998"/>
              <a:gd name="connsiteY4" fmla="*/ 0 h 27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998" h="272920">
                <a:moveTo>
                  <a:pt x="106836" y="0"/>
                </a:moveTo>
                <a:lnTo>
                  <a:pt x="302748" y="5018"/>
                </a:lnTo>
                <a:lnTo>
                  <a:pt x="430998" y="272920"/>
                </a:lnTo>
                <a:lnTo>
                  <a:pt x="0" y="272920"/>
                </a:lnTo>
                <a:lnTo>
                  <a:pt x="106836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0"/>
            <a:ext cx="4480802" cy="2713106"/>
          </a:xfrm>
          <a:custGeom>
            <a:avLst/>
            <a:gdLst>
              <a:gd name="connsiteX0" fmla="*/ 0 w 4480802"/>
              <a:gd name="connsiteY0" fmla="*/ 0 h 2713106"/>
              <a:gd name="connsiteX1" fmla="*/ 258810 w 4480802"/>
              <a:gd name="connsiteY1" fmla="*/ 0 h 2713106"/>
              <a:gd name="connsiteX2" fmla="*/ 4480802 w 4480802"/>
              <a:gd name="connsiteY2" fmla="*/ 2029180 h 2713106"/>
              <a:gd name="connsiteX3" fmla="*/ 3531072 w 4480802"/>
              <a:gd name="connsiteY3" fmla="*/ 2713106 h 2713106"/>
              <a:gd name="connsiteX4" fmla="*/ 0 w 4480802"/>
              <a:gd name="connsiteY4" fmla="*/ 1825443 h 2713106"/>
              <a:gd name="connsiteX5" fmla="*/ 0 w 4480802"/>
              <a:gd name="connsiteY5" fmla="*/ 0 h 2713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0802" h="2713106">
                <a:moveTo>
                  <a:pt x="0" y="0"/>
                </a:moveTo>
                <a:lnTo>
                  <a:pt x="258810" y="0"/>
                </a:lnTo>
                <a:lnTo>
                  <a:pt x="4480802" y="2029180"/>
                </a:lnTo>
                <a:lnTo>
                  <a:pt x="3531072" y="2713106"/>
                </a:lnTo>
                <a:lnTo>
                  <a:pt x="0" y="18254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6533358" y="0"/>
            <a:ext cx="765254" cy="551080"/>
          </a:xfrm>
          <a:custGeom>
            <a:avLst/>
            <a:gdLst>
              <a:gd name="connsiteX0" fmla="*/ 140590 w 765254"/>
              <a:gd name="connsiteY0" fmla="*/ 0 h 551080"/>
              <a:gd name="connsiteX1" fmla="*/ 765254 w 765254"/>
              <a:gd name="connsiteY1" fmla="*/ 0 h 551080"/>
              <a:gd name="connsiteX2" fmla="*/ 0 w 765254"/>
              <a:gd name="connsiteY2" fmla="*/ 551080 h 551080"/>
              <a:gd name="connsiteX3" fmla="*/ 140590 w 765254"/>
              <a:gd name="connsiteY3" fmla="*/ 0 h 55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254" h="551080">
                <a:moveTo>
                  <a:pt x="140590" y="0"/>
                </a:moveTo>
                <a:lnTo>
                  <a:pt x="765254" y="0"/>
                </a:lnTo>
                <a:lnTo>
                  <a:pt x="0" y="551080"/>
                </a:lnTo>
                <a:lnTo>
                  <a:pt x="14059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8303302" y="0"/>
            <a:ext cx="1614552" cy="3848471"/>
          </a:xfrm>
          <a:custGeom>
            <a:avLst/>
            <a:gdLst>
              <a:gd name="connsiteX0" fmla="*/ 0 w 1614552"/>
              <a:gd name="connsiteY0" fmla="*/ 0 h 3848471"/>
              <a:gd name="connsiteX1" fmla="*/ 1614552 w 1614552"/>
              <a:gd name="connsiteY1" fmla="*/ 0 h 3848471"/>
              <a:gd name="connsiteX2" fmla="*/ 108046 w 1614552"/>
              <a:gd name="connsiteY2" fmla="*/ 3848471 h 3848471"/>
              <a:gd name="connsiteX3" fmla="*/ 0 w 1614552"/>
              <a:gd name="connsiteY3" fmla="*/ 0 h 3848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4552" h="3848471">
                <a:moveTo>
                  <a:pt x="0" y="0"/>
                </a:moveTo>
                <a:lnTo>
                  <a:pt x="1614552" y="0"/>
                </a:lnTo>
                <a:lnTo>
                  <a:pt x="108046" y="3848471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10348852" y="0"/>
            <a:ext cx="1843148" cy="1814814"/>
          </a:xfrm>
          <a:custGeom>
            <a:avLst/>
            <a:gdLst>
              <a:gd name="connsiteX0" fmla="*/ 0 w 1843148"/>
              <a:gd name="connsiteY0" fmla="*/ 0 h 1814814"/>
              <a:gd name="connsiteX1" fmla="*/ 1843148 w 1843148"/>
              <a:gd name="connsiteY1" fmla="*/ 0 h 1814814"/>
              <a:gd name="connsiteX2" fmla="*/ 1843148 w 1843148"/>
              <a:gd name="connsiteY2" fmla="*/ 1009508 h 1814814"/>
              <a:gd name="connsiteX3" fmla="*/ 868788 w 1843148"/>
              <a:gd name="connsiteY3" fmla="*/ 1814814 h 1814814"/>
              <a:gd name="connsiteX4" fmla="*/ 0 w 1843148"/>
              <a:gd name="connsiteY4" fmla="*/ 0 h 181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3148" h="1814814">
                <a:moveTo>
                  <a:pt x="0" y="0"/>
                </a:moveTo>
                <a:lnTo>
                  <a:pt x="1843148" y="0"/>
                </a:lnTo>
                <a:lnTo>
                  <a:pt x="1843148" y="1009508"/>
                </a:lnTo>
                <a:lnTo>
                  <a:pt x="868788" y="18148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4480802" y="551080"/>
            <a:ext cx="2052556" cy="2195411"/>
          </a:xfrm>
          <a:custGeom>
            <a:avLst/>
            <a:gdLst>
              <a:gd name="connsiteX0" fmla="*/ 2052556 w 2052556"/>
              <a:gd name="connsiteY0" fmla="*/ 0 h 2195411"/>
              <a:gd name="connsiteX1" fmla="*/ 1492467 w 2052556"/>
              <a:gd name="connsiteY1" fmla="*/ 2195411 h 2195411"/>
              <a:gd name="connsiteX2" fmla="*/ 0 w 2052556"/>
              <a:gd name="connsiteY2" fmla="*/ 1478100 h 2195411"/>
              <a:gd name="connsiteX3" fmla="*/ 2052556 w 2052556"/>
              <a:gd name="connsiteY3" fmla="*/ 0 h 2195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2556" h="2195411">
                <a:moveTo>
                  <a:pt x="2052556" y="0"/>
                </a:moveTo>
                <a:lnTo>
                  <a:pt x="1492467" y="2195411"/>
                </a:lnTo>
                <a:lnTo>
                  <a:pt x="0" y="1478100"/>
                </a:lnTo>
                <a:lnTo>
                  <a:pt x="2052556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8561768" y="1814814"/>
            <a:ext cx="3630233" cy="3386191"/>
          </a:xfrm>
          <a:custGeom>
            <a:avLst/>
            <a:gdLst>
              <a:gd name="connsiteX0" fmla="*/ 2655873 w 3630233"/>
              <a:gd name="connsiteY0" fmla="*/ 0 h 3386191"/>
              <a:gd name="connsiteX1" fmla="*/ 3630233 w 3630233"/>
              <a:gd name="connsiteY1" fmla="*/ 2035344 h 3386191"/>
              <a:gd name="connsiteX2" fmla="*/ 3630233 w 3630233"/>
              <a:gd name="connsiteY2" fmla="*/ 3386191 h 3386191"/>
              <a:gd name="connsiteX3" fmla="*/ 0 w 3630233"/>
              <a:gd name="connsiteY3" fmla="*/ 2195070 h 3386191"/>
              <a:gd name="connsiteX4" fmla="*/ 2655873 w 3630233"/>
              <a:gd name="connsiteY4" fmla="*/ 0 h 3386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0233" h="3386191">
                <a:moveTo>
                  <a:pt x="2655873" y="0"/>
                </a:moveTo>
                <a:lnTo>
                  <a:pt x="3630233" y="2035344"/>
                </a:lnTo>
                <a:lnTo>
                  <a:pt x="3630233" y="3386191"/>
                </a:lnTo>
                <a:lnTo>
                  <a:pt x="0" y="2195070"/>
                </a:lnTo>
                <a:lnTo>
                  <a:pt x="2655873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1" y="2713106"/>
            <a:ext cx="5967437" cy="4059888"/>
          </a:xfrm>
          <a:custGeom>
            <a:avLst/>
            <a:gdLst>
              <a:gd name="connsiteX0" fmla="*/ 3531072 w 5834087"/>
              <a:gd name="connsiteY0" fmla="*/ 0 h 4059888"/>
              <a:gd name="connsiteX1" fmla="*/ 5834087 w 5834087"/>
              <a:gd name="connsiteY1" fmla="*/ 578947 h 4059888"/>
              <a:gd name="connsiteX2" fmla="*/ 4946036 w 5834087"/>
              <a:gd name="connsiteY2" fmla="*/ 4059888 h 4059888"/>
              <a:gd name="connsiteX3" fmla="*/ 0 w 5834087"/>
              <a:gd name="connsiteY3" fmla="*/ 2703388 h 4059888"/>
              <a:gd name="connsiteX4" fmla="*/ 0 w 5834087"/>
              <a:gd name="connsiteY4" fmla="*/ 2542820 h 4059888"/>
              <a:gd name="connsiteX5" fmla="*/ 3531072 w 5834087"/>
              <a:gd name="connsiteY5" fmla="*/ 0 h 4059888"/>
              <a:gd name="connsiteX0-1" fmla="*/ 3531072 w 5967437"/>
              <a:gd name="connsiteY0-2" fmla="*/ 0 h 4059888"/>
              <a:gd name="connsiteX1-3" fmla="*/ 5967437 w 5967437"/>
              <a:gd name="connsiteY1-4" fmla="*/ 83647 h 4059888"/>
              <a:gd name="connsiteX2-5" fmla="*/ 4946036 w 5967437"/>
              <a:gd name="connsiteY2-6" fmla="*/ 4059888 h 4059888"/>
              <a:gd name="connsiteX3-7" fmla="*/ 0 w 5967437"/>
              <a:gd name="connsiteY3-8" fmla="*/ 2703388 h 4059888"/>
              <a:gd name="connsiteX4-9" fmla="*/ 0 w 5967437"/>
              <a:gd name="connsiteY4-10" fmla="*/ 2542820 h 4059888"/>
              <a:gd name="connsiteX5-11" fmla="*/ 3531072 w 5967437"/>
              <a:gd name="connsiteY5-12" fmla="*/ 0 h 40598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5967437" h="4059888">
                <a:moveTo>
                  <a:pt x="3531072" y="0"/>
                </a:moveTo>
                <a:lnTo>
                  <a:pt x="5967437" y="83647"/>
                </a:lnTo>
                <a:lnTo>
                  <a:pt x="4946036" y="4059888"/>
                </a:lnTo>
                <a:lnTo>
                  <a:pt x="0" y="2703388"/>
                </a:lnTo>
                <a:lnTo>
                  <a:pt x="0" y="2542820"/>
                </a:lnTo>
                <a:lnTo>
                  <a:pt x="353107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5624537" y="2746492"/>
            <a:ext cx="2792313" cy="1307562"/>
          </a:xfrm>
          <a:custGeom>
            <a:avLst/>
            <a:gdLst>
              <a:gd name="connsiteX0" fmla="*/ 139182 w 2554260"/>
              <a:gd name="connsiteY0" fmla="*/ 0 h 1185255"/>
              <a:gd name="connsiteX1" fmla="*/ 2554260 w 2554260"/>
              <a:gd name="connsiteY1" fmla="*/ 1160738 h 1185255"/>
              <a:gd name="connsiteX2" fmla="*/ 2544663 w 2554260"/>
              <a:gd name="connsiteY2" fmla="*/ 1185255 h 1185255"/>
              <a:gd name="connsiteX3" fmla="*/ 0 w 2554260"/>
              <a:gd name="connsiteY3" fmla="*/ 545562 h 1185255"/>
              <a:gd name="connsiteX4" fmla="*/ 139182 w 2554260"/>
              <a:gd name="connsiteY4" fmla="*/ 0 h 1185255"/>
              <a:gd name="connsiteX0-1" fmla="*/ 348732 w 2763810"/>
              <a:gd name="connsiteY0-2" fmla="*/ 0 h 1307562"/>
              <a:gd name="connsiteX1-3" fmla="*/ 2763810 w 2763810"/>
              <a:gd name="connsiteY1-4" fmla="*/ 1160738 h 1307562"/>
              <a:gd name="connsiteX2-5" fmla="*/ 2754213 w 2763810"/>
              <a:gd name="connsiteY2-6" fmla="*/ 1185255 h 1307562"/>
              <a:gd name="connsiteX3-7" fmla="*/ 0 w 2763810"/>
              <a:gd name="connsiteY3-8" fmla="*/ 1307562 h 1307562"/>
              <a:gd name="connsiteX4-9" fmla="*/ 348732 w 2763810"/>
              <a:gd name="connsiteY4-10" fmla="*/ 0 h 1307562"/>
              <a:gd name="connsiteX0-11" fmla="*/ 348732 w 2792313"/>
              <a:gd name="connsiteY0-12" fmla="*/ 0 h 1307562"/>
              <a:gd name="connsiteX1-13" fmla="*/ 2763810 w 2792313"/>
              <a:gd name="connsiteY1-14" fmla="*/ 1160738 h 1307562"/>
              <a:gd name="connsiteX2-15" fmla="*/ 2792313 w 2792313"/>
              <a:gd name="connsiteY2-16" fmla="*/ 1204305 h 1307562"/>
              <a:gd name="connsiteX3-17" fmla="*/ 0 w 2792313"/>
              <a:gd name="connsiteY3-18" fmla="*/ 1307562 h 1307562"/>
              <a:gd name="connsiteX4-19" fmla="*/ 348732 w 2792313"/>
              <a:gd name="connsiteY4-20" fmla="*/ 0 h 1307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92313" h="1307562">
                <a:moveTo>
                  <a:pt x="348732" y="0"/>
                </a:moveTo>
                <a:lnTo>
                  <a:pt x="2763810" y="1160738"/>
                </a:lnTo>
                <a:lnTo>
                  <a:pt x="2792313" y="1204305"/>
                </a:lnTo>
                <a:lnTo>
                  <a:pt x="0" y="1307562"/>
                </a:lnTo>
                <a:lnTo>
                  <a:pt x="348732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8388347" y="3848471"/>
            <a:ext cx="24988" cy="70767"/>
          </a:xfrm>
          <a:custGeom>
            <a:avLst/>
            <a:gdLst>
              <a:gd name="connsiteX0" fmla="*/ 23001 w 24988"/>
              <a:gd name="connsiteY0" fmla="*/ 0 h 70767"/>
              <a:gd name="connsiteX1" fmla="*/ 24988 w 24988"/>
              <a:gd name="connsiteY1" fmla="*/ 70767 h 70767"/>
              <a:gd name="connsiteX2" fmla="*/ 0 w 24988"/>
              <a:gd name="connsiteY2" fmla="*/ 58758 h 70767"/>
              <a:gd name="connsiteX3" fmla="*/ 23001 w 24988"/>
              <a:gd name="connsiteY3" fmla="*/ 0 h 70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88" h="70767">
                <a:moveTo>
                  <a:pt x="23001" y="0"/>
                </a:moveTo>
                <a:lnTo>
                  <a:pt x="24988" y="70767"/>
                </a:lnTo>
                <a:lnTo>
                  <a:pt x="0" y="58758"/>
                </a:lnTo>
                <a:lnTo>
                  <a:pt x="23001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8413335" y="3919238"/>
            <a:ext cx="92490" cy="44453"/>
          </a:xfrm>
          <a:custGeom>
            <a:avLst/>
            <a:gdLst>
              <a:gd name="connsiteX0" fmla="*/ 0 w 92490"/>
              <a:gd name="connsiteY0" fmla="*/ 0 h 44453"/>
              <a:gd name="connsiteX1" fmla="*/ 92490 w 92490"/>
              <a:gd name="connsiteY1" fmla="*/ 44453 h 44453"/>
              <a:gd name="connsiteX2" fmla="*/ 599 w 92490"/>
              <a:gd name="connsiteY2" fmla="*/ 21353 h 44453"/>
              <a:gd name="connsiteX3" fmla="*/ 0 w 92490"/>
              <a:gd name="connsiteY3" fmla="*/ 0 h 44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90" h="44453">
                <a:moveTo>
                  <a:pt x="0" y="0"/>
                </a:moveTo>
                <a:lnTo>
                  <a:pt x="92490" y="44453"/>
                </a:lnTo>
                <a:lnTo>
                  <a:pt x="599" y="2135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372475" y="3931746"/>
            <a:ext cx="42048" cy="29826"/>
          </a:xfrm>
          <a:custGeom>
            <a:avLst/>
            <a:gdLst>
              <a:gd name="connsiteX0" fmla="*/ 6275 w 42048"/>
              <a:gd name="connsiteY0" fmla="*/ 0 h 29826"/>
              <a:gd name="connsiteX1" fmla="*/ 41459 w 42048"/>
              <a:gd name="connsiteY1" fmla="*/ 8845 h 29826"/>
              <a:gd name="connsiteX2" fmla="*/ 42048 w 42048"/>
              <a:gd name="connsiteY2" fmla="*/ 29826 h 29826"/>
              <a:gd name="connsiteX3" fmla="*/ 0 w 42048"/>
              <a:gd name="connsiteY3" fmla="*/ 16029 h 29826"/>
              <a:gd name="connsiteX4" fmla="*/ 6275 w 42048"/>
              <a:gd name="connsiteY4" fmla="*/ 0 h 2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48" h="29826">
                <a:moveTo>
                  <a:pt x="6275" y="0"/>
                </a:moveTo>
                <a:lnTo>
                  <a:pt x="41459" y="8845"/>
                </a:lnTo>
                <a:lnTo>
                  <a:pt x="42048" y="29826"/>
                </a:lnTo>
                <a:lnTo>
                  <a:pt x="0" y="16029"/>
                </a:lnTo>
                <a:lnTo>
                  <a:pt x="627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8414523" y="3961572"/>
            <a:ext cx="147244" cy="166152"/>
          </a:xfrm>
          <a:custGeom>
            <a:avLst/>
            <a:gdLst>
              <a:gd name="connsiteX0" fmla="*/ 0 w 147244"/>
              <a:gd name="connsiteY0" fmla="*/ 0 h 166152"/>
              <a:gd name="connsiteX1" fmla="*/ 147244 w 147244"/>
              <a:gd name="connsiteY1" fmla="*/ 48312 h 166152"/>
              <a:gd name="connsiteX2" fmla="*/ 4665 w 147244"/>
              <a:gd name="connsiteY2" fmla="*/ 166152 h 166152"/>
              <a:gd name="connsiteX3" fmla="*/ 0 w 147244"/>
              <a:gd name="connsiteY3" fmla="*/ 0 h 1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44" h="166152">
                <a:moveTo>
                  <a:pt x="0" y="0"/>
                </a:moveTo>
                <a:lnTo>
                  <a:pt x="147244" y="48312"/>
                </a:lnTo>
                <a:lnTo>
                  <a:pt x="4665" y="16615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5150695" y="4127724"/>
            <a:ext cx="3345146" cy="2730276"/>
          </a:xfrm>
          <a:custGeom>
            <a:avLst/>
            <a:gdLst>
              <a:gd name="connsiteX0" fmla="*/ 3268493 w 3345146"/>
              <a:gd name="connsiteY0" fmla="*/ 0 h 2730276"/>
              <a:gd name="connsiteX1" fmla="*/ 3345146 w 3345146"/>
              <a:gd name="connsiteY1" fmla="*/ 2730276 h 2730276"/>
              <a:gd name="connsiteX2" fmla="*/ 105289 w 3345146"/>
              <a:gd name="connsiteY2" fmla="*/ 2730276 h 2730276"/>
              <a:gd name="connsiteX3" fmla="*/ 0 w 3345146"/>
              <a:gd name="connsiteY3" fmla="*/ 2701400 h 2730276"/>
              <a:gd name="connsiteX4" fmla="*/ 3268493 w 3345146"/>
              <a:gd name="connsiteY4" fmla="*/ 0 h 273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5146" h="2730276">
                <a:moveTo>
                  <a:pt x="3268493" y="0"/>
                </a:moveTo>
                <a:lnTo>
                  <a:pt x="3345146" y="2730276"/>
                </a:lnTo>
                <a:lnTo>
                  <a:pt x="105289" y="2730276"/>
                </a:lnTo>
                <a:lnTo>
                  <a:pt x="0" y="2701400"/>
                </a:lnTo>
                <a:lnTo>
                  <a:pt x="326849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4924351" y="6772994"/>
            <a:ext cx="226345" cy="85006"/>
          </a:xfrm>
          <a:custGeom>
            <a:avLst/>
            <a:gdLst>
              <a:gd name="connsiteX0" fmla="*/ 21686 w 226345"/>
              <a:gd name="connsiteY0" fmla="*/ 0 h 85006"/>
              <a:gd name="connsiteX1" fmla="*/ 226345 w 226345"/>
              <a:gd name="connsiteY1" fmla="*/ 56130 h 85006"/>
              <a:gd name="connsiteX2" fmla="*/ 191406 w 226345"/>
              <a:gd name="connsiteY2" fmla="*/ 85006 h 85006"/>
              <a:gd name="connsiteX3" fmla="*/ 0 w 226345"/>
              <a:gd name="connsiteY3" fmla="*/ 85006 h 85006"/>
              <a:gd name="connsiteX4" fmla="*/ 21686 w 226345"/>
              <a:gd name="connsiteY4" fmla="*/ 0 h 8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45" h="85006">
                <a:moveTo>
                  <a:pt x="21686" y="0"/>
                </a:moveTo>
                <a:lnTo>
                  <a:pt x="226345" y="56130"/>
                </a:lnTo>
                <a:lnTo>
                  <a:pt x="191406" y="85006"/>
                </a:lnTo>
                <a:lnTo>
                  <a:pt x="0" y="85006"/>
                </a:lnTo>
                <a:lnTo>
                  <a:pt x="21686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7758208" y="-709167"/>
            <a:ext cx="536188" cy="391932"/>
          </a:xfrm>
          <a:custGeom>
            <a:avLst/>
            <a:gdLst>
              <a:gd name="connsiteX0" fmla="*/ 525184 w 536188"/>
              <a:gd name="connsiteY0" fmla="*/ 0 h 391932"/>
              <a:gd name="connsiteX1" fmla="*/ 536188 w 536188"/>
              <a:gd name="connsiteY1" fmla="*/ 391932 h 391932"/>
              <a:gd name="connsiteX2" fmla="*/ 0 w 536188"/>
              <a:gd name="connsiteY2" fmla="*/ 378199 h 391932"/>
              <a:gd name="connsiteX3" fmla="*/ 525184 w 536188"/>
              <a:gd name="connsiteY3" fmla="*/ 0 h 391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188" h="391932">
                <a:moveTo>
                  <a:pt x="525184" y="0"/>
                </a:moveTo>
                <a:lnTo>
                  <a:pt x="536188" y="391932"/>
                </a:lnTo>
                <a:lnTo>
                  <a:pt x="0" y="378199"/>
                </a:lnTo>
                <a:lnTo>
                  <a:pt x="525184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024690" y="-495300"/>
            <a:ext cx="195912" cy="227398"/>
          </a:xfrm>
          <a:custGeom>
            <a:avLst/>
            <a:gdLst>
              <a:gd name="connsiteX0" fmla="*/ 87052 w 195912"/>
              <a:gd name="connsiteY0" fmla="*/ 0 h 227398"/>
              <a:gd name="connsiteX1" fmla="*/ 195912 w 195912"/>
              <a:gd name="connsiteY1" fmla="*/ 227398 h 227398"/>
              <a:gd name="connsiteX2" fmla="*/ 0 w 195912"/>
              <a:gd name="connsiteY2" fmla="*/ 222380 h 227398"/>
              <a:gd name="connsiteX3" fmla="*/ 87052 w 195912"/>
              <a:gd name="connsiteY3" fmla="*/ 0 h 22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12" h="227398">
                <a:moveTo>
                  <a:pt x="87052" y="0"/>
                </a:moveTo>
                <a:lnTo>
                  <a:pt x="195912" y="227398"/>
                </a:lnTo>
                <a:lnTo>
                  <a:pt x="0" y="222380"/>
                </a:lnTo>
                <a:lnTo>
                  <a:pt x="87052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6673948" y="-356409"/>
            <a:ext cx="1084260" cy="356409"/>
          </a:xfrm>
          <a:custGeom>
            <a:avLst/>
            <a:gdLst>
              <a:gd name="connsiteX0" fmla="*/ 90926 w 1084260"/>
              <a:gd name="connsiteY0" fmla="*/ 0 h 356409"/>
              <a:gd name="connsiteX1" fmla="*/ 1084260 w 1084260"/>
              <a:gd name="connsiteY1" fmla="*/ 25441 h 356409"/>
              <a:gd name="connsiteX2" fmla="*/ 624664 w 1084260"/>
              <a:gd name="connsiteY2" fmla="*/ 356409 h 356409"/>
              <a:gd name="connsiteX3" fmla="*/ 0 w 1084260"/>
              <a:gd name="connsiteY3" fmla="*/ 356409 h 356409"/>
              <a:gd name="connsiteX4" fmla="*/ 90926 w 1084260"/>
              <a:gd name="connsiteY4" fmla="*/ 0 h 356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4260" h="356409">
                <a:moveTo>
                  <a:pt x="90926" y="0"/>
                </a:moveTo>
                <a:lnTo>
                  <a:pt x="1084260" y="25441"/>
                </a:lnTo>
                <a:lnTo>
                  <a:pt x="624664" y="356409"/>
                </a:lnTo>
                <a:lnTo>
                  <a:pt x="0" y="356409"/>
                </a:lnTo>
                <a:lnTo>
                  <a:pt x="90926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8294396" y="-317235"/>
            <a:ext cx="1730294" cy="317235"/>
          </a:xfrm>
          <a:custGeom>
            <a:avLst/>
            <a:gdLst>
              <a:gd name="connsiteX0" fmla="*/ 0 w 1730294"/>
              <a:gd name="connsiteY0" fmla="*/ 0 h 317235"/>
              <a:gd name="connsiteX1" fmla="*/ 1730294 w 1730294"/>
              <a:gd name="connsiteY1" fmla="*/ 44315 h 317235"/>
              <a:gd name="connsiteX2" fmla="*/ 1623458 w 1730294"/>
              <a:gd name="connsiteY2" fmla="*/ 317235 h 317235"/>
              <a:gd name="connsiteX3" fmla="*/ 8906 w 1730294"/>
              <a:gd name="connsiteY3" fmla="*/ 317235 h 317235"/>
              <a:gd name="connsiteX4" fmla="*/ 0 w 1730294"/>
              <a:gd name="connsiteY4" fmla="*/ 0 h 31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294" h="317235">
                <a:moveTo>
                  <a:pt x="0" y="0"/>
                </a:moveTo>
                <a:lnTo>
                  <a:pt x="1730294" y="44315"/>
                </a:lnTo>
                <a:lnTo>
                  <a:pt x="1623458" y="317235"/>
                </a:lnTo>
                <a:lnTo>
                  <a:pt x="8906" y="31723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220603" y="-267902"/>
            <a:ext cx="3411261" cy="1277410"/>
          </a:xfrm>
          <a:custGeom>
            <a:avLst/>
            <a:gdLst>
              <a:gd name="connsiteX0" fmla="*/ 0 w 3411261"/>
              <a:gd name="connsiteY0" fmla="*/ 0 h 1277410"/>
              <a:gd name="connsiteX1" fmla="*/ 3411261 w 3411261"/>
              <a:gd name="connsiteY1" fmla="*/ 87368 h 1277410"/>
              <a:gd name="connsiteX2" fmla="*/ 1971398 w 3411261"/>
              <a:gd name="connsiteY2" fmla="*/ 1277410 h 1277410"/>
              <a:gd name="connsiteX3" fmla="*/ 1971398 w 3411261"/>
              <a:gd name="connsiteY3" fmla="*/ 267902 h 1277410"/>
              <a:gd name="connsiteX4" fmla="*/ 128250 w 3411261"/>
              <a:gd name="connsiteY4" fmla="*/ 267902 h 1277410"/>
              <a:gd name="connsiteX5" fmla="*/ 0 w 3411261"/>
              <a:gd name="connsiteY5" fmla="*/ 0 h 1277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11261" h="1277410">
                <a:moveTo>
                  <a:pt x="0" y="0"/>
                </a:moveTo>
                <a:lnTo>
                  <a:pt x="3411261" y="87368"/>
                </a:lnTo>
                <a:lnTo>
                  <a:pt x="1971398" y="1277410"/>
                </a:lnTo>
                <a:lnTo>
                  <a:pt x="1971398" y="267902"/>
                </a:lnTo>
                <a:lnTo>
                  <a:pt x="128250" y="26790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258810" y="0"/>
            <a:ext cx="6415138" cy="2029180"/>
          </a:xfrm>
          <a:custGeom>
            <a:avLst/>
            <a:gdLst>
              <a:gd name="connsiteX0" fmla="*/ 0 w 6415138"/>
              <a:gd name="connsiteY0" fmla="*/ 0 h 2029180"/>
              <a:gd name="connsiteX1" fmla="*/ 6415138 w 6415138"/>
              <a:gd name="connsiteY1" fmla="*/ 0 h 2029180"/>
              <a:gd name="connsiteX2" fmla="*/ 6274548 w 6415138"/>
              <a:gd name="connsiteY2" fmla="*/ 551080 h 2029180"/>
              <a:gd name="connsiteX3" fmla="*/ 4221992 w 6415138"/>
              <a:gd name="connsiteY3" fmla="*/ 2029180 h 2029180"/>
              <a:gd name="connsiteX4" fmla="*/ 0 w 6415138"/>
              <a:gd name="connsiteY4" fmla="*/ 0 h 202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5138" h="2029180">
                <a:moveTo>
                  <a:pt x="0" y="0"/>
                </a:moveTo>
                <a:lnTo>
                  <a:pt x="6415138" y="0"/>
                </a:lnTo>
                <a:lnTo>
                  <a:pt x="6274548" y="551080"/>
                </a:lnTo>
                <a:lnTo>
                  <a:pt x="4221992" y="20291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5973270" y="0"/>
            <a:ext cx="2438079" cy="3907229"/>
          </a:xfrm>
          <a:custGeom>
            <a:avLst/>
            <a:gdLst>
              <a:gd name="connsiteX0" fmla="*/ 1325343 w 2438079"/>
              <a:gd name="connsiteY0" fmla="*/ 0 h 3907229"/>
              <a:gd name="connsiteX1" fmla="*/ 2330033 w 2438079"/>
              <a:gd name="connsiteY1" fmla="*/ 0 h 3907229"/>
              <a:gd name="connsiteX2" fmla="*/ 2438079 w 2438079"/>
              <a:gd name="connsiteY2" fmla="*/ 3848471 h 3907229"/>
              <a:gd name="connsiteX3" fmla="*/ 2415078 w 2438079"/>
              <a:gd name="connsiteY3" fmla="*/ 3907229 h 3907229"/>
              <a:gd name="connsiteX4" fmla="*/ 0 w 2438079"/>
              <a:gd name="connsiteY4" fmla="*/ 2746491 h 3907229"/>
              <a:gd name="connsiteX5" fmla="*/ 560089 w 2438079"/>
              <a:gd name="connsiteY5" fmla="*/ 551080 h 3907229"/>
              <a:gd name="connsiteX6" fmla="*/ 1325343 w 2438079"/>
              <a:gd name="connsiteY6" fmla="*/ 0 h 3907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079" h="3907229">
                <a:moveTo>
                  <a:pt x="1325343" y="0"/>
                </a:moveTo>
                <a:lnTo>
                  <a:pt x="2330033" y="0"/>
                </a:lnTo>
                <a:lnTo>
                  <a:pt x="2438079" y="3848471"/>
                </a:lnTo>
                <a:lnTo>
                  <a:pt x="2415078" y="3907229"/>
                </a:lnTo>
                <a:lnTo>
                  <a:pt x="0" y="2746491"/>
                </a:lnTo>
                <a:lnTo>
                  <a:pt x="560089" y="551080"/>
                </a:lnTo>
                <a:lnTo>
                  <a:pt x="1325343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8411348" y="0"/>
            <a:ext cx="2806292" cy="4009884"/>
          </a:xfrm>
          <a:custGeom>
            <a:avLst/>
            <a:gdLst>
              <a:gd name="connsiteX0" fmla="*/ 1506506 w 2806292"/>
              <a:gd name="connsiteY0" fmla="*/ 0 h 4009884"/>
              <a:gd name="connsiteX1" fmla="*/ 1937504 w 2806292"/>
              <a:gd name="connsiteY1" fmla="*/ 0 h 4009884"/>
              <a:gd name="connsiteX2" fmla="*/ 2806292 w 2806292"/>
              <a:gd name="connsiteY2" fmla="*/ 1814814 h 4009884"/>
              <a:gd name="connsiteX3" fmla="*/ 150419 w 2806292"/>
              <a:gd name="connsiteY3" fmla="*/ 4009884 h 4009884"/>
              <a:gd name="connsiteX4" fmla="*/ 3175 w 2806292"/>
              <a:gd name="connsiteY4" fmla="*/ 3961572 h 4009884"/>
              <a:gd name="connsiteX5" fmla="*/ 2586 w 2806292"/>
              <a:gd name="connsiteY5" fmla="*/ 3940591 h 4009884"/>
              <a:gd name="connsiteX6" fmla="*/ 94477 w 2806292"/>
              <a:gd name="connsiteY6" fmla="*/ 3963691 h 4009884"/>
              <a:gd name="connsiteX7" fmla="*/ 1987 w 2806292"/>
              <a:gd name="connsiteY7" fmla="*/ 3919238 h 4009884"/>
              <a:gd name="connsiteX8" fmla="*/ 0 w 2806292"/>
              <a:gd name="connsiteY8" fmla="*/ 3848471 h 4009884"/>
              <a:gd name="connsiteX9" fmla="*/ 1506506 w 2806292"/>
              <a:gd name="connsiteY9" fmla="*/ 0 h 40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06292" h="4009884">
                <a:moveTo>
                  <a:pt x="1506506" y="0"/>
                </a:moveTo>
                <a:lnTo>
                  <a:pt x="1937504" y="0"/>
                </a:lnTo>
                <a:lnTo>
                  <a:pt x="2806292" y="1814814"/>
                </a:lnTo>
                <a:lnTo>
                  <a:pt x="150419" y="4009884"/>
                </a:lnTo>
                <a:lnTo>
                  <a:pt x="3175" y="3961572"/>
                </a:lnTo>
                <a:lnTo>
                  <a:pt x="2586" y="3940591"/>
                </a:lnTo>
                <a:lnTo>
                  <a:pt x="94477" y="3963691"/>
                </a:lnTo>
                <a:lnTo>
                  <a:pt x="1987" y="3919238"/>
                </a:lnTo>
                <a:lnTo>
                  <a:pt x="0" y="3848471"/>
                </a:lnTo>
                <a:lnTo>
                  <a:pt x="1506506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11217640" y="1009508"/>
            <a:ext cx="974360" cy="2840650"/>
          </a:xfrm>
          <a:custGeom>
            <a:avLst/>
            <a:gdLst>
              <a:gd name="connsiteX0" fmla="*/ 974360 w 974360"/>
              <a:gd name="connsiteY0" fmla="*/ 0 h 2840650"/>
              <a:gd name="connsiteX1" fmla="*/ 974360 w 974360"/>
              <a:gd name="connsiteY1" fmla="*/ 2840650 h 2840650"/>
              <a:gd name="connsiteX2" fmla="*/ 0 w 974360"/>
              <a:gd name="connsiteY2" fmla="*/ 805306 h 2840650"/>
              <a:gd name="connsiteX3" fmla="*/ 974360 w 974360"/>
              <a:gd name="connsiteY3" fmla="*/ 0 h 284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360" h="2840650">
                <a:moveTo>
                  <a:pt x="974360" y="0"/>
                </a:moveTo>
                <a:lnTo>
                  <a:pt x="974360" y="2840650"/>
                </a:lnTo>
                <a:lnTo>
                  <a:pt x="0" y="805306"/>
                </a:lnTo>
                <a:lnTo>
                  <a:pt x="974360" y="0"/>
                </a:lnTo>
                <a:close/>
              </a:path>
            </a:pathLst>
          </a:cu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0" y="1825443"/>
            <a:ext cx="3531072" cy="3430483"/>
          </a:xfrm>
          <a:custGeom>
            <a:avLst/>
            <a:gdLst>
              <a:gd name="connsiteX0" fmla="*/ 0 w 3531072"/>
              <a:gd name="connsiteY0" fmla="*/ 0 h 3430483"/>
              <a:gd name="connsiteX1" fmla="*/ 3531072 w 3531072"/>
              <a:gd name="connsiteY1" fmla="*/ 887663 h 3430483"/>
              <a:gd name="connsiteX2" fmla="*/ 0 w 3531072"/>
              <a:gd name="connsiteY2" fmla="*/ 3430483 h 3430483"/>
              <a:gd name="connsiteX3" fmla="*/ 0 w 3531072"/>
              <a:gd name="connsiteY3" fmla="*/ 0 h 343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1072" h="3430483">
                <a:moveTo>
                  <a:pt x="0" y="0"/>
                </a:moveTo>
                <a:lnTo>
                  <a:pt x="3531072" y="887663"/>
                </a:lnTo>
                <a:lnTo>
                  <a:pt x="0" y="3430483"/>
                </a:lnTo>
                <a:lnTo>
                  <a:pt x="0" y="0"/>
                </a:lnTo>
                <a:close/>
              </a:path>
            </a:pathLst>
          </a:custGeom>
          <a:solidFill>
            <a:srgbClr val="C0D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3531073" y="2029180"/>
            <a:ext cx="2442197" cy="1262873"/>
          </a:xfrm>
          <a:custGeom>
            <a:avLst/>
            <a:gdLst>
              <a:gd name="connsiteX0" fmla="*/ 949730 w 2442197"/>
              <a:gd name="connsiteY0" fmla="*/ 0 h 1262873"/>
              <a:gd name="connsiteX1" fmla="*/ 2442197 w 2442197"/>
              <a:gd name="connsiteY1" fmla="*/ 717311 h 1262873"/>
              <a:gd name="connsiteX2" fmla="*/ 2303015 w 2442197"/>
              <a:gd name="connsiteY2" fmla="*/ 1262873 h 1262873"/>
              <a:gd name="connsiteX3" fmla="*/ 0 w 2442197"/>
              <a:gd name="connsiteY3" fmla="*/ 683926 h 1262873"/>
              <a:gd name="connsiteX4" fmla="*/ 949730 w 2442197"/>
              <a:gd name="connsiteY4" fmla="*/ 0 h 126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2197" h="1262873">
                <a:moveTo>
                  <a:pt x="949730" y="0"/>
                </a:moveTo>
                <a:lnTo>
                  <a:pt x="2442197" y="717311"/>
                </a:lnTo>
                <a:lnTo>
                  <a:pt x="2303015" y="1262873"/>
                </a:lnTo>
                <a:lnTo>
                  <a:pt x="0" y="683926"/>
                </a:lnTo>
                <a:lnTo>
                  <a:pt x="94973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4946036" y="3292053"/>
            <a:ext cx="3473152" cy="3537071"/>
          </a:xfrm>
          <a:custGeom>
            <a:avLst/>
            <a:gdLst>
              <a:gd name="connsiteX0" fmla="*/ 888051 w 3473152"/>
              <a:gd name="connsiteY0" fmla="*/ 0 h 3537071"/>
              <a:gd name="connsiteX1" fmla="*/ 3432714 w 3473152"/>
              <a:gd name="connsiteY1" fmla="*/ 639693 h 3537071"/>
              <a:gd name="connsiteX2" fmla="*/ 3426439 w 3473152"/>
              <a:gd name="connsiteY2" fmla="*/ 655722 h 3537071"/>
              <a:gd name="connsiteX3" fmla="*/ 3468487 w 3473152"/>
              <a:gd name="connsiteY3" fmla="*/ 669519 h 3537071"/>
              <a:gd name="connsiteX4" fmla="*/ 3473152 w 3473152"/>
              <a:gd name="connsiteY4" fmla="*/ 835671 h 3537071"/>
              <a:gd name="connsiteX5" fmla="*/ 204659 w 3473152"/>
              <a:gd name="connsiteY5" fmla="*/ 3537071 h 3537071"/>
              <a:gd name="connsiteX6" fmla="*/ 0 w 3473152"/>
              <a:gd name="connsiteY6" fmla="*/ 3480941 h 3537071"/>
              <a:gd name="connsiteX7" fmla="*/ 888051 w 3473152"/>
              <a:gd name="connsiteY7" fmla="*/ 0 h 353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3152" h="3537071">
                <a:moveTo>
                  <a:pt x="888051" y="0"/>
                </a:moveTo>
                <a:lnTo>
                  <a:pt x="3432714" y="639693"/>
                </a:lnTo>
                <a:lnTo>
                  <a:pt x="3426439" y="655722"/>
                </a:lnTo>
                <a:lnTo>
                  <a:pt x="3468487" y="669519"/>
                </a:lnTo>
                <a:lnTo>
                  <a:pt x="3473152" y="835671"/>
                </a:lnTo>
                <a:lnTo>
                  <a:pt x="204659" y="3537071"/>
                </a:lnTo>
                <a:lnTo>
                  <a:pt x="0" y="3480941"/>
                </a:lnTo>
                <a:lnTo>
                  <a:pt x="888051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8378750" y="3907229"/>
            <a:ext cx="35184" cy="33362"/>
          </a:xfrm>
          <a:custGeom>
            <a:avLst/>
            <a:gdLst>
              <a:gd name="connsiteX0" fmla="*/ 9597 w 35184"/>
              <a:gd name="connsiteY0" fmla="*/ 0 h 33362"/>
              <a:gd name="connsiteX1" fmla="*/ 34585 w 35184"/>
              <a:gd name="connsiteY1" fmla="*/ 12009 h 33362"/>
              <a:gd name="connsiteX2" fmla="*/ 35184 w 35184"/>
              <a:gd name="connsiteY2" fmla="*/ 33362 h 33362"/>
              <a:gd name="connsiteX3" fmla="*/ 0 w 35184"/>
              <a:gd name="connsiteY3" fmla="*/ 24517 h 33362"/>
              <a:gd name="connsiteX4" fmla="*/ 9597 w 35184"/>
              <a:gd name="connsiteY4" fmla="*/ 0 h 3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184" h="33362">
                <a:moveTo>
                  <a:pt x="9597" y="0"/>
                </a:moveTo>
                <a:lnTo>
                  <a:pt x="34585" y="12009"/>
                </a:lnTo>
                <a:lnTo>
                  <a:pt x="35184" y="33362"/>
                </a:lnTo>
                <a:lnTo>
                  <a:pt x="0" y="24517"/>
                </a:lnTo>
                <a:lnTo>
                  <a:pt x="9597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8419188" y="4009884"/>
            <a:ext cx="3772812" cy="2848116"/>
          </a:xfrm>
          <a:custGeom>
            <a:avLst/>
            <a:gdLst>
              <a:gd name="connsiteX0" fmla="*/ 142579 w 3772812"/>
              <a:gd name="connsiteY0" fmla="*/ 0 h 2848116"/>
              <a:gd name="connsiteX1" fmla="*/ 3772812 w 3772812"/>
              <a:gd name="connsiteY1" fmla="*/ 1191121 h 2848116"/>
              <a:gd name="connsiteX2" fmla="*/ 3772812 w 3772812"/>
              <a:gd name="connsiteY2" fmla="*/ 2848116 h 2848116"/>
              <a:gd name="connsiteX3" fmla="*/ 76653 w 3772812"/>
              <a:gd name="connsiteY3" fmla="*/ 2848116 h 2848116"/>
              <a:gd name="connsiteX4" fmla="*/ 0 w 3772812"/>
              <a:gd name="connsiteY4" fmla="*/ 117840 h 2848116"/>
              <a:gd name="connsiteX5" fmla="*/ 142579 w 3772812"/>
              <a:gd name="connsiteY5" fmla="*/ 0 h 284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2812" h="2848116">
                <a:moveTo>
                  <a:pt x="142579" y="0"/>
                </a:moveTo>
                <a:lnTo>
                  <a:pt x="3772812" y="1191121"/>
                </a:lnTo>
                <a:lnTo>
                  <a:pt x="3772812" y="2848116"/>
                </a:lnTo>
                <a:lnTo>
                  <a:pt x="76653" y="2848116"/>
                </a:lnTo>
                <a:lnTo>
                  <a:pt x="0" y="117840"/>
                </a:lnTo>
                <a:lnTo>
                  <a:pt x="14257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-161474" y="5255926"/>
            <a:ext cx="161475" cy="160568"/>
          </a:xfrm>
          <a:custGeom>
            <a:avLst/>
            <a:gdLst>
              <a:gd name="connsiteX0" fmla="*/ 161475 w 161475"/>
              <a:gd name="connsiteY0" fmla="*/ 0 h 160568"/>
              <a:gd name="connsiteX1" fmla="*/ 161475 w 161475"/>
              <a:gd name="connsiteY1" fmla="*/ 160568 h 160568"/>
              <a:gd name="connsiteX2" fmla="*/ 0 w 161475"/>
              <a:gd name="connsiteY2" fmla="*/ 116282 h 160568"/>
              <a:gd name="connsiteX3" fmla="*/ 161475 w 161475"/>
              <a:gd name="connsiteY3" fmla="*/ 0 h 16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475" h="160568">
                <a:moveTo>
                  <a:pt x="161475" y="0"/>
                </a:moveTo>
                <a:lnTo>
                  <a:pt x="161475" y="160568"/>
                </a:lnTo>
                <a:lnTo>
                  <a:pt x="0" y="116282"/>
                </a:lnTo>
                <a:lnTo>
                  <a:pt x="16147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0" y="5416494"/>
            <a:ext cx="4946036" cy="1441506"/>
          </a:xfrm>
          <a:custGeom>
            <a:avLst/>
            <a:gdLst>
              <a:gd name="connsiteX0" fmla="*/ 0 w 4946036"/>
              <a:gd name="connsiteY0" fmla="*/ 0 h 1441506"/>
              <a:gd name="connsiteX1" fmla="*/ 4946036 w 4946036"/>
              <a:gd name="connsiteY1" fmla="*/ 1356500 h 1441506"/>
              <a:gd name="connsiteX2" fmla="*/ 4924350 w 4946036"/>
              <a:gd name="connsiteY2" fmla="*/ 1441506 h 1441506"/>
              <a:gd name="connsiteX3" fmla="*/ 0 w 4946036"/>
              <a:gd name="connsiteY3" fmla="*/ 1441506 h 1441506"/>
              <a:gd name="connsiteX4" fmla="*/ 0 w 4946036"/>
              <a:gd name="connsiteY4" fmla="*/ 0 h 1441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6036" h="1441506">
                <a:moveTo>
                  <a:pt x="0" y="0"/>
                </a:moveTo>
                <a:lnTo>
                  <a:pt x="4946036" y="1356500"/>
                </a:lnTo>
                <a:lnTo>
                  <a:pt x="4924350" y="1441506"/>
                </a:lnTo>
                <a:lnTo>
                  <a:pt x="0" y="1441506"/>
                </a:lnTo>
                <a:lnTo>
                  <a:pt x="0" y="0"/>
                </a:lnTo>
                <a:close/>
              </a:path>
            </a:pathLst>
          </a:custGeom>
          <a:solidFill>
            <a:srgbClr val="D3E3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5115756" y="6829124"/>
            <a:ext cx="140228" cy="28876"/>
          </a:xfrm>
          <a:custGeom>
            <a:avLst/>
            <a:gdLst>
              <a:gd name="connsiteX0" fmla="*/ 34939 w 140228"/>
              <a:gd name="connsiteY0" fmla="*/ 0 h 28876"/>
              <a:gd name="connsiteX1" fmla="*/ 140228 w 140228"/>
              <a:gd name="connsiteY1" fmla="*/ 28876 h 28876"/>
              <a:gd name="connsiteX2" fmla="*/ 0 w 140228"/>
              <a:gd name="connsiteY2" fmla="*/ 28876 h 28876"/>
              <a:gd name="connsiteX3" fmla="*/ 34939 w 140228"/>
              <a:gd name="connsiteY3" fmla="*/ 0 h 2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228" h="28876">
                <a:moveTo>
                  <a:pt x="34939" y="0"/>
                </a:moveTo>
                <a:lnTo>
                  <a:pt x="140228" y="28876"/>
                </a:lnTo>
                <a:lnTo>
                  <a:pt x="0" y="28876"/>
                </a:lnTo>
                <a:lnTo>
                  <a:pt x="34939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4873208" y="6858000"/>
            <a:ext cx="242549" cy="200466"/>
          </a:xfrm>
          <a:custGeom>
            <a:avLst/>
            <a:gdLst>
              <a:gd name="connsiteX0" fmla="*/ 51143 w 242549"/>
              <a:gd name="connsiteY0" fmla="*/ 0 h 200466"/>
              <a:gd name="connsiteX1" fmla="*/ 242549 w 242549"/>
              <a:gd name="connsiteY1" fmla="*/ 0 h 200466"/>
              <a:gd name="connsiteX2" fmla="*/ 0 w 242549"/>
              <a:gd name="connsiteY2" fmla="*/ 200466 h 200466"/>
              <a:gd name="connsiteX3" fmla="*/ 51143 w 242549"/>
              <a:gd name="connsiteY3" fmla="*/ 0 h 20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549" h="200466">
                <a:moveTo>
                  <a:pt x="51143" y="0"/>
                </a:moveTo>
                <a:lnTo>
                  <a:pt x="242549" y="0"/>
                </a:lnTo>
                <a:lnTo>
                  <a:pt x="0" y="200466"/>
                </a:lnTo>
                <a:lnTo>
                  <a:pt x="51143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-80737" y="0"/>
            <a:ext cx="12272737" cy="6843562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9320956" y="172711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9320956" y="2014341"/>
            <a:ext cx="25288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rgbClr val="114552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804783" y="384497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3" name="矩形 52"/>
          <p:cNvSpPr/>
          <p:nvPr/>
        </p:nvSpPr>
        <p:spPr>
          <a:xfrm>
            <a:off x="999487" y="4132206"/>
            <a:ext cx="25288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145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rgbClr val="114552"/>
              </a:solidFill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37022">
            <a:off x="3002445" y="937225"/>
            <a:ext cx="5934842" cy="3337193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59707">
            <a:off x="4182934" y="3456569"/>
            <a:ext cx="4268227" cy="262716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等腰三角形 13"/>
          <p:cNvSpPr>
            <a:spLocks noChangeAspect="1"/>
          </p:cNvSpPr>
          <p:nvPr/>
        </p:nvSpPr>
        <p:spPr>
          <a:xfrm>
            <a:off x="2956440" y="76788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>
            <a:spLocks noChangeAspect="1"/>
          </p:cNvSpPr>
          <p:nvPr/>
        </p:nvSpPr>
        <p:spPr>
          <a:xfrm flipV="1">
            <a:off x="3403060" y="76788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>
            <a:spLocks noChangeAspect="1"/>
          </p:cNvSpPr>
          <p:nvPr/>
        </p:nvSpPr>
        <p:spPr>
          <a:xfrm>
            <a:off x="1173278" y="76788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>
            <a:spLocks noChangeAspect="1"/>
          </p:cNvSpPr>
          <p:nvPr/>
        </p:nvSpPr>
        <p:spPr>
          <a:xfrm>
            <a:off x="2069876" y="76788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>
            <a:spLocks noChangeAspect="1"/>
          </p:cNvSpPr>
          <p:nvPr/>
        </p:nvSpPr>
        <p:spPr>
          <a:xfrm flipV="1">
            <a:off x="725798" y="76788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>
            <a:spLocks noChangeAspect="1"/>
          </p:cNvSpPr>
          <p:nvPr/>
        </p:nvSpPr>
        <p:spPr>
          <a:xfrm flipV="1">
            <a:off x="1619898" y="76788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>
            <a:spLocks noChangeAspect="1"/>
          </p:cNvSpPr>
          <p:nvPr/>
        </p:nvSpPr>
        <p:spPr>
          <a:xfrm flipV="1">
            <a:off x="2516496" y="76788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>
            <a:spLocks noChangeAspect="1"/>
          </p:cNvSpPr>
          <p:nvPr/>
        </p:nvSpPr>
        <p:spPr>
          <a:xfrm flipH="1">
            <a:off x="10056426" y="76788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>
            <a:spLocks noChangeAspect="1"/>
          </p:cNvSpPr>
          <p:nvPr/>
        </p:nvSpPr>
        <p:spPr>
          <a:xfrm flipH="1" flipV="1">
            <a:off x="10506404" y="76788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>
            <a:spLocks noChangeAspect="1"/>
          </p:cNvSpPr>
          <p:nvPr/>
        </p:nvSpPr>
        <p:spPr>
          <a:xfrm flipH="1" flipV="1">
            <a:off x="9609806" y="76788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>
            <a:spLocks noChangeAspect="1"/>
          </p:cNvSpPr>
          <p:nvPr/>
        </p:nvSpPr>
        <p:spPr>
          <a:xfrm flipH="1">
            <a:off x="5615280" y="76788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>
            <a:spLocks noChangeAspect="1"/>
          </p:cNvSpPr>
          <p:nvPr/>
        </p:nvSpPr>
        <p:spPr>
          <a:xfrm flipH="1">
            <a:off x="4721180" y="76788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>
            <a:spLocks noChangeAspect="1"/>
          </p:cNvSpPr>
          <p:nvPr/>
        </p:nvSpPr>
        <p:spPr>
          <a:xfrm flipH="1">
            <a:off x="3839822" y="76788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>
            <a:spLocks noChangeAspect="1"/>
          </p:cNvSpPr>
          <p:nvPr/>
        </p:nvSpPr>
        <p:spPr>
          <a:xfrm flipH="1" flipV="1">
            <a:off x="5168660" y="76788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>
            <a:spLocks noChangeAspect="1"/>
          </p:cNvSpPr>
          <p:nvPr/>
        </p:nvSpPr>
        <p:spPr>
          <a:xfrm flipH="1" flipV="1">
            <a:off x="4289800" y="76788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>
            <a:spLocks noChangeAspect="1"/>
          </p:cNvSpPr>
          <p:nvPr/>
        </p:nvSpPr>
        <p:spPr>
          <a:xfrm flipH="1">
            <a:off x="7399478" y="76788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>
            <a:spLocks noChangeAspect="1"/>
          </p:cNvSpPr>
          <p:nvPr/>
        </p:nvSpPr>
        <p:spPr>
          <a:xfrm flipH="1">
            <a:off x="6505378" y="76788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>
            <a:spLocks noChangeAspect="1"/>
          </p:cNvSpPr>
          <p:nvPr/>
        </p:nvSpPr>
        <p:spPr>
          <a:xfrm flipH="1" flipV="1">
            <a:off x="6952858" y="76788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>
            <a:spLocks noChangeAspect="1"/>
          </p:cNvSpPr>
          <p:nvPr/>
        </p:nvSpPr>
        <p:spPr>
          <a:xfrm flipH="1" flipV="1">
            <a:off x="6058758" y="76788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>
            <a:spLocks noChangeAspect="1"/>
          </p:cNvSpPr>
          <p:nvPr/>
        </p:nvSpPr>
        <p:spPr>
          <a:xfrm flipH="1">
            <a:off x="9171568" y="76788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>
            <a:spLocks noChangeAspect="1"/>
          </p:cNvSpPr>
          <p:nvPr/>
        </p:nvSpPr>
        <p:spPr>
          <a:xfrm flipH="1">
            <a:off x="8274970" y="76788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>
            <a:spLocks noChangeAspect="1"/>
          </p:cNvSpPr>
          <p:nvPr/>
        </p:nvSpPr>
        <p:spPr>
          <a:xfrm flipH="1" flipV="1">
            <a:off x="8724948" y="76788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/>
          <p:cNvSpPr>
            <a:spLocks noChangeAspect="1"/>
          </p:cNvSpPr>
          <p:nvPr/>
        </p:nvSpPr>
        <p:spPr>
          <a:xfrm flipH="1" flipV="1">
            <a:off x="7828350" y="76788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>
            <a:spLocks noChangeAspect="1"/>
          </p:cNvSpPr>
          <p:nvPr/>
        </p:nvSpPr>
        <p:spPr>
          <a:xfrm>
            <a:off x="2517430" y="606495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>
            <a:spLocks noChangeAspect="1"/>
          </p:cNvSpPr>
          <p:nvPr/>
        </p:nvSpPr>
        <p:spPr>
          <a:xfrm flipV="1">
            <a:off x="2964050" y="606495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>
            <a:spLocks noChangeAspect="1"/>
          </p:cNvSpPr>
          <p:nvPr/>
        </p:nvSpPr>
        <p:spPr>
          <a:xfrm>
            <a:off x="734268" y="606495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等腰三角形 66"/>
          <p:cNvSpPr>
            <a:spLocks noChangeAspect="1"/>
          </p:cNvSpPr>
          <p:nvPr/>
        </p:nvSpPr>
        <p:spPr>
          <a:xfrm>
            <a:off x="1630866" y="606495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等腰三角形 67"/>
          <p:cNvSpPr>
            <a:spLocks noChangeAspect="1"/>
          </p:cNvSpPr>
          <p:nvPr/>
        </p:nvSpPr>
        <p:spPr>
          <a:xfrm flipV="1">
            <a:off x="286788" y="606495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>
            <a:spLocks noChangeAspect="1"/>
          </p:cNvSpPr>
          <p:nvPr/>
        </p:nvSpPr>
        <p:spPr>
          <a:xfrm flipV="1">
            <a:off x="1180888" y="606495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等腰三角形 69"/>
          <p:cNvSpPr>
            <a:spLocks noChangeAspect="1"/>
          </p:cNvSpPr>
          <p:nvPr/>
        </p:nvSpPr>
        <p:spPr>
          <a:xfrm flipV="1">
            <a:off x="2077486" y="606495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>
            <a:spLocks noChangeAspect="1"/>
          </p:cNvSpPr>
          <p:nvPr/>
        </p:nvSpPr>
        <p:spPr>
          <a:xfrm flipH="1">
            <a:off x="9617416" y="606495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等腰三角形 78"/>
          <p:cNvSpPr>
            <a:spLocks noChangeAspect="1"/>
          </p:cNvSpPr>
          <p:nvPr/>
        </p:nvSpPr>
        <p:spPr>
          <a:xfrm flipH="1" flipV="1">
            <a:off x="10067394" y="606495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等腰三角形 79"/>
          <p:cNvSpPr>
            <a:spLocks noChangeAspect="1"/>
          </p:cNvSpPr>
          <p:nvPr/>
        </p:nvSpPr>
        <p:spPr>
          <a:xfrm flipH="1" flipV="1">
            <a:off x="9170796" y="606495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等腰三角形 85"/>
          <p:cNvSpPr>
            <a:spLocks noChangeAspect="1"/>
          </p:cNvSpPr>
          <p:nvPr/>
        </p:nvSpPr>
        <p:spPr>
          <a:xfrm flipH="1">
            <a:off x="5176270" y="606495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>
            <a:spLocks noChangeAspect="1"/>
          </p:cNvSpPr>
          <p:nvPr/>
        </p:nvSpPr>
        <p:spPr>
          <a:xfrm flipH="1">
            <a:off x="4282170" y="606495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>
            <a:spLocks noChangeAspect="1"/>
          </p:cNvSpPr>
          <p:nvPr/>
        </p:nvSpPr>
        <p:spPr>
          <a:xfrm flipH="1">
            <a:off x="3400812" y="606495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>
            <a:spLocks noChangeAspect="1"/>
          </p:cNvSpPr>
          <p:nvPr/>
        </p:nvSpPr>
        <p:spPr>
          <a:xfrm flipH="1" flipV="1">
            <a:off x="4729650" y="606495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/>
          <p:cNvSpPr>
            <a:spLocks noChangeAspect="1"/>
          </p:cNvSpPr>
          <p:nvPr/>
        </p:nvSpPr>
        <p:spPr>
          <a:xfrm flipH="1" flipV="1">
            <a:off x="3850790" y="606495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 flipH="1">
            <a:off x="6960468" y="606495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等腰三角形 91"/>
          <p:cNvSpPr>
            <a:spLocks noChangeAspect="1"/>
          </p:cNvSpPr>
          <p:nvPr/>
        </p:nvSpPr>
        <p:spPr>
          <a:xfrm flipH="1">
            <a:off x="6066368" y="606495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等腰三角形 92"/>
          <p:cNvSpPr>
            <a:spLocks noChangeAspect="1"/>
          </p:cNvSpPr>
          <p:nvPr/>
        </p:nvSpPr>
        <p:spPr>
          <a:xfrm flipH="1" flipV="1">
            <a:off x="6513848" y="606495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等腰三角形 93"/>
          <p:cNvSpPr>
            <a:spLocks noChangeAspect="1"/>
          </p:cNvSpPr>
          <p:nvPr/>
        </p:nvSpPr>
        <p:spPr>
          <a:xfrm flipH="1" flipV="1">
            <a:off x="5619748" y="606495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等腰三角形 94"/>
          <p:cNvSpPr>
            <a:spLocks noChangeAspect="1"/>
          </p:cNvSpPr>
          <p:nvPr/>
        </p:nvSpPr>
        <p:spPr>
          <a:xfrm flipH="1">
            <a:off x="8732558" y="606495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等腰三角形 95"/>
          <p:cNvSpPr>
            <a:spLocks noChangeAspect="1"/>
          </p:cNvSpPr>
          <p:nvPr/>
        </p:nvSpPr>
        <p:spPr>
          <a:xfrm flipH="1">
            <a:off x="7835960" y="606495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等腰三角形 96"/>
          <p:cNvSpPr>
            <a:spLocks noChangeAspect="1"/>
          </p:cNvSpPr>
          <p:nvPr/>
        </p:nvSpPr>
        <p:spPr>
          <a:xfrm flipH="1" flipV="1">
            <a:off x="8285938" y="606495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等腰三角形 97"/>
          <p:cNvSpPr>
            <a:spLocks noChangeAspect="1"/>
          </p:cNvSpPr>
          <p:nvPr/>
        </p:nvSpPr>
        <p:spPr>
          <a:xfrm flipH="1" flipV="1">
            <a:off x="7389340" y="606495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等腰三角形 99"/>
          <p:cNvSpPr>
            <a:spLocks noChangeAspect="1"/>
          </p:cNvSpPr>
          <p:nvPr/>
        </p:nvSpPr>
        <p:spPr>
          <a:xfrm>
            <a:off x="-579122" y="76788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等腰三角形 100"/>
          <p:cNvSpPr>
            <a:spLocks noChangeAspect="1"/>
          </p:cNvSpPr>
          <p:nvPr/>
        </p:nvSpPr>
        <p:spPr>
          <a:xfrm>
            <a:off x="314978" y="76788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等腰三角形 101"/>
          <p:cNvSpPr>
            <a:spLocks noChangeAspect="1"/>
          </p:cNvSpPr>
          <p:nvPr/>
        </p:nvSpPr>
        <p:spPr>
          <a:xfrm flipV="1">
            <a:off x="-132502" y="76788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任意多边形 104"/>
          <p:cNvSpPr>
            <a:spLocks noChangeAspect="1"/>
          </p:cNvSpPr>
          <p:nvPr/>
        </p:nvSpPr>
        <p:spPr>
          <a:xfrm>
            <a:off x="-583650" y="76788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>
            <a:spLocks noChangeAspect="1"/>
          </p:cNvSpPr>
          <p:nvPr/>
        </p:nvSpPr>
        <p:spPr>
          <a:xfrm>
            <a:off x="10956764" y="76788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等腰三角形 110"/>
          <p:cNvSpPr>
            <a:spLocks noChangeAspect="1"/>
          </p:cNvSpPr>
          <p:nvPr/>
        </p:nvSpPr>
        <p:spPr>
          <a:xfrm>
            <a:off x="11853362" y="76788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等腰三角形 111"/>
          <p:cNvSpPr>
            <a:spLocks noChangeAspect="1"/>
          </p:cNvSpPr>
          <p:nvPr/>
        </p:nvSpPr>
        <p:spPr>
          <a:xfrm flipV="1">
            <a:off x="11403384" y="76788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5" name="组合 344"/>
          <p:cNvGrpSpPr>
            <a:grpSpLocks noChangeAspect="1"/>
          </p:cNvGrpSpPr>
          <p:nvPr/>
        </p:nvGrpSpPr>
        <p:grpSpPr>
          <a:xfrm>
            <a:off x="-583650" y="3501"/>
            <a:ext cx="13781472" cy="774000"/>
            <a:chOff x="-583650" y="22551"/>
            <a:chExt cx="13781472" cy="774000"/>
          </a:xfrm>
        </p:grpSpPr>
        <p:sp>
          <p:nvSpPr>
            <p:cNvPr id="2" name="等腰三角形 1"/>
            <p:cNvSpPr>
              <a:spLocks noChangeAspect="1"/>
            </p:cNvSpPr>
            <p:nvPr/>
          </p:nvSpPr>
          <p:spPr>
            <a:xfrm>
              <a:off x="8745692" y="22551"/>
              <a:ext cx="897840" cy="774000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等腰三角形 2"/>
            <p:cNvSpPr>
              <a:spLocks noChangeAspect="1"/>
            </p:cNvSpPr>
            <p:nvPr/>
          </p:nvSpPr>
          <p:spPr>
            <a:xfrm>
              <a:off x="7858492" y="22551"/>
              <a:ext cx="897840" cy="774000"/>
            </a:xfrm>
            <a:prstGeom prst="triangle">
              <a:avLst/>
            </a:pr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>
              <a:spLocks noChangeAspect="1"/>
            </p:cNvSpPr>
            <p:nvPr/>
          </p:nvSpPr>
          <p:spPr>
            <a:xfrm flipV="1">
              <a:off x="8303870" y="22551"/>
              <a:ext cx="897840" cy="774000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>
              <a:spLocks noChangeAspect="1"/>
            </p:cNvSpPr>
            <p:nvPr/>
          </p:nvSpPr>
          <p:spPr>
            <a:xfrm>
              <a:off x="5177052" y="22551"/>
              <a:ext cx="897840" cy="774000"/>
            </a:xfrm>
            <a:prstGeom prst="triangle">
              <a:avLst/>
            </a:pr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>
              <a:spLocks noChangeAspect="1"/>
            </p:cNvSpPr>
            <p:nvPr/>
          </p:nvSpPr>
          <p:spPr>
            <a:xfrm>
              <a:off x="6071152" y="22551"/>
              <a:ext cx="897840" cy="774000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>
              <a:spLocks noChangeAspect="1"/>
            </p:cNvSpPr>
            <p:nvPr/>
          </p:nvSpPr>
          <p:spPr>
            <a:xfrm>
              <a:off x="6967750" y="22551"/>
              <a:ext cx="897840" cy="774000"/>
            </a:xfrm>
            <a:prstGeom prst="triangle">
              <a:avLst/>
            </a:pr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>
              <a:spLocks noChangeAspect="1"/>
            </p:cNvSpPr>
            <p:nvPr/>
          </p:nvSpPr>
          <p:spPr>
            <a:xfrm flipV="1">
              <a:off x="5623672" y="22551"/>
              <a:ext cx="897840" cy="774000"/>
            </a:xfrm>
            <a:prstGeom prst="triangle">
              <a:avLst/>
            </a:pr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>
              <a:spLocks noChangeAspect="1"/>
            </p:cNvSpPr>
            <p:nvPr/>
          </p:nvSpPr>
          <p:spPr>
            <a:xfrm flipV="1">
              <a:off x="6517772" y="22551"/>
              <a:ext cx="897840" cy="774000"/>
            </a:xfrm>
            <a:prstGeom prst="triangle">
              <a:avLst/>
            </a:pr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>
              <a:spLocks noChangeAspect="1"/>
            </p:cNvSpPr>
            <p:nvPr/>
          </p:nvSpPr>
          <p:spPr>
            <a:xfrm flipV="1">
              <a:off x="7414370" y="22551"/>
              <a:ext cx="897840" cy="774000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>
              <a:spLocks noChangeAspect="1"/>
            </p:cNvSpPr>
            <p:nvPr/>
          </p:nvSpPr>
          <p:spPr>
            <a:xfrm>
              <a:off x="4285450" y="22551"/>
              <a:ext cx="897840" cy="774000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>
              <a:spLocks noChangeAspect="1"/>
            </p:cNvSpPr>
            <p:nvPr/>
          </p:nvSpPr>
          <p:spPr>
            <a:xfrm flipV="1">
              <a:off x="3836332" y="22551"/>
              <a:ext cx="897840" cy="774000"/>
            </a:xfrm>
            <a:prstGeom prst="triangle">
              <a:avLst/>
            </a:pr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>
              <a:spLocks noChangeAspect="1"/>
            </p:cNvSpPr>
            <p:nvPr/>
          </p:nvSpPr>
          <p:spPr>
            <a:xfrm flipV="1">
              <a:off x="4732070" y="22551"/>
              <a:ext cx="897840" cy="774000"/>
            </a:xfrm>
            <a:prstGeom prst="triangle">
              <a:avLst/>
            </a:pr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>
              <a:spLocks noChangeAspect="1"/>
            </p:cNvSpPr>
            <p:nvPr/>
          </p:nvSpPr>
          <p:spPr>
            <a:xfrm>
              <a:off x="3396598" y="22551"/>
              <a:ext cx="897840" cy="774000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>
              <a:spLocks noChangeAspect="1"/>
            </p:cNvSpPr>
            <p:nvPr/>
          </p:nvSpPr>
          <p:spPr>
            <a:xfrm>
              <a:off x="725798" y="22551"/>
              <a:ext cx="897840" cy="774000"/>
            </a:xfrm>
            <a:prstGeom prst="triangle">
              <a:avLst/>
            </a:pr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>
              <a:spLocks noChangeAspect="1"/>
            </p:cNvSpPr>
            <p:nvPr/>
          </p:nvSpPr>
          <p:spPr>
            <a:xfrm>
              <a:off x="1619898" y="22551"/>
              <a:ext cx="897840" cy="774000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>
              <a:spLocks noChangeAspect="1"/>
            </p:cNvSpPr>
            <p:nvPr/>
          </p:nvSpPr>
          <p:spPr>
            <a:xfrm>
              <a:off x="2516496" y="22551"/>
              <a:ext cx="897840" cy="774000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>
              <a:spLocks noChangeAspect="1"/>
            </p:cNvSpPr>
            <p:nvPr/>
          </p:nvSpPr>
          <p:spPr>
            <a:xfrm flipV="1">
              <a:off x="276680" y="22551"/>
              <a:ext cx="897840" cy="774000"/>
            </a:xfrm>
            <a:prstGeom prst="triangle">
              <a:avLst/>
            </a:pr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>
              <a:spLocks noChangeAspect="1"/>
            </p:cNvSpPr>
            <p:nvPr/>
          </p:nvSpPr>
          <p:spPr>
            <a:xfrm flipV="1">
              <a:off x="1172418" y="22551"/>
              <a:ext cx="897840" cy="774000"/>
            </a:xfrm>
            <a:prstGeom prst="triangle">
              <a:avLst/>
            </a:pr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>
              <a:spLocks noChangeAspect="1"/>
            </p:cNvSpPr>
            <p:nvPr/>
          </p:nvSpPr>
          <p:spPr>
            <a:xfrm flipV="1">
              <a:off x="2066518" y="22551"/>
              <a:ext cx="897840" cy="774000"/>
            </a:xfrm>
            <a:prstGeom prst="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>
              <a:spLocks noChangeAspect="1"/>
            </p:cNvSpPr>
            <p:nvPr/>
          </p:nvSpPr>
          <p:spPr>
            <a:xfrm flipV="1">
              <a:off x="2963116" y="22551"/>
              <a:ext cx="897840" cy="774000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>
              <a:spLocks noChangeAspect="1"/>
            </p:cNvSpPr>
            <p:nvPr/>
          </p:nvSpPr>
          <p:spPr>
            <a:xfrm flipH="1">
              <a:off x="10506404" y="22551"/>
              <a:ext cx="897840" cy="774000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>
              <a:spLocks noChangeAspect="1"/>
            </p:cNvSpPr>
            <p:nvPr/>
          </p:nvSpPr>
          <p:spPr>
            <a:xfrm flipH="1">
              <a:off x="9609806" y="22551"/>
              <a:ext cx="897840" cy="774000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>
              <a:spLocks noChangeAspect="1"/>
            </p:cNvSpPr>
            <p:nvPr/>
          </p:nvSpPr>
          <p:spPr>
            <a:xfrm flipH="1" flipV="1">
              <a:off x="10953884" y="22551"/>
              <a:ext cx="897840" cy="774000"/>
            </a:xfrm>
            <a:prstGeom prst="triangle">
              <a:avLst/>
            </a:pr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>
              <a:spLocks noChangeAspect="1"/>
            </p:cNvSpPr>
            <p:nvPr/>
          </p:nvSpPr>
          <p:spPr>
            <a:xfrm flipH="1" flipV="1">
              <a:off x="10059784" y="22551"/>
              <a:ext cx="897840" cy="774000"/>
            </a:xfrm>
            <a:prstGeom prst="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>
              <a:spLocks noChangeAspect="1"/>
            </p:cNvSpPr>
            <p:nvPr/>
          </p:nvSpPr>
          <p:spPr>
            <a:xfrm flipH="1" flipV="1">
              <a:off x="9163186" y="22551"/>
              <a:ext cx="897840" cy="774000"/>
            </a:xfrm>
            <a:prstGeom prst="triangle">
              <a:avLst/>
            </a:prstGeom>
            <a:solidFill>
              <a:srgbClr val="D3E4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任意多边形 103"/>
            <p:cNvSpPr>
              <a:spLocks noChangeAspect="1"/>
            </p:cNvSpPr>
            <p:nvPr/>
          </p:nvSpPr>
          <p:spPr>
            <a:xfrm>
              <a:off x="-583650" y="22551"/>
              <a:ext cx="453250" cy="774000"/>
            </a:xfrm>
            <a:custGeom>
              <a:avLst/>
              <a:gdLst>
                <a:gd name="connsiteX0" fmla="*/ 4330 w 453250"/>
                <a:gd name="connsiteY0" fmla="*/ 0 h 774000"/>
                <a:gd name="connsiteX1" fmla="*/ 453250 w 453250"/>
                <a:gd name="connsiteY1" fmla="*/ 774000 h 774000"/>
                <a:gd name="connsiteX2" fmla="*/ 0 w 453250"/>
                <a:gd name="connsiteY2" fmla="*/ 774000 h 774000"/>
                <a:gd name="connsiteX3" fmla="*/ 0 w 453250"/>
                <a:gd name="connsiteY3" fmla="*/ 7466 h 774000"/>
                <a:gd name="connsiteX4" fmla="*/ 4330 w 453250"/>
                <a:gd name="connsiteY4" fmla="*/ 0 h 77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250" h="774000">
                  <a:moveTo>
                    <a:pt x="4330" y="0"/>
                  </a:moveTo>
                  <a:lnTo>
                    <a:pt x="453250" y="774000"/>
                  </a:lnTo>
                  <a:lnTo>
                    <a:pt x="0" y="774000"/>
                  </a:lnTo>
                  <a:lnTo>
                    <a:pt x="0" y="7466"/>
                  </a:lnTo>
                  <a:lnTo>
                    <a:pt x="4330" y="0"/>
                  </a:lnTo>
                  <a:close/>
                </a:path>
              </a:pathLst>
            </a:custGeom>
            <a:solidFill>
              <a:srgbClr val="AACB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" name="等腰三角形 106"/>
            <p:cNvSpPr>
              <a:spLocks noChangeAspect="1"/>
            </p:cNvSpPr>
            <p:nvPr/>
          </p:nvSpPr>
          <p:spPr>
            <a:xfrm>
              <a:off x="-132502" y="22551"/>
              <a:ext cx="897840" cy="774000"/>
            </a:xfrm>
            <a:prstGeom prst="triangle">
              <a:avLst/>
            </a:prstGeom>
            <a:solidFill>
              <a:srgbClr val="CBDC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等腰三角形 107"/>
            <p:cNvSpPr>
              <a:spLocks noChangeAspect="1"/>
            </p:cNvSpPr>
            <p:nvPr/>
          </p:nvSpPr>
          <p:spPr>
            <a:xfrm flipV="1">
              <a:off x="-581620" y="22551"/>
              <a:ext cx="897840" cy="774000"/>
            </a:xfrm>
            <a:prstGeom prst="triangle">
              <a:avLst/>
            </a:prstGeom>
            <a:solidFill>
              <a:srgbClr val="9CC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等腰三角形 112"/>
            <p:cNvSpPr>
              <a:spLocks noChangeAspect="1"/>
            </p:cNvSpPr>
            <p:nvPr/>
          </p:nvSpPr>
          <p:spPr>
            <a:xfrm>
              <a:off x="11403384" y="22551"/>
              <a:ext cx="897840" cy="774000"/>
            </a:xfrm>
            <a:prstGeom prst="triangle">
              <a:avLst/>
            </a:prstGeom>
            <a:solidFill>
              <a:srgbClr val="69B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等腰三角形 113"/>
            <p:cNvSpPr>
              <a:spLocks noChangeAspect="1"/>
            </p:cNvSpPr>
            <p:nvPr/>
          </p:nvSpPr>
          <p:spPr>
            <a:xfrm>
              <a:off x="12299982" y="22551"/>
              <a:ext cx="897840" cy="774000"/>
            </a:xfrm>
            <a:prstGeom prst="triangle">
              <a:avLst/>
            </a:prstGeom>
            <a:solidFill>
              <a:srgbClr val="169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等腰三角形 114"/>
            <p:cNvSpPr>
              <a:spLocks noChangeAspect="1"/>
            </p:cNvSpPr>
            <p:nvPr/>
          </p:nvSpPr>
          <p:spPr>
            <a:xfrm flipV="1">
              <a:off x="11850004" y="22551"/>
              <a:ext cx="897840" cy="774000"/>
            </a:xfrm>
            <a:prstGeom prst="triangle">
              <a:avLst/>
            </a:prstGeom>
            <a:solidFill>
              <a:srgbClr val="B3D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6" name="等腰三角形 115"/>
          <p:cNvSpPr>
            <a:spLocks noChangeAspect="1"/>
          </p:cNvSpPr>
          <p:nvPr/>
        </p:nvSpPr>
        <p:spPr>
          <a:xfrm>
            <a:off x="-1036294" y="606495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等腰三角形 116"/>
          <p:cNvSpPr>
            <a:spLocks noChangeAspect="1"/>
          </p:cNvSpPr>
          <p:nvPr/>
        </p:nvSpPr>
        <p:spPr>
          <a:xfrm>
            <a:off x="-142194" y="606495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等腰三角形 117"/>
          <p:cNvSpPr>
            <a:spLocks noChangeAspect="1"/>
          </p:cNvSpPr>
          <p:nvPr/>
        </p:nvSpPr>
        <p:spPr>
          <a:xfrm flipV="1">
            <a:off x="-589674" y="606495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等腰三角形 118"/>
          <p:cNvSpPr>
            <a:spLocks noChangeAspect="1"/>
          </p:cNvSpPr>
          <p:nvPr/>
        </p:nvSpPr>
        <p:spPr>
          <a:xfrm flipH="1">
            <a:off x="10529436" y="606495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等腰三角形 119"/>
          <p:cNvSpPr>
            <a:spLocks noChangeAspect="1"/>
          </p:cNvSpPr>
          <p:nvPr/>
        </p:nvSpPr>
        <p:spPr>
          <a:xfrm flipH="1">
            <a:off x="11457634" y="6045900"/>
            <a:ext cx="918720" cy="792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等腰三角形 120"/>
          <p:cNvSpPr>
            <a:spLocks noChangeAspect="1"/>
          </p:cNvSpPr>
          <p:nvPr/>
        </p:nvSpPr>
        <p:spPr>
          <a:xfrm flipH="1" flipV="1">
            <a:off x="10991964" y="606495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等腰三角形 121"/>
          <p:cNvSpPr>
            <a:spLocks noChangeAspect="1"/>
          </p:cNvSpPr>
          <p:nvPr/>
        </p:nvSpPr>
        <p:spPr>
          <a:xfrm>
            <a:off x="-37712" y="606495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等腰三角形 122"/>
          <p:cNvSpPr>
            <a:spLocks noChangeAspect="1"/>
          </p:cNvSpPr>
          <p:nvPr/>
        </p:nvSpPr>
        <p:spPr>
          <a:xfrm flipV="1">
            <a:off x="-486830" y="606495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>
            <a:spLocks noChangeAspect="1"/>
          </p:cNvSpPr>
          <p:nvPr/>
        </p:nvSpPr>
        <p:spPr>
          <a:xfrm>
            <a:off x="-467780" y="606495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6" name="等腰三角形 155"/>
          <p:cNvSpPr>
            <a:spLocks noChangeAspect="1"/>
          </p:cNvSpPr>
          <p:nvPr/>
        </p:nvSpPr>
        <p:spPr>
          <a:xfrm>
            <a:off x="8724540" y="1528461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等腰三角形 156"/>
          <p:cNvSpPr>
            <a:spLocks noChangeAspect="1"/>
          </p:cNvSpPr>
          <p:nvPr/>
        </p:nvSpPr>
        <p:spPr>
          <a:xfrm>
            <a:off x="7837340" y="1528461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等腰三角形 157"/>
          <p:cNvSpPr>
            <a:spLocks noChangeAspect="1"/>
          </p:cNvSpPr>
          <p:nvPr/>
        </p:nvSpPr>
        <p:spPr>
          <a:xfrm flipV="1">
            <a:off x="8282718" y="1528461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等腰三角形 158"/>
          <p:cNvSpPr>
            <a:spLocks noChangeAspect="1"/>
          </p:cNvSpPr>
          <p:nvPr/>
        </p:nvSpPr>
        <p:spPr>
          <a:xfrm>
            <a:off x="5155900" y="1528461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等腰三角形 159"/>
          <p:cNvSpPr>
            <a:spLocks noChangeAspect="1"/>
          </p:cNvSpPr>
          <p:nvPr/>
        </p:nvSpPr>
        <p:spPr>
          <a:xfrm>
            <a:off x="6050000" y="1528461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等腰三角形 160"/>
          <p:cNvSpPr>
            <a:spLocks noChangeAspect="1"/>
          </p:cNvSpPr>
          <p:nvPr/>
        </p:nvSpPr>
        <p:spPr>
          <a:xfrm>
            <a:off x="6946598" y="1528461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等腰三角形 161"/>
          <p:cNvSpPr>
            <a:spLocks noChangeAspect="1"/>
          </p:cNvSpPr>
          <p:nvPr/>
        </p:nvSpPr>
        <p:spPr>
          <a:xfrm flipV="1">
            <a:off x="5602520" y="1528461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等腰三角形 162"/>
          <p:cNvSpPr>
            <a:spLocks noChangeAspect="1"/>
          </p:cNvSpPr>
          <p:nvPr/>
        </p:nvSpPr>
        <p:spPr>
          <a:xfrm flipV="1">
            <a:off x="6496620" y="1528461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等腰三角形 163"/>
          <p:cNvSpPr>
            <a:spLocks noChangeAspect="1"/>
          </p:cNvSpPr>
          <p:nvPr/>
        </p:nvSpPr>
        <p:spPr>
          <a:xfrm flipV="1">
            <a:off x="7393218" y="1528461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等腰三角形 164"/>
          <p:cNvSpPr>
            <a:spLocks noChangeAspect="1"/>
          </p:cNvSpPr>
          <p:nvPr/>
        </p:nvSpPr>
        <p:spPr>
          <a:xfrm>
            <a:off x="4264298" y="1528461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等腰三角形 165"/>
          <p:cNvSpPr>
            <a:spLocks noChangeAspect="1"/>
          </p:cNvSpPr>
          <p:nvPr/>
        </p:nvSpPr>
        <p:spPr>
          <a:xfrm flipV="1">
            <a:off x="3815180" y="1528461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等腰三角形 166"/>
          <p:cNvSpPr>
            <a:spLocks noChangeAspect="1"/>
          </p:cNvSpPr>
          <p:nvPr/>
        </p:nvSpPr>
        <p:spPr>
          <a:xfrm flipV="1">
            <a:off x="4710918" y="1528461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等腰三角形 167"/>
          <p:cNvSpPr>
            <a:spLocks noChangeAspect="1"/>
          </p:cNvSpPr>
          <p:nvPr/>
        </p:nvSpPr>
        <p:spPr>
          <a:xfrm>
            <a:off x="2992438" y="229284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等腰三角形 168"/>
          <p:cNvSpPr>
            <a:spLocks noChangeAspect="1"/>
          </p:cNvSpPr>
          <p:nvPr/>
        </p:nvSpPr>
        <p:spPr>
          <a:xfrm flipV="1">
            <a:off x="3439058" y="229284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等腰三角形 169"/>
          <p:cNvSpPr>
            <a:spLocks noChangeAspect="1"/>
          </p:cNvSpPr>
          <p:nvPr/>
        </p:nvSpPr>
        <p:spPr>
          <a:xfrm>
            <a:off x="3375446" y="1528461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等腰三角形 170"/>
          <p:cNvSpPr>
            <a:spLocks noChangeAspect="1"/>
          </p:cNvSpPr>
          <p:nvPr/>
        </p:nvSpPr>
        <p:spPr>
          <a:xfrm>
            <a:off x="1209276" y="229284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等腰三角形 171"/>
          <p:cNvSpPr>
            <a:spLocks noChangeAspect="1"/>
          </p:cNvSpPr>
          <p:nvPr/>
        </p:nvSpPr>
        <p:spPr>
          <a:xfrm>
            <a:off x="2105874" y="229284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等腰三角形 172"/>
          <p:cNvSpPr>
            <a:spLocks noChangeAspect="1"/>
          </p:cNvSpPr>
          <p:nvPr/>
        </p:nvSpPr>
        <p:spPr>
          <a:xfrm flipV="1">
            <a:off x="761796" y="229284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等腰三角形 173"/>
          <p:cNvSpPr>
            <a:spLocks noChangeAspect="1"/>
          </p:cNvSpPr>
          <p:nvPr/>
        </p:nvSpPr>
        <p:spPr>
          <a:xfrm flipV="1">
            <a:off x="1655896" y="229284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等腰三角形 174"/>
          <p:cNvSpPr>
            <a:spLocks noChangeAspect="1"/>
          </p:cNvSpPr>
          <p:nvPr/>
        </p:nvSpPr>
        <p:spPr>
          <a:xfrm flipV="1">
            <a:off x="2552494" y="229284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等腰三角形 175"/>
          <p:cNvSpPr>
            <a:spLocks noChangeAspect="1"/>
          </p:cNvSpPr>
          <p:nvPr/>
        </p:nvSpPr>
        <p:spPr>
          <a:xfrm>
            <a:off x="704646" y="1528461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等腰三角形 176"/>
          <p:cNvSpPr>
            <a:spLocks noChangeAspect="1"/>
          </p:cNvSpPr>
          <p:nvPr/>
        </p:nvSpPr>
        <p:spPr>
          <a:xfrm>
            <a:off x="1598746" y="1528461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等腰三角形 177"/>
          <p:cNvSpPr>
            <a:spLocks noChangeAspect="1"/>
          </p:cNvSpPr>
          <p:nvPr/>
        </p:nvSpPr>
        <p:spPr>
          <a:xfrm>
            <a:off x="2495344" y="1528461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等腰三角形 178"/>
          <p:cNvSpPr>
            <a:spLocks noChangeAspect="1"/>
          </p:cNvSpPr>
          <p:nvPr/>
        </p:nvSpPr>
        <p:spPr>
          <a:xfrm flipV="1">
            <a:off x="255528" y="1528461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等腰三角形 179"/>
          <p:cNvSpPr>
            <a:spLocks noChangeAspect="1"/>
          </p:cNvSpPr>
          <p:nvPr/>
        </p:nvSpPr>
        <p:spPr>
          <a:xfrm flipV="1">
            <a:off x="1151266" y="1528461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等腰三角形 180"/>
          <p:cNvSpPr>
            <a:spLocks noChangeAspect="1"/>
          </p:cNvSpPr>
          <p:nvPr/>
        </p:nvSpPr>
        <p:spPr>
          <a:xfrm flipV="1">
            <a:off x="2045366" y="1528461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等腰三角形 181"/>
          <p:cNvSpPr>
            <a:spLocks noChangeAspect="1"/>
          </p:cNvSpPr>
          <p:nvPr/>
        </p:nvSpPr>
        <p:spPr>
          <a:xfrm flipV="1">
            <a:off x="2941964" y="1528461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等腰三角形 182"/>
          <p:cNvSpPr>
            <a:spLocks noChangeAspect="1"/>
          </p:cNvSpPr>
          <p:nvPr/>
        </p:nvSpPr>
        <p:spPr>
          <a:xfrm flipH="1">
            <a:off x="10092424" y="229284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等腰三角形 183"/>
          <p:cNvSpPr>
            <a:spLocks noChangeAspect="1"/>
          </p:cNvSpPr>
          <p:nvPr/>
        </p:nvSpPr>
        <p:spPr>
          <a:xfrm flipH="1" flipV="1">
            <a:off x="10542402" y="229284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等腰三角形 184"/>
          <p:cNvSpPr>
            <a:spLocks noChangeAspect="1"/>
          </p:cNvSpPr>
          <p:nvPr/>
        </p:nvSpPr>
        <p:spPr>
          <a:xfrm flipH="1" flipV="1">
            <a:off x="9645804" y="229284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等腰三角形 185"/>
          <p:cNvSpPr>
            <a:spLocks noChangeAspect="1"/>
          </p:cNvSpPr>
          <p:nvPr/>
        </p:nvSpPr>
        <p:spPr>
          <a:xfrm flipH="1">
            <a:off x="10485252" y="1528461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等腰三角形 186"/>
          <p:cNvSpPr>
            <a:spLocks noChangeAspect="1"/>
          </p:cNvSpPr>
          <p:nvPr/>
        </p:nvSpPr>
        <p:spPr>
          <a:xfrm flipH="1">
            <a:off x="9588654" y="1528461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等腰三角形 187"/>
          <p:cNvSpPr>
            <a:spLocks noChangeAspect="1"/>
          </p:cNvSpPr>
          <p:nvPr/>
        </p:nvSpPr>
        <p:spPr>
          <a:xfrm flipH="1" flipV="1">
            <a:off x="10932732" y="1528461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等腰三角形 188"/>
          <p:cNvSpPr>
            <a:spLocks noChangeAspect="1"/>
          </p:cNvSpPr>
          <p:nvPr/>
        </p:nvSpPr>
        <p:spPr>
          <a:xfrm flipH="1" flipV="1">
            <a:off x="10038632" y="1528461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等腰三角形 189"/>
          <p:cNvSpPr>
            <a:spLocks noChangeAspect="1"/>
          </p:cNvSpPr>
          <p:nvPr/>
        </p:nvSpPr>
        <p:spPr>
          <a:xfrm flipH="1" flipV="1">
            <a:off x="9142034" y="1528461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等腰三角形 190"/>
          <p:cNvSpPr>
            <a:spLocks noChangeAspect="1"/>
          </p:cNvSpPr>
          <p:nvPr/>
        </p:nvSpPr>
        <p:spPr>
          <a:xfrm flipH="1">
            <a:off x="5651278" y="229284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等腰三角形 191"/>
          <p:cNvSpPr>
            <a:spLocks noChangeAspect="1"/>
          </p:cNvSpPr>
          <p:nvPr/>
        </p:nvSpPr>
        <p:spPr>
          <a:xfrm flipH="1">
            <a:off x="4757178" y="229284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等腰三角形 192"/>
          <p:cNvSpPr>
            <a:spLocks noChangeAspect="1"/>
          </p:cNvSpPr>
          <p:nvPr/>
        </p:nvSpPr>
        <p:spPr>
          <a:xfrm flipH="1">
            <a:off x="3875820" y="229284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等腰三角形 193"/>
          <p:cNvSpPr>
            <a:spLocks noChangeAspect="1"/>
          </p:cNvSpPr>
          <p:nvPr/>
        </p:nvSpPr>
        <p:spPr>
          <a:xfrm flipH="1" flipV="1">
            <a:off x="5204658" y="229284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等腰三角形 194"/>
          <p:cNvSpPr>
            <a:spLocks noChangeAspect="1"/>
          </p:cNvSpPr>
          <p:nvPr/>
        </p:nvSpPr>
        <p:spPr>
          <a:xfrm flipH="1" flipV="1">
            <a:off x="4325798" y="229284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等腰三角形 195"/>
          <p:cNvSpPr>
            <a:spLocks noChangeAspect="1"/>
          </p:cNvSpPr>
          <p:nvPr/>
        </p:nvSpPr>
        <p:spPr>
          <a:xfrm flipH="1">
            <a:off x="7435476" y="229284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等腰三角形 196"/>
          <p:cNvSpPr>
            <a:spLocks noChangeAspect="1"/>
          </p:cNvSpPr>
          <p:nvPr/>
        </p:nvSpPr>
        <p:spPr>
          <a:xfrm flipH="1">
            <a:off x="6541376" y="229284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等腰三角形 197"/>
          <p:cNvSpPr>
            <a:spLocks noChangeAspect="1"/>
          </p:cNvSpPr>
          <p:nvPr/>
        </p:nvSpPr>
        <p:spPr>
          <a:xfrm flipH="1" flipV="1">
            <a:off x="6988856" y="229284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9" name="等腰三角形 198"/>
          <p:cNvSpPr>
            <a:spLocks noChangeAspect="1"/>
          </p:cNvSpPr>
          <p:nvPr/>
        </p:nvSpPr>
        <p:spPr>
          <a:xfrm flipH="1" flipV="1">
            <a:off x="6094756" y="229284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0" name="等腰三角形 199"/>
          <p:cNvSpPr>
            <a:spLocks noChangeAspect="1"/>
          </p:cNvSpPr>
          <p:nvPr/>
        </p:nvSpPr>
        <p:spPr>
          <a:xfrm flipH="1">
            <a:off x="9207566" y="229284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等腰三角形 200"/>
          <p:cNvSpPr>
            <a:spLocks noChangeAspect="1"/>
          </p:cNvSpPr>
          <p:nvPr/>
        </p:nvSpPr>
        <p:spPr>
          <a:xfrm flipH="1">
            <a:off x="8310968" y="229284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等腰三角形 201"/>
          <p:cNvSpPr>
            <a:spLocks noChangeAspect="1"/>
          </p:cNvSpPr>
          <p:nvPr/>
        </p:nvSpPr>
        <p:spPr>
          <a:xfrm flipH="1" flipV="1">
            <a:off x="8760946" y="229284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等腰三角形 202"/>
          <p:cNvSpPr>
            <a:spLocks noChangeAspect="1"/>
          </p:cNvSpPr>
          <p:nvPr/>
        </p:nvSpPr>
        <p:spPr>
          <a:xfrm flipH="1" flipV="1">
            <a:off x="7864348" y="229284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等腰三角形 203"/>
          <p:cNvSpPr>
            <a:spLocks noChangeAspect="1"/>
          </p:cNvSpPr>
          <p:nvPr/>
        </p:nvSpPr>
        <p:spPr>
          <a:xfrm>
            <a:off x="-543124" y="229284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等腰三角形 204"/>
          <p:cNvSpPr>
            <a:spLocks noChangeAspect="1"/>
          </p:cNvSpPr>
          <p:nvPr/>
        </p:nvSpPr>
        <p:spPr>
          <a:xfrm>
            <a:off x="350976" y="229284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等腰三角形 205"/>
          <p:cNvSpPr>
            <a:spLocks noChangeAspect="1"/>
          </p:cNvSpPr>
          <p:nvPr/>
        </p:nvSpPr>
        <p:spPr>
          <a:xfrm flipV="1">
            <a:off x="-96504" y="229284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任意多边形 206"/>
          <p:cNvSpPr>
            <a:spLocks noChangeAspect="1"/>
          </p:cNvSpPr>
          <p:nvPr/>
        </p:nvSpPr>
        <p:spPr>
          <a:xfrm>
            <a:off x="-604802" y="1528461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8" name="任意多边形 207"/>
          <p:cNvSpPr>
            <a:spLocks noChangeAspect="1"/>
          </p:cNvSpPr>
          <p:nvPr/>
        </p:nvSpPr>
        <p:spPr>
          <a:xfrm>
            <a:off x="-547652" y="2292846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9" name="等腰三角形 208"/>
          <p:cNvSpPr>
            <a:spLocks noChangeAspect="1"/>
          </p:cNvSpPr>
          <p:nvPr/>
        </p:nvSpPr>
        <p:spPr>
          <a:xfrm>
            <a:off x="-153654" y="1528461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等腰三角形 209"/>
          <p:cNvSpPr>
            <a:spLocks noChangeAspect="1"/>
          </p:cNvSpPr>
          <p:nvPr/>
        </p:nvSpPr>
        <p:spPr>
          <a:xfrm flipV="1">
            <a:off x="-602772" y="1528461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1" name="等腰三角形 210"/>
          <p:cNvSpPr>
            <a:spLocks noChangeAspect="1"/>
          </p:cNvSpPr>
          <p:nvPr/>
        </p:nvSpPr>
        <p:spPr>
          <a:xfrm>
            <a:off x="10992762" y="229284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等腰三角形 211"/>
          <p:cNvSpPr>
            <a:spLocks noChangeAspect="1"/>
          </p:cNvSpPr>
          <p:nvPr/>
        </p:nvSpPr>
        <p:spPr>
          <a:xfrm>
            <a:off x="11889360" y="229284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等腰三角形 212"/>
          <p:cNvSpPr>
            <a:spLocks noChangeAspect="1"/>
          </p:cNvSpPr>
          <p:nvPr/>
        </p:nvSpPr>
        <p:spPr>
          <a:xfrm flipV="1">
            <a:off x="11439382" y="229284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4" name="等腰三角形 213"/>
          <p:cNvSpPr>
            <a:spLocks noChangeAspect="1"/>
          </p:cNvSpPr>
          <p:nvPr/>
        </p:nvSpPr>
        <p:spPr>
          <a:xfrm>
            <a:off x="11382232" y="1528461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5" name="等腰三角形 214"/>
          <p:cNvSpPr>
            <a:spLocks noChangeAspect="1"/>
          </p:cNvSpPr>
          <p:nvPr/>
        </p:nvSpPr>
        <p:spPr>
          <a:xfrm>
            <a:off x="12278830" y="1528461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等腰三角形 215"/>
          <p:cNvSpPr>
            <a:spLocks noChangeAspect="1"/>
          </p:cNvSpPr>
          <p:nvPr/>
        </p:nvSpPr>
        <p:spPr>
          <a:xfrm flipV="1">
            <a:off x="11828852" y="1528461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7" name="等腰三角形 216"/>
          <p:cNvSpPr>
            <a:spLocks noChangeAspect="1"/>
          </p:cNvSpPr>
          <p:nvPr/>
        </p:nvSpPr>
        <p:spPr>
          <a:xfrm>
            <a:off x="8780448" y="3030803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8" name="等腰三角形 217"/>
          <p:cNvSpPr>
            <a:spLocks noChangeAspect="1"/>
          </p:cNvSpPr>
          <p:nvPr/>
        </p:nvSpPr>
        <p:spPr>
          <a:xfrm>
            <a:off x="7893248" y="3030803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等腰三角形 218"/>
          <p:cNvSpPr>
            <a:spLocks noChangeAspect="1"/>
          </p:cNvSpPr>
          <p:nvPr/>
        </p:nvSpPr>
        <p:spPr>
          <a:xfrm flipV="1">
            <a:off x="8338626" y="3030803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等腰三角形 219"/>
          <p:cNvSpPr>
            <a:spLocks noChangeAspect="1"/>
          </p:cNvSpPr>
          <p:nvPr/>
        </p:nvSpPr>
        <p:spPr>
          <a:xfrm>
            <a:off x="5211808" y="3030803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1" name="等腰三角形 220"/>
          <p:cNvSpPr>
            <a:spLocks noChangeAspect="1"/>
          </p:cNvSpPr>
          <p:nvPr/>
        </p:nvSpPr>
        <p:spPr>
          <a:xfrm>
            <a:off x="6105908" y="3030803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等腰三角形 221"/>
          <p:cNvSpPr>
            <a:spLocks noChangeAspect="1"/>
          </p:cNvSpPr>
          <p:nvPr/>
        </p:nvSpPr>
        <p:spPr>
          <a:xfrm>
            <a:off x="7002506" y="3030803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3" name="等腰三角形 222"/>
          <p:cNvSpPr>
            <a:spLocks noChangeAspect="1"/>
          </p:cNvSpPr>
          <p:nvPr/>
        </p:nvSpPr>
        <p:spPr>
          <a:xfrm flipV="1">
            <a:off x="5658428" y="3030803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等腰三角形 223"/>
          <p:cNvSpPr>
            <a:spLocks noChangeAspect="1"/>
          </p:cNvSpPr>
          <p:nvPr/>
        </p:nvSpPr>
        <p:spPr>
          <a:xfrm flipV="1">
            <a:off x="6552528" y="3030803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5" name="等腰三角形 224"/>
          <p:cNvSpPr>
            <a:spLocks noChangeAspect="1"/>
          </p:cNvSpPr>
          <p:nvPr/>
        </p:nvSpPr>
        <p:spPr>
          <a:xfrm flipV="1">
            <a:off x="7449126" y="3030803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6" name="等腰三角形 225"/>
          <p:cNvSpPr>
            <a:spLocks noChangeAspect="1"/>
          </p:cNvSpPr>
          <p:nvPr/>
        </p:nvSpPr>
        <p:spPr>
          <a:xfrm>
            <a:off x="4320206" y="3030803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7" name="等腰三角形 226"/>
          <p:cNvSpPr>
            <a:spLocks noChangeAspect="1"/>
          </p:cNvSpPr>
          <p:nvPr/>
        </p:nvSpPr>
        <p:spPr>
          <a:xfrm flipV="1">
            <a:off x="3871088" y="3030803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8" name="等腰三角形 227"/>
          <p:cNvSpPr>
            <a:spLocks noChangeAspect="1"/>
          </p:cNvSpPr>
          <p:nvPr/>
        </p:nvSpPr>
        <p:spPr>
          <a:xfrm flipV="1">
            <a:off x="4766826" y="3030803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等腰三角形 228"/>
          <p:cNvSpPr>
            <a:spLocks noChangeAspect="1"/>
          </p:cNvSpPr>
          <p:nvPr/>
        </p:nvSpPr>
        <p:spPr>
          <a:xfrm>
            <a:off x="2991196" y="3795188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等腰三角形 229"/>
          <p:cNvSpPr>
            <a:spLocks noChangeAspect="1"/>
          </p:cNvSpPr>
          <p:nvPr/>
        </p:nvSpPr>
        <p:spPr>
          <a:xfrm flipV="1">
            <a:off x="3437816" y="3795188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1" name="等腰三角形 230"/>
          <p:cNvSpPr>
            <a:spLocks noChangeAspect="1"/>
          </p:cNvSpPr>
          <p:nvPr/>
        </p:nvSpPr>
        <p:spPr>
          <a:xfrm>
            <a:off x="3431354" y="3030803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2" name="等腰三角形 231"/>
          <p:cNvSpPr>
            <a:spLocks noChangeAspect="1"/>
          </p:cNvSpPr>
          <p:nvPr/>
        </p:nvSpPr>
        <p:spPr>
          <a:xfrm>
            <a:off x="1208034" y="3795188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3" name="等腰三角形 232"/>
          <p:cNvSpPr>
            <a:spLocks noChangeAspect="1"/>
          </p:cNvSpPr>
          <p:nvPr/>
        </p:nvSpPr>
        <p:spPr>
          <a:xfrm>
            <a:off x="2104632" y="3795188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4" name="等腰三角形 233"/>
          <p:cNvSpPr>
            <a:spLocks noChangeAspect="1"/>
          </p:cNvSpPr>
          <p:nvPr/>
        </p:nvSpPr>
        <p:spPr>
          <a:xfrm flipV="1">
            <a:off x="760554" y="3795188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" name="等腰三角形 234"/>
          <p:cNvSpPr>
            <a:spLocks noChangeAspect="1"/>
          </p:cNvSpPr>
          <p:nvPr/>
        </p:nvSpPr>
        <p:spPr>
          <a:xfrm flipV="1">
            <a:off x="1654654" y="3795188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6" name="等腰三角形 235"/>
          <p:cNvSpPr>
            <a:spLocks noChangeAspect="1"/>
          </p:cNvSpPr>
          <p:nvPr/>
        </p:nvSpPr>
        <p:spPr>
          <a:xfrm flipV="1">
            <a:off x="2551252" y="3795188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>
            <a:spLocks noChangeAspect="1"/>
          </p:cNvSpPr>
          <p:nvPr/>
        </p:nvSpPr>
        <p:spPr>
          <a:xfrm>
            <a:off x="760554" y="3030803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等腰三角形 237"/>
          <p:cNvSpPr>
            <a:spLocks noChangeAspect="1"/>
          </p:cNvSpPr>
          <p:nvPr/>
        </p:nvSpPr>
        <p:spPr>
          <a:xfrm>
            <a:off x="1654654" y="3030803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9" name="等腰三角形 238"/>
          <p:cNvSpPr>
            <a:spLocks noChangeAspect="1"/>
          </p:cNvSpPr>
          <p:nvPr/>
        </p:nvSpPr>
        <p:spPr>
          <a:xfrm>
            <a:off x="2551252" y="3030803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0" name="等腰三角形 239"/>
          <p:cNvSpPr>
            <a:spLocks noChangeAspect="1"/>
          </p:cNvSpPr>
          <p:nvPr/>
        </p:nvSpPr>
        <p:spPr>
          <a:xfrm flipV="1">
            <a:off x="311436" y="3030803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等腰三角形 240"/>
          <p:cNvSpPr>
            <a:spLocks noChangeAspect="1"/>
          </p:cNvSpPr>
          <p:nvPr/>
        </p:nvSpPr>
        <p:spPr>
          <a:xfrm flipV="1">
            <a:off x="1207174" y="3030803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等腰三角形 241"/>
          <p:cNvSpPr>
            <a:spLocks noChangeAspect="1"/>
          </p:cNvSpPr>
          <p:nvPr/>
        </p:nvSpPr>
        <p:spPr>
          <a:xfrm flipV="1">
            <a:off x="2101274" y="3030803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3" name="等腰三角形 242"/>
          <p:cNvSpPr>
            <a:spLocks noChangeAspect="1"/>
          </p:cNvSpPr>
          <p:nvPr/>
        </p:nvSpPr>
        <p:spPr>
          <a:xfrm flipV="1">
            <a:off x="2997872" y="3030803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等腰三角形 243"/>
          <p:cNvSpPr>
            <a:spLocks noChangeAspect="1"/>
          </p:cNvSpPr>
          <p:nvPr/>
        </p:nvSpPr>
        <p:spPr>
          <a:xfrm flipH="1">
            <a:off x="10091182" y="3795188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等腰三角形 244"/>
          <p:cNvSpPr>
            <a:spLocks noChangeAspect="1"/>
          </p:cNvSpPr>
          <p:nvPr/>
        </p:nvSpPr>
        <p:spPr>
          <a:xfrm flipH="1" flipV="1">
            <a:off x="10541160" y="3795188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6" name="等腰三角形 245"/>
          <p:cNvSpPr>
            <a:spLocks noChangeAspect="1"/>
          </p:cNvSpPr>
          <p:nvPr/>
        </p:nvSpPr>
        <p:spPr>
          <a:xfrm flipH="1" flipV="1">
            <a:off x="9644562" y="3795188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7" name="等腰三角形 246"/>
          <p:cNvSpPr>
            <a:spLocks noChangeAspect="1"/>
          </p:cNvSpPr>
          <p:nvPr/>
        </p:nvSpPr>
        <p:spPr>
          <a:xfrm flipH="1">
            <a:off x="10541160" y="3030803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8" name="等腰三角形 247"/>
          <p:cNvSpPr>
            <a:spLocks noChangeAspect="1"/>
          </p:cNvSpPr>
          <p:nvPr/>
        </p:nvSpPr>
        <p:spPr>
          <a:xfrm flipH="1">
            <a:off x="9644562" y="3030803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9" name="等腰三角形 248"/>
          <p:cNvSpPr>
            <a:spLocks noChangeAspect="1"/>
          </p:cNvSpPr>
          <p:nvPr/>
        </p:nvSpPr>
        <p:spPr>
          <a:xfrm flipH="1" flipV="1">
            <a:off x="10988640" y="3030803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等腰三角形 249"/>
          <p:cNvSpPr>
            <a:spLocks noChangeAspect="1"/>
          </p:cNvSpPr>
          <p:nvPr/>
        </p:nvSpPr>
        <p:spPr>
          <a:xfrm flipH="1" flipV="1">
            <a:off x="10094540" y="3030803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1" name="等腰三角形 250"/>
          <p:cNvSpPr>
            <a:spLocks noChangeAspect="1"/>
          </p:cNvSpPr>
          <p:nvPr/>
        </p:nvSpPr>
        <p:spPr>
          <a:xfrm flipH="1" flipV="1">
            <a:off x="9197942" y="3030803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2" name="等腰三角形 251"/>
          <p:cNvSpPr>
            <a:spLocks noChangeAspect="1"/>
          </p:cNvSpPr>
          <p:nvPr/>
        </p:nvSpPr>
        <p:spPr>
          <a:xfrm flipH="1">
            <a:off x="5650036" y="3795188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3" name="等腰三角形 252"/>
          <p:cNvSpPr>
            <a:spLocks noChangeAspect="1"/>
          </p:cNvSpPr>
          <p:nvPr/>
        </p:nvSpPr>
        <p:spPr>
          <a:xfrm flipH="1">
            <a:off x="4755936" y="3795188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4" name="等腰三角形 253"/>
          <p:cNvSpPr>
            <a:spLocks noChangeAspect="1"/>
          </p:cNvSpPr>
          <p:nvPr/>
        </p:nvSpPr>
        <p:spPr>
          <a:xfrm flipH="1">
            <a:off x="3874578" y="3795188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5" name="等腰三角形 254"/>
          <p:cNvSpPr>
            <a:spLocks noChangeAspect="1"/>
          </p:cNvSpPr>
          <p:nvPr/>
        </p:nvSpPr>
        <p:spPr>
          <a:xfrm flipH="1" flipV="1">
            <a:off x="5203416" y="3795188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" name="等腰三角形 255"/>
          <p:cNvSpPr>
            <a:spLocks noChangeAspect="1"/>
          </p:cNvSpPr>
          <p:nvPr/>
        </p:nvSpPr>
        <p:spPr>
          <a:xfrm flipH="1" flipV="1">
            <a:off x="4324556" y="3795188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7" name="等腰三角形 256"/>
          <p:cNvSpPr>
            <a:spLocks noChangeAspect="1"/>
          </p:cNvSpPr>
          <p:nvPr/>
        </p:nvSpPr>
        <p:spPr>
          <a:xfrm flipH="1">
            <a:off x="7434234" y="3795188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8" name="等腰三角形 257"/>
          <p:cNvSpPr>
            <a:spLocks noChangeAspect="1"/>
          </p:cNvSpPr>
          <p:nvPr/>
        </p:nvSpPr>
        <p:spPr>
          <a:xfrm flipH="1">
            <a:off x="6540134" y="3795188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9" name="等腰三角形 258"/>
          <p:cNvSpPr>
            <a:spLocks noChangeAspect="1"/>
          </p:cNvSpPr>
          <p:nvPr/>
        </p:nvSpPr>
        <p:spPr>
          <a:xfrm flipH="1" flipV="1">
            <a:off x="6987614" y="3795188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0" name="等腰三角形 259"/>
          <p:cNvSpPr>
            <a:spLocks noChangeAspect="1"/>
          </p:cNvSpPr>
          <p:nvPr/>
        </p:nvSpPr>
        <p:spPr>
          <a:xfrm flipH="1" flipV="1">
            <a:off x="6093514" y="3795188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1" name="等腰三角形 260"/>
          <p:cNvSpPr>
            <a:spLocks noChangeAspect="1"/>
          </p:cNvSpPr>
          <p:nvPr/>
        </p:nvSpPr>
        <p:spPr>
          <a:xfrm flipH="1">
            <a:off x="9206324" y="3795188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2" name="等腰三角形 261"/>
          <p:cNvSpPr>
            <a:spLocks noChangeAspect="1"/>
          </p:cNvSpPr>
          <p:nvPr/>
        </p:nvSpPr>
        <p:spPr>
          <a:xfrm flipH="1">
            <a:off x="8309726" y="3795188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等腰三角形 262"/>
          <p:cNvSpPr>
            <a:spLocks noChangeAspect="1"/>
          </p:cNvSpPr>
          <p:nvPr/>
        </p:nvSpPr>
        <p:spPr>
          <a:xfrm flipH="1" flipV="1">
            <a:off x="8759704" y="3795188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4" name="等腰三角形 263"/>
          <p:cNvSpPr>
            <a:spLocks noChangeAspect="1"/>
          </p:cNvSpPr>
          <p:nvPr/>
        </p:nvSpPr>
        <p:spPr>
          <a:xfrm flipH="1" flipV="1">
            <a:off x="7863106" y="3795188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5" name="等腰三角形 264"/>
          <p:cNvSpPr>
            <a:spLocks noChangeAspect="1"/>
          </p:cNvSpPr>
          <p:nvPr/>
        </p:nvSpPr>
        <p:spPr>
          <a:xfrm>
            <a:off x="-544366" y="3795188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6" name="等腰三角形 265"/>
          <p:cNvSpPr>
            <a:spLocks noChangeAspect="1"/>
          </p:cNvSpPr>
          <p:nvPr/>
        </p:nvSpPr>
        <p:spPr>
          <a:xfrm>
            <a:off x="349734" y="3795188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7" name="等腰三角形 266"/>
          <p:cNvSpPr>
            <a:spLocks noChangeAspect="1"/>
          </p:cNvSpPr>
          <p:nvPr/>
        </p:nvSpPr>
        <p:spPr>
          <a:xfrm flipV="1">
            <a:off x="-97746" y="3795188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8" name="任意多边形 267"/>
          <p:cNvSpPr>
            <a:spLocks noChangeAspect="1"/>
          </p:cNvSpPr>
          <p:nvPr/>
        </p:nvSpPr>
        <p:spPr>
          <a:xfrm>
            <a:off x="-548894" y="3030803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9" name="任意多边形 268"/>
          <p:cNvSpPr>
            <a:spLocks noChangeAspect="1"/>
          </p:cNvSpPr>
          <p:nvPr/>
        </p:nvSpPr>
        <p:spPr>
          <a:xfrm>
            <a:off x="-548894" y="3795188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0" name="等腰三角形 269"/>
          <p:cNvSpPr>
            <a:spLocks noChangeAspect="1"/>
          </p:cNvSpPr>
          <p:nvPr/>
        </p:nvSpPr>
        <p:spPr>
          <a:xfrm>
            <a:off x="-97746" y="3030803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1" name="等腰三角形 270"/>
          <p:cNvSpPr>
            <a:spLocks noChangeAspect="1"/>
          </p:cNvSpPr>
          <p:nvPr/>
        </p:nvSpPr>
        <p:spPr>
          <a:xfrm flipV="1">
            <a:off x="-546864" y="3030803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2" name="等腰三角形 271"/>
          <p:cNvSpPr>
            <a:spLocks noChangeAspect="1"/>
          </p:cNvSpPr>
          <p:nvPr/>
        </p:nvSpPr>
        <p:spPr>
          <a:xfrm>
            <a:off x="10991520" y="3795188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3" name="等腰三角形 272"/>
          <p:cNvSpPr>
            <a:spLocks noChangeAspect="1"/>
          </p:cNvSpPr>
          <p:nvPr/>
        </p:nvSpPr>
        <p:spPr>
          <a:xfrm>
            <a:off x="11888118" y="3795188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4" name="等腰三角形 273"/>
          <p:cNvSpPr>
            <a:spLocks noChangeAspect="1"/>
          </p:cNvSpPr>
          <p:nvPr/>
        </p:nvSpPr>
        <p:spPr>
          <a:xfrm flipV="1">
            <a:off x="11438140" y="3795188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等腰三角形 274"/>
          <p:cNvSpPr>
            <a:spLocks noChangeAspect="1"/>
          </p:cNvSpPr>
          <p:nvPr/>
        </p:nvSpPr>
        <p:spPr>
          <a:xfrm>
            <a:off x="11438140" y="3030803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等腰三角形 275"/>
          <p:cNvSpPr>
            <a:spLocks noChangeAspect="1"/>
          </p:cNvSpPr>
          <p:nvPr/>
        </p:nvSpPr>
        <p:spPr>
          <a:xfrm>
            <a:off x="12334738" y="3030803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7" name="等腰三角形 276"/>
          <p:cNvSpPr>
            <a:spLocks noChangeAspect="1"/>
          </p:cNvSpPr>
          <p:nvPr/>
        </p:nvSpPr>
        <p:spPr>
          <a:xfrm flipV="1">
            <a:off x="11884760" y="3030803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" name="等腰三角形 277"/>
          <p:cNvSpPr>
            <a:spLocks noChangeAspect="1"/>
          </p:cNvSpPr>
          <p:nvPr/>
        </p:nvSpPr>
        <p:spPr>
          <a:xfrm>
            <a:off x="8780448" y="453615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9" name="等腰三角形 278"/>
          <p:cNvSpPr>
            <a:spLocks noChangeAspect="1"/>
          </p:cNvSpPr>
          <p:nvPr/>
        </p:nvSpPr>
        <p:spPr>
          <a:xfrm>
            <a:off x="7893248" y="453615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0" name="等腰三角形 279"/>
          <p:cNvSpPr>
            <a:spLocks noChangeAspect="1"/>
          </p:cNvSpPr>
          <p:nvPr/>
        </p:nvSpPr>
        <p:spPr>
          <a:xfrm flipV="1">
            <a:off x="8338626" y="453615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1" name="等腰三角形 280"/>
          <p:cNvSpPr>
            <a:spLocks noChangeAspect="1"/>
          </p:cNvSpPr>
          <p:nvPr/>
        </p:nvSpPr>
        <p:spPr>
          <a:xfrm>
            <a:off x="5211808" y="453615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2" name="等腰三角形 281"/>
          <p:cNvSpPr>
            <a:spLocks noChangeAspect="1"/>
          </p:cNvSpPr>
          <p:nvPr/>
        </p:nvSpPr>
        <p:spPr>
          <a:xfrm>
            <a:off x="6105908" y="453615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3" name="等腰三角形 282"/>
          <p:cNvSpPr>
            <a:spLocks noChangeAspect="1"/>
          </p:cNvSpPr>
          <p:nvPr/>
        </p:nvSpPr>
        <p:spPr>
          <a:xfrm>
            <a:off x="7002506" y="453615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4" name="等腰三角形 283"/>
          <p:cNvSpPr>
            <a:spLocks noChangeAspect="1"/>
          </p:cNvSpPr>
          <p:nvPr/>
        </p:nvSpPr>
        <p:spPr>
          <a:xfrm flipV="1">
            <a:off x="5658428" y="453615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5" name="等腰三角形 284"/>
          <p:cNvSpPr>
            <a:spLocks noChangeAspect="1"/>
          </p:cNvSpPr>
          <p:nvPr/>
        </p:nvSpPr>
        <p:spPr>
          <a:xfrm flipV="1">
            <a:off x="6552528" y="453615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6" name="等腰三角形 285"/>
          <p:cNvSpPr>
            <a:spLocks noChangeAspect="1"/>
          </p:cNvSpPr>
          <p:nvPr/>
        </p:nvSpPr>
        <p:spPr>
          <a:xfrm flipV="1">
            <a:off x="7449126" y="4536155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7" name="等腰三角形 286"/>
          <p:cNvSpPr>
            <a:spLocks noChangeAspect="1"/>
          </p:cNvSpPr>
          <p:nvPr/>
        </p:nvSpPr>
        <p:spPr>
          <a:xfrm>
            <a:off x="4320206" y="4536155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等腰三角形 287"/>
          <p:cNvSpPr>
            <a:spLocks noChangeAspect="1"/>
          </p:cNvSpPr>
          <p:nvPr/>
        </p:nvSpPr>
        <p:spPr>
          <a:xfrm flipV="1">
            <a:off x="3871088" y="453615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9" name="等腰三角形 288"/>
          <p:cNvSpPr>
            <a:spLocks noChangeAspect="1"/>
          </p:cNvSpPr>
          <p:nvPr/>
        </p:nvSpPr>
        <p:spPr>
          <a:xfrm flipV="1">
            <a:off x="4766826" y="453615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0" name="等腰三角形 289"/>
          <p:cNvSpPr>
            <a:spLocks noChangeAspect="1"/>
          </p:cNvSpPr>
          <p:nvPr/>
        </p:nvSpPr>
        <p:spPr>
          <a:xfrm>
            <a:off x="2991196" y="530054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1" name="等腰三角形 290"/>
          <p:cNvSpPr>
            <a:spLocks noChangeAspect="1"/>
          </p:cNvSpPr>
          <p:nvPr/>
        </p:nvSpPr>
        <p:spPr>
          <a:xfrm flipV="1">
            <a:off x="3437816" y="530054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等腰三角形 291"/>
          <p:cNvSpPr>
            <a:spLocks noChangeAspect="1"/>
          </p:cNvSpPr>
          <p:nvPr/>
        </p:nvSpPr>
        <p:spPr>
          <a:xfrm>
            <a:off x="3431354" y="453615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3" name="等腰三角形 292"/>
          <p:cNvSpPr>
            <a:spLocks noChangeAspect="1"/>
          </p:cNvSpPr>
          <p:nvPr/>
        </p:nvSpPr>
        <p:spPr>
          <a:xfrm>
            <a:off x="1208034" y="530054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等腰三角形 293"/>
          <p:cNvSpPr>
            <a:spLocks noChangeAspect="1"/>
          </p:cNvSpPr>
          <p:nvPr/>
        </p:nvSpPr>
        <p:spPr>
          <a:xfrm>
            <a:off x="2104632" y="530054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5" name="等腰三角形 294"/>
          <p:cNvSpPr>
            <a:spLocks noChangeAspect="1"/>
          </p:cNvSpPr>
          <p:nvPr/>
        </p:nvSpPr>
        <p:spPr>
          <a:xfrm flipV="1">
            <a:off x="760554" y="530054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6" name="等腰三角形 295"/>
          <p:cNvSpPr>
            <a:spLocks noChangeAspect="1"/>
          </p:cNvSpPr>
          <p:nvPr/>
        </p:nvSpPr>
        <p:spPr>
          <a:xfrm flipV="1">
            <a:off x="1654654" y="530054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等腰三角形 296"/>
          <p:cNvSpPr>
            <a:spLocks noChangeAspect="1"/>
          </p:cNvSpPr>
          <p:nvPr/>
        </p:nvSpPr>
        <p:spPr>
          <a:xfrm flipV="1">
            <a:off x="2551252" y="530054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等腰三角形 297"/>
          <p:cNvSpPr>
            <a:spLocks noChangeAspect="1"/>
          </p:cNvSpPr>
          <p:nvPr/>
        </p:nvSpPr>
        <p:spPr>
          <a:xfrm>
            <a:off x="760554" y="453615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等腰三角形 298"/>
          <p:cNvSpPr>
            <a:spLocks noChangeAspect="1"/>
          </p:cNvSpPr>
          <p:nvPr/>
        </p:nvSpPr>
        <p:spPr>
          <a:xfrm>
            <a:off x="1654654" y="453615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等腰三角形 299"/>
          <p:cNvSpPr>
            <a:spLocks noChangeAspect="1"/>
          </p:cNvSpPr>
          <p:nvPr/>
        </p:nvSpPr>
        <p:spPr>
          <a:xfrm>
            <a:off x="2551252" y="453615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等腰三角形 300"/>
          <p:cNvSpPr>
            <a:spLocks noChangeAspect="1"/>
          </p:cNvSpPr>
          <p:nvPr/>
        </p:nvSpPr>
        <p:spPr>
          <a:xfrm flipV="1">
            <a:off x="311436" y="453615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2" name="等腰三角形 301"/>
          <p:cNvSpPr>
            <a:spLocks noChangeAspect="1"/>
          </p:cNvSpPr>
          <p:nvPr/>
        </p:nvSpPr>
        <p:spPr>
          <a:xfrm flipV="1">
            <a:off x="1207174" y="453615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等腰三角形 302"/>
          <p:cNvSpPr>
            <a:spLocks noChangeAspect="1"/>
          </p:cNvSpPr>
          <p:nvPr/>
        </p:nvSpPr>
        <p:spPr>
          <a:xfrm flipV="1">
            <a:off x="2101274" y="4536155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等腰三角形 303"/>
          <p:cNvSpPr>
            <a:spLocks noChangeAspect="1"/>
          </p:cNvSpPr>
          <p:nvPr/>
        </p:nvSpPr>
        <p:spPr>
          <a:xfrm flipV="1">
            <a:off x="2997872" y="4536155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等腰三角形 304"/>
          <p:cNvSpPr>
            <a:spLocks noChangeAspect="1"/>
          </p:cNvSpPr>
          <p:nvPr/>
        </p:nvSpPr>
        <p:spPr>
          <a:xfrm flipH="1">
            <a:off x="10091182" y="530054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6" name="等腰三角形 305"/>
          <p:cNvSpPr>
            <a:spLocks noChangeAspect="1"/>
          </p:cNvSpPr>
          <p:nvPr/>
        </p:nvSpPr>
        <p:spPr>
          <a:xfrm flipH="1" flipV="1">
            <a:off x="10541160" y="530054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等腰三角形 306"/>
          <p:cNvSpPr>
            <a:spLocks noChangeAspect="1"/>
          </p:cNvSpPr>
          <p:nvPr/>
        </p:nvSpPr>
        <p:spPr>
          <a:xfrm flipH="1" flipV="1">
            <a:off x="9644562" y="530054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等腰三角形 307"/>
          <p:cNvSpPr>
            <a:spLocks noChangeAspect="1"/>
          </p:cNvSpPr>
          <p:nvPr/>
        </p:nvSpPr>
        <p:spPr>
          <a:xfrm flipH="1">
            <a:off x="10541160" y="453615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9" name="等腰三角形 308"/>
          <p:cNvSpPr>
            <a:spLocks noChangeAspect="1"/>
          </p:cNvSpPr>
          <p:nvPr/>
        </p:nvSpPr>
        <p:spPr>
          <a:xfrm flipH="1">
            <a:off x="9644562" y="453615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等腰三角形 309"/>
          <p:cNvSpPr>
            <a:spLocks noChangeAspect="1"/>
          </p:cNvSpPr>
          <p:nvPr/>
        </p:nvSpPr>
        <p:spPr>
          <a:xfrm flipH="1" flipV="1">
            <a:off x="10988640" y="453615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等腰三角形 310"/>
          <p:cNvSpPr>
            <a:spLocks noChangeAspect="1"/>
          </p:cNvSpPr>
          <p:nvPr/>
        </p:nvSpPr>
        <p:spPr>
          <a:xfrm flipH="1" flipV="1">
            <a:off x="10094540" y="4536155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等腰三角形 311"/>
          <p:cNvSpPr>
            <a:spLocks noChangeAspect="1"/>
          </p:cNvSpPr>
          <p:nvPr/>
        </p:nvSpPr>
        <p:spPr>
          <a:xfrm flipH="1" flipV="1">
            <a:off x="9197942" y="4536155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3" name="等腰三角形 312"/>
          <p:cNvSpPr>
            <a:spLocks noChangeAspect="1"/>
          </p:cNvSpPr>
          <p:nvPr/>
        </p:nvSpPr>
        <p:spPr>
          <a:xfrm flipH="1">
            <a:off x="5650036" y="530054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等腰三角形 313"/>
          <p:cNvSpPr>
            <a:spLocks noChangeAspect="1"/>
          </p:cNvSpPr>
          <p:nvPr/>
        </p:nvSpPr>
        <p:spPr>
          <a:xfrm flipH="1">
            <a:off x="4755936" y="530054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等腰三角形 314"/>
          <p:cNvSpPr>
            <a:spLocks noChangeAspect="1"/>
          </p:cNvSpPr>
          <p:nvPr/>
        </p:nvSpPr>
        <p:spPr>
          <a:xfrm flipH="1">
            <a:off x="3874578" y="530054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6" name="等腰三角形 315"/>
          <p:cNvSpPr>
            <a:spLocks noChangeAspect="1"/>
          </p:cNvSpPr>
          <p:nvPr/>
        </p:nvSpPr>
        <p:spPr>
          <a:xfrm flipH="1" flipV="1">
            <a:off x="5203416" y="530054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" name="等腰三角形 316"/>
          <p:cNvSpPr>
            <a:spLocks noChangeAspect="1"/>
          </p:cNvSpPr>
          <p:nvPr/>
        </p:nvSpPr>
        <p:spPr>
          <a:xfrm flipH="1" flipV="1">
            <a:off x="4324556" y="530054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等腰三角形 317"/>
          <p:cNvSpPr>
            <a:spLocks noChangeAspect="1"/>
          </p:cNvSpPr>
          <p:nvPr/>
        </p:nvSpPr>
        <p:spPr>
          <a:xfrm flipH="1">
            <a:off x="7434234" y="530054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等腰三角形 318"/>
          <p:cNvSpPr>
            <a:spLocks noChangeAspect="1"/>
          </p:cNvSpPr>
          <p:nvPr/>
        </p:nvSpPr>
        <p:spPr>
          <a:xfrm flipH="1">
            <a:off x="6540134" y="530054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等腰三角形 319"/>
          <p:cNvSpPr>
            <a:spLocks noChangeAspect="1"/>
          </p:cNvSpPr>
          <p:nvPr/>
        </p:nvSpPr>
        <p:spPr>
          <a:xfrm flipH="1" flipV="1">
            <a:off x="6987614" y="530054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等腰三角形 320"/>
          <p:cNvSpPr>
            <a:spLocks noChangeAspect="1"/>
          </p:cNvSpPr>
          <p:nvPr/>
        </p:nvSpPr>
        <p:spPr>
          <a:xfrm flipH="1" flipV="1">
            <a:off x="6093514" y="530054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等腰三角形 321"/>
          <p:cNvSpPr>
            <a:spLocks noChangeAspect="1"/>
          </p:cNvSpPr>
          <p:nvPr/>
        </p:nvSpPr>
        <p:spPr>
          <a:xfrm flipH="1">
            <a:off x="9206324" y="530054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等腰三角形 322"/>
          <p:cNvSpPr>
            <a:spLocks noChangeAspect="1"/>
          </p:cNvSpPr>
          <p:nvPr/>
        </p:nvSpPr>
        <p:spPr>
          <a:xfrm flipH="1">
            <a:off x="8309726" y="530054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等腰三角形 323"/>
          <p:cNvSpPr>
            <a:spLocks noChangeAspect="1"/>
          </p:cNvSpPr>
          <p:nvPr/>
        </p:nvSpPr>
        <p:spPr>
          <a:xfrm flipH="1" flipV="1">
            <a:off x="8759704" y="530054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等腰三角形 324"/>
          <p:cNvSpPr>
            <a:spLocks noChangeAspect="1"/>
          </p:cNvSpPr>
          <p:nvPr/>
        </p:nvSpPr>
        <p:spPr>
          <a:xfrm flipH="1" flipV="1">
            <a:off x="7863106" y="530054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6" name="等腰三角形 325"/>
          <p:cNvSpPr>
            <a:spLocks noChangeAspect="1"/>
          </p:cNvSpPr>
          <p:nvPr/>
        </p:nvSpPr>
        <p:spPr>
          <a:xfrm>
            <a:off x="-544366" y="5300540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等腰三角形 326"/>
          <p:cNvSpPr>
            <a:spLocks noChangeAspect="1"/>
          </p:cNvSpPr>
          <p:nvPr/>
        </p:nvSpPr>
        <p:spPr>
          <a:xfrm>
            <a:off x="349734" y="530054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等腰三角形 327"/>
          <p:cNvSpPr>
            <a:spLocks noChangeAspect="1"/>
          </p:cNvSpPr>
          <p:nvPr/>
        </p:nvSpPr>
        <p:spPr>
          <a:xfrm flipV="1">
            <a:off x="-97746" y="5300540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任意多边形 328"/>
          <p:cNvSpPr>
            <a:spLocks noChangeAspect="1"/>
          </p:cNvSpPr>
          <p:nvPr/>
        </p:nvSpPr>
        <p:spPr>
          <a:xfrm>
            <a:off x="-548894" y="4536155"/>
            <a:ext cx="453250" cy="774000"/>
          </a:xfrm>
          <a:custGeom>
            <a:avLst/>
            <a:gdLst>
              <a:gd name="connsiteX0" fmla="*/ 4330 w 453250"/>
              <a:gd name="connsiteY0" fmla="*/ 0 h 774000"/>
              <a:gd name="connsiteX1" fmla="*/ 453250 w 453250"/>
              <a:gd name="connsiteY1" fmla="*/ 774000 h 774000"/>
              <a:gd name="connsiteX2" fmla="*/ 0 w 453250"/>
              <a:gd name="connsiteY2" fmla="*/ 774000 h 774000"/>
              <a:gd name="connsiteX3" fmla="*/ 0 w 453250"/>
              <a:gd name="connsiteY3" fmla="*/ 7466 h 774000"/>
              <a:gd name="connsiteX4" fmla="*/ 4330 w 453250"/>
              <a:gd name="connsiteY4" fmla="*/ 0 h 7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4000">
                <a:moveTo>
                  <a:pt x="4330" y="0"/>
                </a:moveTo>
                <a:lnTo>
                  <a:pt x="453250" y="774000"/>
                </a:lnTo>
                <a:lnTo>
                  <a:pt x="0" y="774000"/>
                </a:lnTo>
                <a:lnTo>
                  <a:pt x="0" y="7466"/>
                </a:lnTo>
                <a:lnTo>
                  <a:pt x="433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0" name="任意多边形 329"/>
          <p:cNvSpPr>
            <a:spLocks noChangeAspect="1"/>
          </p:cNvSpPr>
          <p:nvPr/>
        </p:nvSpPr>
        <p:spPr>
          <a:xfrm>
            <a:off x="-548894" y="5300540"/>
            <a:ext cx="453250" cy="773716"/>
          </a:xfrm>
          <a:custGeom>
            <a:avLst/>
            <a:gdLst>
              <a:gd name="connsiteX0" fmla="*/ 0 w 453250"/>
              <a:gd name="connsiteY0" fmla="*/ 0 h 773716"/>
              <a:gd name="connsiteX1" fmla="*/ 453250 w 453250"/>
              <a:gd name="connsiteY1" fmla="*/ 0 h 773716"/>
              <a:gd name="connsiteX2" fmla="*/ 4495 w 453250"/>
              <a:gd name="connsiteY2" fmla="*/ 773716 h 773716"/>
              <a:gd name="connsiteX3" fmla="*/ 0 w 453250"/>
              <a:gd name="connsiteY3" fmla="*/ 765967 h 773716"/>
              <a:gd name="connsiteX4" fmla="*/ 0 w 453250"/>
              <a:gd name="connsiteY4" fmla="*/ 0 h 77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50" h="773716">
                <a:moveTo>
                  <a:pt x="0" y="0"/>
                </a:moveTo>
                <a:lnTo>
                  <a:pt x="453250" y="0"/>
                </a:lnTo>
                <a:lnTo>
                  <a:pt x="4495" y="773716"/>
                </a:lnTo>
                <a:lnTo>
                  <a:pt x="0" y="765967"/>
                </a:lnTo>
                <a:lnTo>
                  <a:pt x="0" y="0"/>
                </a:lnTo>
                <a:close/>
              </a:path>
            </a:pathLst>
          </a:cu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1" name="等腰三角形 330"/>
          <p:cNvSpPr>
            <a:spLocks noChangeAspect="1"/>
          </p:cNvSpPr>
          <p:nvPr/>
        </p:nvSpPr>
        <p:spPr>
          <a:xfrm>
            <a:off x="-97746" y="453615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2" name="等腰三角形 331"/>
          <p:cNvSpPr>
            <a:spLocks noChangeAspect="1"/>
          </p:cNvSpPr>
          <p:nvPr/>
        </p:nvSpPr>
        <p:spPr>
          <a:xfrm flipV="1">
            <a:off x="-546864" y="453615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等腰三角形 332"/>
          <p:cNvSpPr>
            <a:spLocks noChangeAspect="1"/>
          </p:cNvSpPr>
          <p:nvPr/>
        </p:nvSpPr>
        <p:spPr>
          <a:xfrm>
            <a:off x="10991520" y="5300540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4" name="等腰三角形 333"/>
          <p:cNvSpPr>
            <a:spLocks noChangeAspect="1"/>
          </p:cNvSpPr>
          <p:nvPr/>
        </p:nvSpPr>
        <p:spPr>
          <a:xfrm>
            <a:off x="11888118" y="5300540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等腰三角形 334"/>
          <p:cNvSpPr>
            <a:spLocks noChangeAspect="1"/>
          </p:cNvSpPr>
          <p:nvPr/>
        </p:nvSpPr>
        <p:spPr>
          <a:xfrm flipV="1">
            <a:off x="11438140" y="530054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等腰三角形 335"/>
          <p:cNvSpPr>
            <a:spLocks noChangeAspect="1"/>
          </p:cNvSpPr>
          <p:nvPr/>
        </p:nvSpPr>
        <p:spPr>
          <a:xfrm>
            <a:off x="11438140" y="453615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7" name="等腰三角形 336"/>
          <p:cNvSpPr>
            <a:spLocks noChangeAspect="1"/>
          </p:cNvSpPr>
          <p:nvPr/>
        </p:nvSpPr>
        <p:spPr>
          <a:xfrm>
            <a:off x="12334738" y="453615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8" name="等腰三角形 337"/>
          <p:cNvSpPr>
            <a:spLocks noChangeAspect="1"/>
          </p:cNvSpPr>
          <p:nvPr/>
        </p:nvSpPr>
        <p:spPr>
          <a:xfrm flipV="1">
            <a:off x="11884760" y="4536155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9" name="等腰三角形 338"/>
          <p:cNvSpPr>
            <a:spLocks noChangeAspect="1"/>
          </p:cNvSpPr>
          <p:nvPr/>
        </p:nvSpPr>
        <p:spPr>
          <a:xfrm flipV="1">
            <a:off x="11934050" y="606495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2" name="矩形 341"/>
          <p:cNvSpPr/>
          <p:nvPr/>
        </p:nvSpPr>
        <p:spPr>
          <a:xfrm>
            <a:off x="-530445" y="4910636"/>
            <a:ext cx="13275586" cy="1623514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779" y="999544"/>
            <a:ext cx="5636576" cy="3757717"/>
          </a:xfrm>
          <a:prstGeom prst="rect">
            <a:avLst/>
          </a:prstGeom>
        </p:spPr>
      </p:pic>
      <p:pic>
        <p:nvPicPr>
          <p:cNvPr id="99" name="图片 9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4" y="999544"/>
            <a:ext cx="5630519" cy="3753679"/>
          </a:xfrm>
          <a:prstGeom prst="rect">
            <a:avLst/>
          </a:prstGeom>
        </p:spPr>
      </p:pic>
      <p:sp>
        <p:nvSpPr>
          <p:cNvPr id="340" name="文本框 339"/>
          <p:cNvSpPr txBox="1"/>
          <p:nvPr/>
        </p:nvSpPr>
        <p:spPr>
          <a:xfrm>
            <a:off x="255528" y="501016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341" name="矩形 340"/>
          <p:cNvSpPr/>
          <p:nvPr/>
        </p:nvSpPr>
        <p:spPr>
          <a:xfrm>
            <a:off x="255528" y="5335492"/>
            <a:ext cx="50483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43" name="文本框 342"/>
          <p:cNvSpPr txBox="1"/>
          <p:nvPr/>
        </p:nvSpPr>
        <p:spPr>
          <a:xfrm>
            <a:off x="6332664" y="501016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344" name="矩形 343"/>
          <p:cNvSpPr/>
          <p:nvPr/>
        </p:nvSpPr>
        <p:spPr>
          <a:xfrm>
            <a:off x="6332664" y="5335492"/>
            <a:ext cx="50483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点击编辑文本点击编辑文本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直角三角形 19"/>
          <p:cNvSpPr/>
          <p:nvPr/>
        </p:nvSpPr>
        <p:spPr>
          <a:xfrm>
            <a:off x="-24166830" y="-1038225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直角三角形 136"/>
          <p:cNvSpPr/>
          <p:nvPr/>
        </p:nvSpPr>
        <p:spPr>
          <a:xfrm>
            <a:off x="22627590" y="-1024509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直角三角形 137"/>
          <p:cNvSpPr/>
          <p:nvPr/>
        </p:nvSpPr>
        <p:spPr>
          <a:xfrm>
            <a:off x="29969460" y="23271480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直角三角形 138"/>
          <p:cNvSpPr/>
          <p:nvPr/>
        </p:nvSpPr>
        <p:spPr>
          <a:xfrm>
            <a:off x="-24509730" y="22614255"/>
            <a:ext cx="685800" cy="5524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等腰三角形 153"/>
          <p:cNvSpPr>
            <a:spLocks noChangeAspect="1"/>
          </p:cNvSpPr>
          <p:nvPr/>
        </p:nvSpPr>
        <p:spPr>
          <a:xfrm>
            <a:off x="8745692" y="-15549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>
            <a:spLocks noChangeAspect="1"/>
          </p:cNvSpPr>
          <p:nvPr/>
        </p:nvSpPr>
        <p:spPr>
          <a:xfrm>
            <a:off x="7858492" y="-15549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>
            <a:spLocks noChangeAspect="1"/>
          </p:cNvSpPr>
          <p:nvPr/>
        </p:nvSpPr>
        <p:spPr>
          <a:xfrm flipV="1">
            <a:off x="-10580" y="6084000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>
            <a:spLocks noChangeAspect="1"/>
          </p:cNvSpPr>
          <p:nvPr/>
        </p:nvSpPr>
        <p:spPr>
          <a:xfrm flipV="1">
            <a:off x="2961983" y="152253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>
            <a:spLocks noChangeAspect="1"/>
          </p:cNvSpPr>
          <p:nvPr/>
        </p:nvSpPr>
        <p:spPr>
          <a:xfrm flipV="1">
            <a:off x="1779258" y="6084000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等腰三角形 110"/>
          <p:cNvSpPr>
            <a:spLocks noChangeAspect="1"/>
          </p:cNvSpPr>
          <p:nvPr/>
        </p:nvSpPr>
        <p:spPr>
          <a:xfrm flipV="1">
            <a:off x="8303870" y="-15549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等腰三角形 119"/>
          <p:cNvSpPr>
            <a:spLocks noChangeAspect="1"/>
          </p:cNvSpPr>
          <p:nvPr/>
        </p:nvSpPr>
        <p:spPr>
          <a:xfrm>
            <a:off x="5177052" y="-1554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等腰三角形 120"/>
          <p:cNvSpPr>
            <a:spLocks noChangeAspect="1"/>
          </p:cNvSpPr>
          <p:nvPr/>
        </p:nvSpPr>
        <p:spPr>
          <a:xfrm>
            <a:off x="6071152" y="-15549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等腰三角形 121"/>
          <p:cNvSpPr>
            <a:spLocks noChangeAspect="1"/>
          </p:cNvSpPr>
          <p:nvPr/>
        </p:nvSpPr>
        <p:spPr>
          <a:xfrm>
            <a:off x="6967750" y="-15549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等腰三角形 115"/>
          <p:cNvSpPr>
            <a:spLocks noChangeAspect="1"/>
          </p:cNvSpPr>
          <p:nvPr/>
        </p:nvSpPr>
        <p:spPr>
          <a:xfrm flipV="1">
            <a:off x="5623672" y="-15549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等腰三角形 116"/>
          <p:cNvSpPr>
            <a:spLocks noChangeAspect="1"/>
          </p:cNvSpPr>
          <p:nvPr/>
        </p:nvSpPr>
        <p:spPr>
          <a:xfrm flipV="1">
            <a:off x="6517772" y="-15549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等腰三角形 117"/>
          <p:cNvSpPr>
            <a:spLocks noChangeAspect="1"/>
          </p:cNvSpPr>
          <p:nvPr/>
        </p:nvSpPr>
        <p:spPr>
          <a:xfrm flipV="1">
            <a:off x="7414370" y="-15549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等腰三角形 130"/>
          <p:cNvSpPr>
            <a:spLocks noChangeAspect="1"/>
          </p:cNvSpPr>
          <p:nvPr/>
        </p:nvSpPr>
        <p:spPr>
          <a:xfrm>
            <a:off x="4285450" y="-15549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等腰三角形 125"/>
          <p:cNvSpPr>
            <a:spLocks noChangeAspect="1"/>
          </p:cNvSpPr>
          <p:nvPr/>
        </p:nvSpPr>
        <p:spPr>
          <a:xfrm flipV="1">
            <a:off x="3836332" y="-1554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等腰三角形 126"/>
          <p:cNvSpPr>
            <a:spLocks noChangeAspect="1"/>
          </p:cNvSpPr>
          <p:nvPr/>
        </p:nvSpPr>
        <p:spPr>
          <a:xfrm flipV="1">
            <a:off x="4732070" y="-15549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等腰三角形 148"/>
          <p:cNvSpPr>
            <a:spLocks noChangeAspect="1"/>
          </p:cNvSpPr>
          <p:nvPr/>
        </p:nvSpPr>
        <p:spPr>
          <a:xfrm>
            <a:off x="3407493" y="152253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等腰三角形 150"/>
          <p:cNvSpPr>
            <a:spLocks noChangeAspect="1"/>
          </p:cNvSpPr>
          <p:nvPr/>
        </p:nvSpPr>
        <p:spPr>
          <a:xfrm>
            <a:off x="2516473" y="152253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等腰三角形 140"/>
          <p:cNvSpPr>
            <a:spLocks noChangeAspect="1"/>
          </p:cNvSpPr>
          <p:nvPr/>
        </p:nvSpPr>
        <p:spPr>
          <a:xfrm flipV="1">
            <a:off x="2070963" y="152253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等腰三角形 178"/>
          <p:cNvSpPr>
            <a:spLocks noChangeAspect="1"/>
          </p:cNvSpPr>
          <p:nvPr/>
        </p:nvSpPr>
        <p:spPr>
          <a:xfrm>
            <a:off x="2956440" y="74883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等腰三角形 168"/>
          <p:cNvSpPr>
            <a:spLocks noChangeAspect="1"/>
          </p:cNvSpPr>
          <p:nvPr/>
        </p:nvSpPr>
        <p:spPr>
          <a:xfrm flipV="1">
            <a:off x="3403060" y="74883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等腰三角形 218"/>
          <p:cNvSpPr>
            <a:spLocks noChangeAspect="1"/>
          </p:cNvSpPr>
          <p:nvPr/>
        </p:nvSpPr>
        <p:spPr>
          <a:xfrm>
            <a:off x="3396598" y="-15549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4" name="等腰三角形 263"/>
          <p:cNvSpPr>
            <a:spLocks noChangeAspect="1"/>
          </p:cNvSpPr>
          <p:nvPr/>
        </p:nvSpPr>
        <p:spPr>
          <a:xfrm>
            <a:off x="1173278" y="74883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5" name="等腰三角形 264"/>
          <p:cNvSpPr>
            <a:spLocks noChangeAspect="1"/>
          </p:cNvSpPr>
          <p:nvPr/>
        </p:nvSpPr>
        <p:spPr>
          <a:xfrm>
            <a:off x="2069876" y="74883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9" name="等腰三角形 258"/>
          <p:cNvSpPr>
            <a:spLocks noChangeAspect="1"/>
          </p:cNvSpPr>
          <p:nvPr/>
        </p:nvSpPr>
        <p:spPr>
          <a:xfrm flipV="1">
            <a:off x="725798" y="74883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0" name="等腰三角形 259"/>
          <p:cNvSpPr>
            <a:spLocks noChangeAspect="1"/>
          </p:cNvSpPr>
          <p:nvPr/>
        </p:nvSpPr>
        <p:spPr>
          <a:xfrm flipV="1">
            <a:off x="1619898" y="74883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1" name="等腰三角形 260"/>
          <p:cNvSpPr>
            <a:spLocks noChangeAspect="1"/>
          </p:cNvSpPr>
          <p:nvPr/>
        </p:nvSpPr>
        <p:spPr>
          <a:xfrm flipV="1">
            <a:off x="2516496" y="74883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任意多边形 145"/>
          <p:cNvSpPr>
            <a:spLocks noChangeAspect="1"/>
          </p:cNvSpPr>
          <p:nvPr/>
        </p:nvSpPr>
        <p:spPr>
          <a:xfrm>
            <a:off x="8470" y="4553184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>
            <a:spLocks noChangeAspect="1"/>
          </p:cNvSpPr>
          <p:nvPr/>
        </p:nvSpPr>
        <p:spPr>
          <a:xfrm>
            <a:off x="8470" y="5316286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3" name="任意多边形 142"/>
          <p:cNvSpPr>
            <a:spLocks noChangeAspect="1"/>
          </p:cNvSpPr>
          <p:nvPr/>
        </p:nvSpPr>
        <p:spPr>
          <a:xfrm>
            <a:off x="8470" y="6112880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4" name="等腰三角形 273"/>
          <p:cNvSpPr>
            <a:spLocks noChangeAspect="1"/>
          </p:cNvSpPr>
          <p:nvPr/>
        </p:nvSpPr>
        <p:spPr>
          <a:xfrm>
            <a:off x="725798" y="-15549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等腰三角形 274"/>
          <p:cNvSpPr>
            <a:spLocks noChangeAspect="1"/>
          </p:cNvSpPr>
          <p:nvPr/>
        </p:nvSpPr>
        <p:spPr>
          <a:xfrm>
            <a:off x="1619898" y="-15549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等腰三角形 275"/>
          <p:cNvSpPr>
            <a:spLocks noChangeAspect="1"/>
          </p:cNvSpPr>
          <p:nvPr/>
        </p:nvSpPr>
        <p:spPr>
          <a:xfrm>
            <a:off x="2516496" y="-15549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9" name="等腰三角形 268"/>
          <p:cNvSpPr>
            <a:spLocks noChangeAspect="1"/>
          </p:cNvSpPr>
          <p:nvPr/>
        </p:nvSpPr>
        <p:spPr>
          <a:xfrm flipV="1">
            <a:off x="276680" y="-1554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0" name="等腰三角形 269"/>
          <p:cNvSpPr>
            <a:spLocks noChangeAspect="1"/>
          </p:cNvSpPr>
          <p:nvPr/>
        </p:nvSpPr>
        <p:spPr>
          <a:xfrm flipV="1">
            <a:off x="1172418" y="-15549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1" name="等腰三角形 270"/>
          <p:cNvSpPr>
            <a:spLocks noChangeAspect="1"/>
          </p:cNvSpPr>
          <p:nvPr/>
        </p:nvSpPr>
        <p:spPr>
          <a:xfrm flipV="1">
            <a:off x="2066518" y="-15549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2" name="等腰三角形 271"/>
          <p:cNvSpPr>
            <a:spLocks noChangeAspect="1"/>
          </p:cNvSpPr>
          <p:nvPr/>
        </p:nvSpPr>
        <p:spPr>
          <a:xfrm flipV="1">
            <a:off x="2963116" y="-15549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6" name="等腰三角形 225"/>
          <p:cNvSpPr>
            <a:spLocks noChangeAspect="1"/>
          </p:cNvSpPr>
          <p:nvPr/>
        </p:nvSpPr>
        <p:spPr>
          <a:xfrm flipH="1">
            <a:off x="10888184" y="6182669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7" name="等腰三角形 226"/>
          <p:cNvSpPr>
            <a:spLocks noChangeAspect="1"/>
          </p:cNvSpPr>
          <p:nvPr/>
        </p:nvSpPr>
        <p:spPr>
          <a:xfrm flipH="1">
            <a:off x="9994084" y="6182669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8" name="等腰三角形 227"/>
          <p:cNvSpPr>
            <a:spLocks noChangeAspect="1"/>
          </p:cNvSpPr>
          <p:nvPr/>
        </p:nvSpPr>
        <p:spPr>
          <a:xfrm flipH="1">
            <a:off x="9096244" y="6168110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等腰三角形 228"/>
          <p:cNvSpPr>
            <a:spLocks noChangeAspect="1"/>
          </p:cNvSpPr>
          <p:nvPr/>
        </p:nvSpPr>
        <p:spPr>
          <a:xfrm flipH="1" flipV="1">
            <a:off x="11337302" y="6182669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等腰三角形 229"/>
          <p:cNvSpPr>
            <a:spLocks noChangeAspect="1"/>
          </p:cNvSpPr>
          <p:nvPr/>
        </p:nvSpPr>
        <p:spPr>
          <a:xfrm flipH="1" flipV="1">
            <a:off x="10441564" y="6182669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等腰三角形 293"/>
          <p:cNvSpPr>
            <a:spLocks noChangeAspect="1"/>
          </p:cNvSpPr>
          <p:nvPr/>
        </p:nvSpPr>
        <p:spPr>
          <a:xfrm flipH="1">
            <a:off x="10056426" y="748836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6" name="等腰三角形 295"/>
          <p:cNvSpPr>
            <a:spLocks noChangeAspect="1"/>
          </p:cNvSpPr>
          <p:nvPr/>
        </p:nvSpPr>
        <p:spPr>
          <a:xfrm flipH="1" flipV="1">
            <a:off x="10506404" y="74883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等腰三角形 296"/>
          <p:cNvSpPr>
            <a:spLocks noChangeAspect="1"/>
          </p:cNvSpPr>
          <p:nvPr/>
        </p:nvSpPr>
        <p:spPr>
          <a:xfrm flipH="1" flipV="1">
            <a:off x="9609806" y="74883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任意多边形 310"/>
          <p:cNvSpPr>
            <a:spLocks noChangeAspect="1"/>
          </p:cNvSpPr>
          <p:nvPr/>
        </p:nvSpPr>
        <p:spPr>
          <a:xfrm flipH="1">
            <a:off x="11730582" y="4651853"/>
            <a:ext cx="439790" cy="758258"/>
          </a:xfrm>
          <a:custGeom>
            <a:avLst/>
            <a:gdLst>
              <a:gd name="connsiteX0" fmla="*/ 0 w 439790"/>
              <a:gd name="connsiteY0" fmla="*/ 0 h 758258"/>
              <a:gd name="connsiteX1" fmla="*/ 439790 w 439790"/>
              <a:gd name="connsiteY1" fmla="*/ 758258 h 758258"/>
              <a:gd name="connsiteX2" fmla="*/ 0 w 439790"/>
              <a:gd name="connsiteY2" fmla="*/ 758258 h 758258"/>
              <a:gd name="connsiteX3" fmla="*/ 0 w 439790"/>
              <a:gd name="connsiteY3" fmla="*/ 0 h 75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0" h="758258">
                <a:moveTo>
                  <a:pt x="0" y="0"/>
                </a:moveTo>
                <a:lnTo>
                  <a:pt x="439790" y="758258"/>
                </a:lnTo>
                <a:lnTo>
                  <a:pt x="0" y="758258"/>
                </a:lnTo>
                <a:lnTo>
                  <a:pt x="0" y="0"/>
                </a:lnTo>
                <a:close/>
              </a:path>
            </a:pathLst>
          </a:cu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2" name="任意多边形 311"/>
          <p:cNvSpPr>
            <a:spLocks noChangeAspect="1"/>
          </p:cNvSpPr>
          <p:nvPr/>
        </p:nvSpPr>
        <p:spPr>
          <a:xfrm flipH="1">
            <a:off x="11733542" y="5414955"/>
            <a:ext cx="436830" cy="753155"/>
          </a:xfrm>
          <a:custGeom>
            <a:avLst/>
            <a:gdLst>
              <a:gd name="connsiteX0" fmla="*/ 0 w 436830"/>
              <a:gd name="connsiteY0" fmla="*/ 0 h 753155"/>
              <a:gd name="connsiteX1" fmla="*/ 436830 w 436830"/>
              <a:gd name="connsiteY1" fmla="*/ 0 h 753155"/>
              <a:gd name="connsiteX2" fmla="*/ 0 w 436830"/>
              <a:gd name="connsiteY2" fmla="*/ 753155 h 753155"/>
              <a:gd name="connsiteX3" fmla="*/ 0 w 436830"/>
              <a:gd name="connsiteY3" fmla="*/ 0 h 7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830" h="753155">
                <a:moveTo>
                  <a:pt x="0" y="0"/>
                </a:moveTo>
                <a:lnTo>
                  <a:pt x="436830" y="0"/>
                </a:lnTo>
                <a:lnTo>
                  <a:pt x="0" y="753155"/>
                </a:lnTo>
                <a:lnTo>
                  <a:pt x="0" y="0"/>
                </a:lnTo>
                <a:close/>
              </a:path>
            </a:pathLst>
          </a:cu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3" name="任意多边形 312"/>
          <p:cNvSpPr>
            <a:spLocks noChangeAspect="1"/>
          </p:cNvSpPr>
          <p:nvPr/>
        </p:nvSpPr>
        <p:spPr>
          <a:xfrm flipH="1">
            <a:off x="11783922" y="6211549"/>
            <a:ext cx="432170" cy="745120"/>
          </a:xfrm>
          <a:custGeom>
            <a:avLst/>
            <a:gdLst>
              <a:gd name="connsiteX0" fmla="*/ 0 w 432170"/>
              <a:gd name="connsiteY0" fmla="*/ 0 h 745120"/>
              <a:gd name="connsiteX1" fmla="*/ 432170 w 432170"/>
              <a:gd name="connsiteY1" fmla="*/ 745120 h 745120"/>
              <a:gd name="connsiteX2" fmla="*/ 0 w 432170"/>
              <a:gd name="connsiteY2" fmla="*/ 745120 h 745120"/>
              <a:gd name="connsiteX3" fmla="*/ 0 w 432170"/>
              <a:gd name="connsiteY3" fmla="*/ 0 h 74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170" h="745120">
                <a:moveTo>
                  <a:pt x="0" y="0"/>
                </a:moveTo>
                <a:lnTo>
                  <a:pt x="432170" y="745120"/>
                </a:lnTo>
                <a:lnTo>
                  <a:pt x="0" y="745120"/>
                </a:lnTo>
                <a:lnTo>
                  <a:pt x="0" y="0"/>
                </a:lnTo>
                <a:close/>
              </a:path>
            </a:pathLst>
          </a:cu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5" name="等腰三角形 314"/>
          <p:cNvSpPr>
            <a:spLocks noChangeAspect="1"/>
          </p:cNvSpPr>
          <p:nvPr/>
        </p:nvSpPr>
        <p:spPr>
          <a:xfrm flipH="1">
            <a:off x="10506404" y="-15549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6" name="等腰三角形 315"/>
          <p:cNvSpPr>
            <a:spLocks noChangeAspect="1"/>
          </p:cNvSpPr>
          <p:nvPr/>
        </p:nvSpPr>
        <p:spPr>
          <a:xfrm flipH="1">
            <a:off x="9609806" y="-15549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等腰三角形 317"/>
          <p:cNvSpPr>
            <a:spLocks noChangeAspect="1"/>
          </p:cNvSpPr>
          <p:nvPr/>
        </p:nvSpPr>
        <p:spPr>
          <a:xfrm flipH="1" flipV="1">
            <a:off x="10953884" y="-15549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等腰三角形 318"/>
          <p:cNvSpPr>
            <a:spLocks noChangeAspect="1"/>
          </p:cNvSpPr>
          <p:nvPr/>
        </p:nvSpPr>
        <p:spPr>
          <a:xfrm flipH="1" flipV="1">
            <a:off x="10059784" y="-15549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等腰三角形 319"/>
          <p:cNvSpPr>
            <a:spLocks noChangeAspect="1"/>
          </p:cNvSpPr>
          <p:nvPr/>
        </p:nvSpPr>
        <p:spPr>
          <a:xfrm flipH="1" flipV="1">
            <a:off x="9163186" y="-15549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文本框 161"/>
          <p:cNvSpPr txBox="1"/>
          <p:nvPr/>
        </p:nvSpPr>
        <p:spPr>
          <a:xfrm>
            <a:off x="4192233" y="5037269"/>
            <a:ext cx="3498215" cy="808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87C4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400" dirty="0">
              <a:solidFill>
                <a:srgbClr val="87C44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3861070" y="3714173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87C4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  <p:sp>
        <p:nvSpPr>
          <p:cNvPr id="168" name="文本框 167"/>
          <p:cNvSpPr txBox="1"/>
          <p:nvPr/>
        </p:nvSpPr>
        <p:spPr>
          <a:xfrm>
            <a:off x="4631205" y="5736257"/>
            <a:ext cx="2233304" cy="461665"/>
          </a:xfrm>
          <a:prstGeom prst="rect">
            <a:avLst/>
          </a:prstGeom>
          <a:solidFill>
            <a:srgbClr val="C0D649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zh-CN" altLang="en-US" sz="24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等腰三角形 118"/>
          <p:cNvSpPr>
            <a:spLocks noChangeAspect="1"/>
          </p:cNvSpPr>
          <p:nvPr/>
        </p:nvSpPr>
        <p:spPr>
          <a:xfrm flipH="1">
            <a:off x="5615280" y="74883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等腰三角形 122"/>
          <p:cNvSpPr>
            <a:spLocks noChangeAspect="1"/>
          </p:cNvSpPr>
          <p:nvPr/>
        </p:nvSpPr>
        <p:spPr>
          <a:xfrm flipH="1">
            <a:off x="4721180" y="74883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等腰三角形 123"/>
          <p:cNvSpPr>
            <a:spLocks noChangeAspect="1"/>
          </p:cNvSpPr>
          <p:nvPr/>
        </p:nvSpPr>
        <p:spPr>
          <a:xfrm flipH="1">
            <a:off x="3839822" y="74883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等腰三角形 124"/>
          <p:cNvSpPr>
            <a:spLocks noChangeAspect="1"/>
          </p:cNvSpPr>
          <p:nvPr/>
        </p:nvSpPr>
        <p:spPr>
          <a:xfrm flipH="1" flipV="1">
            <a:off x="5168660" y="74883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等腰三角形 127"/>
          <p:cNvSpPr>
            <a:spLocks noChangeAspect="1"/>
          </p:cNvSpPr>
          <p:nvPr/>
        </p:nvSpPr>
        <p:spPr>
          <a:xfrm flipH="1" flipV="1">
            <a:off x="4289800" y="74883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等腰三角形 128"/>
          <p:cNvSpPr>
            <a:spLocks noChangeAspect="1"/>
          </p:cNvSpPr>
          <p:nvPr/>
        </p:nvSpPr>
        <p:spPr>
          <a:xfrm flipH="1">
            <a:off x="7399478" y="748836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等腰三角形 129"/>
          <p:cNvSpPr>
            <a:spLocks noChangeAspect="1"/>
          </p:cNvSpPr>
          <p:nvPr/>
        </p:nvSpPr>
        <p:spPr>
          <a:xfrm flipH="1">
            <a:off x="6505378" y="74883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等腰三角形 131"/>
          <p:cNvSpPr>
            <a:spLocks noChangeAspect="1"/>
          </p:cNvSpPr>
          <p:nvPr/>
        </p:nvSpPr>
        <p:spPr>
          <a:xfrm flipH="1" flipV="1">
            <a:off x="6952858" y="74883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等腰三角形 132"/>
          <p:cNvSpPr>
            <a:spLocks noChangeAspect="1"/>
          </p:cNvSpPr>
          <p:nvPr/>
        </p:nvSpPr>
        <p:spPr>
          <a:xfrm flipH="1" flipV="1">
            <a:off x="6058758" y="74883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等腰三角形 139"/>
          <p:cNvSpPr>
            <a:spLocks noChangeAspect="1"/>
          </p:cNvSpPr>
          <p:nvPr/>
        </p:nvSpPr>
        <p:spPr>
          <a:xfrm>
            <a:off x="7862593" y="152253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等腰三角形 141"/>
          <p:cNvSpPr>
            <a:spLocks noChangeAspect="1"/>
          </p:cNvSpPr>
          <p:nvPr/>
        </p:nvSpPr>
        <p:spPr>
          <a:xfrm>
            <a:off x="8753613" y="152253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等腰三角形 147"/>
          <p:cNvSpPr>
            <a:spLocks noChangeAspect="1"/>
          </p:cNvSpPr>
          <p:nvPr/>
        </p:nvSpPr>
        <p:spPr>
          <a:xfrm flipV="1">
            <a:off x="8308103" y="152253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等腰三角形 151"/>
          <p:cNvSpPr>
            <a:spLocks noChangeAspect="1"/>
          </p:cNvSpPr>
          <p:nvPr/>
        </p:nvSpPr>
        <p:spPr>
          <a:xfrm flipV="1">
            <a:off x="9199120" y="152253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等腰三角形 155"/>
          <p:cNvSpPr>
            <a:spLocks noChangeAspect="1"/>
          </p:cNvSpPr>
          <p:nvPr/>
        </p:nvSpPr>
        <p:spPr>
          <a:xfrm>
            <a:off x="6971573" y="1522535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等腰三角形 169"/>
          <p:cNvSpPr>
            <a:spLocks noChangeAspect="1"/>
          </p:cNvSpPr>
          <p:nvPr/>
        </p:nvSpPr>
        <p:spPr>
          <a:xfrm flipV="1">
            <a:off x="6526063" y="1522535"/>
            <a:ext cx="897840" cy="774000"/>
          </a:xfrm>
          <a:prstGeom prst="triangle">
            <a:avLst/>
          </a:prstGeom>
          <a:solidFill>
            <a:srgbClr val="9CC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等腰三角形 170"/>
          <p:cNvSpPr>
            <a:spLocks noChangeAspect="1"/>
          </p:cNvSpPr>
          <p:nvPr/>
        </p:nvSpPr>
        <p:spPr>
          <a:xfrm flipV="1">
            <a:off x="7417083" y="152253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等腰三角形 171"/>
          <p:cNvSpPr>
            <a:spLocks noChangeAspect="1"/>
          </p:cNvSpPr>
          <p:nvPr/>
        </p:nvSpPr>
        <p:spPr>
          <a:xfrm>
            <a:off x="6080553" y="152253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等腰三角形 172"/>
          <p:cNvSpPr>
            <a:spLocks noChangeAspect="1"/>
          </p:cNvSpPr>
          <p:nvPr/>
        </p:nvSpPr>
        <p:spPr>
          <a:xfrm>
            <a:off x="4298513" y="152253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等腰三角形 173"/>
          <p:cNvSpPr>
            <a:spLocks noChangeAspect="1"/>
          </p:cNvSpPr>
          <p:nvPr/>
        </p:nvSpPr>
        <p:spPr>
          <a:xfrm>
            <a:off x="5189533" y="1522535"/>
            <a:ext cx="897840" cy="774000"/>
          </a:xfrm>
          <a:prstGeom prst="triangle">
            <a:avLst/>
          </a:prstGeom>
          <a:solidFill>
            <a:srgbClr val="169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等腰三角形 174"/>
          <p:cNvSpPr>
            <a:spLocks noChangeAspect="1"/>
          </p:cNvSpPr>
          <p:nvPr/>
        </p:nvSpPr>
        <p:spPr>
          <a:xfrm flipV="1">
            <a:off x="3853003" y="152253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等腰三角形 175"/>
          <p:cNvSpPr>
            <a:spLocks noChangeAspect="1"/>
          </p:cNvSpPr>
          <p:nvPr/>
        </p:nvSpPr>
        <p:spPr>
          <a:xfrm flipV="1">
            <a:off x="4744023" y="1522535"/>
            <a:ext cx="897840" cy="774000"/>
          </a:xfrm>
          <a:prstGeom prst="triangle">
            <a:avLst/>
          </a:prstGeom>
          <a:solidFill>
            <a:srgbClr val="B3D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等腰三角形 176"/>
          <p:cNvSpPr>
            <a:spLocks noChangeAspect="1"/>
          </p:cNvSpPr>
          <p:nvPr/>
        </p:nvSpPr>
        <p:spPr>
          <a:xfrm flipV="1">
            <a:off x="5635043" y="1522535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等腰三角形 186"/>
          <p:cNvSpPr>
            <a:spLocks noChangeAspect="1"/>
          </p:cNvSpPr>
          <p:nvPr/>
        </p:nvSpPr>
        <p:spPr>
          <a:xfrm>
            <a:off x="5654165" y="2294295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等腰三角形 188"/>
          <p:cNvSpPr>
            <a:spLocks noChangeAspect="1"/>
          </p:cNvSpPr>
          <p:nvPr/>
        </p:nvSpPr>
        <p:spPr>
          <a:xfrm flipV="1">
            <a:off x="5206685" y="229429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等腰三角形 189"/>
          <p:cNvSpPr>
            <a:spLocks noChangeAspect="1"/>
          </p:cNvSpPr>
          <p:nvPr/>
        </p:nvSpPr>
        <p:spPr>
          <a:xfrm flipV="1">
            <a:off x="6100785" y="2294295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等腰三角形 190"/>
          <p:cNvSpPr>
            <a:spLocks noChangeAspect="1"/>
          </p:cNvSpPr>
          <p:nvPr/>
        </p:nvSpPr>
        <p:spPr>
          <a:xfrm flipV="1">
            <a:off x="6997383" y="2294295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等腰三角形 193"/>
          <p:cNvSpPr>
            <a:spLocks noChangeAspect="1"/>
          </p:cNvSpPr>
          <p:nvPr/>
        </p:nvSpPr>
        <p:spPr>
          <a:xfrm flipV="1">
            <a:off x="4315083" y="2294295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等腰三角形 202"/>
          <p:cNvSpPr>
            <a:spLocks noChangeAspect="1"/>
          </p:cNvSpPr>
          <p:nvPr/>
        </p:nvSpPr>
        <p:spPr>
          <a:xfrm flipV="1">
            <a:off x="5652662" y="3063431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等腰三角形 204"/>
          <p:cNvSpPr>
            <a:spLocks noChangeAspect="1"/>
          </p:cNvSpPr>
          <p:nvPr/>
        </p:nvSpPr>
        <p:spPr>
          <a:xfrm flipH="1">
            <a:off x="9171568" y="748836"/>
            <a:ext cx="897840" cy="774000"/>
          </a:xfrm>
          <a:prstGeom prst="triangle">
            <a:avLst/>
          </a:prstGeom>
          <a:solidFill>
            <a:srgbClr val="69B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等腰三角形 205"/>
          <p:cNvSpPr>
            <a:spLocks noChangeAspect="1"/>
          </p:cNvSpPr>
          <p:nvPr/>
        </p:nvSpPr>
        <p:spPr>
          <a:xfrm flipH="1">
            <a:off x="8274970" y="748836"/>
            <a:ext cx="897840" cy="774000"/>
          </a:xfrm>
          <a:prstGeom prst="triangle">
            <a:avLst/>
          </a:prstGeom>
          <a:solidFill>
            <a:srgbClr val="AACB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等腰三角形 206"/>
          <p:cNvSpPr>
            <a:spLocks noChangeAspect="1"/>
          </p:cNvSpPr>
          <p:nvPr/>
        </p:nvSpPr>
        <p:spPr>
          <a:xfrm flipH="1" flipV="1">
            <a:off x="8724948" y="748836"/>
            <a:ext cx="897840" cy="774000"/>
          </a:xfrm>
          <a:prstGeom prst="triangle">
            <a:avLst/>
          </a:prstGeom>
          <a:solidFill>
            <a:srgbClr val="CBD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等腰三角形 207"/>
          <p:cNvSpPr>
            <a:spLocks noChangeAspect="1"/>
          </p:cNvSpPr>
          <p:nvPr/>
        </p:nvSpPr>
        <p:spPr>
          <a:xfrm flipH="1" flipV="1">
            <a:off x="7828350" y="748836"/>
            <a:ext cx="897840" cy="774000"/>
          </a:xfrm>
          <a:prstGeom prst="triangle">
            <a:avLst/>
          </a:prstGeom>
          <a:solidFill>
            <a:srgbClr val="D3E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主题-刘珊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7C445"/>
      </a:accent1>
      <a:accent2>
        <a:srgbClr val="52782A"/>
      </a:accent2>
      <a:accent3>
        <a:srgbClr val="C4AD45"/>
      </a:accent3>
      <a:accent4>
        <a:srgbClr val="786A2A"/>
      </a:accent4>
      <a:accent5>
        <a:srgbClr val="3B3B3B"/>
      </a:accent5>
      <a:accent6>
        <a:srgbClr val="C4C4C4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主题-刘珊1">
    <a:dk1>
      <a:srgbClr val="000000"/>
    </a:dk1>
    <a:lt1>
      <a:srgbClr val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1022</Words>
  <Application>Microsoft Office PowerPoint</Application>
  <PresentationFormat>自定义</PresentationFormat>
  <Paragraphs>297</Paragraphs>
  <Slides>35</Slides>
  <Notes>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Sky123.Org</cp:lastModifiedBy>
  <cp:revision>125</cp:revision>
  <dcterms:created xsi:type="dcterms:W3CDTF">2016-04-26T13:49:00Z</dcterms:created>
  <dcterms:modified xsi:type="dcterms:W3CDTF">2018-02-11T06:23:42Z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