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handoutMasterIdLst>
    <p:handoutMasterId r:id="rId39"/>
  </p:handoutMasterIdLst>
  <p:sldIdLst>
    <p:sldId id="1026" r:id="rId2"/>
    <p:sldId id="1015" r:id="rId3"/>
    <p:sldId id="1042" r:id="rId4"/>
    <p:sldId id="1056" r:id="rId5"/>
    <p:sldId id="1057" r:id="rId6"/>
    <p:sldId id="1046" r:id="rId7"/>
    <p:sldId id="1044" r:id="rId8"/>
    <p:sldId id="1049" r:id="rId9"/>
    <p:sldId id="1043" r:id="rId10"/>
    <p:sldId id="1045" r:id="rId11"/>
    <p:sldId id="1070" r:id="rId12"/>
    <p:sldId id="1071" r:id="rId13"/>
    <p:sldId id="1072" r:id="rId14"/>
    <p:sldId id="1073" r:id="rId15"/>
    <p:sldId id="1047" r:id="rId16"/>
    <p:sldId id="1048" r:id="rId17"/>
    <p:sldId id="1058" r:id="rId18"/>
    <p:sldId id="1059" r:id="rId19"/>
    <p:sldId id="1068" r:id="rId20"/>
    <p:sldId id="1069" r:id="rId21"/>
    <p:sldId id="1050" r:id="rId22"/>
    <p:sldId id="1051" r:id="rId23"/>
    <p:sldId id="1052" r:id="rId24"/>
    <p:sldId id="1060" r:id="rId25"/>
    <p:sldId id="1066" r:id="rId26"/>
    <p:sldId id="1067" r:id="rId27"/>
    <p:sldId id="1061" r:id="rId28"/>
    <p:sldId id="1053" r:id="rId29"/>
    <p:sldId id="1054" r:id="rId30"/>
    <p:sldId id="1055" r:id="rId31"/>
    <p:sldId id="1062" r:id="rId32"/>
    <p:sldId id="1063" r:id="rId33"/>
    <p:sldId id="1064" r:id="rId34"/>
    <p:sldId id="1075" r:id="rId35"/>
    <p:sldId id="1065" r:id="rId36"/>
    <p:sldId id="1027" r:id="rId37"/>
  </p:sldIdLst>
  <p:sldSz cx="12196763" cy="6858000"/>
  <p:notesSz cx="6858000" cy="9144000"/>
  <p:defaultTextStyle>
    <a:defPPr>
      <a:defRPr lang="zh-CN"/>
    </a:defPPr>
    <a:lvl1pPr marL="0" lvl="0"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Font typeface="Arial" panose="020B0604020202020204" pitchFamily="34" charset="0"/>
      <a:buNone/>
      <a:defRPr sz="1800" b="0" i="0" u="none" kern="1200" baseline="0">
        <a:solidFill>
          <a:schemeClr val="tx1"/>
        </a:solidFill>
        <a:latin typeface="Arial" panose="020B060402020202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C2D5"/>
    <a:srgbClr val="F8F8F8"/>
    <a:srgbClr val="006BBC"/>
    <a:srgbClr val="EAEAEA"/>
    <a:srgbClr val="DDDDDD"/>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3"/>
    <p:restoredTop sz="49635"/>
  </p:normalViewPr>
  <p:slideViewPr>
    <p:cSldViewPr snapToObjects="1" showGuides="1">
      <p:cViewPr>
        <p:scale>
          <a:sx n="70" d="100"/>
          <a:sy n="70" d="100"/>
        </p:scale>
        <p:origin x="-888" y="-516"/>
      </p:cViewPr>
      <p:guideLst>
        <p:guide orient="horz" pos="2110"/>
        <p:guide pos="3841"/>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p>
            <a:pPr lvl="0" algn="r" eaLnBrk="1" fontAlgn="base" hangingPunct="1"/>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t>‹#›</a:t>
            </a:fld>
            <a:endParaRPr lang="zh-CN" altLang="en-US" sz="1200" strike="noStrike" noProof="1"/>
          </a:p>
        </p:txBody>
      </p:sp>
    </p:spTree>
    <p:extLst>
      <p:ext uri="{BB962C8B-B14F-4D97-AF65-F5344CB8AC3E}">
        <p14:creationId xmlns:p14="http://schemas.microsoft.com/office/powerpoint/2010/main" val="10283971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eaLnBrk="0" hangingPunct="0">
              <a:defRPr sz="1200"/>
            </a:lvl1pPr>
          </a:lstStyle>
          <a:p>
            <a:pPr marL="0" marR="0" lvl="0" indent="0" algn="l" defTabSz="914400" rtl="0" eaLnBrk="0" fontAlgn="base" latinLnBrk="0" hangingPunct="0">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eaLnBrk="0" hangingPunct="0">
              <a:defRPr sz="1200"/>
            </a:lvl1pPr>
          </a:lstStyle>
          <a:p>
            <a:pPr marL="0" marR="0" lvl="0" indent="0" algn="r" defTabSz="914400" rtl="0" eaLnBrk="0" fontAlgn="base" latinLnBrk="0" hangingPunct="0">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148" name="Rectangle 4"/>
          <p:cNvSpPr>
            <a:spLocks noGrp="1" noRot="1" noChangeAspect="1"/>
          </p:cNvSpPr>
          <p:nvPr>
            <p:ph type="sldImg"/>
          </p:nvPr>
        </p:nvSpPr>
        <p:spPr>
          <a:xfrm>
            <a:off x="1143000" y="685800"/>
            <a:ext cx="4572000" cy="3429000"/>
          </a:xfrm>
          <a:prstGeom prst="rect">
            <a:avLst/>
          </a:prstGeom>
          <a:noFill/>
          <a:ln w="9525">
            <a:noFill/>
          </a:ln>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marL="0" marR="0" lvl="0" indent="0" algn="l" defTabSz="914400" rtl="0" eaLnBrk="0" fontAlgn="base" latinLnBrk="0" hangingPunct="0">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单击此处编辑母版文本样式</a:t>
            </a:r>
          </a:p>
          <a:p>
            <a:pPr marL="457200" marR="0" lvl="1" indent="0" algn="l" defTabSz="914400" rtl="0" eaLnBrk="0" fontAlgn="base" latinLnBrk="0" hangingPunct="0">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第二级</a:t>
            </a:r>
          </a:p>
          <a:p>
            <a:pPr marL="914400" marR="0" lvl="2" indent="0" algn="l" defTabSz="914400" rtl="0" eaLnBrk="0" fontAlgn="base" latinLnBrk="0" hangingPunct="0">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第三级</a:t>
            </a:r>
          </a:p>
          <a:p>
            <a:pPr marL="1371600" marR="0" lvl="3" indent="0" algn="l" defTabSz="914400" rtl="0" eaLnBrk="0" fontAlgn="base" latinLnBrk="0" hangingPunct="0">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第四级</a:t>
            </a:r>
          </a:p>
          <a:p>
            <a:pPr marL="1828800" marR="0" lvl="4" indent="0" algn="l" defTabSz="914400" rtl="0" eaLnBrk="0" fontAlgn="base" latinLnBrk="0" hangingPunct="0">
              <a:spcBef>
                <a:spcPct val="30000"/>
              </a:spcBef>
              <a:spcAft>
                <a:spcPct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Calibri" panose="020F0502020204030204" pitchFamily="34" charset="0"/>
                <a:ea typeface="宋体" panose="02010600030101010101" pitchFamily="2" charset="-122"/>
                <a:cs typeface="+mn-cs"/>
              </a:rPr>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eaLnBrk="0" hangingPunct="0">
              <a:defRPr sz="1200"/>
            </a:lvl1pPr>
          </a:lstStyle>
          <a:p>
            <a:pPr marL="0" marR="0" lvl="0" indent="0" algn="l" defTabSz="914400" rtl="0" eaLnBrk="0" fontAlgn="base" latinLnBrk="0" hangingPunct="0">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lvl="0" algn="r" fontAlgn="base"/>
            <a:fld id="{9A0DB2DC-4C9A-4742-B13C-FB6460FD3503}" type="slidenum">
              <a:rPr lang="zh-CN" altLang="en-US" sz="1200" strike="noStrike" noProof="1" dirty="0">
                <a:latin typeface="Arial" panose="020B0604020202020204" pitchFamily="34" charset="0"/>
                <a:ea typeface="宋体" panose="02010600030101010101" pitchFamily="2" charset="-122"/>
                <a:cs typeface="+mn-ea"/>
              </a:rPr>
              <a:t>‹#›</a:t>
            </a:fld>
            <a:endParaRPr lang="en-US" altLang="zh-CN" sz="1200" strike="noStrike" noProof="1"/>
          </a:p>
        </p:txBody>
      </p:sp>
    </p:spTree>
    <p:extLst>
      <p:ext uri="{BB962C8B-B14F-4D97-AF65-F5344CB8AC3E}">
        <p14:creationId xmlns:p14="http://schemas.microsoft.com/office/powerpoint/2010/main" val="626022338"/>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幻灯片图像占位符 1"/>
          <p:cNvSpPr>
            <a:spLocks noGrp="1" noRot="1" noChangeAspect="1" noTextEdit="1"/>
          </p:cNvSpPr>
          <p:nvPr>
            <p:ph type="sldImg"/>
          </p:nvPr>
        </p:nvSpPr>
        <p:spPr>
          <a:xfrm>
            <a:off x="381000" y="685800"/>
            <a:ext cx="6096000" cy="3429000"/>
          </a:xfrm>
        </p:spPr>
      </p:sp>
      <p:sp>
        <p:nvSpPr>
          <p:cNvPr id="8194" name="备注占位符 2"/>
          <p:cNvSpPr>
            <a:spLocks noGrp="1"/>
          </p:cNvSpPr>
          <p:nvPr>
            <p:ph type="body"/>
          </p:nvPr>
        </p:nvSpPr>
        <p:spPr/>
        <p:txBody>
          <a:bodyPr wrap="square" lIns="91440" tIns="45720" rIns="91440" bIns="45720" anchor="ctr"/>
          <a:lstStyle/>
          <a:p>
            <a:pPr lvl="0"/>
            <a:r>
              <a:rPr lang="zh-CN" altLang="en-US" dirty="0"/>
              <a:t>更多模板请关注：https://haosc.taobao.com</a:t>
            </a:r>
          </a:p>
        </p:txBody>
      </p:sp>
      <p:sp>
        <p:nvSpPr>
          <p:cNvPr id="819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t>1</a:t>
            </a:fld>
            <a:endParaRPr lang="zh-CN" alt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幻灯片图像占位符 1"/>
          <p:cNvSpPr>
            <a:spLocks noGrp="1" noRot="1" noChangeAspect="1" noTextEdit="1"/>
          </p:cNvSpPr>
          <p:nvPr>
            <p:ph type="sldImg"/>
          </p:nvPr>
        </p:nvSpPr>
        <p:spPr>
          <a:xfrm>
            <a:off x="381000" y="685800"/>
            <a:ext cx="6096000" cy="3429000"/>
          </a:xfrm>
        </p:spPr>
      </p:sp>
      <p:sp>
        <p:nvSpPr>
          <p:cNvPr id="11266" name="备注占位符 2"/>
          <p:cNvSpPr>
            <a:spLocks noGrp="1"/>
          </p:cNvSpPr>
          <p:nvPr>
            <p:ph type="body"/>
          </p:nvPr>
        </p:nvSpPr>
        <p:spPr/>
        <p:txBody>
          <a:bodyPr wrap="square" lIns="91440" tIns="45720" rIns="91440" bIns="45720" anchor="ctr"/>
          <a:lstStyle/>
          <a:p>
            <a:pPr lvl="0"/>
            <a:endParaRPr lang="zh-CN" altLang="en-US" dirty="0"/>
          </a:p>
        </p:txBody>
      </p:sp>
      <p:sp>
        <p:nvSpPr>
          <p:cNvPr id="1126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t>2</a:t>
            </a:fld>
            <a:endParaRPr lang="zh-CN" altLang="en-US" sz="12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noTextEdit="1"/>
          </p:cNvSpPr>
          <p:nvPr>
            <p:ph type="sldImg"/>
          </p:nvPr>
        </p:nvSpPr>
        <p:spPr>
          <a:xfrm>
            <a:off x="381000" y="685800"/>
            <a:ext cx="6096000" cy="3429000"/>
          </a:xfrm>
        </p:spPr>
      </p:sp>
      <p:sp>
        <p:nvSpPr>
          <p:cNvPr id="16386" name="备注占位符 2"/>
          <p:cNvSpPr>
            <a:spLocks noGrp="1"/>
          </p:cNvSpPr>
          <p:nvPr>
            <p:ph type="body"/>
          </p:nvPr>
        </p:nvSpPr>
        <p:spPr/>
        <p:txBody>
          <a:bodyPr wrap="square" lIns="91440" tIns="45720" rIns="91440" bIns="45720" anchor="ctr"/>
          <a:lstStyle/>
          <a:p>
            <a:pPr lvl="0"/>
            <a:endParaRPr lang="zh-CN" altLang="en-US" dirty="0"/>
          </a:p>
        </p:txBody>
      </p:sp>
      <p:sp>
        <p:nvSpPr>
          <p:cNvPr id="1638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4</a:t>
            </a:fld>
            <a:endParaRPr lang="zh-CN" altLang="en-US" sz="1200" dirty="0">
              <a:solidFill>
                <a:srgbClr val="000000"/>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TextEdit="1"/>
          </p:cNvSpPr>
          <p:nvPr>
            <p:ph type="sldImg"/>
          </p:nvPr>
        </p:nvSpPr>
        <p:spPr>
          <a:xfrm>
            <a:off x="381000" y="685800"/>
            <a:ext cx="6096000" cy="3429000"/>
          </a:xfrm>
        </p:spPr>
      </p:sp>
      <p:sp>
        <p:nvSpPr>
          <p:cNvPr id="18434" name="备注占位符 2"/>
          <p:cNvSpPr>
            <a:spLocks noGrp="1"/>
          </p:cNvSpPr>
          <p:nvPr>
            <p:ph type="body"/>
          </p:nvPr>
        </p:nvSpPr>
        <p:spPr/>
        <p:txBody>
          <a:bodyPr wrap="square" lIns="91440" tIns="45720" rIns="91440" bIns="45720" anchor="ctr"/>
          <a:lstStyle/>
          <a:p>
            <a:pPr lvl="0"/>
            <a:endParaRPr lang="zh-CN" altLang="en-US" dirty="0"/>
          </a:p>
        </p:txBody>
      </p:sp>
      <p:sp>
        <p:nvSpPr>
          <p:cNvPr id="1843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5</a:t>
            </a:fld>
            <a:endParaRPr lang="zh-CN" altLang="en-US" sz="1200" dirty="0">
              <a:solidFill>
                <a:srgbClr val="000000"/>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TextEdit="1"/>
          </p:cNvSpPr>
          <p:nvPr>
            <p:ph type="sldImg"/>
          </p:nvPr>
        </p:nvSpPr>
        <p:spPr>
          <a:xfrm>
            <a:off x="381000" y="685800"/>
            <a:ext cx="6096000" cy="3429000"/>
          </a:xfrm>
        </p:spPr>
      </p:sp>
      <p:sp>
        <p:nvSpPr>
          <p:cNvPr id="20482" name="备注占位符 2"/>
          <p:cNvSpPr>
            <a:spLocks noGrp="1"/>
          </p:cNvSpPr>
          <p:nvPr>
            <p:ph type="body"/>
          </p:nvPr>
        </p:nvSpPr>
        <p:spPr/>
        <p:txBody>
          <a:bodyPr wrap="square" lIns="91440" tIns="45720" rIns="91440" bIns="45720" anchor="ctr"/>
          <a:lstStyle/>
          <a:p>
            <a:pPr lvl="0"/>
            <a:endParaRPr lang="zh-CN" altLang="en-US" dirty="0"/>
          </a:p>
        </p:txBody>
      </p:sp>
      <p:sp>
        <p:nvSpPr>
          <p:cNvPr id="2048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6</a:t>
            </a:fld>
            <a:endParaRPr lang="zh-CN" altLang="en-US" sz="1200" dirty="0">
              <a:solidFill>
                <a:srgbClr val="000000"/>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TextEdit="1"/>
          </p:cNvSpPr>
          <p:nvPr>
            <p:ph type="sldImg"/>
          </p:nvPr>
        </p:nvSpPr>
        <p:spPr>
          <a:xfrm>
            <a:off x="381000" y="685800"/>
            <a:ext cx="6096000" cy="3429000"/>
          </a:xfrm>
        </p:spPr>
      </p:sp>
      <p:sp>
        <p:nvSpPr>
          <p:cNvPr id="22530" name="备注占位符 2"/>
          <p:cNvSpPr>
            <a:spLocks noGrp="1"/>
          </p:cNvSpPr>
          <p:nvPr>
            <p:ph type="body"/>
          </p:nvPr>
        </p:nvSpPr>
        <p:spPr/>
        <p:txBody>
          <a:bodyPr wrap="square" lIns="91440" tIns="45720" rIns="91440" bIns="45720" anchor="ctr"/>
          <a:lstStyle/>
          <a:p>
            <a:pPr lvl="0"/>
            <a:endParaRPr lang="zh-CN" altLang="en-US" dirty="0"/>
          </a:p>
        </p:txBody>
      </p:sp>
      <p:sp>
        <p:nvSpPr>
          <p:cNvPr id="2253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7</a:t>
            </a:fld>
            <a:endParaRPr lang="zh-CN" altLang="en-US" sz="1200" dirty="0">
              <a:solidFill>
                <a:srgbClr val="000000"/>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TextEdit="1"/>
          </p:cNvSpPr>
          <p:nvPr>
            <p:ph type="sldImg"/>
          </p:nvPr>
        </p:nvSpPr>
        <p:spPr>
          <a:xfrm>
            <a:off x="381000" y="685800"/>
            <a:ext cx="6096000" cy="3429000"/>
          </a:xfrm>
        </p:spPr>
      </p:sp>
      <p:sp>
        <p:nvSpPr>
          <p:cNvPr id="24578" name="备注占位符 2"/>
          <p:cNvSpPr>
            <a:spLocks noGrp="1"/>
          </p:cNvSpPr>
          <p:nvPr>
            <p:ph type="body"/>
          </p:nvPr>
        </p:nvSpPr>
        <p:spPr/>
        <p:txBody>
          <a:bodyPr wrap="square" lIns="91440" tIns="45720" rIns="91440" bIns="45720" anchor="ctr"/>
          <a:lstStyle/>
          <a:p>
            <a:pPr lvl="0"/>
            <a:endParaRPr lang="zh-CN" altLang="en-US" dirty="0"/>
          </a:p>
        </p:txBody>
      </p:sp>
      <p:sp>
        <p:nvSpPr>
          <p:cNvPr id="2457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8</a:t>
            </a:fld>
            <a:endParaRPr lang="zh-CN" altLang="en-US" sz="1200" dirty="0">
              <a:solidFill>
                <a:srgbClr val="000000"/>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TextEdit="1"/>
          </p:cNvSpPr>
          <p:nvPr>
            <p:ph type="sldImg"/>
          </p:nvPr>
        </p:nvSpPr>
        <p:spPr>
          <a:xfrm>
            <a:off x="381000" y="685800"/>
            <a:ext cx="6096000" cy="3429000"/>
          </a:xfrm>
        </p:spPr>
      </p:sp>
      <p:sp>
        <p:nvSpPr>
          <p:cNvPr id="27650" name="备注占位符 2"/>
          <p:cNvSpPr>
            <a:spLocks noGrp="1"/>
          </p:cNvSpPr>
          <p:nvPr>
            <p:ph type="body"/>
          </p:nvPr>
        </p:nvSpPr>
        <p:spPr/>
        <p:txBody>
          <a:bodyPr wrap="square" lIns="91440" tIns="45720" rIns="91440" bIns="45720" anchor="ctr"/>
          <a:lstStyle/>
          <a:p>
            <a:pPr lvl="0"/>
            <a:endParaRPr lang="zh-CN" altLang="en-US" dirty="0"/>
          </a:p>
        </p:txBody>
      </p:sp>
      <p:sp>
        <p:nvSpPr>
          <p:cNvPr id="2765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10</a:t>
            </a:fld>
            <a:endParaRPr lang="zh-CN" altLang="en-US" sz="1200" dirty="0">
              <a:solidFill>
                <a:srgbClr val="000000"/>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幻灯片图像占位符 1"/>
          <p:cNvSpPr>
            <a:spLocks noGrp="1" noRot="1" noChangeAspect="1" noTextEdit="1"/>
          </p:cNvSpPr>
          <p:nvPr>
            <p:ph type="sldImg"/>
          </p:nvPr>
        </p:nvSpPr>
        <p:spPr>
          <a:xfrm>
            <a:off x="381000" y="685800"/>
            <a:ext cx="6096000" cy="3429000"/>
          </a:xfrm>
        </p:spPr>
      </p:sp>
      <p:sp>
        <p:nvSpPr>
          <p:cNvPr id="29698" name="备注占位符 2"/>
          <p:cNvSpPr>
            <a:spLocks noGrp="1"/>
          </p:cNvSpPr>
          <p:nvPr>
            <p:ph type="body"/>
          </p:nvPr>
        </p:nvSpPr>
        <p:spPr/>
        <p:txBody>
          <a:bodyPr wrap="square" lIns="91440" tIns="45720" rIns="91440" bIns="45720" anchor="ctr"/>
          <a:lstStyle/>
          <a:p>
            <a:pPr lvl="0"/>
            <a:endParaRPr lang="zh-CN" altLang="en-US" dirty="0"/>
          </a:p>
        </p:txBody>
      </p:sp>
      <p:sp>
        <p:nvSpPr>
          <p:cNvPr id="2969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11</a:t>
            </a:fld>
            <a:endParaRPr lang="zh-CN" altLang="en-US" sz="1200" dirty="0">
              <a:solidFill>
                <a:srgbClr val="000000"/>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幻灯片图像占位符 1"/>
          <p:cNvSpPr>
            <a:spLocks noGrp="1" noRot="1" noChangeAspect="1" noTextEdit="1"/>
          </p:cNvSpPr>
          <p:nvPr>
            <p:ph type="sldImg"/>
          </p:nvPr>
        </p:nvSpPr>
        <p:spPr>
          <a:xfrm>
            <a:off x="381000" y="685800"/>
            <a:ext cx="6096000" cy="3429000"/>
          </a:xfrm>
        </p:spPr>
      </p:sp>
      <p:sp>
        <p:nvSpPr>
          <p:cNvPr id="31746" name="备注占位符 2"/>
          <p:cNvSpPr>
            <a:spLocks noGrp="1"/>
          </p:cNvSpPr>
          <p:nvPr>
            <p:ph type="body"/>
          </p:nvPr>
        </p:nvSpPr>
        <p:spPr/>
        <p:txBody>
          <a:bodyPr wrap="square" lIns="91440" tIns="45720" rIns="91440" bIns="45720" anchor="ctr"/>
          <a:lstStyle/>
          <a:p>
            <a:pPr lvl="0"/>
            <a:endParaRPr lang="zh-CN" altLang="en-US" dirty="0"/>
          </a:p>
        </p:txBody>
      </p:sp>
      <p:sp>
        <p:nvSpPr>
          <p:cNvPr id="3174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12</a:t>
            </a:fld>
            <a:endParaRPr lang="zh-CN" altLang="en-US" sz="1200" dirty="0">
              <a:solidFill>
                <a:srgbClr val="000000"/>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幻灯片图像占位符 1"/>
          <p:cNvSpPr>
            <a:spLocks noGrp="1" noRot="1" noChangeAspect="1" noTextEdit="1"/>
          </p:cNvSpPr>
          <p:nvPr>
            <p:ph type="sldImg"/>
          </p:nvPr>
        </p:nvSpPr>
        <p:spPr>
          <a:xfrm>
            <a:off x="381000" y="685800"/>
            <a:ext cx="6096000" cy="3429000"/>
          </a:xfrm>
        </p:spPr>
      </p:sp>
      <p:sp>
        <p:nvSpPr>
          <p:cNvPr id="33794" name="备注占位符 2"/>
          <p:cNvSpPr>
            <a:spLocks noGrp="1"/>
          </p:cNvSpPr>
          <p:nvPr>
            <p:ph type="body"/>
          </p:nvPr>
        </p:nvSpPr>
        <p:spPr/>
        <p:txBody>
          <a:bodyPr wrap="square" lIns="91440" tIns="45720" rIns="91440" bIns="45720" anchor="ctr"/>
          <a:lstStyle/>
          <a:p>
            <a:pPr lvl="0"/>
            <a:endParaRPr lang="zh-CN" altLang="en-US" dirty="0"/>
          </a:p>
        </p:txBody>
      </p:sp>
      <p:sp>
        <p:nvSpPr>
          <p:cNvPr id="3379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13</a:t>
            </a:fld>
            <a:endParaRPr lang="zh-CN" altLang="en-US" sz="1200" dirty="0">
              <a:solidFill>
                <a:srgbClr val="000000"/>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幻灯片图像占位符 1"/>
          <p:cNvSpPr>
            <a:spLocks noGrp="1" noRot="1" noChangeAspect="1" noTextEdit="1"/>
          </p:cNvSpPr>
          <p:nvPr>
            <p:ph type="sldImg"/>
          </p:nvPr>
        </p:nvSpPr>
        <p:spPr>
          <a:xfrm>
            <a:off x="381000" y="685800"/>
            <a:ext cx="6096000" cy="3429000"/>
          </a:xfrm>
        </p:spPr>
      </p:sp>
      <p:sp>
        <p:nvSpPr>
          <p:cNvPr id="35842" name="备注占位符 2"/>
          <p:cNvSpPr>
            <a:spLocks noGrp="1"/>
          </p:cNvSpPr>
          <p:nvPr>
            <p:ph type="body"/>
          </p:nvPr>
        </p:nvSpPr>
        <p:spPr/>
        <p:txBody>
          <a:bodyPr wrap="square" lIns="91440" tIns="45720" rIns="91440" bIns="45720" anchor="ctr"/>
          <a:lstStyle/>
          <a:p>
            <a:pPr lvl="0"/>
            <a:endParaRPr lang="zh-CN" altLang="en-US" dirty="0"/>
          </a:p>
        </p:txBody>
      </p:sp>
      <p:sp>
        <p:nvSpPr>
          <p:cNvPr id="3584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14</a:t>
            </a:fld>
            <a:endParaRPr lang="zh-CN" altLang="en-US" sz="1200" dirty="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noTextEdit="1"/>
          </p:cNvSpPr>
          <p:nvPr>
            <p:ph type="sldImg"/>
          </p:nvPr>
        </p:nvSpPr>
        <p:spPr>
          <a:xfrm>
            <a:off x="381000" y="685800"/>
            <a:ext cx="6096000" cy="3429000"/>
          </a:xfrm>
        </p:spPr>
      </p:sp>
      <p:sp>
        <p:nvSpPr>
          <p:cNvPr id="38914" name="备注占位符 2"/>
          <p:cNvSpPr>
            <a:spLocks noGrp="1"/>
          </p:cNvSpPr>
          <p:nvPr>
            <p:ph type="body"/>
          </p:nvPr>
        </p:nvSpPr>
        <p:spPr/>
        <p:txBody>
          <a:bodyPr wrap="square" lIns="91440" tIns="45720" rIns="91440" bIns="45720" anchor="ctr"/>
          <a:lstStyle/>
          <a:p>
            <a:pPr lvl="0"/>
            <a:endParaRPr lang="zh-CN" altLang="en-US" dirty="0"/>
          </a:p>
        </p:txBody>
      </p:sp>
      <p:sp>
        <p:nvSpPr>
          <p:cNvPr id="3891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16</a:t>
            </a:fld>
            <a:endParaRPr lang="zh-CN" altLang="en-US" sz="1200" dirty="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TextEdit="1"/>
          </p:cNvSpPr>
          <p:nvPr>
            <p:ph type="sldImg"/>
          </p:nvPr>
        </p:nvSpPr>
        <p:spPr>
          <a:xfrm>
            <a:off x="381000" y="685800"/>
            <a:ext cx="6096000" cy="3429000"/>
          </a:xfrm>
        </p:spPr>
      </p:sp>
      <p:sp>
        <p:nvSpPr>
          <p:cNvPr id="40962" name="备注占位符 2"/>
          <p:cNvSpPr>
            <a:spLocks noGrp="1"/>
          </p:cNvSpPr>
          <p:nvPr>
            <p:ph type="body"/>
          </p:nvPr>
        </p:nvSpPr>
        <p:spPr/>
        <p:txBody>
          <a:bodyPr wrap="square" lIns="91440" tIns="45720" rIns="91440" bIns="45720" anchor="ctr"/>
          <a:lstStyle/>
          <a:p>
            <a:pPr lvl="0"/>
            <a:endParaRPr lang="zh-CN" altLang="en-US" dirty="0"/>
          </a:p>
        </p:txBody>
      </p:sp>
      <p:sp>
        <p:nvSpPr>
          <p:cNvPr id="4096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17</a:t>
            </a:fld>
            <a:endParaRPr lang="zh-CN" altLang="en-US" sz="1200" dirty="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TextEdit="1"/>
          </p:cNvSpPr>
          <p:nvPr>
            <p:ph type="sldImg"/>
          </p:nvPr>
        </p:nvSpPr>
        <p:spPr>
          <a:xfrm>
            <a:off x="381000" y="685800"/>
            <a:ext cx="6096000" cy="3429000"/>
          </a:xfrm>
        </p:spPr>
      </p:sp>
      <p:sp>
        <p:nvSpPr>
          <p:cNvPr id="43010" name="备注占位符 2"/>
          <p:cNvSpPr>
            <a:spLocks noGrp="1"/>
          </p:cNvSpPr>
          <p:nvPr>
            <p:ph type="body"/>
          </p:nvPr>
        </p:nvSpPr>
        <p:spPr/>
        <p:txBody>
          <a:bodyPr wrap="square" lIns="91440" tIns="45720" rIns="91440" bIns="45720" anchor="ctr"/>
          <a:lstStyle/>
          <a:p>
            <a:pPr lvl="0"/>
            <a:endParaRPr lang="zh-CN" altLang="en-US" dirty="0"/>
          </a:p>
        </p:txBody>
      </p:sp>
      <p:sp>
        <p:nvSpPr>
          <p:cNvPr id="4301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18</a:t>
            </a:fld>
            <a:endParaRPr lang="zh-CN" altLang="en-US" sz="1200" dirty="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TextEdit="1"/>
          </p:cNvSpPr>
          <p:nvPr>
            <p:ph type="sldImg"/>
          </p:nvPr>
        </p:nvSpPr>
        <p:spPr>
          <a:xfrm>
            <a:off x="381000" y="685800"/>
            <a:ext cx="6096000" cy="3429000"/>
          </a:xfrm>
        </p:spPr>
      </p:sp>
      <p:sp>
        <p:nvSpPr>
          <p:cNvPr id="45058" name="备注占位符 2"/>
          <p:cNvSpPr>
            <a:spLocks noGrp="1"/>
          </p:cNvSpPr>
          <p:nvPr>
            <p:ph type="body"/>
          </p:nvPr>
        </p:nvSpPr>
        <p:spPr/>
        <p:txBody>
          <a:bodyPr wrap="square" lIns="91440" tIns="45720" rIns="91440" bIns="45720" anchor="ctr"/>
          <a:lstStyle/>
          <a:p>
            <a:pPr lvl="0"/>
            <a:endParaRPr lang="zh-CN" altLang="en-US" dirty="0"/>
          </a:p>
        </p:txBody>
      </p:sp>
      <p:sp>
        <p:nvSpPr>
          <p:cNvPr id="4505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19</a:t>
            </a:fld>
            <a:endParaRPr lang="zh-CN" altLang="en-US" sz="1200" dirty="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TextEdit="1"/>
          </p:cNvSpPr>
          <p:nvPr>
            <p:ph type="sldImg"/>
          </p:nvPr>
        </p:nvSpPr>
        <p:spPr>
          <a:xfrm>
            <a:off x="381000" y="685800"/>
            <a:ext cx="6096000" cy="3429000"/>
          </a:xfrm>
        </p:spPr>
      </p:sp>
      <p:sp>
        <p:nvSpPr>
          <p:cNvPr id="47106" name="备注占位符 2"/>
          <p:cNvSpPr>
            <a:spLocks noGrp="1"/>
          </p:cNvSpPr>
          <p:nvPr>
            <p:ph type="body"/>
          </p:nvPr>
        </p:nvSpPr>
        <p:spPr/>
        <p:txBody>
          <a:bodyPr wrap="square" lIns="91440" tIns="45720" rIns="91440" bIns="45720" anchor="ctr"/>
          <a:lstStyle/>
          <a:p>
            <a:pPr lvl="0"/>
            <a:endParaRPr lang="zh-CN" altLang="en-US" dirty="0"/>
          </a:p>
        </p:txBody>
      </p:sp>
      <p:sp>
        <p:nvSpPr>
          <p:cNvPr id="4710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20</a:t>
            </a:fld>
            <a:endParaRPr lang="zh-CN" altLang="en-US" sz="1200" dirty="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TextEdit="1"/>
          </p:cNvSpPr>
          <p:nvPr>
            <p:ph type="sldImg"/>
          </p:nvPr>
        </p:nvSpPr>
        <p:spPr>
          <a:xfrm>
            <a:off x="381000" y="685800"/>
            <a:ext cx="6096000" cy="3429000"/>
          </a:xfrm>
        </p:spPr>
      </p:sp>
      <p:sp>
        <p:nvSpPr>
          <p:cNvPr id="50178" name="备注占位符 2"/>
          <p:cNvSpPr>
            <a:spLocks noGrp="1"/>
          </p:cNvSpPr>
          <p:nvPr>
            <p:ph type="body"/>
          </p:nvPr>
        </p:nvSpPr>
        <p:spPr/>
        <p:txBody>
          <a:bodyPr wrap="square" lIns="91440" tIns="45720" rIns="91440" bIns="45720" anchor="ctr"/>
          <a:lstStyle/>
          <a:p>
            <a:pPr lvl="0"/>
            <a:endParaRPr lang="zh-CN" altLang="en-US" dirty="0"/>
          </a:p>
        </p:txBody>
      </p:sp>
      <p:sp>
        <p:nvSpPr>
          <p:cNvPr id="5017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22</a:t>
            </a:fld>
            <a:endParaRPr lang="zh-CN" altLang="en-US" sz="1200" dirty="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幻灯片图像占位符 1"/>
          <p:cNvSpPr>
            <a:spLocks noGrp="1" noRot="1" noChangeAspect="1" noTextEdit="1"/>
          </p:cNvSpPr>
          <p:nvPr>
            <p:ph type="sldImg"/>
          </p:nvPr>
        </p:nvSpPr>
        <p:spPr>
          <a:xfrm>
            <a:off x="381000" y="685800"/>
            <a:ext cx="6096000" cy="3429000"/>
          </a:xfrm>
        </p:spPr>
      </p:sp>
      <p:sp>
        <p:nvSpPr>
          <p:cNvPr id="52226" name="备注占位符 2"/>
          <p:cNvSpPr>
            <a:spLocks noGrp="1"/>
          </p:cNvSpPr>
          <p:nvPr>
            <p:ph type="body"/>
          </p:nvPr>
        </p:nvSpPr>
        <p:spPr/>
        <p:txBody>
          <a:bodyPr wrap="square" lIns="91440" tIns="45720" rIns="91440" bIns="45720" anchor="ctr"/>
          <a:lstStyle/>
          <a:p>
            <a:pPr lvl="0"/>
            <a:endParaRPr lang="zh-CN" altLang="en-US" dirty="0"/>
          </a:p>
        </p:txBody>
      </p:sp>
      <p:sp>
        <p:nvSpPr>
          <p:cNvPr id="5222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23</a:t>
            </a:fld>
            <a:endParaRPr lang="zh-CN" altLang="en-US" sz="1200" dirty="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幻灯片图像占位符 1"/>
          <p:cNvSpPr>
            <a:spLocks noGrp="1" noRot="1" noChangeAspect="1" noTextEdit="1"/>
          </p:cNvSpPr>
          <p:nvPr>
            <p:ph type="sldImg"/>
          </p:nvPr>
        </p:nvSpPr>
        <p:spPr>
          <a:xfrm>
            <a:off x="381000" y="685800"/>
            <a:ext cx="6096000" cy="3429000"/>
          </a:xfrm>
        </p:spPr>
      </p:sp>
      <p:sp>
        <p:nvSpPr>
          <p:cNvPr id="54274" name="备注占位符 2"/>
          <p:cNvSpPr>
            <a:spLocks noGrp="1"/>
          </p:cNvSpPr>
          <p:nvPr>
            <p:ph type="body"/>
          </p:nvPr>
        </p:nvSpPr>
        <p:spPr/>
        <p:txBody>
          <a:bodyPr wrap="square" lIns="91440" tIns="45720" rIns="91440" bIns="45720" anchor="ctr"/>
          <a:lstStyle/>
          <a:p>
            <a:pPr lvl="0"/>
            <a:endParaRPr lang="zh-CN" altLang="en-US" dirty="0"/>
          </a:p>
        </p:txBody>
      </p:sp>
      <p:sp>
        <p:nvSpPr>
          <p:cNvPr id="5427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24</a:t>
            </a:fld>
            <a:endParaRPr lang="zh-CN" altLang="en-US" sz="1200" dirty="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幻灯片图像占位符 1"/>
          <p:cNvSpPr>
            <a:spLocks noGrp="1" noRot="1" noChangeAspect="1" noTextEdit="1"/>
          </p:cNvSpPr>
          <p:nvPr>
            <p:ph type="sldImg"/>
          </p:nvPr>
        </p:nvSpPr>
        <p:spPr>
          <a:xfrm>
            <a:off x="381000" y="685800"/>
            <a:ext cx="6096000" cy="3429000"/>
          </a:xfrm>
        </p:spPr>
      </p:sp>
      <p:sp>
        <p:nvSpPr>
          <p:cNvPr id="56322" name="备注占位符 2"/>
          <p:cNvSpPr>
            <a:spLocks noGrp="1"/>
          </p:cNvSpPr>
          <p:nvPr>
            <p:ph type="body"/>
          </p:nvPr>
        </p:nvSpPr>
        <p:spPr/>
        <p:txBody>
          <a:bodyPr wrap="square" lIns="91440" tIns="45720" rIns="91440" bIns="45720" anchor="ctr"/>
          <a:lstStyle/>
          <a:p>
            <a:pPr lvl="0"/>
            <a:endParaRPr lang="zh-CN" altLang="en-US" dirty="0"/>
          </a:p>
        </p:txBody>
      </p:sp>
      <p:sp>
        <p:nvSpPr>
          <p:cNvPr id="5632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25</a:t>
            </a:fld>
            <a:endParaRPr lang="zh-CN" altLang="en-US" sz="1200" dirty="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幻灯片图像占位符 1"/>
          <p:cNvSpPr>
            <a:spLocks noGrp="1" noRot="1" noChangeAspect="1" noTextEdit="1"/>
          </p:cNvSpPr>
          <p:nvPr>
            <p:ph type="sldImg"/>
          </p:nvPr>
        </p:nvSpPr>
        <p:spPr>
          <a:xfrm>
            <a:off x="381000" y="685800"/>
            <a:ext cx="6096000" cy="3429000"/>
          </a:xfrm>
        </p:spPr>
      </p:sp>
      <p:sp>
        <p:nvSpPr>
          <p:cNvPr id="58370" name="备注占位符 2"/>
          <p:cNvSpPr>
            <a:spLocks noGrp="1"/>
          </p:cNvSpPr>
          <p:nvPr>
            <p:ph type="body"/>
          </p:nvPr>
        </p:nvSpPr>
        <p:spPr/>
        <p:txBody>
          <a:bodyPr wrap="square" lIns="91440" tIns="45720" rIns="91440" bIns="45720" anchor="ctr"/>
          <a:lstStyle/>
          <a:p>
            <a:pPr lvl="0"/>
            <a:endParaRPr lang="zh-CN" altLang="en-US" dirty="0"/>
          </a:p>
        </p:txBody>
      </p:sp>
      <p:sp>
        <p:nvSpPr>
          <p:cNvPr id="5837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26</a:t>
            </a:fld>
            <a:endParaRPr lang="zh-CN" altLang="en-US" sz="1200" dirty="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幻灯片图像占位符 1"/>
          <p:cNvSpPr>
            <a:spLocks noGrp="1" noRot="1" noChangeAspect="1" noTextEdit="1"/>
          </p:cNvSpPr>
          <p:nvPr>
            <p:ph type="sldImg"/>
          </p:nvPr>
        </p:nvSpPr>
        <p:spPr>
          <a:xfrm>
            <a:off x="381000" y="685800"/>
            <a:ext cx="6096000" cy="3429000"/>
          </a:xfrm>
        </p:spPr>
      </p:sp>
      <p:sp>
        <p:nvSpPr>
          <p:cNvPr id="60418" name="备注占位符 2"/>
          <p:cNvSpPr>
            <a:spLocks noGrp="1"/>
          </p:cNvSpPr>
          <p:nvPr>
            <p:ph type="body"/>
          </p:nvPr>
        </p:nvSpPr>
        <p:spPr/>
        <p:txBody>
          <a:bodyPr wrap="square" lIns="91440" tIns="45720" rIns="91440" bIns="45720" anchor="ctr"/>
          <a:lstStyle/>
          <a:p>
            <a:pPr lvl="0"/>
            <a:endParaRPr lang="zh-CN" altLang="en-US" dirty="0"/>
          </a:p>
        </p:txBody>
      </p:sp>
      <p:sp>
        <p:nvSpPr>
          <p:cNvPr id="6041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27</a:t>
            </a:fld>
            <a:endParaRPr lang="zh-CN" altLang="en-US" sz="1200" dirty="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幻灯片图像占位符 1"/>
          <p:cNvSpPr>
            <a:spLocks noGrp="1" noRot="1" noChangeAspect="1" noTextEdit="1"/>
          </p:cNvSpPr>
          <p:nvPr>
            <p:ph type="sldImg"/>
          </p:nvPr>
        </p:nvSpPr>
        <p:spPr>
          <a:xfrm>
            <a:off x="381000" y="685800"/>
            <a:ext cx="6096000" cy="3429000"/>
          </a:xfrm>
        </p:spPr>
      </p:sp>
      <p:sp>
        <p:nvSpPr>
          <p:cNvPr id="63490" name="备注占位符 2"/>
          <p:cNvSpPr>
            <a:spLocks noGrp="1"/>
          </p:cNvSpPr>
          <p:nvPr>
            <p:ph type="body"/>
          </p:nvPr>
        </p:nvSpPr>
        <p:spPr/>
        <p:txBody>
          <a:bodyPr wrap="square" lIns="91440" tIns="45720" rIns="91440" bIns="45720" anchor="ctr"/>
          <a:lstStyle/>
          <a:p>
            <a:pPr lvl="0"/>
            <a:endParaRPr lang="zh-CN" altLang="en-US" dirty="0"/>
          </a:p>
        </p:txBody>
      </p:sp>
      <p:sp>
        <p:nvSpPr>
          <p:cNvPr id="6349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29</a:t>
            </a:fld>
            <a:endParaRPr lang="zh-CN" altLang="en-US" sz="1200" dirty="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幻灯片图像占位符 1"/>
          <p:cNvSpPr>
            <a:spLocks noGrp="1" noRot="1" noChangeAspect="1" noTextEdit="1"/>
          </p:cNvSpPr>
          <p:nvPr>
            <p:ph type="sldImg"/>
          </p:nvPr>
        </p:nvSpPr>
        <p:spPr>
          <a:xfrm>
            <a:off x="381000" y="685800"/>
            <a:ext cx="6096000" cy="3429000"/>
          </a:xfrm>
        </p:spPr>
      </p:sp>
      <p:sp>
        <p:nvSpPr>
          <p:cNvPr id="65538" name="备注占位符 2"/>
          <p:cNvSpPr>
            <a:spLocks noGrp="1"/>
          </p:cNvSpPr>
          <p:nvPr>
            <p:ph type="body"/>
          </p:nvPr>
        </p:nvSpPr>
        <p:spPr/>
        <p:txBody>
          <a:bodyPr wrap="square" lIns="91440" tIns="45720" rIns="91440" bIns="45720" anchor="ctr"/>
          <a:lstStyle/>
          <a:p>
            <a:pPr lvl="0"/>
            <a:endParaRPr lang="zh-CN" altLang="en-US" dirty="0"/>
          </a:p>
        </p:txBody>
      </p:sp>
      <p:sp>
        <p:nvSpPr>
          <p:cNvPr id="6553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30</a:t>
            </a:fld>
            <a:endParaRPr lang="zh-CN" altLang="en-US" sz="1200" dirty="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幻灯片图像占位符 1"/>
          <p:cNvSpPr>
            <a:spLocks noGrp="1" noRot="1" noChangeAspect="1" noTextEdit="1"/>
          </p:cNvSpPr>
          <p:nvPr>
            <p:ph type="sldImg"/>
          </p:nvPr>
        </p:nvSpPr>
        <p:spPr>
          <a:xfrm>
            <a:off x="381000" y="685800"/>
            <a:ext cx="6096000" cy="3429000"/>
          </a:xfrm>
        </p:spPr>
      </p:sp>
      <p:sp>
        <p:nvSpPr>
          <p:cNvPr id="67586" name="备注占位符 2"/>
          <p:cNvSpPr>
            <a:spLocks noGrp="1"/>
          </p:cNvSpPr>
          <p:nvPr>
            <p:ph type="body"/>
          </p:nvPr>
        </p:nvSpPr>
        <p:spPr/>
        <p:txBody>
          <a:bodyPr wrap="square" lIns="91440" tIns="45720" rIns="91440" bIns="45720" anchor="ctr"/>
          <a:lstStyle/>
          <a:p>
            <a:pPr lvl="0"/>
            <a:endParaRPr lang="zh-CN" altLang="en-US" dirty="0"/>
          </a:p>
        </p:txBody>
      </p:sp>
      <p:sp>
        <p:nvSpPr>
          <p:cNvPr id="6758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31</a:t>
            </a:fld>
            <a:endParaRPr lang="zh-CN" altLang="en-US" sz="1200" dirty="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幻灯片图像占位符 1"/>
          <p:cNvSpPr>
            <a:spLocks noGrp="1" noRot="1" noChangeAspect="1" noTextEdit="1"/>
          </p:cNvSpPr>
          <p:nvPr>
            <p:ph type="sldImg"/>
          </p:nvPr>
        </p:nvSpPr>
        <p:spPr>
          <a:xfrm>
            <a:off x="381000" y="685800"/>
            <a:ext cx="6096000" cy="3429000"/>
          </a:xfrm>
        </p:spPr>
      </p:sp>
      <p:sp>
        <p:nvSpPr>
          <p:cNvPr id="69634" name="备注占位符 2"/>
          <p:cNvSpPr>
            <a:spLocks noGrp="1"/>
          </p:cNvSpPr>
          <p:nvPr>
            <p:ph type="body"/>
          </p:nvPr>
        </p:nvSpPr>
        <p:spPr/>
        <p:txBody>
          <a:bodyPr wrap="square" lIns="91440" tIns="45720" rIns="91440" bIns="45720" anchor="ctr"/>
          <a:lstStyle/>
          <a:p>
            <a:pPr lvl="0"/>
            <a:endParaRPr lang="zh-CN" altLang="en-US" dirty="0"/>
          </a:p>
        </p:txBody>
      </p:sp>
      <p:sp>
        <p:nvSpPr>
          <p:cNvPr id="69635"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32</a:t>
            </a:fld>
            <a:endParaRPr lang="zh-CN" altLang="en-US" sz="1200" dirty="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幻灯片图像占位符 1"/>
          <p:cNvSpPr>
            <a:spLocks noGrp="1" noRot="1" noChangeAspect="1" noTextEdit="1"/>
          </p:cNvSpPr>
          <p:nvPr>
            <p:ph type="sldImg"/>
          </p:nvPr>
        </p:nvSpPr>
        <p:spPr>
          <a:xfrm>
            <a:off x="381000" y="685800"/>
            <a:ext cx="6096000" cy="3429000"/>
          </a:xfrm>
        </p:spPr>
      </p:sp>
      <p:sp>
        <p:nvSpPr>
          <p:cNvPr id="71682" name="备注占位符 2"/>
          <p:cNvSpPr>
            <a:spLocks noGrp="1"/>
          </p:cNvSpPr>
          <p:nvPr>
            <p:ph type="body"/>
          </p:nvPr>
        </p:nvSpPr>
        <p:spPr/>
        <p:txBody>
          <a:bodyPr wrap="square" lIns="91440" tIns="45720" rIns="91440" bIns="45720" anchor="ctr"/>
          <a:lstStyle/>
          <a:p>
            <a:pPr lvl="0"/>
            <a:endParaRPr lang="zh-CN" altLang="en-US" dirty="0"/>
          </a:p>
        </p:txBody>
      </p:sp>
      <p:sp>
        <p:nvSpPr>
          <p:cNvPr id="71683"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33</a:t>
            </a:fld>
            <a:endParaRPr lang="zh-CN" altLang="en-US" sz="1200" dirty="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幻灯片图像占位符 1"/>
          <p:cNvSpPr>
            <a:spLocks noGrp="1" noRot="1" noChangeAspect="1" noTextEdit="1"/>
          </p:cNvSpPr>
          <p:nvPr>
            <p:ph type="sldImg"/>
          </p:nvPr>
        </p:nvSpPr>
        <p:spPr>
          <a:xfrm>
            <a:off x="381000" y="685800"/>
            <a:ext cx="6096000" cy="3429000"/>
          </a:xfrm>
        </p:spPr>
      </p:sp>
      <p:sp>
        <p:nvSpPr>
          <p:cNvPr id="73730" name="备注占位符 2"/>
          <p:cNvSpPr>
            <a:spLocks noGrp="1"/>
          </p:cNvSpPr>
          <p:nvPr>
            <p:ph type="body"/>
          </p:nvPr>
        </p:nvSpPr>
        <p:spPr/>
        <p:txBody>
          <a:bodyPr wrap="square" lIns="91440" tIns="45720" rIns="91440" bIns="45720" anchor="ctr"/>
          <a:lstStyle/>
          <a:p>
            <a:pPr lvl="0"/>
            <a:endParaRPr lang="zh-CN" altLang="en-US" dirty="0"/>
          </a:p>
        </p:txBody>
      </p:sp>
      <p:sp>
        <p:nvSpPr>
          <p:cNvPr id="73731"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34</a:t>
            </a:fld>
            <a:endParaRPr lang="zh-CN" altLang="en-US" sz="1200" dirty="0">
              <a:solidFill>
                <a:srgbClr val="000000"/>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幻灯片图像占位符 1"/>
          <p:cNvSpPr>
            <a:spLocks noGrp="1" noRot="1" noChangeAspect="1" noTextEdit="1"/>
          </p:cNvSpPr>
          <p:nvPr>
            <p:ph type="sldImg"/>
          </p:nvPr>
        </p:nvSpPr>
        <p:spPr>
          <a:xfrm>
            <a:off x="381000" y="685800"/>
            <a:ext cx="6096000" cy="3429000"/>
          </a:xfrm>
        </p:spPr>
      </p:sp>
      <p:sp>
        <p:nvSpPr>
          <p:cNvPr id="75778" name="备注占位符 2"/>
          <p:cNvSpPr>
            <a:spLocks noGrp="1"/>
          </p:cNvSpPr>
          <p:nvPr>
            <p:ph type="body"/>
          </p:nvPr>
        </p:nvSpPr>
        <p:spPr/>
        <p:txBody>
          <a:bodyPr wrap="square" lIns="91440" tIns="45720" rIns="91440" bIns="45720" anchor="ctr"/>
          <a:lstStyle/>
          <a:p>
            <a:pPr lvl="0"/>
            <a:endParaRPr lang="zh-CN" altLang="en-US" dirty="0"/>
          </a:p>
        </p:txBody>
      </p:sp>
      <p:sp>
        <p:nvSpPr>
          <p:cNvPr id="75779"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solidFill>
                  <a:srgbClr val="000000"/>
                </a:solidFill>
              </a:rPr>
              <a:t>35</a:t>
            </a:fld>
            <a:endParaRPr lang="zh-CN" altLang="en-US" sz="1200" dirty="0">
              <a:solidFill>
                <a:srgbClr val="000000"/>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幻灯片图像占位符 1"/>
          <p:cNvSpPr>
            <a:spLocks noGrp="1" noRot="1" noChangeAspect="1" noTextEdit="1"/>
          </p:cNvSpPr>
          <p:nvPr>
            <p:ph type="sldImg"/>
          </p:nvPr>
        </p:nvSpPr>
        <p:spPr>
          <a:xfrm>
            <a:off x="381000" y="685800"/>
            <a:ext cx="6096000" cy="3429000"/>
          </a:xfrm>
        </p:spPr>
      </p:sp>
      <p:sp>
        <p:nvSpPr>
          <p:cNvPr id="77826" name="备注占位符 2"/>
          <p:cNvSpPr>
            <a:spLocks noGrp="1"/>
          </p:cNvSpPr>
          <p:nvPr>
            <p:ph type="body"/>
          </p:nvPr>
        </p:nvSpPr>
        <p:spPr/>
        <p:txBody>
          <a:bodyPr wrap="square" lIns="91440" tIns="45720" rIns="91440" bIns="45720" anchor="ctr"/>
          <a:lstStyle/>
          <a:p>
            <a:pPr lvl="0"/>
            <a:endParaRPr lang="zh-CN" altLang="en-US" dirty="0"/>
          </a:p>
        </p:txBody>
      </p:sp>
      <p:sp>
        <p:nvSpPr>
          <p:cNvPr id="77827" name="灯片编号占位符 3"/>
          <p:cNvSpPr txBox="1">
            <a:spLocks noGrp="1"/>
          </p:cNvSpPr>
          <p:nvPr>
            <p:ph type="sldNum" sz="quarter"/>
          </p:nvPr>
        </p:nvSpPr>
        <p:spPr>
          <a:xfrm>
            <a:off x="3884613" y="8685213"/>
            <a:ext cx="2971800" cy="457200"/>
          </a:xfrm>
          <a:prstGeom prst="rect">
            <a:avLst/>
          </a:prstGeom>
          <a:noFill/>
          <a:ln w="9525">
            <a:noFill/>
          </a:ln>
        </p:spPr>
        <p:txBody>
          <a:bodyPr wrap="square" lIns="91440" tIns="45720" rIns="91440" bIns="45720" anchor="b"/>
          <a:lstStyle/>
          <a:p>
            <a:pPr lvl="0" algn="r"/>
            <a:fld id="{9A0DB2DC-4C9A-4742-B13C-FB6460FD3503}" type="slidenum">
              <a:rPr lang="zh-CN" altLang="en-US" sz="1200" dirty="0"/>
              <a:t>36</a:t>
            </a:fld>
            <a:endParaRPr lang="zh-CN" altLang="en-US" sz="1200"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5" Type="http://schemas.openxmlformats.org/officeDocument/2006/relationships/image" Target="../media/image1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bg>
      <p:bgPr>
        <a:blipFill rotWithShape="0">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chemeClr val="accent1"/>
                </a:solidFill>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chemeClr val="accent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fontAlgn="base"/>
            <a:r>
              <a:rPr lang="zh-CN" altLang="en-US" strike="noStrike" noProof="1" smtClean="0"/>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fontAlgn="base"/>
            <a:r>
              <a:rPr lang="zh-CN" altLang="en-US" strike="noStrike" noProof="1"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2390775" y="612775"/>
            <a:ext cx="7318375" cy="4114800"/>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spcBef>
                <a:spcPct val="20000"/>
              </a:spcBef>
              <a:spcAft>
                <a:spcPct val="0"/>
              </a:spcAft>
              <a:buClrTx/>
              <a:buSzTx/>
              <a:buFontTx/>
              <a:buNone/>
              <a:defRPr/>
            </a:pPr>
            <a:endParaRPr kumimoji="0" lang="zh-CN" altLang="en-US" sz="3200" b="0" i="0" u="none" strike="noStrike" kern="0" cap="none" spc="0" normalizeH="0" baseline="0" noProof="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fontAlgn="base"/>
            <a:r>
              <a:rPr lang="zh-CN" altLang="en-US" strike="noStrike" noProof="1" smtClean="0"/>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609600" y="908050"/>
            <a:ext cx="8081963" cy="5218113"/>
          </a:xfrm>
        </p:spPr>
        <p:txBody>
          <a:bodyPr vert="eaVert"/>
          <a:lstStyle/>
          <a:p>
            <a:pPr lvl="0" fontAlgn="base"/>
            <a:r>
              <a:rPr lang="zh-CN" altLang="en-US" strike="noStrike" noProof="1" smtClean="0"/>
              <a:t>单击此处编辑母版文本样式</a:t>
            </a:r>
          </a:p>
          <a:p>
            <a:pPr lvl="1" fontAlgn="base"/>
            <a:r>
              <a:rPr lang="zh-CN" altLang="en-US" strike="noStrike" noProof="1" smtClean="0"/>
              <a:t>第二级</a:t>
            </a:r>
          </a:p>
          <a:p>
            <a:pPr lvl="2" fontAlgn="base"/>
            <a:r>
              <a:rPr lang="zh-CN" altLang="en-US" strike="noStrike" noProof="1" smtClean="0"/>
              <a:t>第三级</a:t>
            </a:r>
          </a:p>
          <a:p>
            <a:pPr lvl="3" fontAlgn="base"/>
            <a:r>
              <a:rPr lang="zh-CN" altLang="en-US" strike="noStrike" noProof="1" smtClean="0"/>
              <a:t>第四级</a:t>
            </a:r>
          </a:p>
          <a:p>
            <a:pPr lvl="4" fontAlgn="base"/>
            <a:r>
              <a:rPr lang="zh-CN" altLang="en-US" strike="noStrike" noProof="1" smtClean="0"/>
              <a:t>第五级</a:t>
            </a:r>
            <a:endParaRPr lang="zh-CN" altLang="en-US" strike="noStrike" noProof="1"/>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19" name="Picture 18" descr="PPECLOGO-eff2-1-3"/>
          <p:cNvPicPr>
            <a:picLocks noChangeAspect="1"/>
          </p:cNvPicPr>
          <p:nvPr userDrawn="1"/>
        </p:nvPicPr>
        <p:blipFill>
          <a:blip r:embed="rId3"/>
          <a:stretch>
            <a:fillRect/>
          </a:stretch>
        </p:blipFill>
        <p:spPr>
          <a:xfrm>
            <a:off x="9745663" y="3446463"/>
            <a:ext cx="280987" cy="236537"/>
          </a:xfrm>
          <a:prstGeom prst="rect">
            <a:avLst/>
          </a:prstGeom>
          <a:noFill/>
          <a:ln w="9525">
            <a:noFill/>
          </a:ln>
        </p:spPr>
      </p:pic>
      <p:pic>
        <p:nvPicPr>
          <p:cNvPr id="18" name="Picture 17" descr="PPECLOGO-eff2-1-3"/>
          <p:cNvPicPr>
            <a:picLocks noChangeAspect="1"/>
          </p:cNvPicPr>
          <p:nvPr userDrawn="1"/>
        </p:nvPicPr>
        <p:blipFill>
          <a:blip r:embed="rId3"/>
          <a:stretch>
            <a:fillRect/>
          </a:stretch>
        </p:blipFill>
        <p:spPr>
          <a:xfrm>
            <a:off x="9239250" y="2909888"/>
            <a:ext cx="360363" cy="301625"/>
          </a:xfrm>
          <a:prstGeom prst="rect">
            <a:avLst/>
          </a:prstGeom>
          <a:noFill/>
          <a:ln w="9525">
            <a:noFill/>
          </a:ln>
        </p:spPr>
      </p:pic>
      <p:pic>
        <p:nvPicPr>
          <p:cNvPr id="17" name="Picture 16" descr="PPECLOGO-eff2-1-4"/>
          <p:cNvPicPr>
            <a:picLocks noChangeAspect="1"/>
          </p:cNvPicPr>
          <p:nvPr userDrawn="1"/>
        </p:nvPicPr>
        <p:blipFill>
          <a:blip r:embed="rId4"/>
          <a:stretch>
            <a:fillRect/>
          </a:stretch>
        </p:blipFill>
        <p:spPr>
          <a:xfrm>
            <a:off x="8520113" y="3325813"/>
            <a:ext cx="703262" cy="585787"/>
          </a:xfrm>
          <a:prstGeom prst="rect">
            <a:avLst/>
          </a:prstGeom>
          <a:noFill/>
          <a:ln w="9525">
            <a:noFill/>
          </a:ln>
        </p:spPr>
      </p:pic>
      <p:pic>
        <p:nvPicPr>
          <p:cNvPr id="16" name="Picture 15" descr="PPECLOGO-eff2-1-3"/>
          <p:cNvPicPr>
            <a:picLocks noChangeAspect="1"/>
          </p:cNvPicPr>
          <p:nvPr userDrawn="1"/>
        </p:nvPicPr>
        <p:blipFill>
          <a:blip r:embed="rId3"/>
          <a:stretch>
            <a:fillRect/>
          </a:stretch>
        </p:blipFill>
        <p:spPr>
          <a:xfrm>
            <a:off x="3983038" y="2786063"/>
            <a:ext cx="438150" cy="365125"/>
          </a:xfrm>
          <a:prstGeom prst="rect">
            <a:avLst/>
          </a:prstGeom>
          <a:noFill/>
          <a:ln w="9525">
            <a:noFill/>
          </a:ln>
        </p:spPr>
      </p:pic>
      <p:pic>
        <p:nvPicPr>
          <p:cNvPr id="15" name="Picture 14" descr="PPECLOGO-eff2-1-2"/>
          <p:cNvPicPr>
            <a:picLocks noChangeAspect="1"/>
          </p:cNvPicPr>
          <p:nvPr userDrawn="1"/>
        </p:nvPicPr>
        <p:blipFill>
          <a:blip r:embed="rId5"/>
          <a:stretch>
            <a:fillRect/>
          </a:stretch>
        </p:blipFill>
        <p:spPr>
          <a:xfrm>
            <a:off x="2054225" y="2795588"/>
            <a:ext cx="1697038" cy="1428750"/>
          </a:xfrm>
          <a:prstGeom prst="rect">
            <a:avLst/>
          </a:prstGeom>
          <a:noFill/>
          <a:ln w="9525">
            <a:noFill/>
          </a:ln>
        </p:spPr>
      </p:pic>
      <p:pic>
        <p:nvPicPr>
          <p:cNvPr id="14" name="Picture 13" descr="PPECLOGO-eff-0-1"/>
          <p:cNvPicPr>
            <a:picLocks noChangeAspect="1"/>
          </p:cNvPicPr>
          <p:nvPr userDrawn="1"/>
        </p:nvPicPr>
        <p:blipFill>
          <a:blip r:embed="rId6"/>
          <a:stretch>
            <a:fillRect/>
          </a:stretch>
        </p:blipFill>
        <p:spPr>
          <a:xfrm>
            <a:off x="11255375" y="2365375"/>
            <a:ext cx="522288" cy="392113"/>
          </a:xfrm>
          <a:prstGeom prst="rect">
            <a:avLst/>
          </a:prstGeom>
          <a:noFill/>
          <a:ln w="9525">
            <a:noFill/>
          </a:ln>
        </p:spPr>
      </p:pic>
      <p:pic>
        <p:nvPicPr>
          <p:cNvPr id="13" name="Picture 12" descr="PPECLOGO-eff-0-1"/>
          <p:cNvPicPr>
            <a:picLocks noChangeAspect="1"/>
          </p:cNvPicPr>
          <p:nvPr userDrawn="1"/>
        </p:nvPicPr>
        <p:blipFill>
          <a:blip r:embed="rId6"/>
          <a:stretch>
            <a:fillRect/>
          </a:stretch>
        </p:blipFill>
        <p:spPr>
          <a:xfrm>
            <a:off x="7942263" y="3624263"/>
            <a:ext cx="522287" cy="393700"/>
          </a:xfrm>
          <a:prstGeom prst="rect">
            <a:avLst/>
          </a:prstGeom>
          <a:noFill/>
          <a:ln w="9525">
            <a:noFill/>
          </a:ln>
        </p:spPr>
      </p:pic>
      <p:pic>
        <p:nvPicPr>
          <p:cNvPr id="12" name="Picture 11" descr="PPECLOGO-eff-5-4"/>
          <p:cNvPicPr>
            <a:picLocks noChangeAspect="1"/>
          </p:cNvPicPr>
          <p:nvPr userDrawn="1"/>
        </p:nvPicPr>
        <p:blipFill>
          <a:blip r:embed="rId7"/>
          <a:stretch>
            <a:fillRect/>
          </a:stretch>
        </p:blipFill>
        <p:spPr>
          <a:xfrm>
            <a:off x="9885363" y="2725738"/>
            <a:ext cx="1117600" cy="850900"/>
          </a:xfrm>
          <a:prstGeom prst="rect">
            <a:avLst/>
          </a:prstGeom>
          <a:noFill/>
          <a:ln w="9525">
            <a:noFill/>
          </a:ln>
        </p:spPr>
      </p:pic>
      <p:pic>
        <p:nvPicPr>
          <p:cNvPr id="11" name="Picture 10" descr="PPECLOGO-eff-5-2"/>
          <p:cNvPicPr>
            <a:picLocks noChangeAspect="1"/>
          </p:cNvPicPr>
          <p:nvPr userDrawn="1"/>
        </p:nvPicPr>
        <p:blipFill>
          <a:blip r:embed="rId8"/>
          <a:stretch>
            <a:fillRect/>
          </a:stretch>
        </p:blipFill>
        <p:spPr>
          <a:xfrm>
            <a:off x="5353050" y="3446463"/>
            <a:ext cx="1833563" cy="1435100"/>
          </a:xfrm>
          <a:prstGeom prst="rect">
            <a:avLst/>
          </a:prstGeom>
          <a:noFill/>
          <a:ln w="9525">
            <a:noFill/>
          </a:ln>
        </p:spPr>
      </p:pic>
      <p:pic>
        <p:nvPicPr>
          <p:cNvPr id="10" name="Picture 9" descr="PPECLOGO-eff-5-4"/>
          <p:cNvPicPr>
            <a:picLocks noChangeAspect="1"/>
          </p:cNvPicPr>
          <p:nvPr userDrawn="1"/>
        </p:nvPicPr>
        <p:blipFill>
          <a:blip r:embed="rId9"/>
          <a:stretch>
            <a:fillRect/>
          </a:stretch>
        </p:blipFill>
        <p:spPr>
          <a:xfrm>
            <a:off x="3262313" y="3206750"/>
            <a:ext cx="1477962" cy="1123950"/>
          </a:xfrm>
          <a:prstGeom prst="rect">
            <a:avLst/>
          </a:prstGeom>
          <a:noFill/>
          <a:ln w="9525">
            <a:noFill/>
          </a:ln>
        </p:spPr>
      </p:pic>
      <p:pic>
        <p:nvPicPr>
          <p:cNvPr id="9" name="Picture 8" descr="PPECLOGO-eff-0-2"/>
          <p:cNvPicPr>
            <a:picLocks noChangeAspect="1"/>
          </p:cNvPicPr>
          <p:nvPr userDrawn="1"/>
        </p:nvPicPr>
        <p:blipFill>
          <a:blip r:embed="rId10"/>
          <a:stretch>
            <a:fillRect/>
          </a:stretch>
        </p:blipFill>
        <p:spPr>
          <a:xfrm>
            <a:off x="5278438" y="2574925"/>
            <a:ext cx="981075" cy="750888"/>
          </a:xfrm>
          <a:prstGeom prst="rect">
            <a:avLst/>
          </a:prstGeom>
          <a:noFill/>
          <a:ln w="9525">
            <a:noFill/>
          </a:ln>
        </p:spPr>
      </p:pic>
      <p:pic>
        <p:nvPicPr>
          <p:cNvPr id="8" name="Picture 6" descr="PPECLOGO-eff-0-1"/>
          <p:cNvPicPr>
            <a:picLocks noChangeAspect="1"/>
          </p:cNvPicPr>
          <p:nvPr userDrawn="1"/>
        </p:nvPicPr>
        <p:blipFill>
          <a:blip r:embed="rId11"/>
          <a:stretch>
            <a:fillRect/>
          </a:stretch>
        </p:blipFill>
        <p:spPr>
          <a:xfrm>
            <a:off x="7377113" y="2903538"/>
            <a:ext cx="400050" cy="303212"/>
          </a:xfrm>
          <a:prstGeom prst="rect">
            <a:avLst/>
          </a:prstGeom>
          <a:noFill/>
          <a:ln w="9525">
            <a:noFill/>
          </a:ln>
        </p:spPr>
      </p:pic>
      <p:pic>
        <p:nvPicPr>
          <p:cNvPr id="7" name="Picture 5" descr="PPECLOGO-eff-0-1"/>
          <p:cNvPicPr>
            <a:picLocks noChangeAspect="1"/>
          </p:cNvPicPr>
          <p:nvPr userDrawn="1"/>
        </p:nvPicPr>
        <p:blipFill>
          <a:blip r:embed="rId12"/>
          <a:stretch>
            <a:fillRect/>
          </a:stretch>
        </p:blipFill>
        <p:spPr>
          <a:xfrm>
            <a:off x="4467225" y="3770313"/>
            <a:ext cx="523875" cy="396875"/>
          </a:xfrm>
          <a:prstGeom prst="rect">
            <a:avLst/>
          </a:prstGeom>
          <a:noFill/>
          <a:ln w="9525">
            <a:noFill/>
          </a:ln>
        </p:spPr>
      </p:pic>
      <p:pic>
        <p:nvPicPr>
          <p:cNvPr id="6" name="Picture 4" descr="PPECLOGO-eff-0-3"/>
          <p:cNvPicPr>
            <a:picLocks noChangeAspect="1"/>
          </p:cNvPicPr>
          <p:nvPr userDrawn="1"/>
        </p:nvPicPr>
        <p:blipFill>
          <a:blip r:embed="rId13"/>
          <a:stretch>
            <a:fillRect/>
          </a:stretch>
        </p:blipFill>
        <p:spPr>
          <a:xfrm>
            <a:off x="1039813" y="1447800"/>
            <a:ext cx="3014662" cy="2376488"/>
          </a:xfrm>
          <a:prstGeom prst="rect">
            <a:avLst/>
          </a:prstGeom>
          <a:noFill/>
          <a:ln w="9525">
            <a:noFill/>
          </a:ln>
        </p:spPr>
      </p:pic>
      <p:pic>
        <p:nvPicPr>
          <p:cNvPr id="5" name="Picture 3" descr="PPECLOGO-eff-0-2"/>
          <p:cNvPicPr>
            <a:picLocks noChangeAspect="1"/>
          </p:cNvPicPr>
          <p:nvPr userDrawn="1"/>
        </p:nvPicPr>
        <p:blipFill>
          <a:blip r:embed="rId14"/>
          <a:stretch>
            <a:fillRect/>
          </a:stretch>
        </p:blipFill>
        <p:spPr>
          <a:xfrm>
            <a:off x="8431213" y="2757488"/>
            <a:ext cx="1095375" cy="839787"/>
          </a:xfrm>
          <a:prstGeom prst="rect">
            <a:avLst/>
          </a:prstGeom>
          <a:noFill/>
          <a:ln w="9525">
            <a:noFill/>
          </a:ln>
        </p:spPr>
      </p:pic>
      <p:pic>
        <p:nvPicPr>
          <p:cNvPr id="4" name="Picture 2" descr="PPECLOGO-eff-0-1"/>
          <p:cNvPicPr>
            <a:picLocks noChangeAspect="1"/>
          </p:cNvPicPr>
          <p:nvPr userDrawn="1"/>
        </p:nvPicPr>
        <p:blipFill>
          <a:blip r:embed="rId15"/>
          <a:stretch>
            <a:fillRect/>
          </a:stretch>
        </p:blipFill>
        <p:spPr>
          <a:xfrm>
            <a:off x="4146550" y="2886075"/>
            <a:ext cx="1060450" cy="800100"/>
          </a:xfrm>
          <a:prstGeom prst="rect">
            <a:avLst/>
          </a:prstGeom>
          <a:noFill/>
          <a:ln w="9525">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16"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16"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16"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16"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16"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4"/>
          <a:stretch>
            <a:fillRect/>
          </a:stretch>
        </a:blipFill>
        <a:effectLst/>
      </p:bgPr>
    </p:bg>
    <p:spTree>
      <p:nvGrpSpPr>
        <p:cNvPr id="1" name=""/>
        <p:cNvGrpSpPr/>
        <p:nvPr/>
      </p:nvGrpSpPr>
      <p:grpSpPr>
        <a:xfrm>
          <a:off x="0" y="0"/>
          <a:ext cx="0" cy="0"/>
          <a:chOff x="0" y="0"/>
          <a:chExt cx="0" cy="0"/>
        </a:xfrm>
      </p:grpSpPr>
      <p:sp>
        <p:nvSpPr>
          <p:cNvPr id="1026" name="Rectangle 2"/>
          <p:cNvSpPr>
            <a:spLocks noGrp="1"/>
          </p:cNvSpPr>
          <p:nvPr>
            <p:ph type="title"/>
          </p:nvPr>
        </p:nvSpPr>
        <p:spPr>
          <a:xfrm>
            <a:off x="609600" y="908050"/>
            <a:ext cx="10977563" cy="635000"/>
          </a:xfrm>
          <a:prstGeom prst="rect">
            <a:avLst/>
          </a:prstGeom>
          <a:noFill/>
          <a:ln w="9525">
            <a:noFill/>
          </a:ln>
        </p:spPr>
        <p:txBody>
          <a:bodyPr anchor="ctr"/>
          <a:lstStyle/>
          <a:p>
            <a:pPr lvl="0"/>
            <a:r>
              <a:rPr lang="zh-CN" altLang="en-US" dirty="0"/>
              <a:t>单击此处编辑母版标题样式</a:t>
            </a:r>
          </a:p>
        </p:txBody>
      </p:sp>
      <p:sp>
        <p:nvSpPr>
          <p:cNvPr id="1027" name="Rectangle 3"/>
          <p:cNvSpPr>
            <a:spLocks noGrp="1"/>
          </p:cNvSpPr>
          <p:nvPr>
            <p:ph type="body"/>
          </p:nvPr>
        </p:nvSpPr>
        <p:spPr>
          <a:xfrm>
            <a:off x="609600" y="1600200"/>
            <a:ext cx="10977563" cy="4525963"/>
          </a:xfrm>
          <a:prstGeom prst="rect">
            <a:avLst/>
          </a:prstGeom>
          <a:noFill/>
          <a:ln w="9525">
            <a:noFill/>
          </a:ln>
        </p:spPr>
        <p:txBody>
          <a:bodyPr anchor="t"/>
          <a:lstStyle/>
          <a:p>
            <a:pPr lvl="0"/>
            <a:r>
              <a:rPr lang="zh-CN" altLang="en-US" dirty="0"/>
              <a:t>单击此处编辑母版文本样式</a:t>
            </a:r>
          </a:p>
          <a:p>
            <a:pPr lvl="1" indent="-285750"/>
            <a:r>
              <a:rPr lang="zh-CN" altLang="en-US" dirty="0"/>
              <a:t>第二级</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anose="02010600030101010101"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anose="02010600030101010101"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7.jpeg"/></Relationships>
</file>

<file path=ppt/slides/_rels/slide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jpeg"/><Relationship Id="rId4" Type="http://schemas.openxmlformats.org/officeDocument/2006/relationships/image" Target="../media/image28.jpeg"/><Relationship Id="rId9" Type="http://schemas.openxmlformats.org/officeDocument/2006/relationships/image" Target="../media/image33.jpeg"/></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41.jpeg"/><Relationship Id="rId4" Type="http://schemas.openxmlformats.org/officeDocument/2006/relationships/image" Target="../media/image40.jpeg"/></Relationships>
</file>

<file path=ppt/slides/_rels/slide2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8.jpeg"/><Relationship Id="rId4" Type="http://schemas.openxmlformats.org/officeDocument/2006/relationships/image" Target="../media/image4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0.jpeg"/><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AutoShape 62"/>
          <p:cNvSpPr>
            <a:spLocks noChangeAspect="1" noTextEdit="1"/>
          </p:cNvSpPr>
          <p:nvPr/>
        </p:nvSpPr>
        <p:spPr>
          <a:xfrm>
            <a:off x="238125" y="195263"/>
            <a:ext cx="11641138" cy="6426200"/>
          </a:xfrm>
          <a:prstGeom prst="rect">
            <a:avLst/>
          </a:prstGeom>
          <a:noFill/>
          <a:ln w="9525">
            <a:noFill/>
          </a:ln>
        </p:spPr>
        <p:txBody>
          <a:bodyPr anchor="t"/>
          <a:lstStyle/>
          <a:p>
            <a:pPr lvl="0"/>
            <a:endParaRPr lang="zh-CN" altLang="en-US">
              <a:latin typeface="Arial" panose="020B0604020202020204" pitchFamily="34" charset="0"/>
              <a:ea typeface="宋体" panose="02010600030101010101" pitchFamily="2" charset="-122"/>
            </a:endParaRPr>
          </a:p>
        </p:txBody>
      </p:sp>
      <p:sp>
        <p:nvSpPr>
          <p:cNvPr id="27" name="Freeform 64"/>
          <p:cNvSpPr/>
          <p:nvPr/>
        </p:nvSpPr>
        <p:spPr bwMode="auto">
          <a:xfrm>
            <a:off x="212725" y="4111625"/>
            <a:ext cx="11771313" cy="2552700"/>
          </a:xfrm>
          <a:custGeom>
            <a:avLst/>
            <a:gdLst>
              <a:gd name="T0" fmla="*/ 15600 w 15600"/>
              <a:gd name="T1" fmla="*/ 0 h 3398"/>
              <a:gd name="T2" fmla="*/ 15600 w 15600"/>
              <a:gd name="T3" fmla="*/ 3269 h 3398"/>
              <a:gd name="T4" fmla="*/ 15471 w 15600"/>
              <a:gd name="T5" fmla="*/ 3398 h 3398"/>
              <a:gd name="T6" fmla="*/ 129 w 15600"/>
              <a:gd name="T7" fmla="*/ 3398 h 3398"/>
              <a:gd name="T8" fmla="*/ 0 w 15600"/>
              <a:gd name="T9" fmla="*/ 3269 h 3398"/>
              <a:gd name="T10" fmla="*/ 0 w 15600"/>
              <a:gd name="T11" fmla="*/ 0 h 3398"/>
              <a:gd name="T12" fmla="*/ 15600 w 15600"/>
              <a:gd name="T13" fmla="*/ 0 h 3398"/>
            </a:gdLst>
            <a:ahLst/>
            <a:cxnLst>
              <a:cxn ang="0">
                <a:pos x="T0" y="T1"/>
              </a:cxn>
              <a:cxn ang="0">
                <a:pos x="T2" y="T3"/>
              </a:cxn>
              <a:cxn ang="0">
                <a:pos x="T4" y="T5"/>
              </a:cxn>
              <a:cxn ang="0">
                <a:pos x="T6" y="T7"/>
              </a:cxn>
              <a:cxn ang="0">
                <a:pos x="T8" y="T9"/>
              </a:cxn>
              <a:cxn ang="0">
                <a:pos x="T10" y="T11"/>
              </a:cxn>
              <a:cxn ang="0">
                <a:pos x="T12" y="T13"/>
              </a:cxn>
            </a:cxnLst>
            <a:rect l="0" t="0" r="r" b="b"/>
            <a:pathLst>
              <a:path w="15600" h="3398">
                <a:moveTo>
                  <a:pt x="15600" y="0"/>
                </a:moveTo>
                <a:lnTo>
                  <a:pt x="15600" y="3269"/>
                </a:lnTo>
                <a:cubicBezTo>
                  <a:pt x="15600" y="3340"/>
                  <a:pt x="15542" y="3398"/>
                  <a:pt x="15471" y="3398"/>
                </a:cubicBezTo>
                <a:lnTo>
                  <a:pt x="129" y="3398"/>
                </a:lnTo>
                <a:cubicBezTo>
                  <a:pt x="58" y="3398"/>
                  <a:pt x="0" y="3340"/>
                  <a:pt x="0" y="3269"/>
                </a:cubicBezTo>
                <a:lnTo>
                  <a:pt x="0" y="0"/>
                </a:lnTo>
                <a:lnTo>
                  <a:pt x="15600" y="0"/>
                </a:lnTo>
                <a:close/>
              </a:path>
            </a:pathLst>
          </a:custGeom>
          <a:blipFill>
            <a:blip r:embed="rId3"/>
            <a:srcRect/>
            <a:stretch>
              <a:fillRect/>
            </a:stretch>
          </a:blipFill>
          <a:ln w="9525" cap="flat">
            <a:solidFill>
              <a:schemeClr val="accent3">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0" name="Freeform 65"/>
          <p:cNvSpPr/>
          <p:nvPr/>
        </p:nvSpPr>
        <p:spPr bwMode="auto">
          <a:xfrm>
            <a:off x="212725" y="203200"/>
            <a:ext cx="11771313" cy="3816350"/>
          </a:xfrm>
          <a:custGeom>
            <a:avLst/>
            <a:gdLst>
              <a:gd name="T0" fmla="*/ 129 w 15600"/>
              <a:gd name="T1" fmla="*/ 0 h 5080"/>
              <a:gd name="T2" fmla="*/ 15471 w 15600"/>
              <a:gd name="T3" fmla="*/ 0 h 5080"/>
              <a:gd name="T4" fmla="*/ 15600 w 15600"/>
              <a:gd name="T5" fmla="*/ 129 h 5080"/>
              <a:gd name="T6" fmla="*/ 15600 w 15600"/>
              <a:gd name="T7" fmla="*/ 5080 h 5080"/>
              <a:gd name="T8" fmla="*/ 0 w 15600"/>
              <a:gd name="T9" fmla="*/ 5080 h 5080"/>
              <a:gd name="T10" fmla="*/ 0 w 15600"/>
              <a:gd name="T11" fmla="*/ 129 h 5080"/>
              <a:gd name="T12" fmla="*/ 129 w 15600"/>
              <a:gd name="T13" fmla="*/ 0 h 5080"/>
            </a:gdLst>
            <a:ahLst/>
            <a:cxnLst>
              <a:cxn ang="0">
                <a:pos x="T0" y="T1"/>
              </a:cxn>
              <a:cxn ang="0">
                <a:pos x="T2" y="T3"/>
              </a:cxn>
              <a:cxn ang="0">
                <a:pos x="T4" y="T5"/>
              </a:cxn>
              <a:cxn ang="0">
                <a:pos x="T6" y="T7"/>
              </a:cxn>
              <a:cxn ang="0">
                <a:pos x="T8" y="T9"/>
              </a:cxn>
              <a:cxn ang="0">
                <a:pos x="T10" y="T11"/>
              </a:cxn>
              <a:cxn ang="0">
                <a:pos x="T12" y="T13"/>
              </a:cxn>
            </a:cxnLst>
            <a:rect l="0" t="0" r="r" b="b"/>
            <a:pathLst>
              <a:path w="15600" h="5080">
                <a:moveTo>
                  <a:pt x="129" y="0"/>
                </a:moveTo>
                <a:lnTo>
                  <a:pt x="15471" y="0"/>
                </a:lnTo>
                <a:cubicBezTo>
                  <a:pt x="15542" y="0"/>
                  <a:pt x="15600" y="58"/>
                  <a:pt x="15600" y="129"/>
                </a:cubicBezTo>
                <a:lnTo>
                  <a:pt x="15600" y="5080"/>
                </a:lnTo>
                <a:lnTo>
                  <a:pt x="0" y="5080"/>
                </a:lnTo>
                <a:lnTo>
                  <a:pt x="0" y="129"/>
                </a:lnTo>
                <a:cubicBezTo>
                  <a:pt x="0" y="58"/>
                  <a:pt x="58" y="0"/>
                  <a:pt x="129" y="0"/>
                </a:cubicBezTo>
                <a:close/>
              </a:path>
            </a:pathLst>
          </a:custGeom>
          <a:blipFill>
            <a:blip r:embed="rId4"/>
            <a:srcRect/>
            <a:stretch>
              <a:fillRect/>
            </a:stretch>
          </a:blipFill>
          <a:ln w="9525" cap="flat">
            <a:solidFill>
              <a:schemeClr val="accent3">
                <a:lumMod val="40000"/>
                <a:lumOff val="60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1" name="Rectangle 3"/>
          <p:cNvSpPr txBox="1">
            <a:spLocks noChangeArrowheads="1"/>
          </p:cNvSpPr>
          <p:nvPr/>
        </p:nvSpPr>
        <p:spPr bwMode="auto">
          <a:xfrm>
            <a:off x="769938" y="4146550"/>
            <a:ext cx="10656888" cy="849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6400" b="1" i="0" u="none" strike="noStrike" kern="1200" cap="none" spc="0" normalizeH="0" baseline="0" noProof="0" dirty="0" smtClean="0">
                <a:ln>
                  <a:noFill/>
                </a:ln>
                <a:solidFill>
                  <a:schemeClr val="tx1"/>
                </a:solidFill>
                <a:effectLst/>
                <a:uLnTx/>
                <a:uFillTx/>
                <a:latin typeface="+mj-ea"/>
                <a:ea typeface="+mj-ea"/>
                <a:cs typeface="+mj-cs"/>
              </a:rPr>
              <a:t>环保健康医疗产品推介</a:t>
            </a:r>
            <a:r>
              <a:rPr kumimoji="0" lang="en-US" altLang="zh-CN" sz="6400" b="1" i="0" u="none" strike="noStrike" kern="1200" cap="none" spc="0" normalizeH="0" baseline="0" noProof="0" dirty="0" smtClean="0">
                <a:ln>
                  <a:noFill/>
                </a:ln>
                <a:solidFill>
                  <a:schemeClr val="tx1"/>
                </a:solidFill>
                <a:effectLst/>
                <a:uLnTx/>
                <a:uFillTx/>
                <a:latin typeface="+mj-ea"/>
                <a:ea typeface="+mj-ea"/>
                <a:cs typeface="+mj-cs"/>
              </a:rPr>
              <a:t>PPT</a:t>
            </a:r>
            <a:endParaRPr kumimoji="0" lang="zh-CN" altLang="en-US" sz="6400" b="1" i="0" u="none" strike="noStrike" kern="1200" cap="none" spc="0" normalizeH="0" baseline="0" noProof="0" dirty="0">
              <a:ln>
                <a:noFill/>
              </a:ln>
              <a:solidFill>
                <a:schemeClr val="tx1"/>
              </a:solidFill>
              <a:effectLst/>
              <a:uLnTx/>
              <a:uFillTx/>
              <a:latin typeface="+mj-ea"/>
              <a:ea typeface="+mj-ea"/>
              <a:cs typeface="+mj-cs"/>
            </a:endParaRPr>
          </a:p>
        </p:txBody>
      </p:sp>
      <p:sp>
        <p:nvSpPr>
          <p:cNvPr id="33" name="矩形 32"/>
          <p:cNvSpPr/>
          <p:nvPr/>
        </p:nvSpPr>
        <p:spPr>
          <a:xfrm>
            <a:off x="1870075" y="5026025"/>
            <a:ext cx="8620125" cy="400050"/>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环保产品、保健品、医疗康复、家居产品</a:t>
            </a: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等</a:t>
            </a: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推介通用，主要元素可移动</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39" name="Rectangle 4"/>
          <p:cNvSpPr txBox="1"/>
          <p:nvPr/>
        </p:nvSpPr>
        <p:spPr>
          <a:xfrm>
            <a:off x="3510915" y="6095365"/>
            <a:ext cx="4874260" cy="341630"/>
          </a:xfrm>
          <a:prstGeom prst="rect">
            <a:avLst/>
          </a:prstGeom>
          <a:noFill/>
          <a:ln w="9525">
            <a:noFill/>
          </a:ln>
        </p:spPr>
        <p:txBody>
          <a:bodyPr anchor="ctr"/>
          <a:lstStyle/>
          <a:p>
            <a:pPr lvl="0" algn="ctr"/>
            <a:r>
              <a:rPr lang="zh-CN" altLang="en-US" sz="2800" dirty="0">
                <a:solidFill>
                  <a:schemeClr val="accent1"/>
                </a:solidFill>
                <a:latin typeface="Arial" panose="020B0604020202020204" pitchFamily="34" charset="0"/>
                <a:ea typeface="微软雅黑" panose="020B0503020204020204" pitchFamily="34" charset="-122"/>
              </a:rPr>
              <a:t>请在这里输入您的公司名称</a:t>
            </a:r>
            <a:endParaRPr lang="en-US" altLang="zh-CN" sz="2800" dirty="0">
              <a:solidFill>
                <a:schemeClr val="accent1"/>
              </a:solidFill>
              <a:latin typeface="Arial" panose="020B0604020202020204" pitchFamily="34" charset="0"/>
              <a:ea typeface="微软雅黑" panose="020B0503020204020204" pitchFamily="34" charset="-122"/>
            </a:endParaRPr>
          </a:p>
        </p:txBody>
      </p:sp>
      <p:pic>
        <p:nvPicPr>
          <p:cNvPr id="2" name="图片 1"/>
          <p:cNvPicPr>
            <a:picLocks noChangeAspect="1"/>
          </p:cNvPicPr>
          <p:nvPr/>
        </p:nvPicPr>
        <p:blipFill>
          <a:blip r:embed="rId5"/>
          <a:stretch>
            <a:fillRect/>
          </a:stretch>
        </p:blipFill>
        <p:spPr>
          <a:xfrm>
            <a:off x="8474075" y="2146300"/>
            <a:ext cx="2344738" cy="1679575"/>
          </a:xfrm>
          <a:prstGeom prst="rect">
            <a:avLst/>
          </a:prstGeom>
          <a:noFill/>
          <a:ln w="9525">
            <a:noFill/>
          </a:ln>
        </p:spPr>
      </p:pic>
      <p:sp>
        <p:nvSpPr>
          <p:cNvPr id="15" name="Freeform 5"/>
          <p:cNvSpPr/>
          <p:nvPr/>
        </p:nvSpPr>
        <p:spPr>
          <a:xfrm>
            <a:off x="7767638" y="2011363"/>
            <a:ext cx="252412" cy="255587"/>
          </a:xfrm>
          <a:custGeom>
            <a:avLst/>
            <a:gdLst/>
            <a:ahLst/>
            <a:cxnLst>
              <a:cxn ang="0">
                <a:pos x="0" y="79251"/>
              </a:cxn>
              <a:cxn ang="0">
                <a:pos x="79344" y="79251"/>
              </a:cxn>
              <a:cxn ang="0">
                <a:pos x="79344" y="0"/>
              </a:cxn>
              <a:cxn ang="0">
                <a:pos x="174407" y="0"/>
              </a:cxn>
              <a:cxn ang="0">
                <a:pos x="174407" y="79251"/>
              </a:cxn>
              <a:cxn ang="0">
                <a:pos x="253003" y="79251"/>
              </a:cxn>
              <a:cxn ang="0">
                <a:pos x="253003" y="175106"/>
              </a:cxn>
              <a:cxn ang="0">
                <a:pos x="174407" y="175106"/>
              </a:cxn>
              <a:cxn ang="0">
                <a:pos x="174407" y="255112"/>
              </a:cxn>
              <a:cxn ang="0">
                <a:pos x="79344" y="255112"/>
              </a:cxn>
              <a:cxn ang="0">
                <a:pos x="79344" y="175106"/>
              </a:cxn>
              <a:cxn ang="0">
                <a:pos x="0" y="175106"/>
              </a:cxn>
              <a:cxn ang="0">
                <a:pos x="0" y="79251"/>
              </a:cxn>
            </a:cxnLst>
            <a:rect l="0" t="0" r="0" b="0"/>
            <a:pathLst>
              <a:path w="338" h="338">
                <a:moveTo>
                  <a:pt x="0" y="105"/>
                </a:moveTo>
                <a:lnTo>
                  <a:pt x="106" y="105"/>
                </a:lnTo>
                <a:lnTo>
                  <a:pt x="106" y="0"/>
                </a:lnTo>
                <a:lnTo>
                  <a:pt x="233" y="0"/>
                </a:lnTo>
                <a:lnTo>
                  <a:pt x="233" y="105"/>
                </a:lnTo>
                <a:lnTo>
                  <a:pt x="338" y="105"/>
                </a:lnTo>
                <a:lnTo>
                  <a:pt x="338" y="232"/>
                </a:lnTo>
                <a:lnTo>
                  <a:pt x="233" y="232"/>
                </a:lnTo>
                <a:lnTo>
                  <a:pt x="233" y="338"/>
                </a:lnTo>
                <a:lnTo>
                  <a:pt x="106" y="338"/>
                </a:lnTo>
                <a:lnTo>
                  <a:pt x="106" y="232"/>
                </a:lnTo>
                <a:lnTo>
                  <a:pt x="0" y="232"/>
                </a:lnTo>
                <a:lnTo>
                  <a:pt x="0" y="105"/>
                </a:lnTo>
                <a:close/>
              </a:path>
            </a:pathLst>
          </a:custGeom>
          <a:solidFill>
            <a:schemeClr val="tx2"/>
          </a:solidFill>
          <a:ln w="9525">
            <a:noFill/>
          </a:ln>
        </p:spPr>
        <p:txBody>
          <a:bodyPr/>
          <a:lstStyle/>
          <a:p>
            <a:endParaRPr lang="zh-CN" altLang="en-US"/>
          </a:p>
        </p:txBody>
      </p:sp>
      <p:sp>
        <p:nvSpPr>
          <p:cNvPr id="16" name="Freeform 6"/>
          <p:cNvSpPr/>
          <p:nvPr/>
        </p:nvSpPr>
        <p:spPr>
          <a:xfrm>
            <a:off x="8304213" y="1392238"/>
            <a:ext cx="233362" cy="238125"/>
          </a:xfrm>
          <a:custGeom>
            <a:avLst/>
            <a:gdLst/>
            <a:ahLst/>
            <a:cxnLst>
              <a:cxn ang="0">
                <a:pos x="0" y="74594"/>
              </a:cxn>
              <a:cxn ang="0">
                <a:pos x="73274" y="74594"/>
              </a:cxn>
              <a:cxn ang="0">
                <a:pos x="73274" y="0"/>
              </a:cxn>
              <a:cxn ang="0">
                <a:pos x="161502" y="0"/>
              </a:cxn>
              <a:cxn ang="0">
                <a:pos x="161502" y="74594"/>
              </a:cxn>
              <a:cxn ang="0">
                <a:pos x="234028" y="74594"/>
              </a:cxn>
              <a:cxn ang="0">
                <a:pos x="234028" y="164412"/>
              </a:cxn>
              <a:cxn ang="0">
                <a:pos x="161502" y="164412"/>
              </a:cxn>
              <a:cxn ang="0">
                <a:pos x="161502" y="238245"/>
              </a:cxn>
              <a:cxn ang="0">
                <a:pos x="73274" y="238245"/>
              </a:cxn>
              <a:cxn ang="0">
                <a:pos x="73274" y="164412"/>
              </a:cxn>
              <a:cxn ang="0">
                <a:pos x="0" y="164412"/>
              </a:cxn>
              <a:cxn ang="0">
                <a:pos x="0" y="74594"/>
              </a:cxn>
            </a:cxnLst>
            <a:rect l="0" t="0" r="0" b="0"/>
            <a:pathLst>
              <a:path w="313" h="313">
                <a:moveTo>
                  <a:pt x="0" y="98"/>
                </a:moveTo>
                <a:lnTo>
                  <a:pt x="98" y="98"/>
                </a:lnTo>
                <a:lnTo>
                  <a:pt x="98" y="0"/>
                </a:lnTo>
                <a:lnTo>
                  <a:pt x="216" y="0"/>
                </a:lnTo>
                <a:lnTo>
                  <a:pt x="216" y="98"/>
                </a:lnTo>
                <a:lnTo>
                  <a:pt x="313" y="98"/>
                </a:lnTo>
                <a:lnTo>
                  <a:pt x="313" y="216"/>
                </a:lnTo>
                <a:lnTo>
                  <a:pt x="216" y="216"/>
                </a:lnTo>
                <a:lnTo>
                  <a:pt x="216" y="313"/>
                </a:lnTo>
                <a:lnTo>
                  <a:pt x="98" y="313"/>
                </a:lnTo>
                <a:lnTo>
                  <a:pt x="98" y="216"/>
                </a:lnTo>
                <a:lnTo>
                  <a:pt x="0" y="216"/>
                </a:lnTo>
                <a:lnTo>
                  <a:pt x="0" y="98"/>
                </a:lnTo>
                <a:close/>
              </a:path>
            </a:pathLst>
          </a:custGeom>
          <a:solidFill>
            <a:schemeClr val="bg2"/>
          </a:solidFill>
          <a:ln w="9525">
            <a:noFill/>
          </a:ln>
        </p:spPr>
        <p:txBody>
          <a:bodyPr/>
          <a:lstStyle/>
          <a:p>
            <a:endParaRPr lang="zh-CN" altLang="en-US"/>
          </a:p>
        </p:txBody>
      </p:sp>
      <p:sp>
        <p:nvSpPr>
          <p:cNvPr id="17" name="Freeform 7"/>
          <p:cNvSpPr/>
          <p:nvPr/>
        </p:nvSpPr>
        <p:spPr>
          <a:xfrm>
            <a:off x="7837488" y="1528763"/>
            <a:ext cx="312737" cy="319087"/>
          </a:xfrm>
          <a:custGeom>
            <a:avLst/>
            <a:gdLst/>
            <a:ahLst/>
            <a:cxnLst>
              <a:cxn ang="0">
                <a:pos x="0" y="98828"/>
              </a:cxn>
              <a:cxn ang="0">
                <a:pos x="98264" y="98828"/>
              </a:cxn>
              <a:cxn ang="0">
                <a:pos x="98264" y="0"/>
              </a:cxn>
              <a:cxn ang="0">
                <a:pos x="216627" y="0"/>
              </a:cxn>
              <a:cxn ang="0">
                <a:pos x="216627" y="98828"/>
              </a:cxn>
              <a:cxn ang="0">
                <a:pos x="314146" y="98828"/>
              </a:cxn>
              <a:cxn ang="0">
                <a:pos x="314146" y="218780"/>
              </a:cxn>
              <a:cxn ang="0">
                <a:pos x="216627" y="218780"/>
              </a:cxn>
              <a:cxn ang="0">
                <a:pos x="216627" y="318362"/>
              </a:cxn>
              <a:cxn ang="0">
                <a:pos x="98264" y="318362"/>
              </a:cxn>
              <a:cxn ang="0">
                <a:pos x="98264" y="218780"/>
              </a:cxn>
              <a:cxn ang="0">
                <a:pos x="0" y="218780"/>
              </a:cxn>
              <a:cxn ang="0">
                <a:pos x="0" y="98828"/>
              </a:cxn>
            </a:cxnLst>
            <a:rect l="0" t="0" r="0" b="0"/>
            <a:pathLst>
              <a:path w="422" h="422">
                <a:moveTo>
                  <a:pt x="0" y="131"/>
                </a:moveTo>
                <a:lnTo>
                  <a:pt x="132" y="131"/>
                </a:lnTo>
                <a:lnTo>
                  <a:pt x="132" y="0"/>
                </a:lnTo>
                <a:lnTo>
                  <a:pt x="291" y="0"/>
                </a:lnTo>
                <a:lnTo>
                  <a:pt x="291" y="131"/>
                </a:lnTo>
                <a:lnTo>
                  <a:pt x="422" y="131"/>
                </a:lnTo>
                <a:lnTo>
                  <a:pt x="422" y="290"/>
                </a:lnTo>
                <a:lnTo>
                  <a:pt x="291" y="290"/>
                </a:lnTo>
                <a:lnTo>
                  <a:pt x="291" y="422"/>
                </a:lnTo>
                <a:lnTo>
                  <a:pt x="132" y="422"/>
                </a:lnTo>
                <a:lnTo>
                  <a:pt x="132" y="290"/>
                </a:lnTo>
                <a:lnTo>
                  <a:pt x="0" y="290"/>
                </a:lnTo>
                <a:lnTo>
                  <a:pt x="0" y="131"/>
                </a:lnTo>
                <a:close/>
              </a:path>
            </a:pathLst>
          </a:custGeom>
          <a:solidFill>
            <a:schemeClr val="accent2"/>
          </a:solidFill>
          <a:ln w="9525">
            <a:noFill/>
          </a:ln>
        </p:spPr>
        <p:txBody>
          <a:bodyPr/>
          <a:lstStyle/>
          <a:p>
            <a:endParaRPr lang="zh-CN" altLang="en-US"/>
          </a:p>
        </p:txBody>
      </p:sp>
      <p:sp>
        <p:nvSpPr>
          <p:cNvPr id="18" name="Freeform 8"/>
          <p:cNvSpPr/>
          <p:nvPr/>
        </p:nvSpPr>
        <p:spPr>
          <a:xfrm>
            <a:off x="7327900" y="1154113"/>
            <a:ext cx="371475" cy="374650"/>
          </a:xfrm>
          <a:custGeom>
            <a:avLst/>
            <a:gdLst/>
            <a:ahLst/>
            <a:cxnLst>
              <a:cxn ang="0">
                <a:pos x="0" y="116806"/>
              </a:cxn>
              <a:cxn ang="0">
                <a:pos x="115494" y="116806"/>
              </a:cxn>
              <a:cxn ang="0">
                <a:pos x="115494" y="0"/>
              </a:cxn>
              <a:cxn ang="0">
                <a:pos x="255576" y="0"/>
              </a:cxn>
              <a:cxn ang="0">
                <a:pos x="255576" y="116806"/>
              </a:cxn>
              <a:cxn ang="0">
                <a:pos x="371070" y="116806"/>
              </a:cxn>
              <a:cxn ang="0">
                <a:pos x="371070" y="258481"/>
              </a:cxn>
              <a:cxn ang="0">
                <a:pos x="255576" y="258481"/>
              </a:cxn>
              <a:cxn ang="0">
                <a:pos x="255576" y="375287"/>
              </a:cxn>
              <a:cxn ang="0">
                <a:pos x="115494" y="375287"/>
              </a:cxn>
              <a:cxn ang="0">
                <a:pos x="115494" y="258481"/>
              </a:cxn>
              <a:cxn ang="0">
                <a:pos x="0" y="258481"/>
              </a:cxn>
              <a:cxn ang="0">
                <a:pos x="0" y="116806"/>
              </a:cxn>
            </a:cxnLst>
            <a:rect l="0" t="0" r="0" b="0"/>
            <a:pathLst>
              <a:path w="498" h="498">
                <a:moveTo>
                  <a:pt x="0" y="155"/>
                </a:moveTo>
                <a:lnTo>
                  <a:pt x="155" y="155"/>
                </a:lnTo>
                <a:lnTo>
                  <a:pt x="155" y="0"/>
                </a:lnTo>
                <a:lnTo>
                  <a:pt x="343" y="0"/>
                </a:lnTo>
                <a:lnTo>
                  <a:pt x="343" y="155"/>
                </a:lnTo>
                <a:lnTo>
                  <a:pt x="498" y="155"/>
                </a:lnTo>
                <a:lnTo>
                  <a:pt x="498" y="343"/>
                </a:lnTo>
                <a:lnTo>
                  <a:pt x="343" y="343"/>
                </a:lnTo>
                <a:lnTo>
                  <a:pt x="343" y="498"/>
                </a:lnTo>
                <a:lnTo>
                  <a:pt x="155" y="498"/>
                </a:lnTo>
                <a:lnTo>
                  <a:pt x="155" y="343"/>
                </a:lnTo>
                <a:lnTo>
                  <a:pt x="0" y="343"/>
                </a:lnTo>
                <a:lnTo>
                  <a:pt x="0" y="155"/>
                </a:lnTo>
                <a:close/>
              </a:path>
            </a:pathLst>
          </a:custGeom>
          <a:solidFill>
            <a:schemeClr val="bg2"/>
          </a:solidFill>
          <a:ln w="9525">
            <a:noFill/>
          </a:ln>
        </p:spPr>
        <p:txBody>
          <a:bodyPr/>
          <a:lstStyle/>
          <a:p>
            <a:endParaRPr lang="zh-CN" altLang="en-US"/>
          </a:p>
        </p:txBody>
      </p:sp>
      <p:sp>
        <p:nvSpPr>
          <p:cNvPr id="19" name="Freeform 9"/>
          <p:cNvSpPr/>
          <p:nvPr/>
        </p:nvSpPr>
        <p:spPr>
          <a:xfrm>
            <a:off x="8524875" y="1898650"/>
            <a:ext cx="174625" cy="179388"/>
          </a:xfrm>
          <a:custGeom>
            <a:avLst/>
            <a:gdLst/>
            <a:ahLst/>
            <a:cxnLst>
              <a:cxn ang="0">
                <a:pos x="0" y="55434"/>
              </a:cxn>
              <a:cxn ang="0">
                <a:pos x="54871" y="55434"/>
              </a:cxn>
              <a:cxn ang="0">
                <a:pos x="54871" y="0"/>
              </a:cxn>
              <a:cxn ang="0">
                <a:pos x="120865" y="0"/>
              </a:cxn>
              <a:cxn ang="0">
                <a:pos x="120865" y="55434"/>
              </a:cxn>
              <a:cxn ang="0">
                <a:pos x="174994" y="55434"/>
              </a:cxn>
              <a:cxn ang="0">
                <a:pos x="174994" y="123018"/>
              </a:cxn>
              <a:cxn ang="0">
                <a:pos x="120865" y="123018"/>
              </a:cxn>
              <a:cxn ang="0">
                <a:pos x="120865" y="179211"/>
              </a:cxn>
              <a:cxn ang="0">
                <a:pos x="54871" y="179211"/>
              </a:cxn>
              <a:cxn ang="0">
                <a:pos x="54871" y="123018"/>
              </a:cxn>
              <a:cxn ang="0">
                <a:pos x="0" y="123018"/>
              </a:cxn>
              <a:cxn ang="0">
                <a:pos x="0" y="55434"/>
              </a:cxn>
            </a:cxnLst>
            <a:rect l="0" t="0" r="0" b="0"/>
            <a:pathLst>
              <a:path w="236" h="236">
                <a:moveTo>
                  <a:pt x="0" y="73"/>
                </a:moveTo>
                <a:lnTo>
                  <a:pt x="74" y="73"/>
                </a:lnTo>
                <a:lnTo>
                  <a:pt x="74" y="0"/>
                </a:lnTo>
                <a:lnTo>
                  <a:pt x="163" y="0"/>
                </a:lnTo>
                <a:lnTo>
                  <a:pt x="163" y="73"/>
                </a:lnTo>
                <a:lnTo>
                  <a:pt x="236" y="73"/>
                </a:lnTo>
                <a:lnTo>
                  <a:pt x="236" y="162"/>
                </a:lnTo>
                <a:lnTo>
                  <a:pt x="163" y="162"/>
                </a:lnTo>
                <a:lnTo>
                  <a:pt x="163" y="236"/>
                </a:lnTo>
                <a:lnTo>
                  <a:pt x="74" y="236"/>
                </a:lnTo>
                <a:lnTo>
                  <a:pt x="74" y="162"/>
                </a:lnTo>
                <a:lnTo>
                  <a:pt x="0" y="162"/>
                </a:lnTo>
                <a:lnTo>
                  <a:pt x="0" y="73"/>
                </a:lnTo>
                <a:close/>
              </a:path>
            </a:pathLst>
          </a:custGeom>
          <a:solidFill>
            <a:schemeClr val="bg1"/>
          </a:solidFill>
          <a:ln w="9525">
            <a:noFill/>
          </a:ln>
        </p:spPr>
        <p:txBody>
          <a:bodyPr/>
          <a:lstStyle/>
          <a:p>
            <a:endParaRPr lang="zh-CN" altLang="en-US"/>
          </a:p>
        </p:txBody>
      </p:sp>
      <p:sp>
        <p:nvSpPr>
          <p:cNvPr id="20" name="Freeform 10"/>
          <p:cNvSpPr/>
          <p:nvPr/>
        </p:nvSpPr>
        <p:spPr bwMode="auto">
          <a:xfrm>
            <a:off x="8177213" y="2276475"/>
            <a:ext cx="176213" cy="176213"/>
          </a:xfrm>
          <a:custGeom>
            <a:avLst/>
            <a:gdLst>
              <a:gd name="T0" fmla="*/ 0 w 236"/>
              <a:gd name="T1" fmla="*/ 73 h 236"/>
              <a:gd name="T2" fmla="*/ 74 w 236"/>
              <a:gd name="T3" fmla="*/ 73 h 236"/>
              <a:gd name="T4" fmla="*/ 74 w 236"/>
              <a:gd name="T5" fmla="*/ 0 h 236"/>
              <a:gd name="T6" fmla="*/ 163 w 236"/>
              <a:gd name="T7" fmla="*/ 0 h 236"/>
              <a:gd name="T8" fmla="*/ 163 w 236"/>
              <a:gd name="T9" fmla="*/ 73 h 236"/>
              <a:gd name="T10" fmla="*/ 236 w 236"/>
              <a:gd name="T11" fmla="*/ 73 h 236"/>
              <a:gd name="T12" fmla="*/ 236 w 236"/>
              <a:gd name="T13" fmla="*/ 162 h 236"/>
              <a:gd name="T14" fmla="*/ 163 w 236"/>
              <a:gd name="T15" fmla="*/ 162 h 236"/>
              <a:gd name="T16" fmla="*/ 163 w 236"/>
              <a:gd name="T17" fmla="*/ 236 h 236"/>
              <a:gd name="T18" fmla="*/ 74 w 236"/>
              <a:gd name="T19" fmla="*/ 236 h 236"/>
              <a:gd name="T20" fmla="*/ 74 w 236"/>
              <a:gd name="T21" fmla="*/ 162 h 236"/>
              <a:gd name="T22" fmla="*/ 0 w 236"/>
              <a:gd name="T23" fmla="*/ 162 h 236"/>
              <a:gd name="T24" fmla="*/ 0 w 236"/>
              <a:gd name="T25" fmla="*/ 73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6" h="236">
                <a:moveTo>
                  <a:pt x="0" y="73"/>
                </a:moveTo>
                <a:lnTo>
                  <a:pt x="74" y="73"/>
                </a:lnTo>
                <a:lnTo>
                  <a:pt x="74" y="0"/>
                </a:lnTo>
                <a:lnTo>
                  <a:pt x="163" y="0"/>
                </a:lnTo>
                <a:lnTo>
                  <a:pt x="163" y="73"/>
                </a:lnTo>
                <a:lnTo>
                  <a:pt x="236" y="73"/>
                </a:lnTo>
                <a:lnTo>
                  <a:pt x="236" y="162"/>
                </a:lnTo>
                <a:lnTo>
                  <a:pt x="163" y="162"/>
                </a:lnTo>
                <a:lnTo>
                  <a:pt x="163" y="236"/>
                </a:lnTo>
                <a:lnTo>
                  <a:pt x="74" y="236"/>
                </a:lnTo>
                <a:lnTo>
                  <a:pt x="74" y="162"/>
                </a:lnTo>
                <a:lnTo>
                  <a:pt x="0" y="162"/>
                </a:lnTo>
                <a:lnTo>
                  <a:pt x="0" y="73"/>
                </a:lnTo>
                <a:close/>
              </a:path>
            </a:pathLst>
          </a:custGeom>
          <a:solidFill>
            <a:schemeClr val="accent3">
              <a:lumMod val="40000"/>
              <a:lumOff val="6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1" name="Freeform 11"/>
          <p:cNvSpPr/>
          <p:nvPr/>
        </p:nvSpPr>
        <p:spPr>
          <a:xfrm>
            <a:off x="7339013" y="2084388"/>
            <a:ext cx="158750" cy="165100"/>
          </a:xfrm>
          <a:custGeom>
            <a:avLst/>
            <a:gdLst/>
            <a:ahLst/>
            <a:cxnLst>
              <a:cxn ang="0">
                <a:pos x="0" y="51749"/>
              </a:cxn>
              <a:cxn ang="0">
                <a:pos x="49401" y="51749"/>
              </a:cxn>
              <a:cxn ang="0">
                <a:pos x="49401" y="0"/>
              </a:cxn>
              <a:cxn ang="0">
                <a:pos x="110202" y="0"/>
              </a:cxn>
              <a:cxn ang="0">
                <a:pos x="110202" y="51749"/>
              </a:cxn>
              <a:cxn ang="0">
                <a:pos x="159603" y="51749"/>
              </a:cxn>
              <a:cxn ang="0">
                <a:pos x="159603" y="113263"/>
              </a:cxn>
              <a:cxn ang="0">
                <a:pos x="110202" y="113263"/>
              </a:cxn>
              <a:cxn ang="0">
                <a:pos x="110202" y="165012"/>
              </a:cxn>
              <a:cxn ang="0">
                <a:pos x="49401" y="165012"/>
              </a:cxn>
              <a:cxn ang="0">
                <a:pos x="49401" y="113263"/>
              </a:cxn>
              <a:cxn ang="0">
                <a:pos x="0" y="113263"/>
              </a:cxn>
              <a:cxn ang="0">
                <a:pos x="0" y="51749"/>
              </a:cxn>
            </a:cxnLst>
            <a:rect l="0" t="0" r="0" b="0"/>
            <a:pathLst>
              <a:path w="168" h="169">
                <a:moveTo>
                  <a:pt x="0" y="53"/>
                </a:moveTo>
                <a:lnTo>
                  <a:pt x="52" y="53"/>
                </a:lnTo>
                <a:lnTo>
                  <a:pt x="52" y="0"/>
                </a:lnTo>
                <a:lnTo>
                  <a:pt x="116" y="0"/>
                </a:lnTo>
                <a:lnTo>
                  <a:pt x="116" y="53"/>
                </a:lnTo>
                <a:lnTo>
                  <a:pt x="168" y="53"/>
                </a:lnTo>
                <a:lnTo>
                  <a:pt x="168" y="116"/>
                </a:lnTo>
                <a:lnTo>
                  <a:pt x="116" y="116"/>
                </a:lnTo>
                <a:lnTo>
                  <a:pt x="116" y="169"/>
                </a:lnTo>
                <a:lnTo>
                  <a:pt x="52" y="169"/>
                </a:lnTo>
                <a:lnTo>
                  <a:pt x="52" y="116"/>
                </a:lnTo>
                <a:lnTo>
                  <a:pt x="0" y="116"/>
                </a:lnTo>
                <a:lnTo>
                  <a:pt x="0" y="53"/>
                </a:lnTo>
                <a:close/>
              </a:path>
            </a:pathLst>
          </a:custGeom>
          <a:solidFill>
            <a:schemeClr val="bg1"/>
          </a:solidFill>
          <a:ln w="9525">
            <a:noFill/>
          </a:ln>
        </p:spPr>
        <p:txBody>
          <a:bodyPr/>
          <a:lstStyle/>
          <a:p>
            <a:endParaRPr lang="zh-CN" altLang="en-US"/>
          </a:p>
        </p:txBody>
      </p:sp>
      <p:sp>
        <p:nvSpPr>
          <p:cNvPr id="22" name="Freeform 12"/>
          <p:cNvSpPr/>
          <p:nvPr/>
        </p:nvSpPr>
        <p:spPr>
          <a:xfrm>
            <a:off x="8588375" y="2497138"/>
            <a:ext cx="104775" cy="104775"/>
          </a:xfrm>
          <a:custGeom>
            <a:avLst/>
            <a:gdLst/>
            <a:ahLst/>
            <a:cxnLst>
              <a:cxn ang="0">
                <a:pos x="0" y="32149"/>
              </a:cxn>
              <a:cxn ang="0">
                <a:pos x="32896" y="32149"/>
              </a:cxn>
              <a:cxn ang="0">
                <a:pos x="32896" y="0"/>
              </a:cxn>
              <a:cxn ang="0">
                <a:pos x="72522" y="0"/>
              </a:cxn>
              <a:cxn ang="0">
                <a:pos x="72522" y="32149"/>
              </a:cxn>
              <a:cxn ang="0">
                <a:pos x="105418" y="32149"/>
              </a:cxn>
              <a:cxn ang="0">
                <a:pos x="105418" y="72522"/>
              </a:cxn>
              <a:cxn ang="0">
                <a:pos x="72522" y="72522"/>
              </a:cxn>
              <a:cxn ang="0">
                <a:pos x="72522" y="105418"/>
              </a:cxn>
              <a:cxn ang="0">
                <a:pos x="32896" y="105418"/>
              </a:cxn>
              <a:cxn ang="0">
                <a:pos x="32896" y="72522"/>
              </a:cxn>
              <a:cxn ang="0">
                <a:pos x="0" y="72522"/>
              </a:cxn>
              <a:cxn ang="0">
                <a:pos x="0" y="32149"/>
              </a:cxn>
            </a:cxnLst>
            <a:rect l="0" t="0" r="0" b="0"/>
            <a:pathLst>
              <a:path w="141" h="141">
                <a:moveTo>
                  <a:pt x="0" y="43"/>
                </a:moveTo>
                <a:lnTo>
                  <a:pt x="44" y="43"/>
                </a:lnTo>
                <a:lnTo>
                  <a:pt x="44" y="0"/>
                </a:lnTo>
                <a:lnTo>
                  <a:pt x="97" y="0"/>
                </a:lnTo>
                <a:lnTo>
                  <a:pt x="97" y="43"/>
                </a:lnTo>
                <a:lnTo>
                  <a:pt x="141" y="43"/>
                </a:lnTo>
                <a:lnTo>
                  <a:pt x="141" y="97"/>
                </a:lnTo>
                <a:lnTo>
                  <a:pt x="97" y="97"/>
                </a:lnTo>
                <a:lnTo>
                  <a:pt x="97" y="141"/>
                </a:lnTo>
                <a:lnTo>
                  <a:pt x="44" y="141"/>
                </a:lnTo>
                <a:lnTo>
                  <a:pt x="44" y="97"/>
                </a:lnTo>
                <a:lnTo>
                  <a:pt x="0" y="97"/>
                </a:lnTo>
                <a:lnTo>
                  <a:pt x="0" y="43"/>
                </a:lnTo>
                <a:close/>
              </a:path>
            </a:pathLst>
          </a:custGeom>
          <a:solidFill>
            <a:schemeClr val="tx2"/>
          </a:solidFill>
          <a:ln w="9525">
            <a:noFill/>
          </a:ln>
        </p:spPr>
        <p:txBody>
          <a:bodyPr/>
          <a:lstStyle/>
          <a:p>
            <a:endParaRPr lang="zh-CN" altLang="en-US"/>
          </a:p>
        </p:txBody>
      </p:sp>
      <p:sp>
        <p:nvSpPr>
          <p:cNvPr id="23" name="Freeform 13"/>
          <p:cNvSpPr/>
          <p:nvPr/>
        </p:nvSpPr>
        <p:spPr>
          <a:xfrm>
            <a:off x="9455150" y="2076450"/>
            <a:ext cx="174625" cy="179388"/>
          </a:xfrm>
          <a:custGeom>
            <a:avLst/>
            <a:gdLst/>
            <a:ahLst/>
            <a:cxnLst>
              <a:cxn ang="0">
                <a:pos x="0" y="55434"/>
              </a:cxn>
              <a:cxn ang="0">
                <a:pos x="54130" y="55434"/>
              </a:cxn>
              <a:cxn ang="0">
                <a:pos x="54130" y="0"/>
              </a:cxn>
              <a:cxn ang="0">
                <a:pos x="120123" y="0"/>
              </a:cxn>
              <a:cxn ang="0">
                <a:pos x="120123" y="55434"/>
              </a:cxn>
              <a:cxn ang="0">
                <a:pos x="174994" y="55434"/>
              </a:cxn>
              <a:cxn ang="0">
                <a:pos x="174994" y="123018"/>
              </a:cxn>
              <a:cxn ang="0">
                <a:pos x="120123" y="123018"/>
              </a:cxn>
              <a:cxn ang="0">
                <a:pos x="120123" y="179211"/>
              </a:cxn>
              <a:cxn ang="0">
                <a:pos x="54130" y="179211"/>
              </a:cxn>
              <a:cxn ang="0">
                <a:pos x="54130" y="123018"/>
              </a:cxn>
              <a:cxn ang="0">
                <a:pos x="0" y="123018"/>
              </a:cxn>
              <a:cxn ang="0">
                <a:pos x="0" y="55434"/>
              </a:cxn>
            </a:cxnLst>
            <a:rect l="0" t="0" r="0" b="0"/>
            <a:pathLst>
              <a:path w="236" h="236">
                <a:moveTo>
                  <a:pt x="0" y="73"/>
                </a:moveTo>
                <a:lnTo>
                  <a:pt x="73" y="73"/>
                </a:lnTo>
                <a:lnTo>
                  <a:pt x="73" y="0"/>
                </a:lnTo>
                <a:lnTo>
                  <a:pt x="162" y="0"/>
                </a:lnTo>
                <a:lnTo>
                  <a:pt x="162" y="73"/>
                </a:lnTo>
                <a:lnTo>
                  <a:pt x="236" y="73"/>
                </a:lnTo>
                <a:lnTo>
                  <a:pt x="236" y="162"/>
                </a:lnTo>
                <a:lnTo>
                  <a:pt x="162" y="162"/>
                </a:lnTo>
                <a:lnTo>
                  <a:pt x="162" y="236"/>
                </a:lnTo>
                <a:lnTo>
                  <a:pt x="73" y="236"/>
                </a:lnTo>
                <a:lnTo>
                  <a:pt x="73" y="162"/>
                </a:lnTo>
                <a:lnTo>
                  <a:pt x="0" y="162"/>
                </a:lnTo>
                <a:lnTo>
                  <a:pt x="0" y="73"/>
                </a:lnTo>
                <a:close/>
              </a:path>
            </a:pathLst>
          </a:custGeom>
          <a:solidFill>
            <a:schemeClr val="accent2"/>
          </a:solidFill>
          <a:ln w="9525">
            <a:noFill/>
          </a:ln>
        </p:spPr>
        <p:txBody>
          <a:bodyPr/>
          <a:lstStyle/>
          <a:p>
            <a:endParaRPr lang="zh-CN" altLang="en-US"/>
          </a:p>
        </p:txBody>
      </p:sp>
      <p:sp>
        <p:nvSpPr>
          <p:cNvPr id="24" name="Freeform 14"/>
          <p:cNvSpPr/>
          <p:nvPr/>
        </p:nvSpPr>
        <p:spPr>
          <a:xfrm>
            <a:off x="9099550" y="1989138"/>
            <a:ext cx="106363" cy="104775"/>
          </a:xfrm>
          <a:custGeom>
            <a:avLst/>
            <a:gdLst/>
            <a:ahLst/>
            <a:cxnLst>
              <a:cxn ang="0">
                <a:pos x="0" y="32896"/>
              </a:cxn>
              <a:cxn ang="0">
                <a:pos x="32896" y="32896"/>
              </a:cxn>
              <a:cxn ang="0">
                <a:pos x="32896" y="0"/>
              </a:cxn>
              <a:cxn ang="0">
                <a:pos x="72522" y="0"/>
              </a:cxn>
              <a:cxn ang="0">
                <a:pos x="72522" y="32896"/>
              </a:cxn>
              <a:cxn ang="0">
                <a:pos x="105418" y="32896"/>
              </a:cxn>
              <a:cxn ang="0">
                <a:pos x="105418" y="72522"/>
              </a:cxn>
              <a:cxn ang="0">
                <a:pos x="72522" y="72522"/>
              </a:cxn>
              <a:cxn ang="0">
                <a:pos x="72522" y="105418"/>
              </a:cxn>
              <a:cxn ang="0">
                <a:pos x="32896" y="105418"/>
              </a:cxn>
              <a:cxn ang="0">
                <a:pos x="32896" y="72522"/>
              </a:cxn>
              <a:cxn ang="0">
                <a:pos x="0" y="72522"/>
              </a:cxn>
              <a:cxn ang="0">
                <a:pos x="0" y="32896"/>
              </a:cxn>
            </a:cxnLst>
            <a:rect l="0" t="0" r="0" b="0"/>
            <a:pathLst>
              <a:path w="141" h="141">
                <a:moveTo>
                  <a:pt x="0" y="44"/>
                </a:moveTo>
                <a:lnTo>
                  <a:pt x="44" y="44"/>
                </a:lnTo>
                <a:lnTo>
                  <a:pt x="44" y="0"/>
                </a:lnTo>
                <a:lnTo>
                  <a:pt x="97" y="0"/>
                </a:lnTo>
                <a:lnTo>
                  <a:pt x="97" y="44"/>
                </a:lnTo>
                <a:lnTo>
                  <a:pt x="141" y="44"/>
                </a:lnTo>
                <a:lnTo>
                  <a:pt x="141" y="97"/>
                </a:lnTo>
                <a:lnTo>
                  <a:pt x="97" y="97"/>
                </a:lnTo>
                <a:lnTo>
                  <a:pt x="97" y="141"/>
                </a:lnTo>
                <a:lnTo>
                  <a:pt x="44" y="141"/>
                </a:lnTo>
                <a:lnTo>
                  <a:pt x="44" y="97"/>
                </a:lnTo>
                <a:lnTo>
                  <a:pt x="0" y="97"/>
                </a:lnTo>
                <a:lnTo>
                  <a:pt x="0" y="44"/>
                </a:lnTo>
                <a:close/>
              </a:path>
            </a:pathLst>
          </a:custGeom>
          <a:solidFill>
            <a:schemeClr val="tx2"/>
          </a:solidFill>
          <a:ln w="9525">
            <a:noFill/>
          </a:ln>
        </p:spPr>
        <p:txBody>
          <a:bodyPr/>
          <a:lstStyle/>
          <a:p>
            <a:endParaRPr lang="zh-CN" altLang="en-US"/>
          </a:p>
        </p:txBody>
      </p:sp>
      <p:sp>
        <p:nvSpPr>
          <p:cNvPr id="25" name="Freeform 15"/>
          <p:cNvSpPr/>
          <p:nvPr/>
        </p:nvSpPr>
        <p:spPr>
          <a:xfrm>
            <a:off x="9896475" y="1690688"/>
            <a:ext cx="190500" cy="190500"/>
          </a:xfrm>
          <a:custGeom>
            <a:avLst/>
            <a:gdLst/>
            <a:ahLst/>
            <a:cxnLst>
              <a:cxn ang="0">
                <a:pos x="0" y="59251"/>
              </a:cxn>
              <a:cxn ang="0">
                <a:pos x="59251" y="59251"/>
              </a:cxn>
              <a:cxn ang="0">
                <a:pos x="59251" y="0"/>
              </a:cxn>
              <a:cxn ang="0">
                <a:pos x="130501" y="0"/>
              </a:cxn>
              <a:cxn ang="0">
                <a:pos x="130501" y="59251"/>
              </a:cxn>
              <a:cxn ang="0">
                <a:pos x="189752" y="59251"/>
              </a:cxn>
              <a:cxn ang="0">
                <a:pos x="189752" y="131251"/>
              </a:cxn>
              <a:cxn ang="0">
                <a:pos x="130501" y="131251"/>
              </a:cxn>
              <a:cxn ang="0">
                <a:pos x="130501" y="189752"/>
              </a:cxn>
              <a:cxn ang="0">
                <a:pos x="59251" y="189752"/>
              </a:cxn>
              <a:cxn ang="0">
                <a:pos x="59251" y="131251"/>
              </a:cxn>
              <a:cxn ang="0">
                <a:pos x="0" y="131251"/>
              </a:cxn>
              <a:cxn ang="0">
                <a:pos x="0" y="59251"/>
              </a:cxn>
            </a:cxnLst>
            <a:rect l="0" t="0" r="0" b="0"/>
            <a:pathLst>
              <a:path w="253" h="253">
                <a:moveTo>
                  <a:pt x="0" y="79"/>
                </a:moveTo>
                <a:lnTo>
                  <a:pt x="79" y="79"/>
                </a:lnTo>
                <a:lnTo>
                  <a:pt x="79" y="0"/>
                </a:lnTo>
                <a:lnTo>
                  <a:pt x="174" y="0"/>
                </a:lnTo>
                <a:lnTo>
                  <a:pt x="174" y="79"/>
                </a:lnTo>
                <a:lnTo>
                  <a:pt x="253" y="79"/>
                </a:lnTo>
                <a:lnTo>
                  <a:pt x="253" y="175"/>
                </a:lnTo>
                <a:lnTo>
                  <a:pt x="174" y="175"/>
                </a:lnTo>
                <a:lnTo>
                  <a:pt x="174" y="253"/>
                </a:lnTo>
                <a:lnTo>
                  <a:pt x="79" y="253"/>
                </a:lnTo>
                <a:lnTo>
                  <a:pt x="79" y="175"/>
                </a:lnTo>
                <a:lnTo>
                  <a:pt x="0" y="175"/>
                </a:lnTo>
                <a:lnTo>
                  <a:pt x="0" y="79"/>
                </a:lnTo>
                <a:close/>
              </a:path>
            </a:pathLst>
          </a:custGeom>
          <a:solidFill>
            <a:schemeClr val="bg2"/>
          </a:solidFill>
          <a:ln w="9525">
            <a:noFill/>
          </a:ln>
        </p:spPr>
        <p:txBody>
          <a:bodyPr/>
          <a:lstStyle/>
          <a:p>
            <a:endParaRPr lang="zh-CN" altLang="en-US"/>
          </a:p>
        </p:txBody>
      </p:sp>
      <p:sp>
        <p:nvSpPr>
          <p:cNvPr id="10" name="TextBox 9"/>
          <p:cNvSpPr txBox="1"/>
          <p:nvPr/>
        </p:nvSpPr>
        <p:spPr>
          <a:xfrm>
            <a:off x="4532313" y="2363788"/>
            <a:ext cx="2830513" cy="461963"/>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smtClean="0">
                <a:ln>
                  <a:noFill/>
                </a:ln>
                <a:solidFill>
                  <a:schemeClr val="accent4"/>
                </a:solidFill>
                <a:effectLst/>
                <a:uLnTx/>
                <a:uFillTx/>
                <a:latin typeface="+mj-ea"/>
                <a:ea typeface="+mj-ea"/>
                <a:cs typeface="+mn-cs"/>
              </a:rPr>
              <a:t>生于自然  呵护健康</a:t>
            </a:r>
            <a:endParaRPr kumimoji="0" lang="zh-CN" altLang="en-US" sz="2400" b="0" i="0" u="none" strike="noStrike" kern="1200" cap="none" spc="0" normalizeH="0" baseline="0" noProof="0" dirty="0">
              <a:ln>
                <a:noFill/>
              </a:ln>
              <a:solidFill>
                <a:schemeClr val="accent4"/>
              </a:solidFill>
              <a:effectLst/>
              <a:uLnTx/>
              <a:uFillTx/>
              <a:latin typeface="+mj-ea"/>
              <a:ea typeface="+mj-ea"/>
              <a:cs typeface="+mn-cs"/>
            </a:endParaRPr>
          </a:p>
        </p:txBody>
      </p:sp>
      <p:sp>
        <p:nvSpPr>
          <p:cNvPr id="29" name="Freeform 19"/>
          <p:cNvSpPr>
            <a:spLocks noEditPoints="1"/>
          </p:cNvSpPr>
          <p:nvPr/>
        </p:nvSpPr>
        <p:spPr bwMode="auto">
          <a:xfrm>
            <a:off x="482600" y="476250"/>
            <a:ext cx="1511300" cy="636588"/>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rgbClr val="FFFFFF"/>
          </a:solidFill>
          <a:ln>
            <a:noFill/>
          </a:ln>
        </p:spPr>
        <p:txBody>
          <a:bodyPr vert="horz" wrap="square" lIns="91440" tIns="45720" rIns="91440" bIns="45720" numCol="1" anchor="t" anchorCtr="0" compatLnSpc="1"/>
          <a:lstStyle/>
          <a:p>
            <a:pPr marL="0" marR="0" lvl="0" indent="0" algn="l" defTabSz="914400" rtl="0" eaLnBrk="1" fontAlgn="auto" latinLnBrk="0" hangingPunct="1">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mn-cs"/>
            </a:endParaRPr>
          </a:p>
        </p:txBody>
      </p:sp>
      <p:sp>
        <p:nvSpPr>
          <p:cNvPr id="34" name="TextBox 33"/>
          <p:cNvSpPr txBox="1"/>
          <p:nvPr/>
        </p:nvSpPr>
        <p:spPr>
          <a:xfrm>
            <a:off x="4370388" y="5459413"/>
            <a:ext cx="1385888" cy="400050"/>
          </a:xfrm>
          <a:prstGeom prst="rect">
            <a:avLst/>
          </a:prstGeom>
          <a:solidFill>
            <a:schemeClr val="bg2"/>
          </a:solid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j-ea"/>
                <a:ea typeface="+mj-ea"/>
                <a:cs typeface="+mn-cs"/>
              </a:rPr>
              <a:t>汇报人</a:t>
            </a:r>
            <a:endParaRPr kumimoji="0" lang="zh-CN" altLang="en-US" sz="2000" b="0" i="0" u="none" strike="noStrike" kern="1200" cap="none" spc="0" normalizeH="0" baseline="0" noProof="0" dirty="0">
              <a:ln>
                <a:noFill/>
              </a:ln>
              <a:solidFill>
                <a:schemeClr val="accent2"/>
              </a:solidFill>
              <a:effectLst/>
              <a:uLnTx/>
              <a:uFillTx/>
              <a:latin typeface="+mj-ea"/>
              <a:ea typeface="+mj-ea"/>
              <a:cs typeface="+mn-cs"/>
            </a:endParaRPr>
          </a:p>
        </p:txBody>
      </p:sp>
      <p:sp>
        <p:nvSpPr>
          <p:cNvPr id="35" name="TextBox 34"/>
          <p:cNvSpPr txBox="1"/>
          <p:nvPr/>
        </p:nvSpPr>
        <p:spPr>
          <a:xfrm>
            <a:off x="5875338" y="5459413"/>
            <a:ext cx="1465263" cy="417830"/>
          </a:xfrm>
          <a:prstGeom prst="rect">
            <a:avLst/>
          </a:prstGeom>
          <a:solidFill>
            <a:schemeClr val="bg1"/>
          </a:solid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j-ea"/>
                <a:ea typeface="+mj-ea"/>
                <a:cs typeface="+mn-cs"/>
              </a:rPr>
              <a:t>情缘素材</a:t>
            </a:r>
          </a:p>
        </p:txBody>
      </p:sp>
    </p:spTree>
  </p:cSld>
  <p:clrMapOvr>
    <a:masterClrMapping/>
  </p:clrMapOvr>
  <p:transition spd="slow" advTm="998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par>
                                <p:cTn id="8" presetID="22" presetClass="entr" presetSubtype="1"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wipe(up)">
                                      <p:cBhvr>
                                        <p:cTn id="10" dur="500"/>
                                        <p:tgtEl>
                                          <p:spTgt spid="27"/>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800"/>
                                        <p:tgtEl>
                                          <p:spTgt spid="2"/>
                                        </p:tgtEl>
                                      </p:cBhvr>
                                    </p:animEffect>
                                    <p:anim calcmode="lin" valueType="num">
                                      <p:cBhvr>
                                        <p:cTn id="15" dur="800" fill="hold"/>
                                        <p:tgtEl>
                                          <p:spTgt spid="2"/>
                                        </p:tgtEl>
                                        <p:attrNameLst>
                                          <p:attrName>ppt_x</p:attrName>
                                        </p:attrNameLst>
                                      </p:cBhvr>
                                      <p:tavLst>
                                        <p:tav tm="0">
                                          <p:val>
                                            <p:strVal val="#ppt_x"/>
                                          </p:val>
                                        </p:tav>
                                        <p:tav tm="100000">
                                          <p:val>
                                            <p:strVal val="#ppt_x"/>
                                          </p:val>
                                        </p:tav>
                                      </p:tavLst>
                                    </p:anim>
                                    <p:anim calcmode="lin" valueType="num">
                                      <p:cBhvr>
                                        <p:cTn id="16" dur="800" fill="hold"/>
                                        <p:tgtEl>
                                          <p:spTgt spid="2"/>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53" presetClass="entr" presetSubtype="16"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53" presetClass="entr" presetSubtype="16" fill="hold" nodeType="withEffect">
                                  <p:stCondLst>
                                    <p:cond delay="1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500" fill="hold"/>
                                        <p:tgtEl>
                                          <p:spTgt spid="16"/>
                                        </p:tgtEl>
                                        <p:attrNameLst>
                                          <p:attrName>ppt_w</p:attrName>
                                        </p:attrNameLst>
                                      </p:cBhvr>
                                      <p:tavLst>
                                        <p:tav tm="0">
                                          <p:val>
                                            <p:fltVal val="0"/>
                                          </p:val>
                                        </p:tav>
                                        <p:tav tm="100000">
                                          <p:val>
                                            <p:strVal val="#ppt_w"/>
                                          </p:val>
                                        </p:tav>
                                      </p:tavLst>
                                    </p:anim>
                                    <p:anim calcmode="lin" valueType="num">
                                      <p:cBhvr>
                                        <p:cTn id="26" dur="500" fill="hold"/>
                                        <p:tgtEl>
                                          <p:spTgt spid="16"/>
                                        </p:tgtEl>
                                        <p:attrNameLst>
                                          <p:attrName>ppt_h</p:attrName>
                                        </p:attrNameLst>
                                      </p:cBhvr>
                                      <p:tavLst>
                                        <p:tav tm="0">
                                          <p:val>
                                            <p:fltVal val="0"/>
                                          </p:val>
                                        </p:tav>
                                        <p:tav tm="100000">
                                          <p:val>
                                            <p:strVal val="#ppt_h"/>
                                          </p:val>
                                        </p:tav>
                                      </p:tavLst>
                                    </p:anim>
                                    <p:animEffect transition="in" filter="fade">
                                      <p:cBhvr>
                                        <p:cTn id="27" dur="500"/>
                                        <p:tgtEl>
                                          <p:spTgt spid="16"/>
                                        </p:tgtEl>
                                      </p:cBhvr>
                                    </p:animEffect>
                                  </p:childTnLst>
                                </p:cTn>
                              </p:par>
                              <p:par>
                                <p:cTn id="28" presetID="53" presetClass="entr" presetSubtype="16" fill="hold" nodeType="withEffect">
                                  <p:stCondLst>
                                    <p:cond delay="5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500" fill="hold"/>
                                        <p:tgtEl>
                                          <p:spTgt spid="17"/>
                                        </p:tgtEl>
                                        <p:attrNameLst>
                                          <p:attrName>ppt_w</p:attrName>
                                        </p:attrNameLst>
                                      </p:cBhvr>
                                      <p:tavLst>
                                        <p:tav tm="0">
                                          <p:val>
                                            <p:fltVal val="0"/>
                                          </p:val>
                                        </p:tav>
                                        <p:tav tm="100000">
                                          <p:val>
                                            <p:strVal val="#ppt_w"/>
                                          </p:val>
                                        </p:tav>
                                      </p:tavLst>
                                    </p:anim>
                                    <p:anim calcmode="lin" valueType="num">
                                      <p:cBhvr>
                                        <p:cTn id="31" dur="500" fill="hold"/>
                                        <p:tgtEl>
                                          <p:spTgt spid="17"/>
                                        </p:tgtEl>
                                        <p:attrNameLst>
                                          <p:attrName>ppt_h</p:attrName>
                                        </p:attrNameLst>
                                      </p:cBhvr>
                                      <p:tavLst>
                                        <p:tav tm="0">
                                          <p:val>
                                            <p:fltVal val="0"/>
                                          </p:val>
                                        </p:tav>
                                        <p:tav tm="100000">
                                          <p:val>
                                            <p:strVal val="#ppt_h"/>
                                          </p:val>
                                        </p:tav>
                                      </p:tavLst>
                                    </p:anim>
                                    <p:animEffect transition="in" filter="fade">
                                      <p:cBhvr>
                                        <p:cTn id="32" dur="500"/>
                                        <p:tgtEl>
                                          <p:spTgt spid="17"/>
                                        </p:tgtEl>
                                      </p:cBhvr>
                                    </p:animEffect>
                                  </p:childTnLst>
                                </p:cTn>
                              </p:par>
                              <p:par>
                                <p:cTn id="33" presetID="53" presetClass="entr" presetSubtype="16" fill="hold" nodeType="withEffect">
                                  <p:stCondLst>
                                    <p:cond delay="200"/>
                                  </p:stCondLst>
                                  <p:childTnLst>
                                    <p:set>
                                      <p:cBhvr>
                                        <p:cTn id="34" dur="1" fill="hold">
                                          <p:stCondLst>
                                            <p:cond delay="0"/>
                                          </p:stCondLst>
                                        </p:cTn>
                                        <p:tgtEl>
                                          <p:spTgt spid="18"/>
                                        </p:tgtEl>
                                        <p:attrNameLst>
                                          <p:attrName>style.visibility</p:attrName>
                                        </p:attrNameLst>
                                      </p:cBhvr>
                                      <p:to>
                                        <p:strVal val="visible"/>
                                      </p:to>
                                    </p:set>
                                    <p:anim calcmode="lin" valueType="num">
                                      <p:cBhvr>
                                        <p:cTn id="35" dur="500" fill="hold"/>
                                        <p:tgtEl>
                                          <p:spTgt spid="18"/>
                                        </p:tgtEl>
                                        <p:attrNameLst>
                                          <p:attrName>ppt_w</p:attrName>
                                        </p:attrNameLst>
                                      </p:cBhvr>
                                      <p:tavLst>
                                        <p:tav tm="0">
                                          <p:val>
                                            <p:fltVal val="0"/>
                                          </p:val>
                                        </p:tav>
                                        <p:tav tm="100000">
                                          <p:val>
                                            <p:strVal val="#ppt_w"/>
                                          </p:val>
                                        </p:tav>
                                      </p:tavLst>
                                    </p:anim>
                                    <p:anim calcmode="lin" valueType="num">
                                      <p:cBhvr>
                                        <p:cTn id="36" dur="500" fill="hold"/>
                                        <p:tgtEl>
                                          <p:spTgt spid="18"/>
                                        </p:tgtEl>
                                        <p:attrNameLst>
                                          <p:attrName>ppt_h</p:attrName>
                                        </p:attrNameLst>
                                      </p:cBhvr>
                                      <p:tavLst>
                                        <p:tav tm="0">
                                          <p:val>
                                            <p:fltVal val="0"/>
                                          </p:val>
                                        </p:tav>
                                        <p:tav tm="100000">
                                          <p:val>
                                            <p:strVal val="#ppt_h"/>
                                          </p:val>
                                        </p:tav>
                                      </p:tavLst>
                                    </p:anim>
                                    <p:animEffect transition="in" filter="fade">
                                      <p:cBhvr>
                                        <p:cTn id="37" dur="500"/>
                                        <p:tgtEl>
                                          <p:spTgt spid="18"/>
                                        </p:tgtEl>
                                      </p:cBhvr>
                                    </p:animEffect>
                                  </p:childTnLst>
                                </p:cTn>
                              </p:par>
                              <p:par>
                                <p:cTn id="38" presetID="53" presetClass="entr" presetSubtype="16" fill="hold" nodeType="withEffect">
                                  <p:stCondLst>
                                    <p:cond delay="1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nodeType="withEffect">
                                  <p:stCondLst>
                                    <p:cond delay="3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par>
                                <p:cTn id="48" presetID="53" presetClass="entr" presetSubtype="16" fill="hold" nodeType="withEffect">
                                  <p:stCondLst>
                                    <p:cond delay="200"/>
                                  </p:stCondLst>
                                  <p:childTnLst>
                                    <p:set>
                                      <p:cBhvr>
                                        <p:cTn id="49" dur="1" fill="hold">
                                          <p:stCondLst>
                                            <p:cond delay="0"/>
                                          </p:stCondLst>
                                        </p:cTn>
                                        <p:tgtEl>
                                          <p:spTgt spid="21"/>
                                        </p:tgtEl>
                                        <p:attrNameLst>
                                          <p:attrName>style.visibility</p:attrName>
                                        </p:attrNameLst>
                                      </p:cBhvr>
                                      <p:to>
                                        <p:strVal val="visible"/>
                                      </p:to>
                                    </p:set>
                                    <p:anim calcmode="lin" valueType="num">
                                      <p:cBhvr>
                                        <p:cTn id="50" dur="500" fill="hold"/>
                                        <p:tgtEl>
                                          <p:spTgt spid="21"/>
                                        </p:tgtEl>
                                        <p:attrNameLst>
                                          <p:attrName>ppt_w</p:attrName>
                                        </p:attrNameLst>
                                      </p:cBhvr>
                                      <p:tavLst>
                                        <p:tav tm="0">
                                          <p:val>
                                            <p:fltVal val="0"/>
                                          </p:val>
                                        </p:tav>
                                        <p:tav tm="100000">
                                          <p:val>
                                            <p:strVal val="#ppt_w"/>
                                          </p:val>
                                        </p:tav>
                                      </p:tavLst>
                                    </p:anim>
                                    <p:anim calcmode="lin" valueType="num">
                                      <p:cBhvr>
                                        <p:cTn id="51" dur="500" fill="hold"/>
                                        <p:tgtEl>
                                          <p:spTgt spid="21"/>
                                        </p:tgtEl>
                                        <p:attrNameLst>
                                          <p:attrName>ppt_h</p:attrName>
                                        </p:attrNameLst>
                                      </p:cBhvr>
                                      <p:tavLst>
                                        <p:tav tm="0">
                                          <p:val>
                                            <p:fltVal val="0"/>
                                          </p:val>
                                        </p:tav>
                                        <p:tav tm="100000">
                                          <p:val>
                                            <p:strVal val="#ppt_h"/>
                                          </p:val>
                                        </p:tav>
                                      </p:tavLst>
                                    </p:anim>
                                    <p:animEffect transition="in" filter="fade">
                                      <p:cBhvr>
                                        <p:cTn id="52" dur="500"/>
                                        <p:tgtEl>
                                          <p:spTgt spid="21"/>
                                        </p:tgtEl>
                                      </p:cBhvr>
                                    </p:animEffect>
                                  </p:childTnLst>
                                </p:cTn>
                              </p:par>
                              <p:par>
                                <p:cTn id="53" presetID="53" presetClass="entr" presetSubtype="16" fill="hold" nodeType="withEffect">
                                  <p:stCondLst>
                                    <p:cond delay="100"/>
                                  </p:stCondLst>
                                  <p:childTnLst>
                                    <p:set>
                                      <p:cBhvr>
                                        <p:cTn id="54" dur="1" fill="hold">
                                          <p:stCondLst>
                                            <p:cond delay="0"/>
                                          </p:stCondLst>
                                        </p:cTn>
                                        <p:tgtEl>
                                          <p:spTgt spid="22"/>
                                        </p:tgtEl>
                                        <p:attrNameLst>
                                          <p:attrName>style.visibility</p:attrName>
                                        </p:attrNameLst>
                                      </p:cBhvr>
                                      <p:to>
                                        <p:strVal val="visible"/>
                                      </p:to>
                                    </p:set>
                                    <p:anim calcmode="lin" valueType="num">
                                      <p:cBhvr>
                                        <p:cTn id="55" dur="500" fill="hold"/>
                                        <p:tgtEl>
                                          <p:spTgt spid="22"/>
                                        </p:tgtEl>
                                        <p:attrNameLst>
                                          <p:attrName>ppt_w</p:attrName>
                                        </p:attrNameLst>
                                      </p:cBhvr>
                                      <p:tavLst>
                                        <p:tav tm="0">
                                          <p:val>
                                            <p:fltVal val="0"/>
                                          </p:val>
                                        </p:tav>
                                        <p:tav tm="100000">
                                          <p:val>
                                            <p:strVal val="#ppt_w"/>
                                          </p:val>
                                        </p:tav>
                                      </p:tavLst>
                                    </p:anim>
                                    <p:anim calcmode="lin" valueType="num">
                                      <p:cBhvr>
                                        <p:cTn id="56" dur="500" fill="hold"/>
                                        <p:tgtEl>
                                          <p:spTgt spid="22"/>
                                        </p:tgtEl>
                                        <p:attrNameLst>
                                          <p:attrName>ppt_h</p:attrName>
                                        </p:attrNameLst>
                                      </p:cBhvr>
                                      <p:tavLst>
                                        <p:tav tm="0">
                                          <p:val>
                                            <p:fltVal val="0"/>
                                          </p:val>
                                        </p:tav>
                                        <p:tav tm="100000">
                                          <p:val>
                                            <p:strVal val="#ppt_h"/>
                                          </p:val>
                                        </p:tav>
                                      </p:tavLst>
                                    </p:anim>
                                    <p:animEffect transition="in" filter="fade">
                                      <p:cBhvr>
                                        <p:cTn id="57" dur="500"/>
                                        <p:tgtEl>
                                          <p:spTgt spid="22"/>
                                        </p:tgtEl>
                                      </p:cBhvr>
                                    </p:animEffect>
                                  </p:childTnLst>
                                </p:cTn>
                              </p:par>
                              <p:par>
                                <p:cTn id="58" presetID="53" presetClass="entr" presetSubtype="16" fill="hold" nodeType="withEffect">
                                  <p:stCondLst>
                                    <p:cond delay="20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fltVal val="0"/>
                                          </p:val>
                                        </p:tav>
                                        <p:tav tm="100000">
                                          <p:val>
                                            <p:strVal val="#ppt_h"/>
                                          </p:val>
                                        </p:tav>
                                      </p:tavLst>
                                    </p:anim>
                                    <p:animEffect transition="in" filter="fade">
                                      <p:cBhvr>
                                        <p:cTn id="62" dur="500"/>
                                        <p:tgtEl>
                                          <p:spTgt spid="23"/>
                                        </p:tgtEl>
                                      </p:cBhvr>
                                    </p:animEffect>
                                  </p:childTnLst>
                                </p:cTn>
                              </p:par>
                              <p:par>
                                <p:cTn id="63" presetID="53" presetClass="entr" presetSubtype="16" fill="hold" nodeType="withEffect">
                                  <p:stCondLst>
                                    <p:cond delay="500"/>
                                  </p:stCondLst>
                                  <p:childTnLst>
                                    <p:set>
                                      <p:cBhvr>
                                        <p:cTn id="64" dur="1" fill="hold">
                                          <p:stCondLst>
                                            <p:cond delay="0"/>
                                          </p:stCondLst>
                                        </p:cTn>
                                        <p:tgtEl>
                                          <p:spTgt spid="24"/>
                                        </p:tgtEl>
                                        <p:attrNameLst>
                                          <p:attrName>style.visibility</p:attrName>
                                        </p:attrNameLst>
                                      </p:cBhvr>
                                      <p:to>
                                        <p:strVal val="visible"/>
                                      </p:to>
                                    </p:set>
                                    <p:anim calcmode="lin" valueType="num">
                                      <p:cBhvr>
                                        <p:cTn id="65" dur="500" fill="hold"/>
                                        <p:tgtEl>
                                          <p:spTgt spid="24"/>
                                        </p:tgtEl>
                                        <p:attrNameLst>
                                          <p:attrName>ppt_w</p:attrName>
                                        </p:attrNameLst>
                                      </p:cBhvr>
                                      <p:tavLst>
                                        <p:tav tm="0">
                                          <p:val>
                                            <p:fltVal val="0"/>
                                          </p:val>
                                        </p:tav>
                                        <p:tav tm="100000">
                                          <p:val>
                                            <p:strVal val="#ppt_w"/>
                                          </p:val>
                                        </p:tav>
                                      </p:tavLst>
                                    </p:anim>
                                    <p:anim calcmode="lin" valueType="num">
                                      <p:cBhvr>
                                        <p:cTn id="66" dur="500" fill="hold"/>
                                        <p:tgtEl>
                                          <p:spTgt spid="24"/>
                                        </p:tgtEl>
                                        <p:attrNameLst>
                                          <p:attrName>ppt_h</p:attrName>
                                        </p:attrNameLst>
                                      </p:cBhvr>
                                      <p:tavLst>
                                        <p:tav tm="0">
                                          <p:val>
                                            <p:fltVal val="0"/>
                                          </p:val>
                                        </p:tav>
                                        <p:tav tm="100000">
                                          <p:val>
                                            <p:strVal val="#ppt_h"/>
                                          </p:val>
                                        </p:tav>
                                      </p:tavLst>
                                    </p:anim>
                                    <p:animEffect transition="in" filter="fade">
                                      <p:cBhvr>
                                        <p:cTn id="67" dur="500"/>
                                        <p:tgtEl>
                                          <p:spTgt spid="24"/>
                                        </p:tgtEl>
                                      </p:cBhvr>
                                    </p:animEffect>
                                  </p:childTnLst>
                                </p:cTn>
                              </p:par>
                              <p:par>
                                <p:cTn id="68" presetID="53" presetClass="entr" presetSubtype="16" fill="hold" nodeType="withEffect">
                                  <p:stCondLst>
                                    <p:cond delay="5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500" fill="hold"/>
                                        <p:tgtEl>
                                          <p:spTgt spid="25"/>
                                        </p:tgtEl>
                                        <p:attrNameLst>
                                          <p:attrName>ppt_w</p:attrName>
                                        </p:attrNameLst>
                                      </p:cBhvr>
                                      <p:tavLst>
                                        <p:tav tm="0">
                                          <p:val>
                                            <p:fltVal val="0"/>
                                          </p:val>
                                        </p:tav>
                                        <p:tav tm="100000">
                                          <p:val>
                                            <p:strVal val="#ppt_w"/>
                                          </p:val>
                                        </p:tav>
                                      </p:tavLst>
                                    </p:anim>
                                    <p:anim calcmode="lin" valueType="num">
                                      <p:cBhvr>
                                        <p:cTn id="71" dur="500" fill="hold"/>
                                        <p:tgtEl>
                                          <p:spTgt spid="25"/>
                                        </p:tgtEl>
                                        <p:attrNameLst>
                                          <p:attrName>ppt_h</p:attrName>
                                        </p:attrNameLst>
                                      </p:cBhvr>
                                      <p:tavLst>
                                        <p:tav tm="0">
                                          <p:val>
                                            <p:fltVal val="0"/>
                                          </p:val>
                                        </p:tav>
                                        <p:tav tm="100000">
                                          <p:val>
                                            <p:strVal val="#ppt_h"/>
                                          </p:val>
                                        </p:tav>
                                      </p:tavLst>
                                    </p:anim>
                                    <p:animEffect transition="in" filter="fade">
                                      <p:cBhvr>
                                        <p:cTn id="72" dur="500"/>
                                        <p:tgtEl>
                                          <p:spTgt spid="25"/>
                                        </p:tgtEl>
                                      </p:cBhvr>
                                    </p:animEffect>
                                  </p:childTnLst>
                                </p:cTn>
                              </p:par>
                            </p:childTnLst>
                          </p:cTn>
                        </p:par>
                        <p:par>
                          <p:cTn id="73" fill="hold">
                            <p:stCondLst>
                              <p:cond delay="2000"/>
                            </p:stCondLst>
                            <p:childTnLst>
                              <p:par>
                                <p:cTn id="74" presetID="41" presetClass="entr" presetSubtype="0" fill="hold" grpId="0" nodeType="afterEffect">
                                  <p:stCondLst>
                                    <p:cond delay="0"/>
                                  </p:stCondLst>
                                  <p:iterate type="lt">
                                    <p:tmPct val="10000"/>
                                  </p:iterate>
                                  <p:childTnLst>
                                    <p:set>
                                      <p:cBhvr>
                                        <p:cTn id="75" dur="1" fill="hold">
                                          <p:stCondLst>
                                            <p:cond delay="0"/>
                                          </p:stCondLst>
                                        </p:cTn>
                                        <p:tgtEl>
                                          <p:spTgt spid="10"/>
                                        </p:tgtEl>
                                        <p:attrNameLst>
                                          <p:attrName>style.visibility</p:attrName>
                                        </p:attrNameLst>
                                      </p:cBhvr>
                                      <p:to>
                                        <p:strVal val="visible"/>
                                      </p:to>
                                    </p:set>
                                    <p:anim calcmode="lin" valueType="num">
                                      <p:cBhvr>
                                        <p:cTn id="7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77" dur="500" fill="hold"/>
                                        <p:tgtEl>
                                          <p:spTgt spid="10"/>
                                        </p:tgtEl>
                                        <p:attrNameLst>
                                          <p:attrName>ppt_y</p:attrName>
                                        </p:attrNameLst>
                                      </p:cBhvr>
                                      <p:tavLst>
                                        <p:tav tm="0">
                                          <p:val>
                                            <p:strVal val="#ppt_y"/>
                                          </p:val>
                                        </p:tav>
                                        <p:tav tm="100000">
                                          <p:val>
                                            <p:strVal val="#ppt_y"/>
                                          </p:val>
                                        </p:tav>
                                      </p:tavLst>
                                    </p:anim>
                                    <p:anim calcmode="lin" valueType="num">
                                      <p:cBhvr>
                                        <p:cTn id="7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7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80" dur="500" tmFilter="0,0; .5, 1; 1, 1"/>
                                        <p:tgtEl>
                                          <p:spTgt spid="10"/>
                                        </p:tgtEl>
                                      </p:cBhvr>
                                    </p:animEffect>
                                  </p:childTnLst>
                                </p:cTn>
                              </p:par>
                            </p:childTnLst>
                          </p:cTn>
                        </p:par>
                        <p:par>
                          <p:cTn id="81" fill="hold">
                            <p:stCondLst>
                              <p:cond delay="3250"/>
                            </p:stCondLst>
                            <p:childTnLst>
                              <p:par>
                                <p:cTn id="82" presetID="56" presetClass="entr" presetSubtype="0" fill="hold" grpId="0" nodeType="afterEffect">
                                  <p:stCondLst>
                                    <p:cond delay="0"/>
                                  </p:stCondLst>
                                  <p:iterate type="lt">
                                    <p:tmPct val="10000"/>
                                  </p:iterate>
                                  <p:childTnLst>
                                    <p:set>
                                      <p:cBhvr>
                                        <p:cTn id="83" dur="1" fill="hold">
                                          <p:stCondLst>
                                            <p:cond delay="0"/>
                                          </p:stCondLst>
                                        </p:cTn>
                                        <p:tgtEl>
                                          <p:spTgt spid="31"/>
                                        </p:tgtEl>
                                        <p:attrNameLst>
                                          <p:attrName>style.visibility</p:attrName>
                                        </p:attrNameLst>
                                      </p:cBhvr>
                                      <p:to>
                                        <p:strVal val="visible"/>
                                      </p:to>
                                    </p:set>
                                    <p:anim by="(-#ppt_w*2)" calcmode="lin" valueType="num">
                                      <p:cBhvr rctx="PPT">
                                        <p:cTn id="84" dur="500" autoRev="1" fill="hold">
                                          <p:stCondLst>
                                            <p:cond delay="0"/>
                                          </p:stCondLst>
                                        </p:cTn>
                                        <p:tgtEl>
                                          <p:spTgt spid="31"/>
                                        </p:tgtEl>
                                        <p:attrNameLst>
                                          <p:attrName>ppt_w</p:attrName>
                                        </p:attrNameLst>
                                      </p:cBhvr>
                                    </p:anim>
                                    <p:anim by="(#ppt_w*0.50)" calcmode="lin" valueType="num">
                                      <p:cBhvr>
                                        <p:cTn id="85" dur="500" decel="50000" autoRev="1" fill="hold">
                                          <p:stCondLst>
                                            <p:cond delay="0"/>
                                          </p:stCondLst>
                                        </p:cTn>
                                        <p:tgtEl>
                                          <p:spTgt spid="31"/>
                                        </p:tgtEl>
                                        <p:attrNameLst>
                                          <p:attrName>ppt_x</p:attrName>
                                        </p:attrNameLst>
                                      </p:cBhvr>
                                    </p:anim>
                                    <p:anim from="(-#ppt_h/2)" to="(#ppt_y)" calcmode="lin" valueType="num">
                                      <p:cBhvr>
                                        <p:cTn id="86" dur="1000" fill="hold">
                                          <p:stCondLst>
                                            <p:cond delay="0"/>
                                          </p:stCondLst>
                                        </p:cTn>
                                        <p:tgtEl>
                                          <p:spTgt spid="31"/>
                                        </p:tgtEl>
                                        <p:attrNameLst>
                                          <p:attrName>ppt_y</p:attrName>
                                        </p:attrNameLst>
                                      </p:cBhvr>
                                    </p:anim>
                                    <p:animRot by="21600000">
                                      <p:cBhvr>
                                        <p:cTn id="87" dur="1000" fill="hold">
                                          <p:stCondLst>
                                            <p:cond delay="0"/>
                                          </p:stCondLst>
                                        </p:cTn>
                                        <p:tgtEl>
                                          <p:spTgt spid="31"/>
                                        </p:tgtEl>
                                        <p:attrNameLst>
                                          <p:attrName>r</p:attrName>
                                        </p:attrNameLst>
                                      </p:cBhvr>
                                    </p:animRot>
                                  </p:childTnLst>
                                </p:cTn>
                              </p:par>
                            </p:childTnLst>
                          </p:cTn>
                        </p:par>
                        <p:par>
                          <p:cTn id="88" fill="hold">
                            <p:stCondLst>
                              <p:cond delay="5450"/>
                            </p:stCondLst>
                            <p:childTnLst>
                              <p:par>
                                <p:cTn id="89" presetID="31" presetClass="entr" presetSubtype="0" fill="hold" grpId="0" nodeType="after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p:cTn id="91" dur="800" fill="hold"/>
                                        <p:tgtEl>
                                          <p:spTgt spid="33"/>
                                        </p:tgtEl>
                                        <p:attrNameLst>
                                          <p:attrName>ppt_w</p:attrName>
                                        </p:attrNameLst>
                                      </p:cBhvr>
                                      <p:tavLst>
                                        <p:tav tm="0">
                                          <p:val>
                                            <p:fltVal val="0"/>
                                          </p:val>
                                        </p:tav>
                                        <p:tav tm="100000">
                                          <p:val>
                                            <p:strVal val="#ppt_w"/>
                                          </p:val>
                                        </p:tav>
                                      </p:tavLst>
                                    </p:anim>
                                    <p:anim calcmode="lin" valueType="num">
                                      <p:cBhvr>
                                        <p:cTn id="92" dur="800" fill="hold"/>
                                        <p:tgtEl>
                                          <p:spTgt spid="33"/>
                                        </p:tgtEl>
                                        <p:attrNameLst>
                                          <p:attrName>ppt_h</p:attrName>
                                        </p:attrNameLst>
                                      </p:cBhvr>
                                      <p:tavLst>
                                        <p:tav tm="0">
                                          <p:val>
                                            <p:fltVal val="0"/>
                                          </p:val>
                                        </p:tav>
                                        <p:tav tm="100000">
                                          <p:val>
                                            <p:strVal val="#ppt_h"/>
                                          </p:val>
                                        </p:tav>
                                      </p:tavLst>
                                    </p:anim>
                                    <p:anim calcmode="lin" valueType="num">
                                      <p:cBhvr>
                                        <p:cTn id="93" dur="800" fill="hold"/>
                                        <p:tgtEl>
                                          <p:spTgt spid="33"/>
                                        </p:tgtEl>
                                        <p:attrNameLst>
                                          <p:attrName>style.rotation</p:attrName>
                                        </p:attrNameLst>
                                      </p:cBhvr>
                                      <p:tavLst>
                                        <p:tav tm="0">
                                          <p:val>
                                            <p:fltVal val="90"/>
                                          </p:val>
                                        </p:tav>
                                        <p:tav tm="100000">
                                          <p:val>
                                            <p:fltVal val="0"/>
                                          </p:val>
                                        </p:tav>
                                      </p:tavLst>
                                    </p:anim>
                                    <p:animEffect transition="in" filter="fade">
                                      <p:cBhvr>
                                        <p:cTn id="94" dur="800"/>
                                        <p:tgtEl>
                                          <p:spTgt spid="33"/>
                                        </p:tgtEl>
                                      </p:cBhvr>
                                    </p:animEffect>
                                  </p:childTnLst>
                                </p:cTn>
                              </p:par>
                            </p:childTnLst>
                          </p:cTn>
                        </p:par>
                        <p:par>
                          <p:cTn id="95" fill="hold">
                            <p:stCondLst>
                              <p:cond delay="6450"/>
                            </p:stCondLst>
                            <p:childTnLst>
                              <p:par>
                                <p:cTn id="96" presetID="22" presetClass="entr" presetSubtype="8" fill="hold" grpId="0" nodeType="afterEffect">
                                  <p:stCondLst>
                                    <p:cond delay="0"/>
                                  </p:stCondLst>
                                  <p:childTnLst>
                                    <p:set>
                                      <p:cBhvr>
                                        <p:cTn id="97" dur="1" fill="hold">
                                          <p:stCondLst>
                                            <p:cond delay="0"/>
                                          </p:stCondLst>
                                        </p:cTn>
                                        <p:tgtEl>
                                          <p:spTgt spid="39"/>
                                        </p:tgtEl>
                                        <p:attrNameLst>
                                          <p:attrName>style.visibility</p:attrName>
                                        </p:attrNameLst>
                                      </p:cBhvr>
                                      <p:to>
                                        <p:strVal val="visible"/>
                                      </p:to>
                                    </p:set>
                                    <p:animEffect transition="in" filter="wipe(left)">
                                      <p:cBhvr>
                                        <p:cTn id="98" dur="1000"/>
                                        <p:tgtEl>
                                          <p:spTgt spid="39"/>
                                        </p:tgtEl>
                                      </p:cBhvr>
                                    </p:animEffect>
                                  </p:childTnLst>
                                </p:cTn>
                              </p:par>
                            </p:childTnLst>
                          </p:cTn>
                        </p:par>
                        <p:par>
                          <p:cTn id="99" fill="hold">
                            <p:stCondLst>
                              <p:cond delay="7450"/>
                            </p:stCondLst>
                            <p:childTnLst>
                              <p:par>
                                <p:cTn id="100" presetID="31" presetClass="entr" presetSubtype="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90"/>
                                          </p:val>
                                        </p:tav>
                                        <p:tav tm="100000">
                                          <p:val>
                                            <p:fltVal val="0"/>
                                          </p:val>
                                        </p:tav>
                                      </p:tavLst>
                                    </p:anim>
                                    <p:animEffect transition="in" filter="fade">
                                      <p:cBhvr>
                                        <p:cTn id="105" dur="500"/>
                                        <p:tgtEl>
                                          <p:spTgt spid="29"/>
                                        </p:tgtEl>
                                      </p:cBhvr>
                                    </p:animEffect>
                                  </p:childTnLst>
                                </p:cTn>
                              </p:par>
                            </p:childTnLst>
                          </p:cTn>
                        </p:par>
                        <p:par>
                          <p:cTn id="106" fill="hold">
                            <p:stCondLst>
                              <p:cond delay="7950"/>
                            </p:stCondLst>
                            <p:childTnLst>
                              <p:par>
                                <p:cTn id="107" presetID="22" presetClass="entr" presetSubtype="8" fill="hold" grpId="0" nodeType="afterEffect">
                                  <p:stCondLst>
                                    <p:cond delay="0"/>
                                  </p:stCondLst>
                                  <p:childTnLst>
                                    <p:set>
                                      <p:cBhvr>
                                        <p:cTn id="108" dur="1" fill="hold">
                                          <p:stCondLst>
                                            <p:cond delay="0"/>
                                          </p:stCondLst>
                                        </p:cTn>
                                        <p:tgtEl>
                                          <p:spTgt spid="35"/>
                                        </p:tgtEl>
                                        <p:attrNameLst>
                                          <p:attrName>style.visibility</p:attrName>
                                        </p:attrNameLst>
                                      </p:cBhvr>
                                      <p:to>
                                        <p:strVal val="visible"/>
                                      </p:to>
                                    </p:set>
                                    <p:animEffect transition="in" filter="wipe(left)">
                                      <p:cBhvr>
                                        <p:cTn id="109" dur="500"/>
                                        <p:tgtEl>
                                          <p:spTgt spid="35"/>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34"/>
                                        </p:tgtEl>
                                        <p:attrNameLst>
                                          <p:attrName>style.visibility</p:attrName>
                                        </p:attrNameLst>
                                      </p:cBhvr>
                                      <p:to>
                                        <p:strVal val="visible"/>
                                      </p:to>
                                    </p:set>
                                    <p:animEffect transition="in" filter="wipe(right)">
                                      <p:cBhvr>
                                        <p:cTn id="11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3" grpId="0"/>
      <p:bldP spid="39" grpId="0"/>
      <p:bldP spid="10" grpId="0"/>
      <p:bldP spid="34" grpId="0" animBg="1"/>
      <p:bldP spid="35"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10242" name="圆角矩形 45"/>
          <p:cNvSpPr/>
          <p:nvPr/>
        </p:nvSpPr>
        <p:spPr>
          <a:xfrm>
            <a:off x="3684588" y="633413"/>
            <a:ext cx="8512175" cy="5434012"/>
          </a:xfrm>
          <a:custGeom>
            <a:avLst/>
            <a:gdLst/>
            <a:ahLst/>
            <a:cxnLst/>
            <a:rect l="0" t="0" r="0" b="0"/>
            <a:pathLst>
              <a:path w="8511866" h="5434675">
                <a:moveTo>
                  <a:pt x="134128" y="0"/>
                </a:moveTo>
                <a:lnTo>
                  <a:pt x="8511866" y="0"/>
                </a:lnTo>
                <a:lnTo>
                  <a:pt x="8511866" y="5434675"/>
                </a:lnTo>
                <a:lnTo>
                  <a:pt x="134128" y="5434675"/>
                </a:lnTo>
                <a:cubicBezTo>
                  <a:pt x="60051" y="5434675"/>
                  <a:pt x="0" y="5374624"/>
                  <a:pt x="0" y="5300547"/>
                </a:cubicBezTo>
                <a:lnTo>
                  <a:pt x="0" y="134128"/>
                </a:lnTo>
                <a:cubicBezTo>
                  <a:pt x="0" y="60051"/>
                  <a:pt x="60051" y="0"/>
                  <a:pt x="134128" y="0"/>
                </a:cubicBezTo>
                <a:close/>
              </a:path>
            </a:pathLst>
          </a:custGeom>
          <a:solidFill>
            <a:schemeClr val="accent2">
              <a:alpha val="39999"/>
            </a:schemeClr>
          </a:solidFill>
          <a:ln w="9525" cap="flat" cmpd="sng">
            <a:solidFill>
              <a:schemeClr val="accent2"/>
            </a:solidFill>
            <a:prstDash val="solid"/>
            <a:round/>
            <a:headEnd type="none" w="med" len="med"/>
            <a:tailEnd type="none" w="med" len="med"/>
          </a:ln>
        </p:spPr>
        <p:txBody>
          <a:bodyPr/>
          <a:lstStyle/>
          <a:p>
            <a:endParaRPr lang="zh-CN" altLang="en-US"/>
          </a:p>
        </p:txBody>
      </p:sp>
      <p:pic>
        <p:nvPicPr>
          <p:cNvPr id="14" name="图片 13"/>
          <p:cNvPicPr>
            <a:picLocks noChangeAspect="1"/>
          </p:cNvPicPr>
          <p:nvPr/>
        </p:nvPicPr>
        <p:blipFill>
          <a:blip r:embed="rId4"/>
          <a:stretch>
            <a:fillRect/>
          </a:stretch>
        </p:blipFill>
        <p:spPr>
          <a:xfrm>
            <a:off x="0" y="5489575"/>
            <a:ext cx="12196763" cy="1368425"/>
          </a:xfrm>
          <a:prstGeom prst="rect">
            <a:avLst/>
          </a:prstGeom>
          <a:noFill/>
          <a:ln w="9525">
            <a:noFill/>
          </a:ln>
        </p:spPr>
      </p:pic>
      <p:pic>
        <p:nvPicPr>
          <p:cNvPr id="7" name="图片 6"/>
          <p:cNvPicPr>
            <a:picLocks noChangeAspect="1"/>
          </p:cNvPicPr>
          <p:nvPr/>
        </p:nvPicPr>
        <p:blipFill>
          <a:blip r:embed="rId5"/>
          <a:stretch>
            <a:fillRect/>
          </a:stretch>
        </p:blipFill>
        <p:spPr>
          <a:xfrm>
            <a:off x="338138" y="1841500"/>
            <a:ext cx="3527425" cy="4721225"/>
          </a:xfrm>
          <a:prstGeom prst="rect">
            <a:avLst/>
          </a:prstGeom>
          <a:noFill/>
          <a:ln w="9525">
            <a:noFill/>
          </a:ln>
        </p:spPr>
      </p:pic>
      <p:pic>
        <p:nvPicPr>
          <p:cNvPr id="9" name="图片 8"/>
          <p:cNvPicPr>
            <a:picLocks noChangeAspect="1"/>
          </p:cNvPicPr>
          <p:nvPr/>
        </p:nvPicPr>
        <p:blipFill>
          <a:blip r:embed="rId6"/>
          <a:stretch>
            <a:fillRect/>
          </a:stretch>
        </p:blipFill>
        <p:spPr>
          <a:xfrm rot="1393766">
            <a:off x="238125" y="2212975"/>
            <a:ext cx="1855788" cy="904875"/>
          </a:xfrm>
          <a:prstGeom prst="rect">
            <a:avLst/>
          </a:prstGeom>
          <a:noFill/>
          <a:ln w="9525">
            <a:noFill/>
          </a:ln>
        </p:spPr>
      </p:pic>
      <p:sp>
        <p:nvSpPr>
          <p:cNvPr id="13" name="TextBox 12"/>
          <p:cNvSpPr txBox="1"/>
          <p:nvPr/>
        </p:nvSpPr>
        <p:spPr>
          <a:xfrm>
            <a:off x="476250" y="6330950"/>
            <a:ext cx="2955925" cy="461963"/>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mj-ea"/>
                <a:ea typeface="+mj-ea"/>
                <a:cs typeface="+mn-cs"/>
              </a:rPr>
              <a:t>助您打开启健康之盒</a:t>
            </a:r>
            <a:endParaRPr kumimoji="0" lang="zh-CN" altLang="en-US" sz="24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endParaRPr>
          </a:p>
        </p:txBody>
      </p:sp>
      <p:sp>
        <p:nvSpPr>
          <p:cNvPr id="12" name="Freeform 11"/>
          <p:cNvSpPr/>
          <p:nvPr/>
        </p:nvSpPr>
        <p:spPr>
          <a:xfrm>
            <a:off x="4678363" y="930275"/>
            <a:ext cx="892175" cy="112713"/>
          </a:xfrm>
          <a:custGeom>
            <a:avLst/>
            <a:gdLst/>
            <a:ahLst/>
            <a:cxnLst>
              <a:cxn ang="0">
                <a:pos x="85667" y="0"/>
              </a:cxn>
              <a:cxn ang="0">
                <a:pos x="806508" y="0"/>
              </a:cxn>
              <a:cxn ang="0">
                <a:pos x="892175" y="112713"/>
              </a:cxn>
              <a:cxn ang="0">
                <a:pos x="0" y="112713"/>
              </a:cxn>
              <a:cxn ang="0">
                <a:pos x="85667" y="0"/>
              </a:cxn>
            </a:cxnLst>
            <a:rect l="0" t="0" r="0" b="0"/>
            <a:pathLst>
              <a:path w="1156" h="142">
                <a:moveTo>
                  <a:pt x="111" y="0"/>
                </a:moveTo>
                <a:lnTo>
                  <a:pt x="1045" y="0"/>
                </a:lnTo>
                <a:lnTo>
                  <a:pt x="1156" y="142"/>
                </a:lnTo>
                <a:lnTo>
                  <a:pt x="0" y="142"/>
                </a:lnTo>
                <a:lnTo>
                  <a:pt x="111" y="0"/>
                </a:lnTo>
                <a:close/>
              </a:path>
            </a:pathLst>
          </a:custGeom>
          <a:solidFill>
            <a:schemeClr val="accent1"/>
          </a:solidFill>
          <a:ln w="9525">
            <a:noFill/>
          </a:ln>
        </p:spPr>
        <p:txBody>
          <a:bodyPr/>
          <a:lstStyle/>
          <a:p>
            <a:endParaRPr lang="zh-CN" altLang="en-US"/>
          </a:p>
        </p:txBody>
      </p:sp>
      <p:sp>
        <p:nvSpPr>
          <p:cNvPr id="18" name="Freeform 10"/>
          <p:cNvSpPr/>
          <p:nvPr/>
        </p:nvSpPr>
        <p:spPr>
          <a:xfrm>
            <a:off x="4514850" y="1019175"/>
            <a:ext cx="6692900" cy="701675"/>
          </a:xfrm>
          <a:custGeom>
            <a:avLst/>
            <a:gdLst/>
            <a:ahLst/>
            <a:cxnLst>
              <a:cxn ang="0">
                <a:pos x="74828" y="0"/>
              </a:cxn>
              <a:cxn ang="0">
                <a:pos x="6537844" y="0"/>
              </a:cxn>
              <a:cxn ang="0">
                <a:pos x="6692901" y="160338"/>
              </a:cxn>
              <a:cxn ang="0">
                <a:pos x="6692901" y="625475"/>
              </a:cxn>
              <a:cxn ang="0">
                <a:pos x="6618073" y="701675"/>
              </a:cxn>
              <a:cxn ang="0">
                <a:pos x="74828" y="701675"/>
              </a:cxn>
              <a:cxn ang="0">
                <a:pos x="0" y="625475"/>
              </a:cxn>
              <a:cxn ang="0">
                <a:pos x="0" y="76200"/>
              </a:cxn>
              <a:cxn ang="0">
                <a:pos x="74828"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prstDash val="solid"/>
            <a:miter/>
            <a:headEnd type="none" w="med" len="med"/>
            <a:tailEnd type="none" w="med" len="med"/>
          </a:ln>
        </p:spPr>
        <p:txBody>
          <a:bodyPr/>
          <a:lstStyle/>
          <a:p>
            <a:endParaRPr lang="zh-CN" altLang="en-US"/>
          </a:p>
        </p:txBody>
      </p:sp>
      <p:sp>
        <p:nvSpPr>
          <p:cNvPr id="19" name="Rectangle 12"/>
          <p:cNvSpPr/>
          <p:nvPr/>
        </p:nvSpPr>
        <p:spPr>
          <a:xfrm>
            <a:off x="4764088" y="930275"/>
            <a:ext cx="720725" cy="738188"/>
          </a:xfrm>
          <a:prstGeom prst="rect">
            <a:avLst/>
          </a:prstGeom>
          <a:solidFill>
            <a:schemeClr val="tx1"/>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20" name="Freeform 11"/>
          <p:cNvSpPr/>
          <p:nvPr/>
        </p:nvSpPr>
        <p:spPr>
          <a:xfrm>
            <a:off x="4678363" y="1927225"/>
            <a:ext cx="892175" cy="112713"/>
          </a:xfrm>
          <a:custGeom>
            <a:avLst/>
            <a:gdLst/>
            <a:ahLst/>
            <a:cxnLst>
              <a:cxn ang="0">
                <a:pos x="85667" y="0"/>
              </a:cxn>
              <a:cxn ang="0">
                <a:pos x="806508" y="0"/>
              </a:cxn>
              <a:cxn ang="0">
                <a:pos x="892175" y="112713"/>
              </a:cxn>
              <a:cxn ang="0">
                <a:pos x="0" y="112713"/>
              </a:cxn>
              <a:cxn ang="0">
                <a:pos x="85667" y="0"/>
              </a:cxn>
            </a:cxnLst>
            <a:rect l="0" t="0" r="0" b="0"/>
            <a:pathLst>
              <a:path w="1156" h="142">
                <a:moveTo>
                  <a:pt x="111" y="0"/>
                </a:moveTo>
                <a:lnTo>
                  <a:pt x="1045" y="0"/>
                </a:lnTo>
                <a:lnTo>
                  <a:pt x="1156" y="142"/>
                </a:lnTo>
                <a:lnTo>
                  <a:pt x="0" y="142"/>
                </a:lnTo>
                <a:lnTo>
                  <a:pt x="111" y="0"/>
                </a:lnTo>
                <a:close/>
              </a:path>
            </a:pathLst>
          </a:custGeom>
          <a:solidFill>
            <a:schemeClr val="accent1"/>
          </a:solidFill>
          <a:ln w="9525">
            <a:noFill/>
          </a:ln>
        </p:spPr>
        <p:txBody>
          <a:bodyPr/>
          <a:lstStyle/>
          <a:p>
            <a:endParaRPr lang="zh-CN" altLang="en-US"/>
          </a:p>
        </p:txBody>
      </p:sp>
      <p:sp>
        <p:nvSpPr>
          <p:cNvPr id="21" name="Freeform 10"/>
          <p:cNvSpPr/>
          <p:nvPr/>
        </p:nvSpPr>
        <p:spPr>
          <a:xfrm>
            <a:off x="4514850" y="2016125"/>
            <a:ext cx="6692900" cy="701675"/>
          </a:xfrm>
          <a:custGeom>
            <a:avLst/>
            <a:gdLst/>
            <a:ahLst/>
            <a:cxnLst>
              <a:cxn ang="0">
                <a:pos x="74828" y="0"/>
              </a:cxn>
              <a:cxn ang="0">
                <a:pos x="6537844" y="0"/>
              </a:cxn>
              <a:cxn ang="0">
                <a:pos x="6692901" y="160338"/>
              </a:cxn>
              <a:cxn ang="0">
                <a:pos x="6692901" y="625475"/>
              </a:cxn>
              <a:cxn ang="0">
                <a:pos x="6618073" y="701675"/>
              </a:cxn>
              <a:cxn ang="0">
                <a:pos x="74828" y="701675"/>
              </a:cxn>
              <a:cxn ang="0">
                <a:pos x="0" y="625475"/>
              </a:cxn>
              <a:cxn ang="0">
                <a:pos x="0" y="76200"/>
              </a:cxn>
              <a:cxn ang="0">
                <a:pos x="74828"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prstDash val="solid"/>
            <a:miter/>
            <a:headEnd type="none" w="med" len="med"/>
            <a:tailEnd type="none" w="med" len="med"/>
          </a:ln>
        </p:spPr>
        <p:txBody>
          <a:bodyPr/>
          <a:lstStyle/>
          <a:p>
            <a:endParaRPr lang="zh-CN" altLang="en-US"/>
          </a:p>
        </p:txBody>
      </p:sp>
      <p:sp>
        <p:nvSpPr>
          <p:cNvPr id="22" name="Rectangle 12"/>
          <p:cNvSpPr>
            <a:spLocks noChangeArrowheads="1"/>
          </p:cNvSpPr>
          <p:nvPr/>
        </p:nvSpPr>
        <p:spPr bwMode="auto">
          <a:xfrm>
            <a:off x="4764088" y="1927225"/>
            <a:ext cx="720725" cy="738188"/>
          </a:xfrm>
          <a:prstGeom prst="rect">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 name="Freeform 11"/>
          <p:cNvSpPr/>
          <p:nvPr/>
        </p:nvSpPr>
        <p:spPr>
          <a:xfrm>
            <a:off x="4678363" y="2911475"/>
            <a:ext cx="892175" cy="112713"/>
          </a:xfrm>
          <a:custGeom>
            <a:avLst/>
            <a:gdLst/>
            <a:ahLst/>
            <a:cxnLst>
              <a:cxn ang="0">
                <a:pos x="85667" y="0"/>
              </a:cxn>
              <a:cxn ang="0">
                <a:pos x="806508" y="0"/>
              </a:cxn>
              <a:cxn ang="0">
                <a:pos x="892175" y="112713"/>
              </a:cxn>
              <a:cxn ang="0">
                <a:pos x="0" y="112713"/>
              </a:cxn>
              <a:cxn ang="0">
                <a:pos x="85667" y="0"/>
              </a:cxn>
            </a:cxnLst>
            <a:rect l="0" t="0" r="0" b="0"/>
            <a:pathLst>
              <a:path w="1156" h="142">
                <a:moveTo>
                  <a:pt x="111" y="0"/>
                </a:moveTo>
                <a:lnTo>
                  <a:pt x="1045" y="0"/>
                </a:lnTo>
                <a:lnTo>
                  <a:pt x="1156" y="142"/>
                </a:lnTo>
                <a:lnTo>
                  <a:pt x="0" y="142"/>
                </a:lnTo>
                <a:lnTo>
                  <a:pt x="111" y="0"/>
                </a:lnTo>
                <a:close/>
              </a:path>
            </a:pathLst>
          </a:custGeom>
          <a:solidFill>
            <a:schemeClr val="accent1"/>
          </a:solidFill>
          <a:ln w="9525">
            <a:noFill/>
          </a:ln>
        </p:spPr>
        <p:txBody>
          <a:bodyPr/>
          <a:lstStyle/>
          <a:p>
            <a:endParaRPr lang="zh-CN" altLang="en-US"/>
          </a:p>
        </p:txBody>
      </p:sp>
      <p:sp>
        <p:nvSpPr>
          <p:cNvPr id="24" name="Freeform 10"/>
          <p:cNvSpPr/>
          <p:nvPr/>
        </p:nvSpPr>
        <p:spPr>
          <a:xfrm>
            <a:off x="4514850" y="3000375"/>
            <a:ext cx="6692900" cy="701675"/>
          </a:xfrm>
          <a:custGeom>
            <a:avLst/>
            <a:gdLst/>
            <a:ahLst/>
            <a:cxnLst>
              <a:cxn ang="0">
                <a:pos x="74828" y="0"/>
              </a:cxn>
              <a:cxn ang="0">
                <a:pos x="6537844" y="0"/>
              </a:cxn>
              <a:cxn ang="0">
                <a:pos x="6692901" y="160338"/>
              </a:cxn>
              <a:cxn ang="0">
                <a:pos x="6692901" y="625475"/>
              </a:cxn>
              <a:cxn ang="0">
                <a:pos x="6618073" y="701675"/>
              </a:cxn>
              <a:cxn ang="0">
                <a:pos x="74828" y="701675"/>
              </a:cxn>
              <a:cxn ang="0">
                <a:pos x="0" y="625475"/>
              </a:cxn>
              <a:cxn ang="0">
                <a:pos x="0" y="76200"/>
              </a:cxn>
              <a:cxn ang="0">
                <a:pos x="74828"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prstDash val="solid"/>
            <a:miter/>
            <a:headEnd type="none" w="med" len="med"/>
            <a:tailEnd type="none" w="med" len="med"/>
          </a:ln>
        </p:spPr>
        <p:txBody>
          <a:bodyPr/>
          <a:lstStyle/>
          <a:p>
            <a:endParaRPr lang="zh-CN" altLang="en-US"/>
          </a:p>
        </p:txBody>
      </p:sp>
      <p:sp>
        <p:nvSpPr>
          <p:cNvPr id="25" name="Rectangle 12"/>
          <p:cNvSpPr/>
          <p:nvPr/>
        </p:nvSpPr>
        <p:spPr>
          <a:xfrm>
            <a:off x="4764088" y="2911475"/>
            <a:ext cx="720725" cy="738188"/>
          </a:xfrm>
          <a:prstGeom prst="rect">
            <a:avLst/>
          </a:prstGeom>
          <a:solidFill>
            <a:schemeClr val="bg1"/>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26" name="Freeform 11"/>
          <p:cNvSpPr/>
          <p:nvPr/>
        </p:nvSpPr>
        <p:spPr>
          <a:xfrm>
            <a:off x="4678363" y="3833813"/>
            <a:ext cx="892175" cy="112712"/>
          </a:xfrm>
          <a:custGeom>
            <a:avLst/>
            <a:gdLst/>
            <a:ahLst/>
            <a:cxnLst>
              <a:cxn ang="0">
                <a:pos x="85667" y="0"/>
              </a:cxn>
              <a:cxn ang="0">
                <a:pos x="806508" y="0"/>
              </a:cxn>
              <a:cxn ang="0">
                <a:pos x="892175" y="112713"/>
              </a:cxn>
              <a:cxn ang="0">
                <a:pos x="0" y="112713"/>
              </a:cxn>
              <a:cxn ang="0">
                <a:pos x="85667" y="0"/>
              </a:cxn>
            </a:cxnLst>
            <a:rect l="0" t="0" r="0" b="0"/>
            <a:pathLst>
              <a:path w="1156" h="142">
                <a:moveTo>
                  <a:pt x="111" y="0"/>
                </a:moveTo>
                <a:lnTo>
                  <a:pt x="1045" y="0"/>
                </a:lnTo>
                <a:lnTo>
                  <a:pt x="1156" y="142"/>
                </a:lnTo>
                <a:lnTo>
                  <a:pt x="0" y="142"/>
                </a:lnTo>
                <a:lnTo>
                  <a:pt x="111" y="0"/>
                </a:lnTo>
                <a:close/>
              </a:path>
            </a:pathLst>
          </a:custGeom>
          <a:solidFill>
            <a:schemeClr val="accent1"/>
          </a:solidFill>
          <a:ln w="9525">
            <a:noFill/>
          </a:ln>
        </p:spPr>
        <p:txBody>
          <a:bodyPr/>
          <a:lstStyle/>
          <a:p>
            <a:endParaRPr lang="zh-CN" altLang="en-US"/>
          </a:p>
        </p:txBody>
      </p:sp>
      <p:sp>
        <p:nvSpPr>
          <p:cNvPr id="27" name="Freeform 10"/>
          <p:cNvSpPr/>
          <p:nvPr/>
        </p:nvSpPr>
        <p:spPr>
          <a:xfrm>
            <a:off x="4514850" y="3922713"/>
            <a:ext cx="6692900" cy="701675"/>
          </a:xfrm>
          <a:custGeom>
            <a:avLst/>
            <a:gdLst/>
            <a:ahLst/>
            <a:cxnLst>
              <a:cxn ang="0">
                <a:pos x="74828" y="0"/>
              </a:cxn>
              <a:cxn ang="0">
                <a:pos x="6537844" y="0"/>
              </a:cxn>
              <a:cxn ang="0">
                <a:pos x="6692901" y="160338"/>
              </a:cxn>
              <a:cxn ang="0">
                <a:pos x="6692901" y="625475"/>
              </a:cxn>
              <a:cxn ang="0">
                <a:pos x="6618073" y="701675"/>
              </a:cxn>
              <a:cxn ang="0">
                <a:pos x="74828" y="701675"/>
              </a:cxn>
              <a:cxn ang="0">
                <a:pos x="0" y="625475"/>
              </a:cxn>
              <a:cxn ang="0">
                <a:pos x="0" y="76200"/>
              </a:cxn>
              <a:cxn ang="0">
                <a:pos x="74828"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prstDash val="solid"/>
            <a:miter/>
            <a:headEnd type="none" w="med" len="med"/>
            <a:tailEnd type="none" w="med" len="med"/>
          </a:ln>
        </p:spPr>
        <p:txBody>
          <a:bodyPr/>
          <a:lstStyle/>
          <a:p>
            <a:endParaRPr lang="zh-CN" altLang="en-US"/>
          </a:p>
        </p:txBody>
      </p:sp>
      <p:sp>
        <p:nvSpPr>
          <p:cNvPr id="28" name="Rectangle 12"/>
          <p:cNvSpPr/>
          <p:nvPr/>
        </p:nvSpPr>
        <p:spPr>
          <a:xfrm>
            <a:off x="4764088" y="3833813"/>
            <a:ext cx="720725" cy="738187"/>
          </a:xfrm>
          <a:prstGeom prst="rect">
            <a:avLst/>
          </a:prstGeom>
          <a:solidFill>
            <a:schemeClr val="tx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29" name="Freeform 11"/>
          <p:cNvSpPr/>
          <p:nvPr/>
        </p:nvSpPr>
        <p:spPr>
          <a:xfrm>
            <a:off x="4678363" y="4754563"/>
            <a:ext cx="892175" cy="112712"/>
          </a:xfrm>
          <a:custGeom>
            <a:avLst/>
            <a:gdLst/>
            <a:ahLst/>
            <a:cxnLst>
              <a:cxn ang="0">
                <a:pos x="85667" y="0"/>
              </a:cxn>
              <a:cxn ang="0">
                <a:pos x="806508" y="0"/>
              </a:cxn>
              <a:cxn ang="0">
                <a:pos x="892175" y="112713"/>
              </a:cxn>
              <a:cxn ang="0">
                <a:pos x="0" y="112713"/>
              </a:cxn>
              <a:cxn ang="0">
                <a:pos x="85667" y="0"/>
              </a:cxn>
            </a:cxnLst>
            <a:rect l="0" t="0" r="0" b="0"/>
            <a:pathLst>
              <a:path w="1156" h="142">
                <a:moveTo>
                  <a:pt x="111" y="0"/>
                </a:moveTo>
                <a:lnTo>
                  <a:pt x="1045" y="0"/>
                </a:lnTo>
                <a:lnTo>
                  <a:pt x="1156" y="142"/>
                </a:lnTo>
                <a:lnTo>
                  <a:pt x="0" y="142"/>
                </a:lnTo>
                <a:lnTo>
                  <a:pt x="111" y="0"/>
                </a:lnTo>
                <a:close/>
              </a:path>
            </a:pathLst>
          </a:custGeom>
          <a:solidFill>
            <a:schemeClr val="accent1"/>
          </a:solidFill>
          <a:ln w="9525">
            <a:noFill/>
          </a:ln>
        </p:spPr>
        <p:txBody>
          <a:bodyPr/>
          <a:lstStyle/>
          <a:p>
            <a:endParaRPr lang="zh-CN" altLang="en-US"/>
          </a:p>
        </p:txBody>
      </p:sp>
      <p:sp>
        <p:nvSpPr>
          <p:cNvPr id="30" name="Freeform 10"/>
          <p:cNvSpPr/>
          <p:nvPr/>
        </p:nvSpPr>
        <p:spPr>
          <a:xfrm>
            <a:off x="4514850" y="4843463"/>
            <a:ext cx="6692900" cy="701675"/>
          </a:xfrm>
          <a:custGeom>
            <a:avLst/>
            <a:gdLst/>
            <a:ahLst/>
            <a:cxnLst>
              <a:cxn ang="0">
                <a:pos x="74828" y="0"/>
              </a:cxn>
              <a:cxn ang="0">
                <a:pos x="6537844" y="0"/>
              </a:cxn>
              <a:cxn ang="0">
                <a:pos x="6692901" y="160338"/>
              </a:cxn>
              <a:cxn ang="0">
                <a:pos x="6692901" y="625475"/>
              </a:cxn>
              <a:cxn ang="0">
                <a:pos x="6618073" y="701675"/>
              </a:cxn>
              <a:cxn ang="0">
                <a:pos x="74828" y="701675"/>
              </a:cxn>
              <a:cxn ang="0">
                <a:pos x="0" y="625475"/>
              </a:cxn>
              <a:cxn ang="0">
                <a:pos x="0" y="76200"/>
              </a:cxn>
              <a:cxn ang="0">
                <a:pos x="74828" y="0"/>
              </a:cxn>
            </a:cxnLst>
            <a:rect l="0" t="0" r="0" b="0"/>
            <a:pathLst>
              <a:path w="8676" h="884">
                <a:moveTo>
                  <a:pt x="97" y="0"/>
                </a:moveTo>
                <a:lnTo>
                  <a:pt x="8475" y="0"/>
                </a:lnTo>
                <a:lnTo>
                  <a:pt x="8676" y="202"/>
                </a:lnTo>
                <a:lnTo>
                  <a:pt x="8676" y="788"/>
                </a:lnTo>
                <a:cubicBezTo>
                  <a:pt x="8676" y="841"/>
                  <a:pt x="8632" y="884"/>
                  <a:pt x="8579" y="884"/>
                </a:cubicBezTo>
                <a:lnTo>
                  <a:pt x="97" y="884"/>
                </a:lnTo>
                <a:cubicBezTo>
                  <a:pt x="44" y="884"/>
                  <a:pt x="0" y="841"/>
                  <a:pt x="0" y="788"/>
                </a:cubicBezTo>
                <a:lnTo>
                  <a:pt x="0" y="96"/>
                </a:lnTo>
                <a:cubicBezTo>
                  <a:pt x="0" y="43"/>
                  <a:pt x="44" y="0"/>
                  <a:pt x="97" y="0"/>
                </a:cubicBezTo>
                <a:close/>
              </a:path>
            </a:pathLst>
          </a:custGeom>
          <a:solidFill>
            <a:srgbClr val="FFFFFF"/>
          </a:solidFill>
          <a:ln w="10" cap="flat" cmpd="sng">
            <a:solidFill>
              <a:srgbClr val="A8A9AD"/>
            </a:solidFill>
            <a:prstDash val="solid"/>
            <a:miter/>
            <a:headEnd type="none" w="med" len="med"/>
            <a:tailEnd type="none" w="med" len="med"/>
          </a:ln>
        </p:spPr>
        <p:txBody>
          <a:bodyPr/>
          <a:lstStyle/>
          <a:p>
            <a:endParaRPr lang="zh-CN" altLang="en-US"/>
          </a:p>
        </p:txBody>
      </p:sp>
      <p:sp>
        <p:nvSpPr>
          <p:cNvPr id="31" name="Rectangle 12"/>
          <p:cNvSpPr/>
          <p:nvPr/>
        </p:nvSpPr>
        <p:spPr>
          <a:xfrm>
            <a:off x="4764088" y="4754563"/>
            <a:ext cx="720725" cy="738187"/>
          </a:xfrm>
          <a:prstGeom prst="rect">
            <a:avLst/>
          </a:prstGeom>
          <a:solidFill>
            <a:schemeClr val="bg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32" name="TextBox 31"/>
          <p:cNvSpPr txBox="1"/>
          <p:nvPr/>
        </p:nvSpPr>
        <p:spPr>
          <a:xfrm>
            <a:off x="5692775" y="1081088"/>
            <a:ext cx="4802188" cy="55403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3000" b="1" i="0" u="none" strike="noStrike" kern="1200" cap="none" spc="0" normalizeH="0" baseline="0" noProof="0" dirty="0" smtClean="0">
                <a:ln>
                  <a:noFill/>
                </a:ln>
                <a:solidFill>
                  <a:schemeClr val="accent1">
                    <a:lumMod val="50000"/>
                  </a:schemeClr>
                </a:solidFill>
                <a:effectLst/>
                <a:uLnTx/>
                <a:uFillTx/>
                <a:latin typeface="+mn-ea"/>
                <a:ea typeface="+mn-ea"/>
                <a:cs typeface="+mn-cs"/>
              </a:rPr>
              <a:t>请在这里输入第一部分标题</a:t>
            </a:r>
            <a:endPar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endParaRPr>
          </a:p>
        </p:txBody>
      </p:sp>
      <p:sp>
        <p:nvSpPr>
          <p:cNvPr id="33" name="TextBox 32"/>
          <p:cNvSpPr txBox="1"/>
          <p:nvPr/>
        </p:nvSpPr>
        <p:spPr>
          <a:xfrm>
            <a:off x="4870450" y="974725"/>
            <a:ext cx="500063" cy="708025"/>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accent2"/>
                </a:solidFill>
                <a:effectLst/>
                <a:uLnTx/>
                <a:uFillTx/>
                <a:latin typeface="+mn-ea"/>
                <a:ea typeface="+mn-ea"/>
                <a:cs typeface="+mn-cs"/>
              </a:rPr>
              <a:t>1</a:t>
            </a:r>
            <a:endParaRPr kumimoji="0" lang="zh-CN" altLang="en-US" sz="4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34" name="TextBox 33"/>
          <p:cNvSpPr txBox="1"/>
          <p:nvPr/>
        </p:nvSpPr>
        <p:spPr>
          <a:xfrm>
            <a:off x="5692775" y="2108200"/>
            <a:ext cx="4802188" cy="554038"/>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rPr>
              <a:t>请在这里输入</a:t>
            </a:r>
            <a:r>
              <a:rPr kumimoji="0" lang="zh-CN" altLang="en-US" sz="3000" b="1" i="0" u="none" strike="noStrike" kern="1200" cap="none" spc="0" normalizeH="0" baseline="0" noProof="0" dirty="0" smtClean="0">
                <a:ln>
                  <a:noFill/>
                </a:ln>
                <a:solidFill>
                  <a:schemeClr val="accent1">
                    <a:lumMod val="50000"/>
                  </a:schemeClr>
                </a:solidFill>
                <a:effectLst/>
                <a:uLnTx/>
                <a:uFillTx/>
                <a:latin typeface="+mn-ea"/>
                <a:ea typeface="+mn-ea"/>
                <a:cs typeface="+mn-cs"/>
              </a:rPr>
              <a:t>第二部分</a:t>
            </a:r>
            <a:r>
              <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rPr>
              <a:t>标题</a:t>
            </a:r>
          </a:p>
        </p:txBody>
      </p:sp>
      <p:sp>
        <p:nvSpPr>
          <p:cNvPr id="35" name="TextBox 34"/>
          <p:cNvSpPr txBox="1"/>
          <p:nvPr/>
        </p:nvSpPr>
        <p:spPr>
          <a:xfrm>
            <a:off x="4870450" y="1947863"/>
            <a:ext cx="500063" cy="708025"/>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accent2"/>
                </a:solidFill>
                <a:effectLst/>
                <a:uLnTx/>
                <a:uFillTx/>
                <a:latin typeface="+mn-ea"/>
                <a:ea typeface="+mn-ea"/>
                <a:cs typeface="+mn-cs"/>
              </a:rPr>
              <a:t>2</a:t>
            </a:r>
            <a:endParaRPr kumimoji="0" lang="zh-CN" altLang="en-US" sz="4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36" name="TextBox 35"/>
          <p:cNvSpPr txBox="1"/>
          <p:nvPr/>
        </p:nvSpPr>
        <p:spPr>
          <a:xfrm>
            <a:off x="5692775" y="3073400"/>
            <a:ext cx="4802188" cy="554038"/>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rPr>
              <a:t>请在这里输入</a:t>
            </a:r>
            <a:r>
              <a:rPr kumimoji="0" lang="zh-CN" altLang="en-US" sz="3000" b="1" i="0" u="none" strike="noStrike" kern="1200" cap="none" spc="0" normalizeH="0" baseline="0" noProof="0" dirty="0" smtClean="0">
                <a:ln>
                  <a:noFill/>
                </a:ln>
                <a:solidFill>
                  <a:schemeClr val="accent1">
                    <a:lumMod val="50000"/>
                  </a:schemeClr>
                </a:solidFill>
                <a:effectLst/>
                <a:uLnTx/>
                <a:uFillTx/>
                <a:latin typeface="+mn-ea"/>
                <a:ea typeface="+mn-ea"/>
                <a:cs typeface="+mn-cs"/>
              </a:rPr>
              <a:t>第三部分</a:t>
            </a:r>
            <a:r>
              <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rPr>
              <a:t>标题</a:t>
            </a:r>
          </a:p>
        </p:txBody>
      </p:sp>
      <p:sp>
        <p:nvSpPr>
          <p:cNvPr id="37" name="TextBox 36"/>
          <p:cNvSpPr txBox="1"/>
          <p:nvPr/>
        </p:nvSpPr>
        <p:spPr>
          <a:xfrm>
            <a:off x="4870450" y="2932113"/>
            <a:ext cx="500063" cy="70643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accent2"/>
                </a:solidFill>
                <a:effectLst/>
                <a:uLnTx/>
                <a:uFillTx/>
                <a:latin typeface="+mn-ea"/>
                <a:ea typeface="+mn-ea"/>
                <a:cs typeface="+mn-cs"/>
              </a:rPr>
              <a:t>3</a:t>
            </a:r>
            <a:endParaRPr kumimoji="0" lang="zh-CN" altLang="en-US" sz="4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38" name="TextBox 37"/>
          <p:cNvSpPr txBox="1"/>
          <p:nvPr/>
        </p:nvSpPr>
        <p:spPr>
          <a:xfrm>
            <a:off x="5692775" y="4017963"/>
            <a:ext cx="4802188" cy="554038"/>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rPr>
              <a:t>请在这里输入</a:t>
            </a:r>
            <a:r>
              <a:rPr kumimoji="0" lang="zh-CN" altLang="en-US" sz="3000" b="1" i="0" u="none" strike="noStrike" kern="1200" cap="none" spc="0" normalizeH="0" baseline="0" noProof="0" dirty="0" smtClean="0">
                <a:ln>
                  <a:noFill/>
                </a:ln>
                <a:solidFill>
                  <a:schemeClr val="accent1">
                    <a:lumMod val="50000"/>
                  </a:schemeClr>
                </a:solidFill>
                <a:effectLst/>
                <a:uLnTx/>
                <a:uFillTx/>
                <a:latin typeface="+mn-ea"/>
                <a:ea typeface="+mn-ea"/>
                <a:cs typeface="+mn-cs"/>
              </a:rPr>
              <a:t>第四部分</a:t>
            </a:r>
            <a:r>
              <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rPr>
              <a:t>标题</a:t>
            </a:r>
          </a:p>
        </p:txBody>
      </p:sp>
      <p:sp>
        <p:nvSpPr>
          <p:cNvPr id="39" name="TextBox 38"/>
          <p:cNvSpPr txBox="1"/>
          <p:nvPr/>
        </p:nvSpPr>
        <p:spPr>
          <a:xfrm>
            <a:off x="4870450" y="3865563"/>
            <a:ext cx="500063" cy="708025"/>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accent2"/>
                </a:solidFill>
                <a:effectLst/>
                <a:uLnTx/>
                <a:uFillTx/>
                <a:latin typeface="+mn-ea"/>
                <a:ea typeface="+mn-ea"/>
                <a:cs typeface="+mn-cs"/>
              </a:rPr>
              <a:t>4</a:t>
            </a:r>
            <a:endParaRPr kumimoji="0" lang="zh-CN" altLang="en-US" sz="4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40" name="TextBox 39"/>
          <p:cNvSpPr txBox="1"/>
          <p:nvPr/>
        </p:nvSpPr>
        <p:spPr>
          <a:xfrm>
            <a:off x="5692775" y="4924425"/>
            <a:ext cx="4802188" cy="554038"/>
          </a:xfrm>
          <a:prstGeom prst="rect">
            <a:avLst/>
          </a:prstGeom>
          <a:noFill/>
        </p:spPr>
        <p:txBody>
          <a:bodyPr wrap="none" rtlCol="0">
            <a:spAutoFit/>
          </a:bodyPr>
          <a:lstStyle>
            <a:defPPr>
              <a:defRPr lang="zh-CN"/>
            </a:defPPr>
            <a:lvl1pPr>
              <a:defRPr sz="3000">
                <a:solidFill>
                  <a:schemeClr val="accent1"/>
                </a:solidFill>
                <a:latin typeface="+mn-ea"/>
                <a:ea typeface="+mn-ea"/>
              </a:defRPr>
            </a:lvl1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rPr>
              <a:t>请在这里输入</a:t>
            </a:r>
            <a:r>
              <a:rPr kumimoji="0" lang="zh-CN" altLang="en-US" sz="3000" b="1" i="0" u="none" strike="noStrike" kern="1200" cap="none" spc="0" normalizeH="0" baseline="0" noProof="0" dirty="0" smtClean="0">
                <a:ln>
                  <a:noFill/>
                </a:ln>
                <a:solidFill>
                  <a:schemeClr val="accent1">
                    <a:lumMod val="50000"/>
                  </a:schemeClr>
                </a:solidFill>
                <a:effectLst/>
                <a:uLnTx/>
                <a:uFillTx/>
                <a:latin typeface="+mn-ea"/>
                <a:ea typeface="+mn-ea"/>
                <a:cs typeface="+mn-cs"/>
              </a:rPr>
              <a:t>第五部分</a:t>
            </a:r>
            <a:r>
              <a:rPr kumimoji="0" lang="zh-CN" altLang="en-US" sz="3000" b="1" i="0" u="none" strike="noStrike" kern="1200" cap="none" spc="0" normalizeH="0" baseline="0" noProof="0" dirty="0">
                <a:ln>
                  <a:noFill/>
                </a:ln>
                <a:solidFill>
                  <a:schemeClr val="accent1">
                    <a:lumMod val="50000"/>
                  </a:schemeClr>
                </a:solidFill>
                <a:effectLst/>
                <a:uLnTx/>
                <a:uFillTx/>
                <a:latin typeface="+mn-ea"/>
                <a:ea typeface="+mn-ea"/>
                <a:cs typeface="+mn-cs"/>
              </a:rPr>
              <a:t>标题</a:t>
            </a:r>
          </a:p>
        </p:txBody>
      </p:sp>
      <p:sp>
        <p:nvSpPr>
          <p:cNvPr id="41" name="TextBox 40"/>
          <p:cNvSpPr txBox="1"/>
          <p:nvPr/>
        </p:nvSpPr>
        <p:spPr>
          <a:xfrm>
            <a:off x="4870450" y="4762500"/>
            <a:ext cx="500063" cy="708025"/>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accent2"/>
                </a:solidFill>
                <a:effectLst/>
                <a:uLnTx/>
                <a:uFillTx/>
                <a:latin typeface="+mn-ea"/>
                <a:ea typeface="+mn-ea"/>
                <a:cs typeface="+mn-cs"/>
              </a:rPr>
              <a:t>5</a:t>
            </a:r>
            <a:endParaRPr kumimoji="0" lang="zh-CN" altLang="en-US" sz="4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42" name="Rectangle 5"/>
          <p:cNvSpPr/>
          <p:nvPr/>
        </p:nvSpPr>
        <p:spPr>
          <a:xfrm>
            <a:off x="0" y="271463"/>
            <a:ext cx="695325" cy="833437"/>
          </a:xfrm>
          <a:prstGeom prst="rect">
            <a:avLst/>
          </a:prstGeom>
          <a:solidFill>
            <a:schemeClr val="bg1"/>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43" name="Freeform 6"/>
          <p:cNvSpPr/>
          <p:nvPr/>
        </p:nvSpPr>
        <p:spPr>
          <a:xfrm>
            <a:off x="141288" y="390525"/>
            <a:ext cx="530225" cy="668338"/>
          </a:xfrm>
          <a:custGeom>
            <a:avLst/>
            <a:gdLst/>
            <a:ahLst/>
            <a:cxnLst>
              <a:cxn ang="0">
                <a:pos x="230858066" y="110128663"/>
              </a:cxn>
              <a:cxn ang="0">
                <a:pos x="223509953" y="9675010"/>
              </a:cxn>
              <a:cxn ang="0">
                <a:pos x="217794552" y="11115660"/>
              </a:cxn>
              <a:cxn ang="0">
                <a:pos x="204731038" y="13997867"/>
              </a:cxn>
              <a:cxn ang="0">
                <a:pos x="187584836" y="11115660"/>
              </a:cxn>
              <a:cxn ang="0">
                <a:pos x="128390842" y="1029295"/>
              </a:cxn>
              <a:cxn ang="0">
                <a:pos x="0" y="158091449"/>
              </a:cxn>
              <a:cxn ang="0">
                <a:pos x="131248090" y="301978900"/>
              </a:cxn>
              <a:cxn ang="0">
                <a:pos x="239431167" y="223550888"/>
              </a:cxn>
              <a:cxn ang="0">
                <a:pos x="222081102" y="213258392"/>
              </a:cxn>
              <a:cxn ang="0">
                <a:pos x="141250041" y="281805717"/>
              </a:cxn>
              <a:cxn ang="0">
                <a:pos x="59194446" y="149239603"/>
              </a:cxn>
              <a:cxn ang="0">
                <a:pos x="131248090" y="21408156"/>
              </a:cxn>
              <a:cxn ang="0">
                <a:pos x="213508002" y="117333274"/>
              </a:cxn>
              <a:cxn ang="0">
                <a:pos x="230858066" y="110128663"/>
              </a:cxn>
            </a:cxnLst>
            <a:rect l="0" t="0" r="0" b="0"/>
            <a:pathLst>
              <a:path w="1173" h="1472">
                <a:moveTo>
                  <a:pt x="1131" y="535"/>
                </a:moveTo>
                <a:lnTo>
                  <a:pt x="1095" y="47"/>
                </a:lnTo>
                <a:cubicBezTo>
                  <a:pt x="1090" y="47"/>
                  <a:pt x="1081" y="49"/>
                  <a:pt x="1067" y="54"/>
                </a:cubicBezTo>
                <a:cubicBezTo>
                  <a:pt x="1043" y="64"/>
                  <a:pt x="1022" y="68"/>
                  <a:pt x="1003" y="68"/>
                </a:cubicBezTo>
                <a:cubicBezTo>
                  <a:pt x="975" y="68"/>
                  <a:pt x="947" y="64"/>
                  <a:pt x="919" y="54"/>
                </a:cubicBezTo>
                <a:cubicBezTo>
                  <a:pt x="810" y="17"/>
                  <a:pt x="714" y="0"/>
                  <a:pt x="629" y="5"/>
                </a:cubicBezTo>
                <a:cubicBezTo>
                  <a:pt x="214" y="24"/>
                  <a:pt x="5" y="278"/>
                  <a:pt x="0" y="768"/>
                </a:cubicBezTo>
                <a:cubicBezTo>
                  <a:pt x="5" y="1225"/>
                  <a:pt x="219" y="1458"/>
                  <a:pt x="643" y="1467"/>
                </a:cubicBezTo>
                <a:cubicBezTo>
                  <a:pt x="912" y="1472"/>
                  <a:pt x="1088" y="1345"/>
                  <a:pt x="1173" y="1086"/>
                </a:cubicBezTo>
                <a:lnTo>
                  <a:pt x="1088" y="1036"/>
                </a:lnTo>
                <a:cubicBezTo>
                  <a:pt x="999" y="1258"/>
                  <a:pt x="867" y="1369"/>
                  <a:pt x="692" y="1369"/>
                </a:cubicBezTo>
                <a:cubicBezTo>
                  <a:pt x="424" y="1359"/>
                  <a:pt x="290" y="1145"/>
                  <a:pt x="290" y="725"/>
                </a:cubicBezTo>
                <a:cubicBezTo>
                  <a:pt x="290" y="316"/>
                  <a:pt x="408" y="108"/>
                  <a:pt x="643" y="104"/>
                </a:cubicBezTo>
                <a:cubicBezTo>
                  <a:pt x="827" y="94"/>
                  <a:pt x="961" y="250"/>
                  <a:pt x="1046" y="570"/>
                </a:cubicBezTo>
                <a:lnTo>
                  <a:pt x="1131" y="535"/>
                </a:lnTo>
                <a:close/>
              </a:path>
            </a:pathLst>
          </a:custGeom>
          <a:solidFill>
            <a:srgbClr val="FFFFFF"/>
          </a:solidFill>
          <a:ln w="9525">
            <a:noFill/>
          </a:ln>
        </p:spPr>
        <p:txBody>
          <a:bodyPr/>
          <a:lstStyle/>
          <a:p>
            <a:endParaRPr lang="zh-CN" altLang="en-US"/>
          </a:p>
        </p:txBody>
      </p:sp>
      <p:sp>
        <p:nvSpPr>
          <p:cNvPr id="44" name="Freeform 7"/>
          <p:cNvSpPr>
            <a:spLocks noEditPoints="1"/>
          </p:cNvSpPr>
          <p:nvPr/>
        </p:nvSpPr>
        <p:spPr>
          <a:xfrm>
            <a:off x="755650" y="866775"/>
            <a:ext cx="990600" cy="201613"/>
          </a:xfrm>
          <a:custGeom>
            <a:avLst/>
            <a:gdLst/>
            <a:ahLst/>
            <a:cxnLst>
              <a:cxn ang="0">
                <a:pos x="9992198" y="57089100"/>
              </a:cxn>
              <a:cxn ang="0">
                <a:pos x="51389349" y="56678625"/>
              </a:cxn>
              <a:cxn ang="0">
                <a:pos x="30996980" y="90972769"/>
              </a:cxn>
              <a:cxn ang="0">
                <a:pos x="31812476" y="21562624"/>
              </a:cxn>
              <a:cxn ang="0">
                <a:pos x="30996980" y="90972769"/>
              </a:cxn>
              <a:cxn ang="0">
                <a:pos x="135610658" y="89124726"/>
              </a:cxn>
              <a:cxn ang="0">
                <a:pos x="126026434" y="48053666"/>
              </a:cxn>
              <a:cxn ang="0">
                <a:pos x="90951070" y="48464141"/>
              </a:cxn>
              <a:cxn ang="0">
                <a:pos x="81570382" y="89535654"/>
              </a:cxn>
              <a:cxn ang="0">
                <a:pos x="90951070" y="22794502"/>
              </a:cxn>
              <a:cxn ang="0">
                <a:pos x="112770897" y="20946458"/>
              </a:cxn>
              <a:cxn ang="0">
                <a:pos x="182921624" y="83580142"/>
              </a:cxn>
              <a:cxn ang="0">
                <a:pos x="174764405" y="90562294"/>
              </a:cxn>
              <a:cxn ang="0">
                <a:pos x="161101346" y="31008986"/>
              </a:cxn>
              <a:cxn ang="0">
                <a:pos x="151925095" y="22794502"/>
              </a:cxn>
              <a:cxn ang="0">
                <a:pos x="161101346" y="4928418"/>
              </a:cxn>
              <a:cxn ang="0">
                <a:pos x="170686021" y="22794502"/>
              </a:cxn>
              <a:cxn ang="0">
                <a:pos x="182921624" y="31008986"/>
              </a:cxn>
              <a:cxn ang="0">
                <a:pos x="170686021" y="75981823"/>
              </a:cxn>
              <a:cxn ang="0">
                <a:pos x="182921624" y="83580142"/>
              </a:cxn>
              <a:cxn ang="0">
                <a:pos x="247566058" y="51133587"/>
              </a:cxn>
              <a:cxn ang="0">
                <a:pos x="208004338" y="51133587"/>
              </a:cxn>
              <a:cxn ang="0">
                <a:pos x="257558708" y="71258642"/>
              </a:cxn>
              <a:cxn ang="0">
                <a:pos x="196992657" y="57089100"/>
              </a:cxn>
              <a:cxn ang="0">
                <a:pos x="257966230" y="57089100"/>
              </a:cxn>
              <a:cxn ang="0">
                <a:pos x="207596815" y="59348071"/>
              </a:cxn>
              <a:cxn ang="0">
                <a:pos x="247566058" y="68589196"/>
              </a:cxn>
              <a:cxn ang="0">
                <a:pos x="331583831" y="89124726"/>
              </a:cxn>
              <a:cxn ang="0">
                <a:pos x="322203143" y="48053666"/>
              </a:cxn>
              <a:cxn ang="0">
                <a:pos x="287127779" y="48464141"/>
              </a:cxn>
              <a:cxn ang="0">
                <a:pos x="277543104" y="89535654"/>
              </a:cxn>
              <a:cxn ang="0">
                <a:pos x="287127779" y="22794502"/>
              </a:cxn>
              <a:cxn ang="0">
                <a:pos x="308948057" y="20946458"/>
              </a:cxn>
              <a:cxn ang="0">
                <a:pos x="379098333" y="83580142"/>
              </a:cxn>
              <a:cxn ang="0">
                <a:pos x="370737578" y="90562294"/>
              </a:cxn>
              <a:cxn ang="0">
                <a:pos x="357278506" y="31008986"/>
              </a:cxn>
              <a:cxn ang="0">
                <a:pos x="348101804" y="22794502"/>
              </a:cxn>
              <a:cxn ang="0">
                <a:pos x="357278506" y="4928418"/>
              </a:cxn>
              <a:cxn ang="0">
                <a:pos x="366659195" y="22794502"/>
              </a:cxn>
              <a:cxn ang="0">
                <a:pos x="379098333" y="31008986"/>
              </a:cxn>
              <a:cxn ang="0">
                <a:pos x="366659195" y="75981823"/>
              </a:cxn>
              <a:cxn ang="0">
                <a:pos x="379098333" y="83580142"/>
              </a:cxn>
              <a:cxn ang="0">
                <a:pos x="444558715" y="38812541"/>
              </a:cxn>
              <a:cxn ang="0">
                <a:pos x="395004796" y="39839182"/>
              </a:cxn>
              <a:cxn ang="0">
                <a:pos x="437217444" y="72285736"/>
              </a:cxn>
              <a:cxn ang="0">
                <a:pos x="401734107" y="68589196"/>
              </a:cxn>
              <a:cxn ang="0">
                <a:pos x="420495484" y="90972769"/>
              </a:cxn>
              <a:cxn ang="0">
                <a:pos x="423146411" y="51749753"/>
              </a:cxn>
              <a:cxn ang="0">
                <a:pos x="419476001" y="29776654"/>
              </a:cxn>
            </a:cxnLst>
            <a:rect l="0" t="0" r="0" b="0"/>
            <a:pathLst>
              <a:path w="2195" h="445">
                <a:moveTo>
                  <a:pt x="154" y="142"/>
                </a:moveTo>
                <a:cubicBezTo>
                  <a:pt x="86" y="144"/>
                  <a:pt x="51" y="189"/>
                  <a:pt x="49" y="278"/>
                </a:cubicBezTo>
                <a:cubicBezTo>
                  <a:pt x="51" y="361"/>
                  <a:pt x="86" y="405"/>
                  <a:pt x="154" y="407"/>
                </a:cubicBezTo>
                <a:cubicBezTo>
                  <a:pt x="218" y="405"/>
                  <a:pt x="251" y="361"/>
                  <a:pt x="252" y="276"/>
                </a:cubicBezTo>
                <a:cubicBezTo>
                  <a:pt x="248" y="193"/>
                  <a:pt x="215" y="148"/>
                  <a:pt x="154" y="142"/>
                </a:cubicBezTo>
                <a:close/>
                <a:moveTo>
                  <a:pt x="152" y="443"/>
                </a:moveTo>
                <a:cubicBezTo>
                  <a:pt x="55" y="437"/>
                  <a:pt x="5" y="383"/>
                  <a:pt x="0" y="280"/>
                </a:cubicBezTo>
                <a:cubicBezTo>
                  <a:pt x="3" y="166"/>
                  <a:pt x="55" y="107"/>
                  <a:pt x="156" y="105"/>
                </a:cubicBezTo>
                <a:cubicBezTo>
                  <a:pt x="250" y="109"/>
                  <a:pt x="299" y="165"/>
                  <a:pt x="303" y="274"/>
                </a:cubicBezTo>
                <a:cubicBezTo>
                  <a:pt x="302" y="385"/>
                  <a:pt x="251" y="442"/>
                  <a:pt x="152" y="443"/>
                </a:cubicBezTo>
                <a:close/>
                <a:moveTo>
                  <a:pt x="665" y="227"/>
                </a:moveTo>
                <a:lnTo>
                  <a:pt x="665" y="434"/>
                </a:lnTo>
                <a:lnTo>
                  <a:pt x="618" y="434"/>
                </a:lnTo>
                <a:lnTo>
                  <a:pt x="618" y="234"/>
                </a:lnTo>
                <a:cubicBezTo>
                  <a:pt x="616" y="174"/>
                  <a:pt x="591" y="144"/>
                  <a:pt x="542" y="142"/>
                </a:cubicBezTo>
                <a:cubicBezTo>
                  <a:pt x="484" y="150"/>
                  <a:pt x="452" y="181"/>
                  <a:pt x="446" y="236"/>
                </a:cubicBezTo>
                <a:lnTo>
                  <a:pt x="446" y="434"/>
                </a:lnTo>
                <a:lnTo>
                  <a:pt x="400" y="436"/>
                </a:lnTo>
                <a:lnTo>
                  <a:pt x="400" y="111"/>
                </a:lnTo>
                <a:lnTo>
                  <a:pt x="446" y="111"/>
                </a:lnTo>
                <a:lnTo>
                  <a:pt x="446" y="160"/>
                </a:lnTo>
                <a:cubicBezTo>
                  <a:pt x="472" y="123"/>
                  <a:pt x="507" y="104"/>
                  <a:pt x="553" y="102"/>
                </a:cubicBezTo>
                <a:cubicBezTo>
                  <a:pt x="628" y="102"/>
                  <a:pt x="665" y="144"/>
                  <a:pt x="665" y="227"/>
                </a:cubicBezTo>
                <a:close/>
                <a:moveTo>
                  <a:pt x="897" y="407"/>
                </a:moveTo>
                <a:lnTo>
                  <a:pt x="906" y="432"/>
                </a:lnTo>
                <a:cubicBezTo>
                  <a:pt x="891" y="438"/>
                  <a:pt x="875" y="441"/>
                  <a:pt x="857" y="441"/>
                </a:cubicBezTo>
                <a:cubicBezTo>
                  <a:pt x="811" y="442"/>
                  <a:pt x="788" y="419"/>
                  <a:pt x="790" y="370"/>
                </a:cubicBezTo>
                <a:lnTo>
                  <a:pt x="790" y="151"/>
                </a:lnTo>
                <a:lnTo>
                  <a:pt x="745" y="151"/>
                </a:lnTo>
                <a:lnTo>
                  <a:pt x="745" y="111"/>
                </a:lnTo>
                <a:lnTo>
                  <a:pt x="790" y="111"/>
                </a:lnTo>
                <a:lnTo>
                  <a:pt x="790" y="24"/>
                </a:lnTo>
                <a:lnTo>
                  <a:pt x="837" y="0"/>
                </a:lnTo>
                <a:lnTo>
                  <a:pt x="837" y="111"/>
                </a:lnTo>
                <a:lnTo>
                  <a:pt x="897" y="111"/>
                </a:lnTo>
                <a:lnTo>
                  <a:pt x="897" y="151"/>
                </a:lnTo>
                <a:lnTo>
                  <a:pt x="837" y="151"/>
                </a:lnTo>
                <a:lnTo>
                  <a:pt x="837" y="370"/>
                </a:lnTo>
                <a:cubicBezTo>
                  <a:pt x="835" y="398"/>
                  <a:pt x="847" y="411"/>
                  <a:pt x="872" y="410"/>
                </a:cubicBezTo>
                <a:cubicBezTo>
                  <a:pt x="881" y="410"/>
                  <a:pt x="890" y="409"/>
                  <a:pt x="897" y="407"/>
                </a:cubicBezTo>
                <a:close/>
                <a:moveTo>
                  <a:pt x="1020" y="249"/>
                </a:moveTo>
                <a:lnTo>
                  <a:pt x="1214" y="249"/>
                </a:lnTo>
                <a:cubicBezTo>
                  <a:pt x="1211" y="184"/>
                  <a:pt x="1179" y="150"/>
                  <a:pt x="1118" y="147"/>
                </a:cubicBezTo>
                <a:cubicBezTo>
                  <a:pt x="1057" y="153"/>
                  <a:pt x="1024" y="187"/>
                  <a:pt x="1020" y="249"/>
                </a:cubicBezTo>
                <a:close/>
                <a:moveTo>
                  <a:pt x="1214" y="334"/>
                </a:moveTo>
                <a:lnTo>
                  <a:pt x="1263" y="347"/>
                </a:lnTo>
                <a:cubicBezTo>
                  <a:pt x="1245" y="413"/>
                  <a:pt x="1198" y="445"/>
                  <a:pt x="1120" y="443"/>
                </a:cubicBezTo>
                <a:cubicBezTo>
                  <a:pt x="1021" y="439"/>
                  <a:pt x="969" y="384"/>
                  <a:pt x="966" y="278"/>
                </a:cubicBezTo>
                <a:cubicBezTo>
                  <a:pt x="971" y="167"/>
                  <a:pt x="1021" y="109"/>
                  <a:pt x="1118" y="105"/>
                </a:cubicBezTo>
                <a:cubicBezTo>
                  <a:pt x="1213" y="107"/>
                  <a:pt x="1262" y="165"/>
                  <a:pt x="1265" y="278"/>
                </a:cubicBezTo>
                <a:cubicBezTo>
                  <a:pt x="1265" y="284"/>
                  <a:pt x="1265" y="288"/>
                  <a:pt x="1265" y="289"/>
                </a:cubicBezTo>
                <a:lnTo>
                  <a:pt x="1018" y="289"/>
                </a:lnTo>
                <a:cubicBezTo>
                  <a:pt x="1021" y="362"/>
                  <a:pt x="1054" y="401"/>
                  <a:pt x="1118" y="405"/>
                </a:cubicBezTo>
                <a:cubicBezTo>
                  <a:pt x="1169" y="405"/>
                  <a:pt x="1200" y="382"/>
                  <a:pt x="1214" y="334"/>
                </a:cubicBezTo>
                <a:close/>
                <a:moveTo>
                  <a:pt x="1626" y="227"/>
                </a:moveTo>
                <a:lnTo>
                  <a:pt x="1626" y="434"/>
                </a:lnTo>
                <a:lnTo>
                  <a:pt x="1580" y="434"/>
                </a:lnTo>
                <a:lnTo>
                  <a:pt x="1580" y="234"/>
                </a:lnTo>
                <a:cubicBezTo>
                  <a:pt x="1578" y="174"/>
                  <a:pt x="1553" y="144"/>
                  <a:pt x="1504" y="142"/>
                </a:cubicBezTo>
                <a:cubicBezTo>
                  <a:pt x="1446" y="150"/>
                  <a:pt x="1414" y="181"/>
                  <a:pt x="1408" y="236"/>
                </a:cubicBezTo>
                <a:lnTo>
                  <a:pt x="1408" y="434"/>
                </a:lnTo>
                <a:lnTo>
                  <a:pt x="1361" y="436"/>
                </a:lnTo>
                <a:lnTo>
                  <a:pt x="1361" y="111"/>
                </a:lnTo>
                <a:lnTo>
                  <a:pt x="1408" y="111"/>
                </a:lnTo>
                <a:lnTo>
                  <a:pt x="1408" y="160"/>
                </a:lnTo>
                <a:cubicBezTo>
                  <a:pt x="1433" y="123"/>
                  <a:pt x="1469" y="104"/>
                  <a:pt x="1515" y="102"/>
                </a:cubicBezTo>
                <a:cubicBezTo>
                  <a:pt x="1589" y="102"/>
                  <a:pt x="1626" y="144"/>
                  <a:pt x="1626" y="227"/>
                </a:cubicBezTo>
                <a:close/>
                <a:moveTo>
                  <a:pt x="1859" y="407"/>
                </a:moveTo>
                <a:lnTo>
                  <a:pt x="1868" y="432"/>
                </a:lnTo>
                <a:cubicBezTo>
                  <a:pt x="1853" y="438"/>
                  <a:pt x="1836" y="441"/>
                  <a:pt x="1818" y="441"/>
                </a:cubicBezTo>
                <a:cubicBezTo>
                  <a:pt x="1772" y="442"/>
                  <a:pt x="1750" y="419"/>
                  <a:pt x="1752" y="370"/>
                </a:cubicBezTo>
                <a:lnTo>
                  <a:pt x="1752" y="151"/>
                </a:lnTo>
                <a:lnTo>
                  <a:pt x="1707" y="151"/>
                </a:lnTo>
                <a:lnTo>
                  <a:pt x="1707" y="111"/>
                </a:lnTo>
                <a:lnTo>
                  <a:pt x="1752" y="111"/>
                </a:lnTo>
                <a:lnTo>
                  <a:pt x="1752" y="24"/>
                </a:lnTo>
                <a:lnTo>
                  <a:pt x="1798" y="0"/>
                </a:lnTo>
                <a:lnTo>
                  <a:pt x="1798" y="111"/>
                </a:lnTo>
                <a:lnTo>
                  <a:pt x="1859" y="111"/>
                </a:lnTo>
                <a:lnTo>
                  <a:pt x="1859" y="151"/>
                </a:lnTo>
                <a:lnTo>
                  <a:pt x="1798" y="151"/>
                </a:lnTo>
                <a:lnTo>
                  <a:pt x="1798" y="370"/>
                </a:lnTo>
                <a:cubicBezTo>
                  <a:pt x="1797" y="398"/>
                  <a:pt x="1809" y="411"/>
                  <a:pt x="1834" y="410"/>
                </a:cubicBezTo>
                <a:cubicBezTo>
                  <a:pt x="1843" y="410"/>
                  <a:pt x="1851" y="409"/>
                  <a:pt x="1859" y="407"/>
                </a:cubicBezTo>
                <a:close/>
                <a:moveTo>
                  <a:pt x="2131" y="203"/>
                </a:moveTo>
                <a:lnTo>
                  <a:pt x="2180" y="189"/>
                </a:lnTo>
                <a:cubicBezTo>
                  <a:pt x="2167" y="133"/>
                  <a:pt x="2125" y="104"/>
                  <a:pt x="2055" y="102"/>
                </a:cubicBezTo>
                <a:cubicBezTo>
                  <a:pt x="1982" y="105"/>
                  <a:pt x="1943" y="136"/>
                  <a:pt x="1937" y="194"/>
                </a:cubicBezTo>
                <a:cubicBezTo>
                  <a:pt x="1934" y="249"/>
                  <a:pt x="1976" y="281"/>
                  <a:pt x="2062" y="292"/>
                </a:cubicBezTo>
                <a:cubicBezTo>
                  <a:pt x="2118" y="302"/>
                  <a:pt x="2146" y="322"/>
                  <a:pt x="2144" y="352"/>
                </a:cubicBezTo>
                <a:cubicBezTo>
                  <a:pt x="2143" y="387"/>
                  <a:pt x="2115" y="406"/>
                  <a:pt x="2062" y="407"/>
                </a:cubicBezTo>
                <a:cubicBezTo>
                  <a:pt x="2013" y="409"/>
                  <a:pt x="1982" y="384"/>
                  <a:pt x="1970" y="334"/>
                </a:cubicBezTo>
                <a:lnTo>
                  <a:pt x="1924" y="347"/>
                </a:lnTo>
                <a:cubicBezTo>
                  <a:pt x="1941" y="413"/>
                  <a:pt x="1988" y="445"/>
                  <a:pt x="2062" y="443"/>
                </a:cubicBezTo>
                <a:cubicBezTo>
                  <a:pt x="2148" y="442"/>
                  <a:pt x="2192" y="410"/>
                  <a:pt x="2193" y="350"/>
                </a:cubicBezTo>
                <a:cubicBezTo>
                  <a:pt x="2195" y="298"/>
                  <a:pt x="2155" y="265"/>
                  <a:pt x="2075" y="252"/>
                </a:cubicBezTo>
                <a:cubicBezTo>
                  <a:pt x="2014" y="241"/>
                  <a:pt x="1985" y="222"/>
                  <a:pt x="1986" y="194"/>
                </a:cubicBezTo>
                <a:cubicBezTo>
                  <a:pt x="1990" y="162"/>
                  <a:pt x="2014" y="146"/>
                  <a:pt x="2057" y="145"/>
                </a:cubicBezTo>
                <a:cubicBezTo>
                  <a:pt x="2097" y="145"/>
                  <a:pt x="2122" y="164"/>
                  <a:pt x="2131" y="203"/>
                </a:cubicBezTo>
                <a:close/>
              </a:path>
            </a:pathLst>
          </a:custGeom>
          <a:solidFill>
            <a:schemeClr val="accent2"/>
          </a:solidFill>
          <a:ln w="9525">
            <a:noFill/>
          </a:ln>
        </p:spPr>
        <p:txBody>
          <a:bodyPr/>
          <a:lstStyle/>
          <a:p>
            <a:endParaRPr lang="zh-CN" altLang="en-US"/>
          </a:p>
        </p:txBody>
      </p:sp>
      <p:sp>
        <p:nvSpPr>
          <p:cNvPr id="45" name="Freeform 8"/>
          <p:cNvSpPr>
            <a:spLocks noEditPoints="1"/>
          </p:cNvSpPr>
          <p:nvPr/>
        </p:nvSpPr>
        <p:spPr>
          <a:xfrm>
            <a:off x="793750" y="285750"/>
            <a:ext cx="952500" cy="447675"/>
          </a:xfrm>
          <a:custGeom>
            <a:avLst/>
            <a:gdLst/>
            <a:ahLst/>
            <a:cxnLst>
              <a:cxn ang="0">
                <a:pos x="155817980" y="0"/>
              </a:cxn>
              <a:cxn ang="0">
                <a:pos x="137870423" y="203066924"/>
              </a:cxn>
              <a:cxn ang="0">
                <a:pos x="17131903" y="185766964"/>
              </a:cxn>
              <a:cxn ang="0">
                <a:pos x="0" y="203066924"/>
              </a:cxn>
              <a:cxn ang="0">
                <a:pos x="17131903" y="16475893"/>
              </a:cxn>
              <a:cxn ang="0">
                <a:pos x="137870423" y="57459949"/>
              </a:cxn>
              <a:cxn ang="0">
                <a:pos x="17131903" y="16475893"/>
              </a:cxn>
              <a:cxn ang="0">
                <a:pos x="17131903" y="171144427"/>
              </a:cxn>
              <a:cxn ang="0">
                <a:pos x="137870423" y="129336758"/>
              </a:cxn>
              <a:cxn ang="0">
                <a:pos x="17131903" y="72906553"/>
              </a:cxn>
              <a:cxn ang="0">
                <a:pos x="137870423" y="114714222"/>
              </a:cxn>
              <a:cxn ang="0">
                <a:pos x="17131903" y="72906553"/>
              </a:cxn>
              <a:cxn ang="0">
                <a:pos x="412183197" y="113890609"/>
              </a:cxn>
              <a:cxn ang="0">
                <a:pos x="365274491" y="142929551"/>
              </a:cxn>
              <a:cxn ang="0">
                <a:pos x="418505647" y="188444387"/>
              </a:cxn>
              <a:cxn ang="0">
                <a:pos x="330195032" y="168467458"/>
              </a:cxn>
              <a:cxn ang="0">
                <a:pos x="273292980" y="200389500"/>
              </a:cxn>
              <a:cxn ang="0">
                <a:pos x="297562987" y="183089540"/>
              </a:cxn>
              <a:cxn ang="0">
                <a:pos x="313879235" y="92059869"/>
              </a:cxn>
              <a:cxn ang="0">
                <a:pos x="215575274" y="77437332"/>
              </a:cxn>
              <a:cxn ang="0">
                <a:pos x="377103738" y="53753236"/>
              </a:cxn>
              <a:cxn ang="0">
                <a:pos x="242700523" y="39130700"/>
              </a:cxn>
              <a:cxn ang="0">
                <a:pos x="377103738" y="15446150"/>
              </a:cxn>
              <a:cxn ang="0">
                <a:pos x="239029627" y="1029743"/>
              </a:cxn>
              <a:cxn ang="0">
                <a:pos x="394031501" y="77437332"/>
              </a:cxn>
              <a:cxn ang="0">
                <a:pos x="428498994" y="92059869"/>
              </a:cxn>
              <a:cxn ang="0">
                <a:pos x="330195032" y="99268072"/>
              </a:cxn>
              <a:cxn ang="0">
                <a:pos x="400353951" y="99268072"/>
              </a:cxn>
              <a:cxn ang="0">
                <a:pos x="304905231" y="133043925"/>
              </a:cxn>
              <a:cxn ang="0">
                <a:pos x="219246170" y="183089540"/>
              </a:cxn>
              <a:cxn ang="0">
                <a:pos x="242700523" y="97414262"/>
              </a:cxn>
              <a:cxn ang="0">
                <a:pos x="285122226" y="125629591"/>
              </a:cxn>
              <a:cxn ang="0">
                <a:pos x="248003179" y="121098812"/>
              </a:cxn>
              <a:cxn ang="0">
                <a:pos x="242700523" y="97414262"/>
              </a:cxn>
            </a:cxnLst>
            <a:rect l="0" t="0" r="0" b="0"/>
            <a:pathLst>
              <a:path w="2109" h="986">
                <a:moveTo>
                  <a:pt x="0" y="0"/>
                </a:moveTo>
                <a:lnTo>
                  <a:pt x="764" y="0"/>
                </a:lnTo>
                <a:lnTo>
                  <a:pt x="764" y="986"/>
                </a:lnTo>
                <a:lnTo>
                  <a:pt x="676" y="986"/>
                </a:lnTo>
                <a:lnTo>
                  <a:pt x="676" y="902"/>
                </a:lnTo>
                <a:lnTo>
                  <a:pt x="84" y="902"/>
                </a:lnTo>
                <a:lnTo>
                  <a:pt x="84" y="986"/>
                </a:lnTo>
                <a:lnTo>
                  <a:pt x="0" y="986"/>
                </a:lnTo>
                <a:lnTo>
                  <a:pt x="0" y="0"/>
                </a:lnTo>
                <a:close/>
                <a:moveTo>
                  <a:pt x="84" y="80"/>
                </a:moveTo>
                <a:lnTo>
                  <a:pt x="84" y="279"/>
                </a:lnTo>
                <a:lnTo>
                  <a:pt x="676" y="279"/>
                </a:lnTo>
                <a:lnTo>
                  <a:pt x="676" y="80"/>
                </a:lnTo>
                <a:lnTo>
                  <a:pt x="84" y="80"/>
                </a:lnTo>
                <a:close/>
                <a:moveTo>
                  <a:pt x="84" y="628"/>
                </a:moveTo>
                <a:lnTo>
                  <a:pt x="84" y="831"/>
                </a:lnTo>
                <a:lnTo>
                  <a:pt x="676" y="831"/>
                </a:lnTo>
                <a:lnTo>
                  <a:pt x="676" y="628"/>
                </a:lnTo>
                <a:lnTo>
                  <a:pt x="84" y="628"/>
                </a:lnTo>
                <a:close/>
                <a:moveTo>
                  <a:pt x="84" y="354"/>
                </a:moveTo>
                <a:lnTo>
                  <a:pt x="84" y="557"/>
                </a:lnTo>
                <a:lnTo>
                  <a:pt x="676" y="557"/>
                </a:lnTo>
                <a:lnTo>
                  <a:pt x="676" y="354"/>
                </a:lnTo>
                <a:lnTo>
                  <a:pt x="84" y="354"/>
                </a:lnTo>
                <a:close/>
                <a:moveTo>
                  <a:pt x="1963" y="482"/>
                </a:moveTo>
                <a:lnTo>
                  <a:pt x="2021" y="553"/>
                </a:lnTo>
                <a:cubicBezTo>
                  <a:pt x="2000" y="568"/>
                  <a:pt x="1958" y="594"/>
                  <a:pt x="1893" y="632"/>
                </a:cubicBezTo>
                <a:cubicBezTo>
                  <a:pt x="1849" y="659"/>
                  <a:pt x="1815" y="679"/>
                  <a:pt x="1791" y="694"/>
                </a:cubicBezTo>
                <a:cubicBezTo>
                  <a:pt x="1859" y="753"/>
                  <a:pt x="1965" y="800"/>
                  <a:pt x="2109" y="836"/>
                </a:cubicBezTo>
                <a:cubicBezTo>
                  <a:pt x="2089" y="856"/>
                  <a:pt x="2070" y="883"/>
                  <a:pt x="2052" y="915"/>
                </a:cubicBezTo>
                <a:cubicBezTo>
                  <a:pt x="1849" y="856"/>
                  <a:pt x="1704" y="756"/>
                  <a:pt x="1619" y="615"/>
                </a:cubicBezTo>
                <a:lnTo>
                  <a:pt x="1619" y="818"/>
                </a:lnTo>
                <a:cubicBezTo>
                  <a:pt x="1624" y="924"/>
                  <a:pt x="1573" y="976"/>
                  <a:pt x="1464" y="973"/>
                </a:cubicBezTo>
                <a:cubicBezTo>
                  <a:pt x="1423" y="973"/>
                  <a:pt x="1381" y="973"/>
                  <a:pt x="1340" y="973"/>
                </a:cubicBezTo>
                <a:cubicBezTo>
                  <a:pt x="1337" y="937"/>
                  <a:pt x="1331" y="908"/>
                  <a:pt x="1322" y="884"/>
                </a:cubicBezTo>
                <a:cubicBezTo>
                  <a:pt x="1358" y="887"/>
                  <a:pt x="1403" y="889"/>
                  <a:pt x="1459" y="889"/>
                </a:cubicBezTo>
                <a:cubicBezTo>
                  <a:pt x="1515" y="892"/>
                  <a:pt x="1542" y="867"/>
                  <a:pt x="1539" y="814"/>
                </a:cubicBezTo>
                <a:lnTo>
                  <a:pt x="1539" y="447"/>
                </a:lnTo>
                <a:lnTo>
                  <a:pt x="1057" y="447"/>
                </a:lnTo>
                <a:lnTo>
                  <a:pt x="1057" y="376"/>
                </a:lnTo>
                <a:lnTo>
                  <a:pt x="1849" y="376"/>
                </a:lnTo>
                <a:lnTo>
                  <a:pt x="1849" y="261"/>
                </a:lnTo>
                <a:lnTo>
                  <a:pt x="1190" y="261"/>
                </a:lnTo>
                <a:lnTo>
                  <a:pt x="1190" y="190"/>
                </a:lnTo>
                <a:lnTo>
                  <a:pt x="1849" y="190"/>
                </a:lnTo>
                <a:lnTo>
                  <a:pt x="1849" y="75"/>
                </a:lnTo>
                <a:lnTo>
                  <a:pt x="1172" y="75"/>
                </a:lnTo>
                <a:lnTo>
                  <a:pt x="1172" y="5"/>
                </a:lnTo>
                <a:lnTo>
                  <a:pt x="1932" y="5"/>
                </a:lnTo>
                <a:lnTo>
                  <a:pt x="1932" y="376"/>
                </a:lnTo>
                <a:lnTo>
                  <a:pt x="2101" y="376"/>
                </a:lnTo>
                <a:lnTo>
                  <a:pt x="2101" y="447"/>
                </a:lnTo>
                <a:lnTo>
                  <a:pt x="1619" y="447"/>
                </a:lnTo>
                <a:lnTo>
                  <a:pt x="1619" y="482"/>
                </a:lnTo>
                <a:cubicBezTo>
                  <a:pt x="1654" y="544"/>
                  <a:pt x="1692" y="597"/>
                  <a:pt x="1733" y="641"/>
                </a:cubicBezTo>
                <a:cubicBezTo>
                  <a:pt x="1822" y="582"/>
                  <a:pt x="1899" y="529"/>
                  <a:pt x="1963" y="482"/>
                </a:cubicBezTo>
                <a:close/>
                <a:moveTo>
                  <a:pt x="1044" y="814"/>
                </a:moveTo>
                <a:cubicBezTo>
                  <a:pt x="1168" y="772"/>
                  <a:pt x="1318" y="716"/>
                  <a:pt x="1495" y="646"/>
                </a:cubicBezTo>
                <a:cubicBezTo>
                  <a:pt x="1501" y="672"/>
                  <a:pt x="1507" y="699"/>
                  <a:pt x="1513" y="725"/>
                </a:cubicBezTo>
                <a:cubicBezTo>
                  <a:pt x="1351" y="784"/>
                  <a:pt x="1205" y="839"/>
                  <a:pt x="1075" y="889"/>
                </a:cubicBezTo>
                <a:lnTo>
                  <a:pt x="1044" y="814"/>
                </a:lnTo>
                <a:close/>
                <a:moveTo>
                  <a:pt x="1190" y="473"/>
                </a:moveTo>
                <a:cubicBezTo>
                  <a:pt x="1202" y="482"/>
                  <a:pt x="1218" y="492"/>
                  <a:pt x="1238" y="504"/>
                </a:cubicBezTo>
                <a:cubicBezTo>
                  <a:pt x="1303" y="545"/>
                  <a:pt x="1356" y="581"/>
                  <a:pt x="1398" y="610"/>
                </a:cubicBezTo>
                <a:lnTo>
                  <a:pt x="1349" y="681"/>
                </a:lnTo>
                <a:cubicBezTo>
                  <a:pt x="1317" y="658"/>
                  <a:pt x="1272" y="627"/>
                  <a:pt x="1216" y="588"/>
                </a:cubicBezTo>
                <a:cubicBezTo>
                  <a:pt x="1184" y="565"/>
                  <a:pt x="1159" y="547"/>
                  <a:pt x="1141" y="535"/>
                </a:cubicBezTo>
                <a:lnTo>
                  <a:pt x="1190" y="473"/>
                </a:lnTo>
                <a:close/>
              </a:path>
            </a:pathLst>
          </a:custGeom>
          <a:solidFill>
            <a:schemeClr val="accent2"/>
          </a:solidFill>
          <a:ln w="9525">
            <a:noFill/>
          </a:ln>
        </p:spPr>
        <p:txBody>
          <a:bodyPr/>
          <a:lstStyle/>
          <a:p>
            <a:endParaRPr lang="zh-CN" altLang="en-US"/>
          </a:p>
        </p:txBody>
      </p:sp>
    </p:spTree>
  </p:cSld>
  <p:clrMapOvr>
    <a:masterClrMapping/>
  </p:clrMapOvr>
  <p:transition spd="slow" advTm="5848">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1000"/>
                                        <p:tgtEl>
                                          <p:spTgt spid="14"/>
                                        </p:tgtEl>
                                      </p:cBhvr>
                                    </p:animEffect>
                                  </p:childTnLst>
                                </p:cTn>
                              </p:par>
                            </p:childTnLst>
                          </p:cTn>
                        </p:par>
                        <p:par>
                          <p:cTn id="8" fill="hold">
                            <p:stCondLst>
                              <p:cond delay="1000"/>
                            </p:stCondLst>
                            <p:childTnLst>
                              <p:par>
                                <p:cTn id="9" presetID="42"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anim calcmode="lin" valueType="num">
                                      <p:cBhvr>
                                        <p:cTn id="17" dur="1000" fill="hold"/>
                                        <p:tgtEl>
                                          <p:spTgt spid="9"/>
                                        </p:tgtEl>
                                        <p:attrNameLst>
                                          <p:attrName>ppt_x</p:attrName>
                                        </p:attrNameLst>
                                      </p:cBhvr>
                                      <p:tavLst>
                                        <p:tav tm="0">
                                          <p:val>
                                            <p:strVal val="#ppt_x"/>
                                          </p:val>
                                        </p:tav>
                                        <p:tav tm="100000">
                                          <p:val>
                                            <p:strVal val="#ppt_x"/>
                                          </p:val>
                                        </p:tav>
                                      </p:tavLst>
                                    </p:anim>
                                    <p:anim calcmode="lin" valueType="num">
                                      <p:cBhvr>
                                        <p:cTn id="18" dur="1000" fill="hold"/>
                                        <p:tgtEl>
                                          <p:spTgt spid="9"/>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4"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500"/>
                                        <p:tgtEl>
                                          <p:spTgt spid="13"/>
                                        </p:tgtEl>
                                      </p:cBhvr>
                                    </p:animEffect>
                                  </p:childTnLst>
                                </p:cTn>
                              </p:par>
                            </p:childTnLst>
                          </p:cTn>
                        </p:par>
                        <p:par>
                          <p:cTn id="23" fill="hold">
                            <p:stCondLst>
                              <p:cond delay="2500"/>
                            </p:stCondLst>
                            <p:childTnLst>
                              <p:par>
                                <p:cTn id="24" presetID="2" presetClass="entr" presetSubtype="12" fill="hold"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500" fill="hold"/>
                                        <p:tgtEl>
                                          <p:spTgt spid="18"/>
                                        </p:tgtEl>
                                        <p:attrNameLst>
                                          <p:attrName>ppt_x</p:attrName>
                                        </p:attrNameLst>
                                      </p:cBhvr>
                                      <p:tavLst>
                                        <p:tav tm="0">
                                          <p:val>
                                            <p:strVal val="0-#ppt_w/2"/>
                                          </p:val>
                                        </p:tav>
                                        <p:tav tm="100000">
                                          <p:val>
                                            <p:strVal val="#ppt_x"/>
                                          </p:val>
                                        </p:tav>
                                      </p:tavLst>
                                    </p:anim>
                                    <p:anim calcmode="lin" valueType="num">
                                      <p:cBhvr additive="base">
                                        <p:cTn id="27" dur="500" fill="hold"/>
                                        <p:tgtEl>
                                          <p:spTgt spid="18"/>
                                        </p:tgtEl>
                                        <p:attrNameLst>
                                          <p:attrName>ppt_y</p:attrName>
                                        </p:attrNameLst>
                                      </p:cBhvr>
                                      <p:tavLst>
                                        <p:tav tm="0">
                                          <p:val>
                                            <p:strVal val="1+#ppt_h/2"/>
                                          </p:val>
                                        </p:tav>
                                        <p:tav tm="100000">
                                          <p:val>
                                            <p:strVal val="#ppt_y"/>
                                          </p:val>
                                        </p:tav>
                                      </p:tavLst>
                                    </p:anim>
                                  </p:childTnLst>
                                </p:cTn>
                              </p:par>
                              <p:par>
                                <p:cTn id="28" presetID="2" presetClass="entr" presetSubtype="12" fill="hold" nodeType="withEffect">
                                  <p:stCondLst>
                                    <p:cond delay="10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fill="hold"/>
                                        <p:tgtEl>
                                          <p:spTgt spid="21"/>
                                        </p:tgtEl>
                                        <p:attrNameLst>
                                          <p:attrName>ppt_x</p:attrName>
                                        </p:attrNameLst>
                                      </p:cBhvr>
                                      <p:tavLst>
                                        <p:tav tm="0">
                                          <p:val>
                                            <p:strVal val="0-#ppt_w/2"/>
                                          </p:val>
                                        </p:tav>
                                        <p:tav tm="100000">
                                          <p:val>
                                            <p:strVal val="#ppt_x"/>
                                          </p:val>
                                        </p:tav>
                                      </p:tavLst>
                                    </p:anim>
                                    <p:anim calcmode="lin" valueType="num">
                                      <p:cBhvr additive="base">
                                        <p:cTn id="31" dur="500" fill="hold"/>
                                        <p:tgtEl>
                                          <p:spTgt spid="21"/>
                                        </p:tgtEl>
                                        <p:attrNameLst>
                                          <p:attrName>ppt_y</p:attrName>
                                        </p:attrNameLst>
                                      </p:cBhvr>
                                      <p:tavLst>
                                        <p:tav tm="0">
                                          <p:val>
                                            <p:strVal val="1+#ppt_h/2"/>
                                          </p:val>
                                        </p:tav>
                                        <p:tav tm="100000">
                                          <p:val>
                                            <p:strVal val="#ppt_y"/>
                                          </p:val>
                                        </p:tav>
                                      </p:tavLst>
                                    </p:anim>
                                  </p:childTnLst>
                                </p:cTn>
                              </p:par>
                              <p:par>
                                <p:cTn id="32" presetID="2" presetClass="entr" presetSubtype="12" fill="hold" nodeType="withEffect">
                                  <p:stCondLst>
                                    <p:cond delay="20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0-#ppt_w/2"/>
                                          </p:val>
                                        </p:tav>
                                        <p:tav tm="100000">
                                          <p:val>
                                            <p:strVal val="#ppt_x"/>
                                          </p:val>
                                        </p:tav>
                                      </p:tavLst>
                                    </p:anim>
                                    <p:anim calcmode="lin" valueType="num">
                                      <p:cBhvr additive="base">
                                        <p:cTn id="35" dur="500" fill="hold"/>
                                        <p:tgtEl>
                                          <p:spTgt spid="24"/>
                                        </p:tgtEl>
                                        <p:attrNameLst>
                                          <p:attrName>ppt_y</p:attrName>
                                        </p:attrNameLst>
                                      </p:cBhvr>
                                      <p:tavLst>
                                        <p:tav tm="0">
                                          <p:val>
                                            <p:strVal val="1+#ppt_h/2"/>
                                          </p:val>
                                        </p:tav>
                                        <p:tav tm="100000">
                                          <p:val>
                                            <p:strVal val="#ppt_y"/>
                                          </p:val>
                                        </p:tav>
                                      </p:tavLst>
                                    </p:anim>
                                  </p:childTnLst>
                                </p:cTn>
                              </p:par>
                              <p:par>
                                <p:cTn id="36" presetID="2" presetClass="entr" presetSubtype="12" fill="hold" nodeType="withEffect">
                                  <p:stCondLst>
                                    <p:cond delay="300"/>
                                  </p:stCondLst>
                                  <p:childTnLst>
                                    <p:set>
                                      <p:cBhvr>
                                        <p:cTn id="37" dur="1" fill="hold">
                                          <p:stCondLst>
                                            <p:cond delay="0"/>
                                          </p:stCondLst>
                                        </p:cTn>
                                        <p:tgtEl>
                                          <p:spTgt spid="27"/>
                                        </p:tgtEl>
                                        <p:attrNameLst>
                                          <p:attrName>style.visibility</p:attrName>
                                        </p:attrNameLst>
                                      </p:cBhvr>
                                      <p:to>
                                        <p:strVal val="visible"/>
                                      </p:to>
                                    </p:set>
                                    <p:anim calcmode="lin" valueType="num">
                                      <p:cBhvr additive="base">
                                        <p:cTn id="38" dur="500" fill="hold"/>
                                        <p:tgtEl>
                                          <p:spTgt spid="27"/>
                                        </p:tgtEl>
                                        <p:attrNameLst>
                                          <p:attrName>ppt_x</p:attrName>
                                        </p:attrNameLst>
                                      </p:cBhvr>
                                      <p:tavLst>
                                        <p:tav tm="0">
                                          <p:val>
                                            <p:strVal val="0-#ppt_w/2"/>
                                          </p:val>
                                        </p:tav>
                                        <p:tav tm="100000">
                                          <p:val>
                                            <p:strVal val="#ppt_x"/>
                                          </p:val>
                                        </p:tav>
                                      </p:tavLst>
                                    </p:anim>
                                    <p:anim calcmode="lin" valueType="num">
                                      <p:cBhvr additive="base">
                                        <p:cTn id="39" dur="500" fill="hold"/>
                                        <p:tgtEl>
                                          <p:spTgt spid="27"/>
                                        </p:tgtEl>
                                        <p:attrNameLst>
                                          <p:attrName>ppt_y</p:attrName>
                                        </p:attrNameLst>
                                      </p:cBhvr>
                                      <p:tavLst>
                                        <p:tav tm="0">
                                          <p:val>
                                            <p:strVal val="1+#ppt_h/2"/>
                                          </p:val>
                                        </p:tav>
                                        <p:tav tm="100000">
                                          <p:val>
                                            <p:strVal val="#ppt_y"/>
                                          </p:val>
                                        </p:tav>
                                      </p:tavLst>
                                    </p:anim>
                                  </p:childTnLst>
                                </p:cTn>
                              </p:par>
                              <p:par>
                                <p:cTn id="40" presetID="2" presetClass="entr" presetSubtype="12" fill="hold" nodeType="withEffect">
                                  <p:stCondLst>
                                    <p:cond delay="4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fill="hold"/>
                                        <p:tgtEl>
                                          <p:spTgt spid="30"/>
                                        </p:tgtEl>
                                        <p:attrNameLst>
                                          <p:attrName>ppt_x</p:attrName>
                                        </p:attrNameLst>
                                      </p:cBhvr>
                                      <p:tavLst>
                                        <p:tav tm="0">
                                          <p:val>
                                            <p:strVal val="0-#ppt_w/2"/>
                                          </p:val>
                                        </p:tav>
                                        <p:tav tm="100000">
                                          <p:val>
                                            <p:strVal val="#ppt_x"/>
                                          </p:val>
                                        </p:tav>
                                      </p:tavLst>
                                    </p:anim>
                                    <p:anim calcmode="lin" valueType="num">
                                      <p:cBhvr additive="base">
                                        <p:cTn id="43" dur="500" fill="hold"/>
                                        <p:tgtEl>
                                          <p:spTgt spid="30"/>
                                        </p:tgtEl>
                                        <p:attrNameLst>
                                          <p:attrName>ppt_y</p:attrName>
                                        </p:attrNameLst>
                                      </p:cBhvr>
                                      <p:tavLst>
                                        <p:tav tm="0">
                                          <p:val>
                                            <p:strVal val="1+#ppt_h/2"/>
                                          </p:val>
                                        </p:tav>
                                        <p:tav tm="100000">
                                          <p:val>
                                            <p:strVal val="#ppt_y"/>
                                          </p:val>
                                        </p:tav>
                                      </p:tavLst>
                                    </p:anim>
                                  </p:childTnLst>
                                </p:cTn>
                              </p:par>
                            </p:childTnLst>
                          </p:cTn>
                        </p:par>
                        <p:par>
                          <p:cTn id="44" fill="hold">
                            <p:stCondLst>
                              <p:cond delay="3000"/>
                            </p:stCondLst>
                            <p:childTnLst>
                              <p:par>
                                <p:cTn id="45" presetID="2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300"/>
                                        <p:tgtEl>
                                          <p:spTgt spid="12"/>
                                        </p:tgtEl>
                                      </p:cBhvr>
                                    </p:animEffect>
                                  </p:childTnLst>
                                </p:cTn>
                              </p:par>
                            </p:childTnLst>
                          </p:cTn>
                        </p:par>
                        <p:par>
                          <p:cTn id="48" fill="hold">
                            <p:stCondLst>
                              <p:cond delay="3500"/>
                            </p:stCondLst>
                            <p:childTnLst>
                              <p:par>
                                <p:cTn id="49" presetID="22" presetClass="entr" presetSubtype="1"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childTnLst>
                          </p:cTn>
                        </p:par>
                        <p:par>
                          <p:cTn id="52" fill="hold">
                            <p:stCondLst>
                              <p:cond delay="4000"/>
                            </p:stCondLst>
                            <p:childTnLst>
                              <p:par>
                                <p:cTn id="53" presetID="31" presetClass="entr" presetSubtype="0"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 calcmode="lin" valueType="num">
                                      <p:cBhvr>
                                        <p:cTn id="55" dur="500" fill="hold"/>
                                        <p:tgtEl>
                                          <p:spTgt spid="33"/>
                                        </p:tgtEl>
                                        <p:attrNameLst>
                                          <p:attrName>ppt_w</p:attrName>
                                        </p:attrNameLst>
                                      </p:cBhvr>
                                      <p:tavLst>
                                        <p:tav tm="0">
                                          <p:val>
                                            <p:fltVal val="0"/>
                                          </p:val>
                                        </p:tav>
                                        <p:tav tm="100000">
                                          <p:val>
                                            <p:strVal val="#ppt_w"/>
                                          </p:val>
                                        </p:tav>
                                      </p:tavLst>
                                    </p:anim>
                                    <p:anim calcmode="lin" valueType="num">
                                      <p:cBhvr>
                                        <p:cTn id="56" dur="500" fill="hold"/>
                                        <p:tgtEl>
                                          <p:spTgt spid="33"/>
                                        </p:tgtEl>
                                        <p:attrNameLst>
                                          <p:attrName>ppt_h</p:attrName>
                                        </p:attrNameLst>
                                      </p:cBhvr>
                                      <p:tavLst>
                                        <p:tav tm="0">
                                          <p:val>
                                            <p:fltVal val="0"/>
                                          </p:val>
                                        </p:tav>
                                        <p:tav tm="100000">
                                          <p:val>
                                            <p:strVal val="#ppt_h"/>
                                          </p:val>
                                        </p:tav>
                                      </p:tavLst>
                                    </p:anim>
                                    <p:anim calcmode="lin" valueType="num">
                                      <p:cBhvr>
                                        <p:cTn id="57" dur="500" fill="hold"/>
                                        <p:tgtEl>
                                          <p:spTgt spid="33"/>
                                        </p:tgtEl>
                                        <p:attrNameLst>
                                          <p:attrName>style.rotation</p:attrName>
                                        </p:attrNameLst>
                                      </p:cBhvr>
                                      <p:tavLst>
                                        <p:tav tm="0">
                                          <p:val>
                                            <p:fltVal val="90"/>
                                          </p:val>
                                        </p:tav>
                                        <p:tav tm="100000">
                                          <p:val>
                                            <p:fltVal val="0"/>
                                          </p:val>
                                        </p:tav>
                                      </p:tavLst>
                                    </p:anim>
                                    <p:animEffect transition="in" filter="fade">
                                      <p:cBhvr>
                                        <p:cTn id="58" dur="500"/>
                                        <p:tgtEl>
                                          <p:spTgt spid="33"/>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wipe(left)">
                                      <p:cBhvr>
                                        <p:cTn id="62" dur="500"/>
                                        <p:tgtEl>
                                          <p:spTgt spid="32"/>
                                        </p:tgtEl>
                                      </p:cBhvr>
                                    </p:animEffect>
                                  </p:childTnLst>
                                </p:cTn>
                              </p:par>
                            </p:childTnLst>
                          </p:cTn>
                        </p:par>
                        <p:par>
                          <p:cTn id="63" fill="hold">
                            <p:stCondLst>
                              <p:cond delay="5000"/>
                            </p:stCondLst>
                            <p:childTnLst>
                              <p:par>
                                <p:cTn id="64" presetID="22" presetClass="entr" presetSubtype="4"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300"/>
                                        <p:tgtEl>
                                          <p:spTgt spid="20"/>
                                        </p:tgtEl>
                                      </p:cBhvr>
                                    </p:animEffect>
                                  </p:childTnLst>
                                </p:cTn>
                              </p:par>
                            </p:childTnLst>
                          </p:cTn>
                        </p:par>
                        <p:par>
                          <p:cTn id="67" fill="hold">
                            <p:stCondLst>
                              <p:cond delay="5500"/>
                            </p:stCondLst>
                            <p:childTnLst>
                              <p:par>
                                <p:cTn id="68" presetID="22" presetClass="entr" presetSubtype="1"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up)">
                                      <p:cBhvr>
                                        <p:cTn id="70" dur="500"/>
                                        <p:tgtEl>
                                          <p:spTgt spid="22"/>
                                        </p:tgtEl>
                                      </p:cBhvr>
                                    </p:animEffect>
                                  </p:childTnLst>
                                </p:cTn>
                              </p:par>
                            </p:childTnLst>
                          </p:cTn>
                        </p:par>
                        <p:par>
                          <p:cTn id="71" fill="hold">
                            <p:stCondLst>
                              <p:cond delay="6000"/>
                            </p:stCondLst>
                            <p:childTnLst>
                              <p:par>
                                <p:cTn id="72" presetID="31" presetClass="entr" presetSubtype="0" fill="hold" grpId="0" nodeType="afterEffect">
                                  <p:stCondLst>
                                    <p:cond delay="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 calcmode="lin" valueType="num">
                                      <p:cBhvr>
                                        <p:cTn id="76" dur="500" fill="hold"/>
                                        <p:tgtEl>
                                          <p:spTgt spid="35"/>
                                        </p:tgtEl>
                                        <p:attrNameLst>
                                          <p:attrName>style.rotation</p:attrName>
                                        </p:attrNameLst>
                                      </p:cBhvr>
                                      <p:tavLst>
                                        <p:tav tm="0">
                                          <p:val>
                                            <p:fltVal val="90"/>
                                          </p:val>
                                        </p:tav>
                                        <p:tav tm="100000">
                                          <p:val>
                                            <p:fltVal val="0"/>
                                          </p:val>
                                        </p:tav>
                                      </p:tavLst>
                                    </p:anim>
                                    <p:animEffect transition="in" filter="fade">
                                      <p:cBhvr>
                                        <p:cTn id="77" dur="500"/>
                                        <p:tgtEl>
                                          <p:spTgt spid="35"/>
                                        </p:tgtEl>
                                      </p:cBhvr>
                                    </p:animEffect>
                                  </p:childTnLst>
                                </p:cTn>
                              </p:par>
                            </p:childTnLst>
                          </p:cTn>
                        </p:par>
                        <p:par>
                          <p:cTn id="78" fill="hold">
                            <p:stCondLst>
                              <p:cond delay="6500"/>
                            </p:stCondLst>
                            <p:childTnLst>
                              <p:par>
                                <p:cTn id="79" presetID="22" presetClass="entr" presetSubtype="8" fill="hold" grpId="0" nodeType="afterEffect">
                                  <p:stCondLst>
                                    <p:cond delay="0"/>
                                  </p:stCondLst>
                                  <p:childTnLst>
                                    <p:set>
                                      <p:cBhvr>
                                        <p:cTn id="80" dur="1" fill="hold">
                                          <p:stCondLst>
                                            <p:cond delay="0"/>
                                          </p:stCondLst>
                                        </p:cTn>
                                        <p:tgtEl>
                                          <p:spTgt spid="34"/>
                                        </p:tgtEl>
                                        <p:attrNameLst>
                                          <p:attrName>style.visibility</p:attrName>
                                        </p:attrNameLst>
                                      </p:cBhvr>
                                      <p:to>
                                        <p:strVal val="visible"/>
                                      </p:to>
                                    </p:set>
                                    <p:animEffect transition="in" filter="wipe(left)">
                                      <p:cBhvr>
                                        <p:cTn id="81" dur="500"/>
                                        <p:tgtEl>
                                          <p:spTgt spid="34"/>
                                        </p:tgtEl>
                                      </p:cBhvr>
                                    </p:animEffect>
                                  </p:childTnLst>
                                </p:cTn>
                              </p:par>
                            </p:childTnLst>
                          </p:cTn>
                        </p:par>
                        <p:par>
                          <p:cTn id="82" fill="hold">
                            <p:stCondLst>
                              <p:cond delay="7000"/>
                            </p:stCondLst>
                            <p:childTnLst>
                              <p:par>
                                <p:cTn id="83" presetID="22" presetClass="entr" presetSubtype="4" fill="hold" nodeType="afterEffect">
                                  <p:stCondLst>
                                    <p:cond delay="0"/>
                                  </p:stCondLst>
                                  <p:childTnLst>
                                    <p:set>
                                      <p:cBhvr>
                                        <p:cTn id="84" dur="1" fill="hold">
                                          <p:stCondLst>
                                            <p:cond delay="0"/>
                                          </p:stCondLst>
                                        </p:cTn>
                                        <p:tgtEl>
                                          <p:spTgt spid="23"/>
                                        </p:tgtEl>
                                        <p:attrNameLst>
                                          <p:attrName>style.visibility</p:attrName>
                                        </p:attrNameLst>
                                      </p:cBhvr>
                                      <p:to>
                                        <p:strVal val="visible"/>
                                      </p:to>
                                    </p:set>
                                    <p:animEffect transition="in" filter="wipe(down)">
                                      <p:cBhvr>
                                        <p:cTn id="85" dur="300"/>
                                        <p:tgtEl>
                                          <p:spTgt spid="23"/>
                                        </p:tgtEl>
                                      </p:cBhvr>
                                    </p:animEffect>
                                  </p:childTnLst>
                                </p:cTn>
                              </p:par>
                            </p:childTnLst>
                          </p:cTn>
                        </p:par>
                        <p:par>
                          <p:cTn id="86" fill="hold">
                            <p:stCondLst>
                              <p:cond delay="7500"/>
                            </p:stCondLst>
                            <p:childTnLst>
                              <p:par>
                                <p:cTn id="87" presetID="22" presetClass="entr" presetSubtype="1" fill="hold" grpId="0"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up)">
                                      <p:cBhvr>
                                        <p:cTn id="89" dur="500"/>
                                        <p:tgtEl>
                                          <p:spTgt spid="25"/>
                                        </p:tgtEl>
                                      </p:cBhvr>
                                    </p:animEffect>
                                  </p:childTnLst>
                                </p:cTn>
                              </p:par>
                            </p:childTnLst>
                          </p:cTn>
                        </p:par>
                        <p:par>
                          <p:cTn id="90" fill="hold">
                            <p:stCondLst>
                              <p:cond delay="8000"/>
                            </p:stCondLst>
                            <p:childTnLst>
                              <p:par>
                                <p:cTn id="91" presetID="31" presetClass="entr" presetSubtype="0" fill="hold" grpId="0" nodeType="after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p:cTn id="93" dur="500" fill="hold"/>
                                        <p:tgtEl>
                                          <p:spTgt spid="37"/>
                                        </p:tgtEl>
                                        <p:attrNameLst>
                                          <p:attrName>ppt_w</p:attrName>
                                        </p:attrNameLst>
                                      </p:cBhvr>
                                      <p:tavLst>
                                        <p:tav tm="0">
                                          <p:val>
                                            <p:fltVal val="0"/>
                                          </p:val>
                                        </p:tav>
                                        <p:tav tm="100000">
                                          <p:val>
                                            <p:strVal val="#ppt_w"/>
                                          </p:val>
                                        </p:tav>
                                      </p:tavLst>
                                    </p:anim>
                                    <p:anim calcmode="lin" valueType="num">
                                      <p:cBhvr>
                                        <p:cTn id="94" dur="500" fill="hold"/>
                                        <p:tgtEl>
                                          <p:spTgt spid="37"/>
                                        </p:tgtEl>
                                        <p:attrNameLst>
                                          <p:attrName>ppt_h</p:attrName>
                                        </p:attrNameLst>
                                      </p:cBhvr>
                                      <p:tavLst>
                                        <p:tav tm="0">
                                          <p:val>
                                            <p:fltVal val="0"/>
                                          </p:val>
                                        </p:tav>
                                        <p:tav tm="100000">
                                          <p:val>
                                            <p:strVal val="#ppt_h"/>
                                          </p:val>
                                        </p:tav>
                                      </p:tavLst>
                                    </p:anim>
                                    <p:anim calcmode="lin" valueType="num">
                                      <p:cBhvr>
                                        <p:cTn id="95" dur="500" fill="hold"/>
                                        <p:tgtEl>
                                          <p:spTgt spid="37"/>
                                        </p:tgtEl>
                                        <p:attrNameLst>
                                          <p:attrName>style.rotation</p:attrName>
                                        </p:attrNameLst>
                                      </p:cBhvr>
                                      <p:tavLst>
                                        <p:tav tm="0">
                                          <p:val>
                                            <p:fltVal val="90"/>
                                          </p:val>
                                        </p:tav>
                                        <p:tav tm="100000">
                                          <p:val>
                                            <p:fltVal val="0"/>
                                          </p:val>
                                        </p:tav>
                                      </p:tavLst>
                                    </p:anim>
                                    <p:animEffect transition="in" filter="fade">
                                      <p:cBhvr>
                                        <p:cTn id="96" dur="500"/>
                                        <p:tgtEl>
                                          <p:spTgt spid="37"/>
                                        </p:tgtEl>
                                      </p:cBhvr>
                                    </p:animEffect>
                                  </p:childTnLst>
                                </p:cTn>
                              </p:par>
                            </p:childTnLst>
                          </p:cTn>
                        </p:par>
                        <p:par>
                          <p:cTn id="97" fill="hold">
                            <p:stCondLst>
                              <p:cond delay="8500"/>
                            </p:stCondLst>
                            <p:childTnLst>
                              <p:par>
                                <p:cTn id="98" presetID="22" presetClass="entr" presetSubtype="8" fill="hold" grpId="0" nodeType="afterEffect">
                                  <p:stCondLst>
                                    <p:cond delay="0"/>
                                  </p:stCondLst>
                                  <p:childTnLst>
                                    <p:set>
                                      <p:cBhvr>
                                        <p:cTn id="99" dur="1" fill="hold">
                                          <p:stCondLst>
                                            <p:cond delay="0"/>
                                          </p:stCondLst>
                                        </p:cTn>
                                        <p:tgtEl>
                                          <p:spTgt spid="36"/>
                                        </p:tgtEl>
                                        <p:attrNameLst>
                                          <p:attrName>style.visibility</p:attrName>
                                        </p:attrNameLst>
                                      </p:cBhvr>
                                      <p:to>
                                        <p:strVal val="visible"/>
                                      </p:to>
                                    </p:set>
                                    <p:animEffect transition="in" filter="wipe(left)">
                                      <p:cBhvr>
                                        <p:cTn id="100" dur="500"/>
                                        <p:tgtEl>
                                          <p:spTgt spid="36"/>
                                        </p:tgtEl>
                                      </p:cBhvr>
                                    </p:animEffect>
                                  </p:childTnLst>
                                </p:cTn>
                              </p:par>
                            </p:childTnLst>
                          </p:cTn>
                        </p:par>
                        <p:par>
                          <p:cTn id="101" fill="hold">
                            <p:stCondLst>
                              <p:cond delay="9000"/>
                            </p:stCondLst>
                            <p:childTnLst>
                              <p:par>
                                <p:cTn id="102" presetID="22" presetClass="entr" presetSubtype="4" fill="hold" nodeType="afterEffect">
                                  <p:stCondLst>
                                    <p:cond delay="0"/>
                                  </p:stCondLst>
                                  <p:childTnLst>
                                    <p:set>
                                      <p:cBhvr>
                                        <p:cTn id="103" dur="1" fill="hold">
                                          <p:stCondLst>
                                            <p:cond delay="0"/>
                                          </p:stCondLst>
                                        </p:cTn>
                                        <p:tgtEl>
                                          <p:spTgt spid="26"/>
                                        </p:tgtEl>
                                        <p:attrNameLst>
                                          <p:attrName>style.visibility</p:attrName>
                                        </p:attrNameLst>
                                      </p:cBhvr>
                                      <p:to>
                                        <p:strVal val="visible"/>
                                      </p:to>
                                    </p:set>
                                    <p:animEffect transition="in" filter="wipe(down)">
                                      <p:cBhvr>
                                        <p:cTn id="104" dur="300"/>
                                        <p:tgtEl>
                                          <p:spTgt spid="26"/>
                                        </p:tgtEl>
                                      </p:cBhvr>
                                    </p:animEffect>
                                  </p:childTnLst>
                                </p:cTn>
                              </p:par>
                            </p:childTnLst>
                          </p:cTn>
                        </p:par>
                        <p:par>
                          <p:cTn id="105" fill="hold">
                            <p:stCondLst>
                              <p:cond delay="9500"/>
                            </p:stCondLst>
                            <p:childTnLst>
                              <p:par>
                                <p:cTn id="106" presetID="22" presetClass="entr" presetSubtype="1" fill="hold" grpId="0" nodeType="after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wipe(up)">
                                      <p:cBhvr>
                                        <p:cTn id="108" dur="500"/>
                                        <p:tgtEl>
                                          <p:spTgt spid="28"/>
                                        </p:tgtEl>
                                      </p:cBhvr>
                                    </p:animEffect>
                                  </p:childTnLst>
                                </p:cTn>
                              </p:par>
                            </p:childTnLst>
                          </p:cTn>
                        </p:par>
                        <p:par>
                          <p:cTn id="109" fill="hold">
                            <p:stCondLst>
                              <p:cond delay="10000"/>
                            </p:stCondLst>
                            <p:childTnLst>
                              <p:par>
                                <p:cTn id="110" presetID="31" presetClass="entr" presetSubtype="0" fill="hold" grpId="0" nodeType="afterEffect">
                                  <p:stCondLst>
                                    <p:cond delay="0"/>
                                  </p:stCondLst>
                                  <p:childTnLst>
                                    <p:set>
                                      <p:cBhvr>
                                        <p:cTn id="111" dur="1" fill="hold">
                                          <p:stCondLst>
                                            <p:cond delay="0"/>
                                          </p:stCondLst>
                                        </p:cTn>
                                        <p:tgtEl>
                                          <p:spTgt spid="39"/>
                                        </p:tgtEl>
                                        <p:attrNameLst>
                                          <p:attrName>style.visibility</p:attrName>
                                        </p:attrNameLst>
                                      </p:cBhvr>
                                      <p:to>
                                        <p:strVal val="visible"/>
                                      </p:to>
                                    </p:set>
                                    <p:anim calcmode="lin" valueType="num">
                                      <p:cBhvr>
                                        <p:cTn id="112" dur="500" fill="hold"/>
                                        <p:tgtEl>
                                          <p:spTgt spid="39"/>
                                        </p:tgtEl>
                                        <p:attrNameLst>
                                          <p:attrName>ppt_w</p:attrName>
                                        </p:attrNameLst>
                                      </p:cBhvr>
                                      <p:tavLst>
                                        <p:tav tm="0">
                                          <p:val>
                                            <p:fltVal val="0"/>
                                          </p:val>
                                        </p:tav>
                                        <p:tav tm="100000">
                                          <p:val>
                                            <p:strVal val="#ppt_w"/>
                                          </p:val>
                                        </p:tav>
                                      </p:tavLst>
                                    </p:anim>
                                    <p:anim calcmode="lin" valueType="num">
                                      <p:cBhvr>
                                        <p:cTn id="113" dur="500" fill="hold"/>
                                        <p:tgtEl>
                                          <p:spTgt spid="39"/>
                                        </p:tgtEl>
                                        <p:attrNameLst>
                                          <p:attrName>ppt_h</p:attrName>
                                        </p:attrNameLst>
                                      </p:cBhvr>
                                      <p:tavLst>
                                        <p:tav tm="0">
                                          <p:val>
                                            <p:fltVal val="0"/>
                                          </p:val>
                                        </p:tav>
                                        <p:tav tm="100000">
                                          <p:val>
                                            <p:strVal val="#ppt_h"/>
                                          </p:val>
                                        </p:tav>
                                      </p:tavLst>
                                    </p:anim>
                                    <p:anim calcmode="lin" valueType="num">
                                      <p:cBhvr>
                                        <p:cTn id="114" dur="500" fill="hold"/>
                                        <p:tgtEl>
                                          <p:spTgt spid="39"/>
                                        </p:tgtEl>
                                        <p:attrNameLst>
                                          <p:attrName>style.rotation</p:attrName>
                                        </p:attrNameLst>
                                      </p:cBhvr>
                                      <p:tavLst>
                                        <p:tav tm="0">
                                          <p:val>
                                            <p:fltVal val="90"/>
                                          </p:val>
                                        </p:tav>
                                        <p:tav tm="100000">
                                          <p:val>
                                            <p:fltVal val="0"/>
                                          </p:val>
                                        </p:tav>
                                      </p:tavLst>
                                    </p:anim>
                                    <p:animEffect transition="in" filter="fade">
                                      <p:cBhvr>
                                        <p:cTn id="115" dur="500"/>
                                        <p:tgtEl>
                                          <p:spTgt spid="39"/>
                                        </p:tgtEl>
                                      </p:cBhvr>
                                    </p:animEffect>
                                  </p:childTnLst>
                                </p:cTn>
                              </p:par>
                            </p:childTnLst>
                          </p:cTn>
                        </p:par>
                        <p:par>
                          <p:cTn id="116" fill="hold">
                            <p:stCondLst>
                              <p:cond delay="10500"/>
                            </p:stCondLst>
                            <p:childTnLst>
                              <p:par>
                                <p:cTn id="117" presetID="22" presetClass="entr" presetSubtype="8" fill="hold" grpId="0" nodeType="after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wipe(left)">
                                      <p:cBhvr>
                                        <p:cTn id="119" dur="500"/>
                                        <p:tgtEl>
                                          <p:spTgt spid="38"/>
                                        </p:tgtEl>
                                      </p:cBhvr>
                                    </p:animEffect>
                                  </p:childTnLst>
                                </p:cTn>
                              </p:par>
                            </p:childTnLst>
                          </p:cTn>
                        </p:par>
                        <p:par>
                          <p:cTn id="120" fill="hold">
                            <p:stCondLst>
                              <p:cond delay="11000"/>
                            </p:stCondLst>
                            <p:childTnLst>
                              <p:par>
                                <p:cTn id="121" presetID="22" presetClass="entr" presetSubtype="4" fill="hold"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wipe(down)">
                                      <p:cBhvr>
                                        <p:cTn id="123" dur="300"/>
                                        <p:tgtEl>
                                          <p:spTgt spid="29"/>
                                        </p:tgtEl>
                                      </p:cBhvr>
                                    </p:animEffect>
                                  </p:childTnLst>
                                </p:cTn>
                              </p:par>
                            </p:childTnLst>
                          </p:cTn>
                        </p:par>
                        <p:par>
                          <p:cTn id="124" fill="hold">
                            <p:stCondLst>
                              <p:cond delay="11500"/>
                            </p:stCondLst>
                            <p:childTnLst>
                              <p:par>
                                <p:cTn id="125" presetID="22" presetClass="entr" presetSubtype="1" fill="hold" grpId="0" nodeType="afterEffect">
                                  <p:stCondLst>
                                    <p:cond delay="0"/>
                                  </p:stCondLst>
                                  <p:childTnLst>
                                    <p:set>
                                      <p:cBhvr>
                                        <p:cTn id="126" dur="1" fill="hold">
                                          <p:stCondLst>
                                            <p:cond delay="0"/>
                                          </p:stCondLst>
                                        </p:cTn>
                                        <p:tgtEl>
                                          <p:spTgt spid="31"/>
                                        </p:tgtEl>
                                        <p:attrNameLst>
                                          <p:attrName>style.visibility</p:attrName>
                                        </p:attrNameLst>
                                      </p:cBhvr>
                                      <p:to>
                                        <p:strVal val="visible"/>
                                      </p:to>
                                    </p:set>
                                    <p:animEffect transition="in" filter="wipe(up)">
                                      <p:cBhvr>
                                        <p:cTn id="127" dur="500"/>
                                        <p:tgtEl>
                                          <p:spTgt spid="31"/>
                                        </p:tgtEl>
                                      </p:cBhvr>
                                    </p:animEffect>
                                  </p:childTnLst>
                                </p:cTn>
                              </p:par>
                            </p:childTnLst>
                          </p:cTn>
                        </p:par>
                        <p:par>
                          <p:cTn id="128" fill="hold">
                            <p:stCondLst>
                              <p:cond delay="12000"/>
                            </p:stCondLst>
                            <p:childTnLst>
                              <p:par>
                                <p:cTn id="129" presetID="31" presetClass="entr" presetSubtype="0" fill="hold" grpId="0" nodeType="afterEffect">
                                  <p:stCondLst>
                                    <p:cond delay="0"/>
                                  </p:stCondLst>
                                  <p:childTnLst>
                                    <p:set>
                                      <p:cBhvr>
                                        <p:cTn id="130" dur="1" fill="hold">
                                          <p:stCondLst>
                                            <p:cond delay="0"/>
                                          </p:stCondLst>
                                        </p:cTn>
                                        <p:tgtEl>
                                          <p:spTgt spid="41"/>
                                        </p:tgtEl>
                                        <p:attrNameLst>
                                          <p:attrName>style.visibility</p:attrName>
                                        </p:attrNameLst>
                                      </p:cBhvr>
                                      <p:to>
                                        <p:strVal val="visible"/>
                                      </p:to>
                                    </p:set>
                                    <p:anim calcmode="lin" valueType="num">
                                      <p:cBhvr>
                                        <p:cTn id="131" dur="500" fill="hold"/>
                                        <p:tgtEl>
                                          <p:spTgt spid="41"/>
                                        </p:tgtEl>
                                        <p:attrNameLst>
                                          <p:attrName>ppt_w</p:attrName>
                                        </p:attrNameLst>
                                      </p:cBhvr>
                                      <p:tavLst>
                                        <p:tav tm="0">
                                          <p:val>
                                            <p:fltVal val="0"/>
                                          </p:val>
                                        </p:tav>
                                        <p:tav tm="100000">
                                          <p:val>
                                            <p:strVal val="#ppt_w"/>
                                          </p:val>
                                        </p:tav>
                                      </p:tavLst>
                                    </p:anim>
                                    <p:anim calcmode="lin" valueType="num">
                                      <p:cBhvr>
                                        <p:cTn id="132" dur="500" fill="hold"/>
                                        <p:tgtEl>
                                          <p:spTgt spid="41"/>
                                        </p:tgtEl>
                                        <p:attrNameLst>
                                          <p:attrName>ppt_h</p:attrName>
                                        </p:attrNameLst>
                                      </p:cBhvr>
                                      <p:tavLst>
                                        <p:tav tm="0">
                                          <p:val>
                                            <p:fltVal val="0"/>
                                          </p:val>
                                        </p:tav>
                                        <p:tav tm="100000">
                                          <p:val>
                                            <p:strVal val="#ppt_h"/>
                                          </p:val>
                                        </p:tav>
                                      </p:tavLst>
                                    </p:anim>
                                    <p:anim calcmode="lin" valueType="num">
                                      <p:cBhvr>
                                        <p:cTn id="133" dur="500" fill="hold"/>
                                        <p:tgtEl>
                                          <p:spTgt spid="41"/>
                                        </p:tgtEl>
                                        <p:attrNameLst>
                                          <p:attrName>style.rotation</p:attrName>
                                        </p:attrNameLst>
                                      </p:cBhvr>
                                      <p:tavLst>
                                        <p:tav tm="0">
                                          <p:val>
                                            <p:fltVal val="90"/>
                                          </p:val>
                                        </p:tav>
                                        <p:tav tm="100000">
                                          <p:val>
                                            <p:fltVal val="0"/>
                                          </p:val>
                                        </p:tav>
                                      </p:tavLst>
                                    </p:anim>
                                    <p:animEffect transition="in" filter="fade">
                                      <p:cBhvr>
                                        <p:cTn id="134" dur="500"/>
                                        <p:tgtEl>
                                          <p:spTgt spid="41"/>
                                        </p:tgtEl>
                                      </p:cBhvr>
                                    </p:animEffect>
                                  </p:childTnLst>
                                </p:cTn>
                              </p:par>
                            </p:childTnLst>
                          </p:cTn>
                        </p:par>
                        <p:par>
                          <p:cTn id="135" fill="hold">
                            <p:stCondLst>
                              <p:cond delay="12500"/>
                            </p:stCondLst>
                            <p:childTnLst>
                              <p:par>
                                <p:cTn id="136" presetID="22" presetClass="entr" presetSubtype="8" fill="hold" grpId="0" nodeType="afterEffect">
                                  <p:stCondLst>
                                    <p:cond delay="0"/>
                                  </p:stCondLst>
                                  <p:childTnLst>
                                    <p:set>
                                      <p:cBhvr>
                                        <p:cTn id="137" dur="1" fill="hold">
                                          <p:stCondLst>
                                            <p:cond delay="0"/>
                                          </p:stCondLst>
                                        </p:cTn>
                                        <p:tgtEl>
                                          <p:spTgt spid="40"/>
                                        </p:tgtEl>
                                        <p:attrNameLst>
                                          <p:attrName>style.visibility</p:attrName>
                                        </p:attrNameLst>
                                      </p:cBhvr>
                                      <p:to>
                                        <p:strVal val="visible"/>
                                      </p:to>
                                    </p:set>
                                    <p:animEffect transition="in" filter="wipe(left)">
                                      <p:cBhvr>
                                        <p:cTn id="138" dur="500"/>
                                        <p:tgtEl>
                                          <p:spTgt spid="40"/>
                                        </p:tgtEl>
                                      </p:cBhvr>
                                    </p:animEffect>
                                  </p:childTnLst>
                                </p:cTn>
                              </p:par>
                            </p:childTnLst>
                          </p:cTn>
                        </p:par>
                        <p:par>
                          <p:cTn id="139" fill="hold">
                            <p:stCondLst>
                              <p:cond delay="13000"/>
                            </p:stCondLst>
                            <p:childTnLst>
                              <p:par>
                                <p:cTn id="140" presetID="2" presetClass="entr" presetSubtype="8" fill="hold" grpId="0" nodeType="afterEffect">
                                  <p:stCondLst>
                                    <p:cond delay="0"/>
                                  </p:stCondLst>
                                  <p:childTnLst>
                                    <p:set>
                                      <p:cBhvr>
                                        <p:cTn id="141" dur="1" fill="hold">
                                          <p:stCondLst>
                                            <p:cond delay="0"/>
                                          </p:stCondLst>
                                        </p:cTn>
                                        <p:tgtEl>
                                          <p:spTgt spid="42"/>
                                        </p:tgtEl>
                                        <p:attrNameLst>
                                          <p:attrName>style.visibility</p:attrName>
                                        </p:attrNameLst>
                                      </p:cBhvr>
                                      <p:to>
                                        <p:strVal val="visible"/>
                                      </p:to>
                                    </p:set>
                                    <p:anim calcmode="lin" valueType="num">
                                      <p:cBhvr additive="base">
                                        <p:cTn id="142" dur="500" fill="hold"/>
                                        <p:tgtEl>
                                          <p:spTgt spid="42"/>
                                        </p:tgtEl>
                                        <p:attrNameLst>
                                          <p:attrName>ppt_x</p:attrName>
                                        </p:attrNameLst>
                                      </p:cBhvr>
                                      <p:tavLst>
                                        <p:tav tm="0">
                                          <p:val>
                                            <p:strVal val="0-#ppt_w/2"/>
                                          </p:val>
                                        </p:tav>
                                        <p:tav tm="100000">
                                          <p:val>
                                            <p:strVal val="#ppt_x"/>
                                          </p:val>
                                        </p:tav>
                                      </p:tavLst>
                                    </p:anim>
                                    <p:anim calcmode="lin" valueType="num">
                                      <p:cBhvr additive="base">
                                        <p:cTn id="143" dur="500" fill="hold"/>
                                        <p:tgtEl>
                                          <p:spTgt spid="42"/>
                                        </p:tgtEl>
                                        <p:attrNameLst>
                                          <p:attrName>ppt_y</p:attrName>
                                        </p:attrNameLst>
                                      </p:cBhvr>
                                      <p:tavLst>
                                        <p:tav tm="0">
                                          <p:val>
                                            <p:strVal val="#ppt_y"/>
                                          </p:val>
                                        </p:tav>
                                        <p:tav tm="100000">
                                          <p:val>
                                            <p:strVal val="#ppt_y"/>
                                          </p:val>
                                        </p:tav>
                                      </p:tavLst>
                                    </p:anim>
                                  </p:childTnLst>
                                </p:cTn>
                              </p:par>
                            </p:childTnLst>
                          </p:cTn>
                        </p:par>
                        <p:par>
                          <p:cTn id="144" fill="hold">
                            <p:stCondLst>
                              <p:cond delay="13500"/>
                            </p:stCondLst>
                            <p:childTnLst>
                              <p:par>
                                <p:cTn id="145" presetID="31" presetClass="entr" presetSubtype="0" fill="hold" nodeType="afterEffect">
                                  <p:stCondLst>
                                    <p:cond delay="0"/>
                                  </p:stCondLst>
                                  <p:childTnLst>
                                    <p:set>
                                      <p:cBhvr>
                                        <p:cTn id="146" dur="1" fill="hold">
                                          <p:stCondLst>
                                            <p:cond delay="0"/>
                                          </p:stCondLst>
                                        </p:cTn>
                                        <p:tgtEl>
                                          <p:spTgt spid="43"/>
                                        </p:tgtEl>
                                        <p:attrNameLst>
                                          <p:attrName>style.visibility</p:attrName>
                                        </p:attrNameLst>
                                      </p:cBhvr>
                                      <p:to>
                                        <p:strVal val="visible"/>
                                      </p:to>
                                    </p:set>
                                    <p:anim calcmode="lin" valueType="num">
                                      <p:cBhvr>
                                        <p:cTn id="147" dur="400" fill="hold"/>
                                        <p:tgtEl>
                                          <p:spTgt spid="43"/>
                                        </p:tgtEl>
                                        <p:attrNameLst>
                                          <p:attrName>ppt_w</p:attrName>
                                        </p:attrNameLst>
                                      </p:cBhvr>
                                      <p:tavLst>
                                        <p:tav tm="0">
                                          <p:val>
                                            <p:fltVal val="0"/>
                                          </p:val>
                                        </p:tav>
                                        <p:tav tm="100000">
                                          <p:val>
                                            <p:strVal val="#ppt_w"/>
                                          </p:val>
                                        </p:tav>
                                      </p:tavLst>
                                    </p:anim>
                                    <p:anim calcmode="lin" valueType="num">
                                      <p:cBhvr>
                                        <p:cTn id="148" dur="400" fill="hold"/>
                                        <p:tgtEl>
                                          <p:spTgt spid="43"/>
                                        </p:tgtEl>
                                        <p:attrNameLst>
                                          <p:attrName>ppt_h</p:attrName>
                                        </p:attrNameLst>
                                      </p:cBhvr>
                                      <p:tavLst>
                                        <p:tav tm="0">
                                          <p:val>
                                            <p:fltVal val="0"/>
                                          </p:val>
                                        </p:tav>
                                        <p:tav tm="100000">
                                          <p:val>
                                            <p:strVal val="#ppt_h"/>
                                          </p:val>
                                        </p:tav>
                                      </p:tavLst>
                                    </p:anim>
                                    <p:anim calcmode="lin" valueType="num">
                                      <p:cBhvr>
                                        <p:cTn id="149" dur="400" fill="hold"/>
                                        <p:tgtEl>
                                          <p:spTgt spid="43"/>
                                        </p:tgtEl>
                                        <p:attrNameLst>
                                          <p:attrName>style.rotation</p:attrName>
                                        </p:attrNameLst>
                                      </p:cBhvr>
                                      <p:tavLst>
                                        <p:tav tm="0">
                                          <p:val>
                                            <p:fltVal val="90"/>
                                          </p:val>
                                        </p:tav>
                                        <p:tav tm="100000">
                                          <p:val>
                                            <p:fltVal val="0"/>
                                          </p:val>
                                        </p:tav>
                                      </p:tavLst>
                                    </p:anim>
                                    <p:animEffect transition="in" filter="fade">
                                      <p:cBhvr>
                                        <p:cTn id="150" dur="400"/>
                                        <p:tgtEl>
                                          <p:spTgt spid="43"/>
                                        </p:tgtEl>
                                      </p:cBhvr>
                                    </p:animEffect>
                                  </p:childTnLst>
                                </p:cTn>
                              </p:par>
                            </p:childTnLst>
                          </p:cTn>
                        </p:par>
                        <p:par>
                          <p:cTn id="151" fill="hold">
                            <p:stCondLst>
                              <p:cond delay="14000"/>
                            </p:stCondLst>
                            <p:childTnLst>
                              <p:par>
                                <p:cTn id="152" presetID="22" presetClass="entr" presetSubtype="8" fill="hold" nodeType="afterEffect">
                                  <p:stCondLst>
                                    <p:cond delay="0"/>
                                  </p:stCondLst>
                                  <p:childTnLst>
                                    <p:set>
                                      <p:cBhvr>
                                        <p:cTn id="153" dur="1" fill="hold">
                                          <p:stCondLst>
                                            <p:cond delay="0"/>
                                          </p:stCondLst>
                                        </p:cTn>
                                        <p:tgtEl>
                                          <p:spTgt spid="45"/>
                                        </p:tgtEl>
                                        <p:attrNameLst>
                                          <p:attrName>style.visibility</p:attrName>
                                        </p:attrNameLst>
                                      </p:cBhvr>
                                      <p:to>
                                        <p:strVal val="visible"/>
                                      </p:to>
                                    </p:set>
                                    <p:animEffect transition="in" filter="wipe(left)">
                                      <p:cBhvr>
                                        <p:cTn id="154" dur="500"/>
                                        <p:tgtEl>
                                          <p:spTgt spid="45"/>
                                        </p:tgtEl>
                                      </p:cBhvr>
                                    </p:animEffect>
                                  </p:childTnLst>
                                </p:cTn>
                              </p:par>
                              <p:par>
                                <p:cTn id="155" presetID="22" presetClass="entr" presetSubtype="8" fill="hold" nodeType="withEffect">
                                  <p:stCondLst>
                                    <p:cond delay="0"/>
                                  </p:stCondLst>
                                  <p:childTnLst>
                                    <p:set>
                                      <p:cBhvr>
                                        <p:cTn id="156" dur="1" fill="hold">
                                          <p:stCondLst>
                                            <p:cond delay="0"/>
                                          </p:stCondLst>
                                        </p:cTn>
                                        <p:tgtEl>
                                          <p:spTgt spid="44"/>
                                        </p:tgtEl>
                                        <p:attrNameLst>
                                          <p:attrName>style.visibility</p:attrName>
                                        </p:attrNameLst>
                                      </p:cBhvr>
                                      <p:to>
                                        <p:strVal val="visible"/>
                                      </p:to>
                                    </p:set>
                                    <p:animEffect transition="in" filter="wipe(left)">
                                      <p:cBhvr>
                                        <p:cTn id="157"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9" grpId="0" animBg="1"/>
      <p:bldP spid="22" grpId="0" animBg="1"/>
      <p:bldP spid="25" grpId="0" animBg="1"/>
      <p:bldP spid="28" grpId="0" animBg="1"/>
      <p:bldP spid="31" grpId="0" animBg="1"/>
      <p:bldP spid="32" grpId="0"/>
      <p:bldP spid="33" grpId="0"/>
      <p:bldP spid="34" grpId="0"/>
      <p:bldP spid="35" grpId="0"/>
      <p:bldP spid="36" grpId="0"/>
      <p:bldP spid="37" grpId="0"/>
      <p:bldP spid="38" grpId="0"/>
      <p:bldP spid="39" grpId="0"/>
      <p:bldP spid="40" grpId="0"/>
      <p:bldP spid="41" grpId="0"/>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4" name="Oval 5"/>
          <p:cNvSpPr/>
          <p:nvPr/>
        </p:nvSpPr>
        <p:spPr>
          <a:xfrm>
            <a:off x="5141913" y="1136650"/>
            <a:ext cx="1731962" cy="1736725"/>
          </a:xfrm>
          <a:prstGeom prst="ellipse">
            <a:avLst/>
          </a:prstGeom>
          <a:solidFill>
            <a:schemeClr val="accent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grpSp>
        <p:nvGrpSpPr>
          <p:cNvPr id="5" name="组合 4"/>
          <p:cNvGrpSpPr/>
          <p:nvPr/>
        </p:nvGrpSpPr>
        <p:grpSpPr>
          <a:xfrm>
            <a:off x="4978400" y="973138"/>
            <a:ext cx="2058988" cy="2063750"/>
            <a:chOff x="1071563" y="1984376"/>
            <a:chExt cx="3095625" cy="3103563"/>
          </a:xfrm>
        </p:grpSpPr>
        <p:sp>
          <p:nvSpPr>
            <p:cNvPr id="12292" name="Freeform 6"/>
            <p:cNvSpPr/>
            <p:nvPr/>
          </p:nvSpPr>
          <p:spPr>
            <a:xfrm>
              <a:off x="1293813" y="1984376"/>
              <a:ext cx="1284288" cy="830263"/>
            </a:xfrm>
            <a:custGeom>
              <a:avLst/>
              <a:gdLst/>
              <a:ahLst/>
              <a:cxnLst>
                <a:cxn ang="0">
                  <a:pos x="142033" y="830263"/>
                </a:cxn>
                <a:cxn ang="0">
                  <a:pos x="1284288" y="163823"/>
                </a:cxn>
                <a:cxn ang="0">
                  <a:pos x="1284288" y="0"/>
                </a:cxn>
                <a:cxn ang="0">
                  <a:pos x="0" y="747923"/>
                </a:cxn>
                <a:cxn ang="0">
                  <a:pos x="142033" y="830263"/>
                </a:cxn>
              </a:cxnLst>
              <a:rect l="0" t="0" r="0" b="0"/>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tx2"/>
            </a:solidFill>
            <a:ln w="9525">
              <a:noFill/>
            </a:ln>
          </p:spPr>
          <p:txBody>
            <a:bodyPr/>
            <a:lstStyle/>
            <a:p>
              <a:endParaRPr lang="zh-CN" altLang="en-US"/>
            </a:p>
          </p:txBody>
        </p:sp>
        <p:sp>
          <p:nvSpPr>
            <p:cNvPr id="12293" name="Freeform 7"/>
            <p:cNvSpPr/>
            <p:nvPr/>
          </p:nvSpPr>
          <p:spPr>
            <a:xfrm>
              <a:off x="1071563" y="1984376"/>
              <a:ext cx="3095625" cy="3103563"/>
            </a:xfrm>
            <a:custGeom>
              <a:avLst/>
              <a:gdLst/>
              <a:ahLst/>
              <a:cxnLst>
                <a:cxn ang="0">
                  <a:pos x="1575628" y="163887"/>
                </a:cxn>
                <a:cxn ang="0">
                  <a:pos x="2932157" y="1551352"/>
                </a:cxn>
                <a:cxn ang="0">
                  <a:pos x="1547385" y="2939676"/>
                </a:cxn>
                <a:cxn ang="0">
                  <a:pos x="162612" y="1551352"/>
                </a:cxn>
                <a:cxn ang="0">
                  <a:pos x="330360" y="889797"/>
                </a:cxn>
                <a:cxn ang="0">
                  <a:pos x="188288" y="808282"/>
                </a:cxn>
                <a:cxn ang="0">
                  <a:pos x="0" y="1551352"/>
                </a:cxn>
                <a:cxn ang="0">
                  <a:pos x="1547385" y="3103563"/>
                </a:cxn>
                <a:cxn ang="0">
                  <a:pos x="3095625" y="1551352"/>
                </a:cxn>
                <a:cxn ang="0">
                  <a:pos x="1575628" y="0"/>
                </a:cxn>
                <a:cxn ang="0">
                  <a:pos x="1575628" y="163887"/>
                </a:cxn>
              </a:cxnLst>
              <a:rect l="0" t="0" r="0" b="0"/>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accent2"/>
            </a:solidFill>
            <a:ln w="9525">
              <a:noFill/>
            </a:ln>
          </p:spPr>
          <p:txBody>
            <a:bodyPr/>
            <a:lstStyle/>
            <a:p>
              <a:endParaRPr lang="zh-CN" altLang="en-US"/>
            </a:p>
          </p:txBody>
        </p:sp>
      </p:grpSp>
      <p:sp>
        <p:nvSpPr>
          <p:cNvPr id="8" name="Rectangle 9"/>
          <p:cNvSpPr>
            <a:spLocks noChangeArrowheads="1"/>
          </p:cNvSpPr>
          <p:nvPr/>
        </p:nvSpPr>
        <p:spPr bwMode="auto">
          <a:xfrm>
            <a:off x="5537200" y="1114425"/>
            <a:ext cx="909638"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zh-CN" altLang="zh-CN" sz="115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rPr>
              <a:t>1</a:t>
            </a:r>
            <a:endParaRPr kumimoji="0" lang="zh-CN" altLang="zh-CN" sz="18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endParaRPr>
          </a:p>
        </p:txBody>
      </p:sp>
      <p:sp>
        <p:nvSpPr>
          <p:cNvPr id="9" name="矩形 8"/>
          <p:cNvSpPr/>
          <p:nvPr/>
        </p:nvSpPr>
        <p:spPr>
          <a:xfrm>
            <a:off x="1968500" y="3128963"/>
            <a:ext cx="8259763" cy="1014413"/>
          </a:xfrm>
          <a:prstGeom prst="rect">
            <a:avLst/>
          </a:prstGeom>
          <a:noFill/>
          <a:ln>
            <a:noFill/>
          </a:ln>
        </p:spPr>
        <p:txBody>
          <a:bodyPr vert="horz" wrap="squar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zh-CN" altLang="en-US" sz="6600" b="1"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rPr>
              <a:t>请输入第一章标题</a:t>
            </a:r>
            <a:endParaRPr kumimoji="0" lang="zh-CN" altLang="en-US" sz="6600" b="1"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矩形 9"/>
          <p:cNvSpPr/>
          <p:nvPr/>
        </p:nvSpPr>
        <p:spPr>
          <a:xfrm>
            <a:off x="2962275" y="4143375"/>
            <a:ext cx="6376988" cy="769938"/>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rPr>
              <a:t>这里可以用一段简短的话描述出本章中心</a:t>
            </a:r>
            <a:r>
              <a:rPr kumimoji="0" lang="zh-CN" altLang="en-US" sz="2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mj-ea"/>
                <a:ea typeface="+mj-ea"/>
                <a:cs typeface="+mn-cs"/>
              </a:rPr>
              <a:t>内容、章节导语、小节标题；如无必要也可以删除。</a:t>
            </a:r>
            <a:endPar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500" fill="hold"/>
                                        <p:tgtEl>
                                          <p:spTgt spid="5"/>
                                        </p:tgtEl>
                                        <p:attrNameLst>
                                          <p:attrName>r</p:attrName>
                                        </p:attrNameLst>
                                      </p:cBhvr>
                                    </p:animRo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400" fill="hold"/>
                                        <p:tgtEl>
                                          <p:spTgt spid="8"/>
                                        </p:tgtEl>
                                        <p:attrNameLst>
                                          <p:attrName>ppt_w</p:attrName>
                                        </p:attrNameLst>
                                      </p:cBhvr>
                                      <p:tavLst>
                                        <p:tav tm="0">
                                          <p:val>
                                            <p:fltVal val="0"/>
                                          </p:val>
                                        </p:tav>
                                        <p:tav tm="100000">
                                          <p:val>
                                            <p:strVal val="#ppt_w"/>
                                          </p:val>
                                        </p:tav>
                                      </p:tavLst>
                                    </p:anim>
                                    <p:anim calcmode="lin" valueType="num">
                                      <p:cBhvr>
                                        <p:cTn id="21" dur="400" fill="hold"/>
                                        <p:tgtEl>
                                          <p:spTgt spid="8"/>
                                        </p:tgtEl>
                                        <p:attrNameLst>
                                          <p:attrName>ppt_h</p:attrName>
                                        </p:attrNameLst>
                                      </p:cBhvr>
                                      <p:tavLst>
                                        <p:tav tm="0">
                                          <p:val>
                                            <p:fltVal val="0"/>
                                          </p:val>
                                        </p:tav>
                                        <p:tav tm="100000">
                                          <p:val>
                                            <p:strVal val="#ppt_h"/>
                                          </p:val>
                                        </p:tav>
                                      </p:tavLst>
                                    </p:anim>
                                    <p:anim calcmode="lin" valueType="num">
                                      <p:cBhvr>
                                        <p:cTn id="22" dur="400" fill="hold"/>
                                        <p:tgtEl>
                                          <p:spTgt spid="8"/>
                                        </p:tgtEl>
                                        <p:attrNameLst>
                                          <p:attrName>style.rotation</p:attrName>
                                        </p:attrNameLst>
                                      </p:cBhvr>
                                      <p:tavLst>
                                        <p:tav tm="0">
                                          <p:val>
                                            <p:fltVal val="90"/>
                                          </p:val>
                                        </p:tav>
                                        <p:tav tm="100000">
                                          <p:val>
                                            <p:fltVal val="0"/>
                                          </p:val>
                                        </p:tav>
                                      </p:tavLst>
                                    </p:anim>
                                    <p:animEffect transition="in" filter="fade">
                                      <p:cBhvr>
                                        <p:cTn id="23" dur="400"/>
                                        <p:tgtEl>
                                          <p:spTgt spid="8"/>
                                        </p:tgtEl>
                                      </p:cBhvr>
                                    </p:animEffect>
                                  </p:childTnLst>
                                </p:cTn>
                              </p:par>
                            </p:childTnLst>
                          </p:cTn>
                        </p:par>
                        <p:par>
                          <p:cTn id="24" fill="hold">
                            <p:stCondLst>
                              <p:cond delay="1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by="(-#ppt_w*2)" calcmode="lin" valueType="num">
                                      <p:cBhvr rctx="PPT">
                                        <p:cTn id="27" dur="300" autoRev="1" fill="hold">
                                          <p:stCondLst>
                                            <p:cond delay="0"/>
                                          </p:stCondLst>
                                        </p:cTn>
                                        <p:tgtEl>
                                          <p:spTgt spid="9"/>
                                        </p:tgtEl>
                                        <p:attrNameLst>
                                          <p:attrName>ppt_w</p:attrName>
                                        </p:attrNameLst>
                                      </p:cBhvr>
                                    </p:anim>
                                    <p:anim by="(#ppt_w*0.50)" calcmode="lin" valueType="num">
                                      <p:cBhvr>
                                        <p:cTn id="28" dur="300" decel="50000" autoRev="1" fill="hold">
                                          <p:stCondLst>
                                            <p:cond delay="0"/>
                                          </p:stCondLst>
                                        </p:cTn>
                                        <p:tgtEl>
                                          <p:spTgt spid="9"/>
                                        </p:tgtEl>
                                        <p:attrNameLst>
                                          <p:attrName>ppt_x</p:attrName>
                                        </p:attrNameLst>
                                      </p:cBhvr>
                                    </p:anim>
                                    <p:anim from="(-#ppt_h/2)" to="(#ppt_y)" calcmode="lin" valueType="num">
                                      <p:cBhvr>
                                        <p:cTn id="29" dur="600" fill="hold">
                                          <p:stCondLst>
                                            <p:cond delay="0"/>
                                          </p:stCondLst>
                                        </p:cTn>
                                        <p:tgtEl>
                                          <p:spTgt spid="9"/>
                                        </p:tgtEl>
                                        <p:attrNameLst>
                                          <p:attrName>ppt_y</p:attrName>
                                        </p:attrNameLst>
                                      </p:cBhvr>
                                    </p:anim>
                                    <p:animRot by="21600000">
                                      <p:cBhvr>
                                        <p:cTn id="30" dur="600" fill="hold">
                                          <p:stCondLst>
                                            <p:cond delay="0"/>
                                          </p:stCondLst>
                                        </p:cTn>
                                        <p:tgtEl>
                                          <p:spTgt spid="9"/>
                                        </p:tgtEl>
                                        <p:attrNameLst>
                                          <p:attrName>r</p:attrName>
                                        </p:attrNameLst>
                                      </p:cBhvr>
                                    </p:animRot>
                                  </p:childTnLst>
                                </p:cTn>
                              </p:par>
                            </p:childTnLst>
                          </p:cTn>
                        </p:par>
                        <p:par>
                          <p:cTn id="31" fill="hold">
                            <p:stCondLst>
                              <p:cond delay="242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Rectangle 6"/>
          <p:cNvSpPr>
            <a:spLocks noChangeArrowheads="1"/>
          </p:cNvSpPr>
          <p:nvPr/>
        </p:nvSpPr>
        <p:spPr bwMode="auto">
          <a:xfrm>
            <a:off x="5522913" y="1217613"/>
            <a:ext cx="2684463" cy="1682750"/>
          </a:xfrm>
          <a:prstGeom prst="rect">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5" name="Rectangle 7"/>
          <p:cNvSpPr/>
          <p:nvPr/>
        </p:nvSpPr>
        <p:spPr>
          <a:xfrm>
            <a:off x="8348663" y="1217613"/>
            <a:ext cx="2686050" cy="1682750"/>
          </a:xfrm>
          <a:prstGeom prst="rect">
            <a:avLst/>
          </a:prstGeom>
          <a:blipFill rotWithShape="1">
            <a:blip r:embed="rId3"/>
            <a:stretch>
              <a:fillRect/>
            </a:stretch>
          </a:blip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6" name="Rectangle 8"/>
          <p:cNvSpPr/>
          <p:nvPr/>
        </p:nvSpPr>
        <p:spPr>
          <a:xfrm>
            <a:off x="5522913" y="3033713"/>
            <a:ext cx="2684462" cy="1682750"/>
          </a:xfrm>
          <a:prstGeom prst="rect">
            <a:avLst/>
          </a:prstGeom>
          <a:blipFill rotWithShape="1">
            <a:blip r:embed="rId4"/>
            <a:stretch>
              <a:fillRect/>
            </a:stretch>
          </a:blip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7" name="Rectangle 9"/>
          <p:cNvSpPr/>
          <p:nvPr/>
        </p:nvSpPr>
        <p:spPr>
          <a:xfrm>
            <a:off x="8348663" y="3033713"/>
            <a:ext cx="2686050" cy="1682750"/>
          </a:xfrm>
          <a:prstGeom prst="rect">
            <a:avLst/>
          </a:prstGeom>
          <a:solidFill>
            <a:schemeClr val="bg2"/>
          </a:solid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8" name="Rectangle 10"/>
          <p:cNvSpPr/>
          <p:nvPr/>
        </p:nvSpPr>
        <p:spPr>
          <a:xfrm>
            <a:off x="5522913" y="4865688"/>
            <a:ext cx="2684462" cy="1682750"/>
          </a:xfrm>
          <a:prstGeom prst="rect">
            <a:avLst/>
          </a:prstGeom>
          <a:solidFill>
            <a:schemeClr val="tx1"/>
          </a:solid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9" name="Rectangle 11"/>
          <p:cNvSpPr>
            <a:spLocks noChangeArrowheads="1"/>
          </p:cNvSpPr>
          <p:nvPr/>
        </p:nvSpPr>
        <p:spPr bwMode="auto">
          <a:xfrm>
            <a:off x="8348663" y="4865688"/>
            <a:ext cx="2686050" cy="1682750"/>
          </a:xfrm>
          <a:prstGeom prst="rect">
            <a:avLst/>
          </a:prstGeom>
          <a:blipFill>
            <a:blip r:embed="rId5"/>
            <a:srcRect/>
            <a:stretch>
              <a:fillRect/>
            </a:stretch>
          </a:blipFill>
          <a:ln>
            <a:solidFill>
              <a:schemeClr val="accent2">
                <a:lumMod val="75000"/>
              </a:schemeClr>
            </a:solid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10" name="TextBox 9"/>
          <p:cNvSpPr txBox="1"/>
          <p:nvPr/>
        </p:nvSpPr>
        <p:spPr>
          <a:xfrm>
            <a:off x="5651500" y="1290638"/>
            <a:ext cx="1382713" cy="8620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5000" b="1" i="0" u="none" strike="noStrike" kern="1200" cap="none" spc="0" normalizeH="0" baseline="0" noProof="0" dirty="0" smtClean="0">
                <a:ln>
                  <a:noFill/>
                </a:ln>
                <a:solidFill>
                  <a:schemeClr val="accent2"/>
                </a:solidFill>
                <a:effectLst/>
                <a:uLnTx/>
                <a:uFillTx/>
                <a:latin typeface="+mn-ea"/>
                <a:ea typeface="+mn-ea"/>
                <a:cs typeface="+mn-cs"/>
              </a:rPr>
              <a:t>01</a:t>
            </a:r>
            <a:endParaRPr kumimoji="0" lang="zh-CN" altLang="en-US" sz="5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1" name="TextBox 10"/>
          <p:cNvSpPr txBox="1"/>
          <p:nvPr/>
        </p:nvSpPr>
        <p:spPr>
          <a:xfrm>
            <a:off x="5640388" y="2071688"/>
            <a:ext cx="2449513" cy="708025"/>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n-ea"/>
                <a:ea typeface="+mn-ea"/>
                <a:cs typeface="+mn-cs"/>
              </a:rPr>
              <a:t>这里输入图片的说明性文本</a:t>
            </a:r>
            <a:endParaRPr kumimoji="0" lang="en-US" altLang="zh-CN" sz="2000" b="0"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2" name="TextBox 11"/>
          <p:cNvSpPr txBox="1"/>
          <p:nvPr/>
        </p:nvSpPr>
        <p:spPr>
          <a:xfrm>
            <a:off x="8474075" y="3135313"/>
            <a:ext cx="1382713" cy="8620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5000" b="1" i="0" u="none" strike="noStrike" kern="1200" cap="none" spc="0" normalizeH="0" baseline="0" noProof="0" dirty="0" smtClean="0">
                <a:ln>
                  <a:noFill/>
                </a:ln>
                <a:solidFill>
                  <a:schemeClr val="accent2"/>
                </a:solidFill>
                <a:effectLst/>
                <a:uLnTx/>
                <a:uFillTx/>
                <a:latin typeface="+mn-ea"/>
                <a:ea typeface="+mn-ea"/>
                <a:cs typeface="+mn-cs"/>
              </a:rPr>
              <a:t>02</a:t>
            </a:r>
            <a:endParaRPr kumimoji="0" lang="zh-CN" altLang="en-US" sz="5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3" name="TextBox 12"/>
          <p:cNvSpPr txBox="1"/>
          <p:nvPr/>
        </p:nvSpPr>
        <p:spPr>
          <a:xfrm>
            <a:off x="8462963" y="3916363"/>
            <a:ext cx="2447925" cy="708025"/>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n-ea"/>
                <a:ea typeface="+mn-ea"/>
                <a:cs typeface="+mn-cs"/>
              </a:rPr>
              <a:t>这里输入图片的说明性文本</a:t>
            </a:r>
            <a:endParaRPr kumimoji="0" lang="en-US" altLang="zh-CN" sz="2000" b="0"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4" name="TextBox 13"/>
          <p:cNvSpPr txBox="1"/>
          <p:nvPr/>
        </p:nvSpPr>
        <p:spPr>
          <a:xfrm>
            <a:off x="5667375" y="5011738"/>
            <a:ext cx="1382713" cy="8620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5000" b="1" i="0" u="none" strike="noStrike" kern="1200" cap="none" spc="0" normalizeH="0" baseline="0" noProof="0" dirty="0" smtClean="0">
                <a:ln>
                  <a:noFill/>
                </a:ln>
                <a:solidFill>
                  <a:schemeClr val="accent2"/>
                </a:solidFill>
                <a:effectLst/>
                <a:uLnTx/>
                <a:uFillTx/>
                <a:latin typeface="+mn-ea"/>
                <a:ea typeface="+mn-ea"/>
                <a:cs typeface="+mn-cs"/>
              </a:rPr>
              <a:t>03</a:t>
            </a:r>
            <a:endParaRPr kumimoji="0" lang="zh-CN" altLang="en-US" sz="5000" b="1" i="0" u="none" strike="noStrike" kern="1200" cap="none" spc="0" normalizeH="0" baseline="0" noProof="0" dirty="0">
              <a:ln>
                <a:noFill/>
              </a:ln>
              <a:solidFill>
                <a:schemeClr val="accent2"/>
              </a:solidFill>
              <a:effectLst/>
              <a:uLnTx/>
              <a:uFillTx/>
              <a:latin typeface="+mn-ea"/>
              <a:ea typeface="+mn-ea"/>
              <a:cs typeface="+mn-cs"/>
            </a:endParaRPr>
          </a:p>
        </p:txBody>
      </p:sp>
      <p:sp>
        <p:nvSpPr>
          <p:cNvPr id="15" name="TextBox 14"/>
          <p:cNvSpPr txBox="1"/>
          <p:nvPr/>
        </p:nvSpPr>
        <p:spPr>
          <a:xfrm>
            <a:off x="5656263" y="5792788"/>
            <a:ext cx="2449513" cy="706438"/>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n-ea"/>
                <a:ea typeface="+mn-ea"/>
                <a:cs typeface="+mn-cs"/>
              </a:rPr>
              <a:t>这里输入图片的说明性文本</a:t>
            </a:r>
            <a:endParaRPr kumimoji="0" lang="en-US" altLang="zh-CN" sz="2000" b="0"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6" name="TextBox 15"/>
          <p:cNvSpPr txBox="1"/>
          <p:nvPr/>
        </p:nvSpPr>
        <p:spPr>
          <a:xfrm>
            <a:off x="663575" y="1473200"/>
            <a:ext cx="1760538" cy="4302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1" i="0" u="none" strike="noStrike" kern="1200" cap="none" spc="0" normalizeH="0" baseline="0" noProof="0" dirty="0" smtClean="0">
                <a:ln>
                  <a:noFill/>
                </a:ln>
                <a:solidFill>
                  <a:schemeClr val="accent1"/>
                </a:solidFill>
                <a:effectLst/>
                <a:uLnTx/>
                <a:uFillTx/>
                <a:latin typeface="+mn-ea"/>
                <a:ea typeface="+mn-ea"/>
                <a:cs typeface="+mn-cs"/>
              </a:rPr>
              <a:t>添加标题</a:t>
            </a:r>
            <a:endParaRPr kumimoji="0" lang="en-US" altLang="zh-CN" sz="2200" b="1"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17" name="TextBox 16"/>
          <p:cNvSpPr txBox="1"/>
          <p:nvPr/>
        </p:nvSpPr>
        <p:spPr>
          <a:xfrm>
            <a:off x="708025" y="1920875"/>
            <a:ext cx="4333875" cy="1323975"/>
          </a:xfrm>
          <a:prstGeom prst="rect">
            <a:avLst/>
          </a:prstGeom>
          <a:noFill/>
        </p:spPr>
        <p:txBody>
          <a:bodyPr wrap="square" rtlCol="0">
            <a:spAutoFit/>
          </a:bodyPr>
          <a:lstStyle/>
          <a:p>
            <a:pPr marL="0" marR="0" lvl="0" indent="0" algn="just"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1"/>
                </a:solidFill>
                <a:effectLst/>
                <a:uLnTx/>
                <a:uFillTx/>
                <a:latin typeface="+mn-ea"/>
                <a:ea typeface="+mn-ea"/>
                <a:cs typeface="+mn-cs"/>
              </a:rPr>
              <a:t>右面的</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图片可自行更换，动画效果不变，方法是对图片点右键</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设置对象格式</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填充</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填充效果</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图片，选择事先准备好的图片即可。</a:t>
            </a:r>
          </a:p>
        </p:txBody>
      </p:sp>
      <p:sp>
        <p:nvSpPr>
          <p:cNvPr id="18" name="TextBox 17"/>
          <p:cNvSpPr txBox="1"/>
          <p:nvPr/>
        </p:nvSpPr>
        <p:spPr>
          <a:xfrm>
            <a:off x="663575" y="3948113"/>
            <a:ext cx="1760538" cy="4302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1" i="0" u="none" strike="noStrike" kern="1200" cap="none" spc="0" normalizeH="0" baseline="0" noProof="0" dirty="0" smtClean="0">
                <a:ln>
                  <a:noFill/>
                </a:ln>
                <a:solidFill>
                  <a:schemeClr val="accent1"/>
                </a:solidFill>
                <a:effectLst/>
                <a:uLnTx/>
                <a:uFillTx/>
                <a:latin typeface="+mn-ea"/>
                <a:ea typeface="+mn-ea"/>
                <a:cs typeface="+mn-cs"/>
              </a:rPr>
              <a:t>添加标题</a:t>
            </a:r>
            <a:endParaRPr kumimoji="0" lang="en-US" altLang="zh-CN" sz="2200" b="1"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19" name="TextBox 18"/>
          <p:cNvSpPr txBox="1"/>
          <p:nvPr/>
        </p:nvSpPr>
        <p:spPr>
          <a:xfrm>
            <a:off x="708025" y="4395788"/>
            <a:ext cx="4333875" cy="1323975"/>
          </a:xfrm>
          <a:prstGeom prst="rect">
            <a:avLst/>
          </a:prstGeom>
          <a:noFill/>
        </p:spPr>
        <p:txBody>
          <a:bodyPr wrap="square" rtlCol="0">
            <a:spAutoFit/>
          </a:bodyPr>
          <a:lstStyle/>
          <a:p>
            <a:pPr marL="0" marR="0" lvl="0" indent="0" algn="just"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1"/>
                </a:solidFill>
                <a:effectLst/>
                <a:uLnTx/>
                <a:uFillTx/>
                <a:latin typeface="+mn-ea"/>
                <a:ea typeface="+mn-ea"/>
                <a:cs typeface="+mn-cs"/>
              </a:rPr>
              <a:t>右面的</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图片可自行更换，动画效果不变，方法是对图片点右键</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设置对象格式</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填充</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填充效果</a:t>
            </a:r>
            <a:r>
              <a:rPr kumimoji="0" lang="en-US" altLang="zh-CN" sz="20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2000" b="0" i="0" u="none" strike="noStrike" kern="1200" cap="none" spc="0" normalizeH="0" baseline="0" noProof="0" dirty="0">
                <a:ln>
                  <a:noFill/>
                </a:ln>
                <a:solidFill>
                  <a:schemeClr val="accent1"/>
                </a:solidFill>
                <a:effectLst/>
                <a:uLnTx/>
                <a:uFillTx/>
                <a:latin typeface="+mn-ea"/>
                <a:ea typeface="+mn-ea"/>
                <a:cs typeface="+mn-cs"/>
              </a:rPr>
              <a:t>图片，选择事先准备好的图片即可。</a:t>
            </a: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 presetClass="entr" presetSubtype="6"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1+#ppt_w/2"/>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1+#ppt_w/2"/>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1439"/>
                            </p:stCondLst>
                            <p:childTnLst>
                              <p:par>
                                <p:cTn id="28" presetID="22" presetClass="entr" presetSubtype="1"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up)">
                                      <p:cBhvr>
                                        <p:cTn id="30" dur="500"/>
                                        <p:tgtEl>
                                          <p:spTgt spid="17"/>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up)">
                                      <p:cBhvr>
                                        <p:cTn id="33" dur="500"/>
                                        <p:tgtEl>
                                          <p:spTgt spid="19"/>
                                        </p:tgtEl>
                                      </p:cBhvr>
                                    </p:animEffect>
                                  </p:childTnLst>
                                </p:cTn>
                              </p:par>
                            </p:childTnLst>
                          </p:cTn>
                        </p:par>
                        <p:par>
                          <p:cTn id="34" fill="hold">
                            <p:stCondLst>
                              <p:cond delay="1939"/>
                            </p:stCondLst>
                            <p:childTnLst>
                              <p:par>
                                <p:cTn id="35" presetID="2" presetClass="entr" presetSubtype="2"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1+#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0-#ppt_w/2"/>
                                          </p:val>
                                        </p:tav>
                                        <p:tav tm="100000">
                                          <p:val>
                                            <p:strVal val="#ppt_x"/>
                                          </p:val>
                                        </p:tav>
                                      </p:tavLst>
                                    </p:anim>
                                    <p:anim calcmode="lin" valueType="num">
                                      <p:cBhvr additive="base">
                                        <p:cTn id="50" dur="500" fill="hold"/>
                                        <p:tgtEl>
                                          <p:spTgt spid="5"/>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additive="base">
                                        <p:cTn id="53" dur="500" fill="hold"/>
                                        <p:tgtEl>
                                          <p:spTgt spid="7"/>
                                        </p:tgtEl>
                                        <p:attrNameLst>
                                          <p:attrName>ppt_x</p:attrName>
                                        </p:attrNameLst>
                                      </p:cBhvr>
                                      <p:tavLst>
                                        <p:tav tm="0">
                                          <p:val>
                                            <p:strVal val="0-#ppt_w/2"/>
                                          </p:val>
                                        </p:tav>
                                        <p:tav tm="100000">
                                          <p:val>
                                            <p:strVal val="#ppt_x"/>
                                          </p:val>
                                        </p:tav>
                                      </p:tavLst>
                                    </p:anim>
                                    <p:anim calcmode="lin" valueType="num">
                                      <p:cBhvr additive="base">
                                        <p:cTn id="54" dur="500" fill="hold"/>
                                        <p:tgtEl>
                                          <p:spTgt spid="7"/>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0-#ppt_w/2"/>
                                          </p:val>
                                        </p:tav>
                                        <p:tav tm="100000">
                                          <p:val>
                                            <p:strVal val="#ppt_x"/>
                                          </p:val>
                                        </p:tav>
                                      </p:tavLst>
                                    </p:anim>
                                    <p:anim calcmode="lin" valueType="num">
                                      <p:cBhvr additive="base">
                                        <p:cTn id="58" dur="500" fill="hold"/>
                                        <p:tgtEl>
                                          <p:spTgt spid="9"/>
                                        </p:tgtEl>
                                        <p:attrNameLst>
                                          <p:attrName>ppt_y</p:attrName>
                                        </p:attrNameLst>
                                      </p:cBhvr>
                                      <p:tavLst>
                                        <p:tav tm="0">
                                          <p:val>
                                            <p:strVal val="#ppt_y"/>
                                          </p:val>
                                        </p:tav>
                                        <p:tav tm="100000">
                                          <p:val>
                                            <p:strVal val="#ppt_y"/>
                                          </p:val>
                                        </p:tav>
                                      </p:tavLst>
                                    </p:anim>
                                  </p:childTnLst>
                                </p:cTn>
                              </p:par>
                            </p:childTnLst>
                          </p:cTn>
                        </p:par>
                        <p:par>
                          <p:cTn id="59" fill="hold">
                            <p:stCondLst>
                              <p:cond delay="2439"/>
                            </p:stCondLst>
                            <p:childTnLst>
                              <p:par>
                                <p:cTn id="60" presetID="31" presetClass="entr" presetSubtype="0"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 calcmode="lin" valueType="num">
                                      <p:cBhvr>
                                        <p:cTn id="64" dur="500" fill="hold"/>
                                        <p:tgtEl>
                                          <p:spTgt spid="10"/>
                                        </p:tgtEl>
                                        <p:attrNameLst>
                                          <p:attrName>style.rotation</p:attrName>
                                        </p:attrNameLst>
                                      </p:cBhvr>
                                      <p:tavLst>
                                        <p:tav tm="0">
                                          <p:val>
                                            <p:fltVal val="90"/>
                                          </p:val>
                                        </p:tav>
                                        <p:tav tm="100000">
                                          <p:val>
                                            <p:fltVal val="0"/>
                                          </p:val>
                                        </p:tav>
                                      </p:tavLst>
                                    </p:anim>
                                    <p:animEffect transition="in" filter="fade">
                                      <p:cBhvr>
                                        <p:cTn id="65" dur="500"/>
                                        <p:tgtEl>
                                          <p:spTgt spid="10"/>
                                        </p:tgtEl>
                                      </p:cBhvr>
                                    </p:animEffect>
                                  </p:childTnLst>
                                </p:cTn>
                              </p:par>
                            </p:childTnLst>
                          </p:cTn>
                        </p:par>
                        <p:par>
                          <p:cTn id="66" fill="hold">
                            <p:stCondLst>
                              <p:cond delay="2939"/>
                            </p:stCondLst>
                            <p:childTnLst>
                              <p:par>
                                <p:cTn id="67" presetID="22" presetClass="entr" presetSubtype="1" fill="hold" grpId="0" nodeType="after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up)">
                                      <p:cBhvr>
                                        <p:cTn id="69" dur="500"/>
                                        <p:tgtEl>
                                          <p:spTgt spid="11"/>
                                        </p:tgtEl>
                                      </p:cBhvr>
                                    </p:animEffect>
                                  </p:childTnLst>
                                </p:cTn>
                              </p:par>
                            </p:childTnLst>
                          </p:cTn>
                        </p:par>
                        <p:par>
                          <p:cTn id="70" fill="hold">
                            <p:stCondLst>
                              <p:cond delay="3439"/>
                            </p:stCondLst>
                            <p:childTnLst>
                              <p:par>
                                <p:cTn id="71" presetID="31"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500" fill="hold"/>
                                        <p:tgtEl>
                                          <p:spTgt spid="12"/>
                                        </p:tgtEl>
                                        <p:attrNameLst>
                                          <p:attrName>ppt_w</p:attrName>
                                        </p:attrNameLst>
                                      </p:cBhvr>
                                      <p:tavLst>
                                        <p:tav tm="0">
                                          <p:val>
                                            <p:fltVal val="0"/>
                                          </p:val>
                                        </p:tav>
                                        <p:tav tm="100000">
                                          <p:val>
                                            <p:strVal val="#ppt_w"/>
                                          </p:val>
                                        </p:tav>
                                      </p:tavLst>
                                    </p:anim>
                                    <p:anim calcmode="lin" valueType="num">
                                      <p:cBhvr>
                                        <p:cTn id="74" dur="500" fill="hold"/>
                                        <p:tgtEl>
                                          <p:spTgt spid="12"/>
                                        </p:tgtEl>
                                        <p:attrNameLst>
                                          <p:attrName>ppt_h</p:attrName>
                                        </p:attrNameLst>
                                      </p:cBhvr>
                                      <p:tavLst>
                                        <p:tav tm="0">
                                          <p:val>
                                            <p:fltVal val="0"/>
                                          </p:val>
                                        </p:tav>
                                        <p:tav tm="100000">
                                          <p:val>
                                            <p:strVal val="#ppt_h"/>
                                          </p:val>
                                        </p:tav>
                                      </p:tavLst>
                                    </p:anim>
                                    <p:anim calcmode="lin" valueType="num">
                                      <p:cBhvr>
                                        <p:cTn id="75" dur="500" fill="hold"/>
                                        <p:tgtEl>
                                          <p:spTgt spid="12"/>
                                        </p:tgtEl>
                                        <p:attrNameLst>
                                          <p:attrName>style.rotation</p:attrName>
                                        </p:attrNameLst>
                                      </p:cBhvr>
                                      <p:tavLst>
                                        <p:tav tm="0">
                                          <p:val>
                                            <p:fltVal val="90"/>
                                          </p:val>
                                        </p:tav>
                                        <p:tav tm="100000">
                                          <p:val>
                                            <p:fltVal val="0"/>
                                          </p:val>
                                        </p:tav>
                                      </p:tavLst>
                                    </p:anim>
                                    <p:animEffect transition="in" filter="fade">
                                      <p:cBhvr>
                                        <p:cTn id="76" dur="500"/>
                                        <p:tgtEl>
                                          <p:spTgt spid="12"/>
                                        </p:tgtEl>
                                      </p:cBhvr>
                                    </p:animEffect>
                                  </p:childTnLst>
                                </p:cTn>
                              </p:par>
                            </p:childTnLst>
                          </p:cTn>
                        </p:par>
                        <p:par>
                          <p:cTn id="77" fill="hold">
                            <p:stCondLst>
                              <p:cond delay="3939"/>
                            </p:stCondLst>
                            <p:childTnLst>
                              <p:par>
                                <p:cTn id="78" presetID="22" presetClass="entr" presetSubtype="1"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wipe(up)">
                                      <p:cBhvr>
                                        <p:cTn id="80" dur="500"/>
                                        <p:tgtEl>
                                          <p:spTgt spid="13"/>
                                        </p:tgtEl>
                                      </p:cBhvr>
                                    </p:animEffect>
                                  </p:childTnLst>
                                </p:cTn>
                              </p:par>
                            </p:childTnLst>
                          </p:cTn>
                        </p:par>
                        <p:par>
                          <p:cTn id="81" fill="hold">
                            <p:stCondLst>
                              <p:cond delay="4439"/>
                            </p:stCondLst>
                            <p:childTnLst>
                              <p:par>
                                <p:cTn id="82" presetID="31"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 calcmode="lin" valueType="num">
                                      <p:cBhvr>
                                        <p:cTn id="84" dur="500" fill="hold"/>
                                        <p:tgtEl>
                                          <p:spTgt spid="14"/>
                                        </p:tgtEl>
                                        <p:attrNameLst>
                                          <p:attrName>ppt_w</p:attrName>
                                        </p:attrNameLst>
                                      </p:cBhvr>
                                      <p:tavLst>
                                        <p:tav tm="0">
                                          <p:val>
                                            <p:fltVal val="0"/>
                                          </p:val>
                                        </p:tav>
                                        <p:tav tm="100000">
                                          <p:val>
                                            <p:strVal val="#ppt_w"/>
                                          </p:val>
                                        </p:tav>
                                      </p:tavLst>
                                    </p:anim>
                                    <p:anim calcmode="lin" valueType="num">
                                      <p:cBhvr>
                                        <p:cTn id="85" dur="500" fill="hold"/>
                                        <p:tgtEl>
                                          <p:spTgt spid="14"/>
                                        </p:tgtEl>
                                        <p:attrNameLst>
                                          <p:attrName>ppt_h</p:attrName>
                                        </p:attrNameLst>
                                      </p:cBhvr>
                                      <p:tavLst>
                                        <p:tav tm="0">
                                          <p:val>
                                            <p:fltVal val="0"/>
                                          </p:val>
                                        </p:tav>
                                        <p:tav tm="100000">
                                          <p:val>
                                            <p:strVal val="#ppt_h"/>
                                          </p:val>
                                        </p:tav>
                                      </p:tavLst>
                                    </p:anim>
                                    <p:anim calcmode="lin" valueType="num">
                                      <p:cBhvr>
                                        <p:cTn id="86" dur="500" fill="hold"/>
                                        <p:tgtEl>
                                          <p:spTgt spid="14"/>
                                        </p:tgtEl>
                                        <p:attrNameLst>
                                          <p:attrName>style.rotation</p:attrName>
                                        </p:attrNameLst>
                                      </p:cBhvr>
                                      <p:tavLst>
                                        <p:tav tm="0">
                                          <p:val>
                                            <p:fltVal val="90"/>
                                          </p:val>
                                        </p:tav>
                                        <p:tav tm="100000">
                                          <p:val>
                                            <p:fltVal val="0"/>
                                          </p:val>
                                        </p:tav>
                                      </p:tavLst>
                                    </p:anim>
                                    <p:animEffect transition="in" filter="fade">
                                      <p:cBhvr>
                                        <p:cTn id="87" dur="500"/>
                                        <p:tgtEl>
                                          <p:spTgt spid="14"/>
                                        </p:tgtEl>
                                      </p:cBhvr>
                                    </p:animEffect>
                                  </p:childTnLst>
                                </p:cTn>
                              </p:par>
                            </p:childTnLst>
                          </p:cTn>
                        </p:par>
                        <p:par>
                          <p:cTn id="88" fill="hold">
                            <p:stCondLst>
                              <p:cond delay="4939"/>
                            </p:stCondLst>
                            <p:childTnLst>
                              <p:par>
                                <p:cTn id="89" presetID="22" presetClass="entr" presetSubtype="1" fill="hold" grpId="0" nodeType="after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wipe(up)">
                                      <p:cBhvr>
                                        <p:cTn id="9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5" grpId="0" animBg="1"/>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产品存在价值</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下箭头 3"/>
          <p:cNvSpPr/>
          <p:nvPr/>
        </p:nvSpPr>
        <p:spPr bwMode="auto">
          <a:xfrm>
            <a:off x="1098550" y="4043363"/>
            <a:ext cx="1384300" cy="381000"/>
          </a:xfrm>
          <a:prstGeom prst="downArrow">
            <a:avLst>
              <a:gd name="adj1" fmla="val 50000"/>
              <a:gd name="adj2" fmla="val 43949"/>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pic>
        <p:nvPicPr>
          <p:cNvPr id="5" name="图片 4" descr="12989061_089554000"/>
          <p:cNvPicPr>
            <a:picLocks noChangeAspect="1"/>
          </p:cNvPicPr>
          <p:nvPr/>
        </p:nvPicPr>
        <p:blipFill>
          <a:blip r:embed="rId3"/>
          <a:stretch>
            <a:fillRect/>
          </a:stretch>
        </p:blipFill>
        <p:spPr>
          <a:xfrm>
            <a:off x="704850" y="1341438"/>
            <a:ext cx="2406650" cy="1619250"/>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pic>
      <p:pic>
        <p:nvPicPr>
          <p:cNvPr id="6" name="图片 5" descr="20150714172320642064"/>
          <p:cNvPicPr>
            <a:picLocks noChangeAspect="1"/>
          </p:cNvPicPr>
          <p:nvPr/>
        </p:nvPicPr>
        <p:blipFill>
          <a:blip r:embed="rId5"/>
          <a:stretch>
            <a:fillRect/>
          </a:stretch>
        </p:blipFill>
        <p:spPr>
          <a:xfrm>
            <a:off x="692150" y="4543425"/>
            <a:ext cx="2419350" cy="1619250"/>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pic>
      <p:pic>
        <p:nvPicPr>
          <p:cNvPr id="7" name="图片 6"/>
          <p:cNvPicPr>
            <a:picLocks noChangeAspect="1"/>
          </p:cNvPicPr>
          <p:nvPr/>
        </p:nvPicPr>
        <p:blipFill>
          <a:blip r:embed="rId6"/>
          <a:stretch>
            <a:fillRect/>
          </a:stretch>
        </p:blipFill>
        <p:spPr>
          <a:xfrm>
            <a:off x="3519488" y="1344613"/>
            <a:ext cx="2389187" cy="1616075"/>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pic>
      <p:pic>
        <p:nvPicPr>
          <p:cNvPr id="8" name="图片 7"/>
          <p:cNvPicPr>
            <a:picLocks noChangeAspect="1"/>
          </p:cNvPicPr>
          <p:nvPr/>
        </p:nvPicPr>
        <p:blipFill>
          <a:blip r:embed="rId7"/>
          <a:stretch>
            <a:fillRect/>
          </a:stretch>
        </p:blipFill>
        <p:spPr>
          <a:xfrm>
            <a:off x="3519488" y="4543425"/>
            <a:ext cx="2389187" cy="1619250"/>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pic>
      <p:pic>
        <p:nvPicPr>
          <p:cNvPr id="9" name="图片 8"/>
          <p:cNvPicPr>
            <a:picLocks noChangeAspect="1"/>
          </p:cNvPicPr>
          <p:nvPr/>
        </p:nvPicPr>
        <p:blipFill>
          <a:blip r:embed="rId8"/>
          <a:stretch>
            <a:fillRect/>
          </a:stretch>
        </p:blipFill>
        <p:spPr>
          <a:xfrm>
            <a:off x="6334125" y="1341438"/>
            <a:ext cx="2406650" cy="1619250"/>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pic>
      <p:pic>
        <p:nvPicPr>
          <p:cNvPr id="10" name="图片 9"/>
          <p:cNvPicPr>
            <a:picLocks noChangeAspect="1"/>
          </p:cNvPicPr>
          <p:nvPr/>
        </p:nvPicPr>
        <p:blipFill>
          <a:blip r:embed="rId9"/>
          <a:stretch>
            <a:fillRect/>
          </a:stretch>
        </p:blipFill>
        <p:spPr>
          <a:xfrm>
            <a:off x="6334125" y="4543425"/>
            <a:ext cx="2390775" cy="1651000"/>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pic>
      <p:pic>
        <p:nvPicPr>
          <p:cNvPr id="11" name="图片 10"/>
          <p:cNvPicPr>
            <a:picLocks noChangeAspect="1"/>
          </p:cNvPicPr>
          <p:nvPr/>
        </p:nvPicPr>
        <p:blipFill>
          <a:blip r:embed="rId10"/>
          <a:stretch>
            <a:fillRect/>
          </a:stretch>
        </p:blipFill>
        <p:spPr>
          <a:xfrm>
            <a:off x="9148763" y="1341438"/>
            <a:ext cx="2390775" cy="1619250"/>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pic>
      <p:pic>
        <p:nvPicPr>
          <p:cNvPr id="12" name="图片 11" descr="QQ截图20151203175923"/>
          <p:cNvPicPr>
            <a:picLocks noChangeAspect="1"/>
          </p:cNvPicPr>
          <p:nvPr/>
        </p:nvPicPr>
        <p:blipFill>
          <a:blip r:embed="rId11"/>
          <a:stretch>
            <a:fillRect/>
          </a:stretch>
        </p:blipFill>
        <p:spPr>
          <a:xfrm>
            <a:off x="9148763" y="4543425"/>
            <a:ext cx="2390775" cy="1617663"/>
          </a:xfrm>
          <a:prstGeom prst="rect">
            <a:avLst/>
          </a:prstGeom>
          <a:blipFill rotWithShape="1">
            <a:blip r:embed="rId4"/>
            <a:stretch>
              <a:fillRect/>
            </a:stretch>
          </a:blipFill>
          <a:ln w="10" cap="flat" cmpd="sng">
            <a:solidFill>
              <a:srgbClr val="B5B5B7"/>
            </a:solidFill>
            <a:prstDash val="solid"/>
            <a:miter/>
            <a:headEnd type="none" w="med" len="med"/>
            <a:tailEnd type="none" w="med" len="med"/>
          </a:ln>
        </p:spPr>
      </p:pic>
      <p:sp>
        <p:nvSpPr>
          <p:cNvPr id="13" name="TextBox 12"/>
          <p:cNvSpPr txBox="1"/>
          <p:nvPr/>
        </p:nvSpPr>
        <p:spPr>
          <a:xfrm>
            <a:off x="808038" y="3543300"/>
            <a:ext cx="1965325" cy="43180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smtClean="0">
                <a:ln>
                  <a:noFill/>
                </a:ln>
                <a:solidFill>
                  <a:schemeClr val="accent1"/>
                </a:solidFill>
                <a:effectLst/>
                <a:uLnTx/>
                <a:uFillTx/>
                <a:latin typeface="+mn-ea"/>
                <a:ea typeface="+mn-ea"/>
                <a:cs typeface="+mn-cs"/>
              </a:rPr>
              <a:t>提高体育成绩</a:t>
            </a:r>
            <a:endParaRPr kumimoji="0" lang="en-US" altLang="zh-CN" sz="2200" b="0"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14" name="矩形 13"/>
          <p:cNvSpPr/>
          <p:nvPr/>
        </p:nvSpPr>
        <p:spPr>
          <a:xfrm>
            <a:off x="1168400" y="3127375"/>
            <a:ext cx="1244600" cy="4619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a:ln>
                  <a:noFill/>
                </a:ln>
                <a:solidFill>
                  <a:schemeClr val="bg2"/>
                </a:solidFill>
                <a:effectLst/>
                <a:uLnTx/>
                <a:uFillTx/>
                <a:latin typeface="+mn-ea"/>
                <a:ea typeface="+mn-ea"/>
                <a:cs typeface="+mn-cs"/>
              </a:rPr>
              <a:t>青少年</a:t>
            </a:r>
            <a:endParaRPr kumimoji="0" lang="en-US" altLang="zh-CN" sz="2400" b="1" i="0" u="none" strike="noStrike" kern="1200" cap="none" spc="0" normalizeH="0" baseline="0" noProof="0" dirty="0">
              <a:ln>
                <a:noFill/>
              </a:ln>
              <a:solidFill>
                <a:schemeClr val="bg2"/>
              </a:solidFill>
              <a:effectLst/>
              <a:uLnTx/>
              <a:uFillTx/>
              <a:latin typeface="+mn-ea"/>
              <a:ea typeface="+mn-ea"/>
              <a:cs typeface="+mn-cs"/>
            </a:endParaRPr>
          </a:p>
        </p:txBody>
      </p:sp>
      <p:sp>
        <p:nvSpPr>
          <p:cNvPr id="15" name="下箭头 14"/>
          <p:cNvSpPr/>
          <p:nvPr/>
        </p:nvSpPr>
        <p:spPr bwMode="auto">
          <a:xfrm>
            <a:off x="3978275" y="4043363"/>
            <a:ext cx="1384300" cy="381000"/>
          </a:xfrm>
          <a:prstGeom prst="downArrow">
            <a:avLst>
              <a:gd name="adj1" fmla="val 50000"/>
              <a:gd name="adj2" fmla="val 43949"/>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TextBox 15"/>
          <p:cNvSpPr txBox="1"/>
          <p:nvPr/>
        </p:nvSpPr>
        <p:spPr>
          <a:xfrm>
            <a:off x="3819525" y="3543300"/>
            <a:ext cx="1701800" cy="431800"/>
          </a:xfrm>
          <a:prstGeom prst="rect">
            <a:avLst/>
          </a:prstGeom>
          <a:noFill/>
          <a:ln w="9525">
            <a:noFill/>
          </a:ln>
        </p:spPr>
        <p:txBody>
          <a:bodyPr anchor="t">
            <a:spAutoFit/>
          </a:bodyPr>
          <a:lstStyle/>
          <a:p>
            <a:pPr lvl="0" algn="ctr"/>
            <a:r>
              <a:rPr lang="zh-CN" altLang="en-US" sz="2200" dirty="0">
                <a:solidFill>
                  <a:schemeClr val="accent1"/>
                </a:solidFill>
                <a:latin typeface="微软雅黑" panose="020B0503020204020204" pitchFamily="34" charset="-122"/>
                <a:ea typeface="微软雅黑" panose="020B0503020204020204" pitchFamily="34" charset="-122"/>
              </a:rPr>
              <a:t>减缓疲劳</a:t>
            </a:r>
          </a:p>
        </p:txBody>
      </p:sp>
      <p:sp>
        <p:nvSpPr>
          <p:cNvPr id="17" name="矩形 16"/>
          <p:cNvSpPr/>
          <p:nvPr/>
        </p:nvSpPr>
        <p:spPr>
          <a:xfrm>
            <a:off x="4048125" y="3127375"/>
            <a:ext cx="1244600" cy="4619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bg2"/>
                </a:solidFill>
                <a:effectLst/>
                <a:uLnTx/>
                <a:uFillTx/>
                <a:latin typeface="+mn-ea"/>
                <a:ea typeface="+mn-ea"/>
                <a:cs typeface="+mn-cs"/>
              </a:rPr>
              <a:t>中年人</a:t>
            </a:r>
            <a:endParaRPr kumimoji="0" lang="en-US" altLang="zh-CN" sz="2400" b="1" i="0" u="none" strike="noStrike" kern="1200" cap="none" spc="0" normalizeH="0" baseline="0" noProof="0" dirty="0">
              <a:ln>
                <a:noFill/>
              </a:ln>
              <a:solidFill>
                <a:schemeClr val="bg2"/>
              </a:solidFill>
              <a:effectLst/>
              <a:uLnTx/>
              <a:uFillTx/>
              <a:latin typeface="+mn-ea"/>
              <a:ea typeface="+mn-ea"/>
              <a:cs typeface="+mn-cs"/>
            </a:endParaRPr>
          </a:p>
        </p:txBody>
      </p:sp>
      <p:sp>
        <p:nvSpPr>
          <p:cNvPr id="18" name="下箭头 17"/>
          <p:cNvSpPr/>
          <p:nvPr/>
        </p:nvSpPr>
        <p:spPr bwMode="auto">
          <a:xfrm>
            <a:off x="6872288" y="4043363"/>
            <a:ext cx="1384300" cy="381000"/>
          </a:xfrm>
          <a:prstGeom prst="downArrow">
            <a:avLst>
              <a:gd name="adj1" fmla="val 50000"/>
              <a:gd name="adj2" fmla="val 43949"/>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 name="TextBox 18"/>
          <p:cNvSpPr txBox="1"/>
          <p:nvPr/>
        </p:nvSpPr>
        <p:spPr>
          <a:xfrm>
            <a:off x="6713538" y="3543300"/>
            <a:ext cx="1701800" cy="431800"/>
          </a:xfrm>
          <a:prstGeom prst="rect">
            <a:avLst/>
          </a:prstGeom>
          <a:noFill/>
          <a:ln w="9525">
            <a:noFill/>
          </a:ln>
        </p:spPr>
        <p:txBody>
          <a:bodyPr anchor="t">
            <a:spAutoFit/>
          </a:bodyPr>
          <a:lstStyle/>
          <a:p>
            <a:pPr lvl="0" algn="ctr"/>
            <a:r>
              <a:rPr lang="zh-CN" altLang="en-US" sz="2200" dirty="0">
                <a:solidFill>
                  <a:schemeClr val="accent1"/>
                </a:solidFill>
                <a:latin typeface="微软雅黑" panose="020B0503020204020204" pitchFamily="34" charset="-122"/>
                <a:ea typeface="微软雅黑" panose="020B0503020204020204" pitchFamily="34" charset="-122"/>
              </a:rPr>
              <a:t>保持精力</a:t>
            </a:r>
          </a:p>
        </p:txBody>
      </p:sp>
      <p:sp>
        <p:nvSpPr>
          <p:cNvPr id="20" name="矩形 19"/>
          <p:cNvSpPr/>
          <p:nvPr/>
        </p:nvSpPr>
        <p:spPr>
          <a:xfrm>
            <a:off x="6942138" y="3127375"/>
            <a:ext cx="1244600" cy="4619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bg2"/>
                </a:solidFill>
                <a:effectLst/>
                <a:uLnTx/>
                <a:uFillTx/>
                <a:latin typeface="+mn-ea"/>
                <a:ea typeface="+mn-ea"/>
                <a:cs typeface="+mn-cs"/>
              </a:rPr>
              <a:t>老年人</a:t>
            </a:r>
            <a:endParaRPr kumimoji="0" lang="en-US" altLang="zh-CN" sz="2400" b="1" i="0" u="none" strike="noStrike" kern="1200" cap="none" spc="0" normalizeH="0" baseline="0" noProof="0" dirty="0">
              <a:ln>
                <a:noFill/>
              </a:ln>
              <a:solidFill>
                <a:schemeClr val="bg2"/>
              </a:solidFill>
              <a:effectLst/>
              <a:uLnTx/>
              <a:uFillTx/>
              <a:latin typeface="+mn-ea"/>
              <a:ea typeface="+mn-ea"/>
              <a:cs typeface="+mn-cs"/>
            </a:endParaRPr>
          </a:p>
        </p:txBody>
      </p:sp>
      <p:sp>
        <p:nvSpPr>
          <p:cNvPr id="21" name="下箭头 20"/>
          <p:cNvSpPr/>
          <p:nvPr/>
        </p:nvSpPr>
        <p:spPr bwMode="auto">
          <a:xfrm>
            <a:off x="9683750" y="4043363"/>
            <a:ext cx="1384300" cy="381000"/>
          </a:xfrm>
          <a:prstGeom prst="downArrow">
            <a:avLst>
              <a:gd name="adj1" fmla="val 50000"/>
              <a:gd name="adj2" fmla="val 43949"/>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 name="TextBox 21"/>
          <p:cNvSpPr txBox="1"/>
          <p:nvPr/>
        </p:nvSpPr>
        <p:spPr>
          <a:xfrm>
            <a:off x="9525000" y="3543300"/>
            <a:ext cx="1701800" cy="431800"/>
          </a:xfrm>
          <a:prstGeom prst="rect">
            <a:avLst/>
          </a:prstGeom>
          <a:noFill/>
          <a:ln w="9525">
            <a:noFill/>
          </a:ln>
        </p:spPr>
        <p:txBody>
          <a:bodyPr anchor="t">
            <a:spAutoFit/>
          </a:bodyPr>
          <a:lstStyle/>
          <a:p>
            <a:pPr lvl="0" algn="ctr"/>
            <a:r>
              <a:rPr lang="zh-CN" altLang="en-US" sz="2200" dirty="0">
                <a:solidFill>
                  <a:schemeClr val="accent1"/>
                </a:solidFill>
                <a:latin typeface="微软雅黑" panose="020B0503020204020204" pitchFamily="34" charset="-122"/>
                <a:ea typeface="微软雅黑" panose="020B0503020204020204" pitchFamily="34" charset="-122"/>
              </a:rPr>
              <a:t>健康与时尚</a:t>
            </a:r>
          </a:p>
        </p:txBody>
      </p:sp>
      <p:sp>
        <p:nvSpPr>
          <p:cNvPr id="23" name="矩形 22"/>
          <p:cNvSpPr/>
          <p:nvPr/>
        </p:nvSpPr>
        <p:spPr>
          <a:xfrm>
            <a:off x="9753600" y="3127375"/>
            <a:ext cx="1244600" cy="4619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bg2"/>
                </a:solidFill>
                <a:effectLst/>
                <a:uLnTx/>
                <a:uFillTx/>
                <a:latin typeface="+mn-ea"/>
                <a:ea typeface="+mn-ea"/>
                <a:cs typeface="+mn-cs"/>
              </a:rPr>
              <a:t>年轻人</a:t>
            </a:r>
            <a:endParaRPr kumimoji="0" lang="en-US" altLang="zh-CN" sz="2400" b="1" i="0" u="none" strike="noStrike" kern="1200" cap="none" spc="0" normalizeH="0" baseline="0" noProof="0" dirty="0">
              <a:ln>
                <a:noFill/>
              </a:ln>
              <a:solidFill>
                <a:schemeClr val="bg2"/>
              </a:solidFill>
              <a:effectLst/>
              <a:uLnTx/>
              <a:uFillTx/>
              <a:latin typeface="+mn-ea"/>
              <a:ea typeface="+mn-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00"/>
                            </p:stCondLst>
                            <p:childTnLst>
                              <p:par>
                                <p:cTn id="19" presetID="12" presetClass="entr" presetSubtype="1"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400"/>
                                        <p:tgtEl>
                                          <p:spTgt spid="5"/>
                                        </p:tgtEl>
                                        <p:attrNameLst>
                                          <p:attrName>ppt_y</p:attrName>
                                        </p:attrNameLst>
                                      </p:cBhvr>
                                      <p:tavLst>
                                        <p:tav tm="0">
                                          <p:val>
                                            <p:strVal val="#ppt_y-#ppt_h*1.125000"/>
                                          </p:val>
                                        </p:tav>
                                        <p:tav tm="100000">
                                          <p:val>
                                            <p:strVal val="#ppt_y"/>
                                          </p:val>
                                        </p:tav>
                                      </p:tavLst>
                                    </p:anim>
                                    <p:animEffect transition="in" filter="wipe(down)">
                                      <p:cBhvr>
                                        <p:cTn id="22" dur="400"/>
                                        <p:tgtEl>
                                          <p:spTgt spid="5"/>
                                        </p:tgtEl>
                                      </p:cBhvr>
                                    </p:animEffect>
                                  </p:childTnLst>
                                </p:cTn>
                              </p:par>
                            </p:childTnLst>
                          </p:cTn>
                        </p:par>
                        <p:par>
                          <p:cTn id="23" fill="hold">
                            <p:stCondLst>
                              <p:cond delay="1400"/>
                            </p:stCondLst>
                            <p:childTnLst>
                              <p:par>
                                <p:cTn id="24" presetID="31"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anim calcmode="lin" valueType="num">
                                      <p:cBhvr>
                                        <p:cTn id="28" dur="500" fill="hold"/>
                                        <p:tgtEl>
                                          <p:spTgt spid="14"/>
                                        </p:tgtEl>
                                        <p:attrNameLst>
                                          <p:attrName>style.rotation</p:attrName>
                                        </p:attrNameLst>
                                      </p:cBhvr>
                                      <p:tavLst>
                                        <p:tav tm="0">
                                          <p:val>
                                            <p:fltVal val="90"/>
                                          </p:val>
                                        </p:tav>
                                        <p:tav tm="100000">
                                          <p:val>
                                            <p:fltVal val="0"/>
                                          </p:val>
                                        </p:tav>
                                      </p:tavLst>
                                    </p:anim>
                                    <p:animEffect transition="in" filter="fade">
                                      <p:cBhvr>
                                        <p:cTn id="29" dur="500"/>
                                        <p:tgtEl>
                                          <p:spTgt spid="14"/>
                                        </p:tgtEl>
                                      </p:cBhvr>
                                    </p:animEffect>
                                  </p:childTnLst>
                                </p:cTn>
                              </p:par>
                              <p:par>
                                <p:cTn id="30" presetID="8" presetClass="emph" presetSubtype="0" fill="hold" grpId="1" nodeType="withEffect">
                                  <p:stCondLst>
                                    <p:cond delay="0"/>
                                  </p:stCondLst>
                                  <p:childTnLst>
                                    <p:animRot by="21600000">
                                      <p:cBhvr>
                                        <p:cTn id="31" dur="500" fill="hold"/>
                                        <p:tgtEl>
                                          <p:spTgt spid="14"/>
                                        </p:tgtEl>
                                        <p:attrNameLst>
                                          <p:attrName>r</p:attrName>
                                        </p:attrNameLst>
                                      </p:cBhvr>
                                    </p:animRot>
                                  </p:childTnLst>
                                </p:cTn>
                              </p:par>
                            </p:childTnLst>
                          </p:cTn>
                        </p:par>
                        <p:par>
                          <p:cTn id="32" fill="hold">
                            <p:stCondLst>
                              <p:cond delay="1900"/>
                            </p:stCondLst>
                            <p:childTnLst>
                              <p:par>
                                <p:cTn id="33" presetID="42" presetClass="entr" presetSubtype="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400"/>
                                        <p:tgtEl>
                                          <p:spTgt spid="13"/>
                                        </p:tgtEl>
                                      </p:cBhvr>
                                    </p:animEffect>
                                    <p:anim calcmode="lin" valueType="num">
                                      <p:cBhvr>
                                        <p:cTn id="36" dur="400" fill="hold"/>
                                        <p:tgtEl>
                                          <p:spTgt spid="13"/>
                                        </p:tgtEl>
                                        <p:attrNameLst>
                                          <p:attrName>ppt_x</p:attrName>
                                        </p:attrNameLst>
                                      </p:cBhvr>
                                      <p:tavLst>
                                        <p:tav tm="0">
                                          <p:val>
                                            <p:strVal val="#ppt_x"/>
                                          </p:val>
                                        </p:tav>
                                        <p:tav tm="100000">
                                          <p:val>
                                            <p:strVal val="#ppt_x"/>
                                          </p:val>
                                        </p:tav>
                                      </p:tavLst>
                                    </p:anim>
                                    <p:anim calcmode="lin" valueType="num">
                                      <p:cBhvr>
                                        <p:cTn id="37" dur="400" fill="hold"/>
                                        <p:tgtEl>
                                          <p:spTgt spid="13"/>
                                        </p:tgtEl>
                                        <p:attrNameLst>
                                          <p:attrName>ppt_y</p:attrName>
                                        </p:attrNameLst>
                                      </p:cBhvr>
                                      <p:tavLst>
                                        <p:tav tm="0">
                                          <p:val>
                                            <p:strVal val="#ppt_y+.1"/>
                                          </p:val>
                                        </p:tav>
                                        <p:tav tm="100000">
                                          <p:val>
                                            <p:strVal val="#ppt_y"/>
                                          </p:val>
                                        </p:tav>
                                      </p:tavLst>
                                    </p:anim>
                                  </p:childTnLst>
                                </p:cTn>
                              </p:par>
                            </p:childTnLst>
                          </p:cTn>
                        </p:par>
                        <p:par>
                          <p:cTn id="38" fill="hold">
                            <p:stCondLst>
                              <p:cond delay="2400"/>
                            </p:stCondLst>
                            <p:childTnLst>
                              <p:par>
                                <p:cTn id="39" presetID="12" presetClass="entr" presetSubtype="1" fill="hold" grpId="0" nodeType="afterEffect">
                                  <p:stCondLst>
                                    <p:cond delay="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400"/>
                                        <p:tgtEl>
                                          <p:spTgt spid="4"/>
                                        </p:tgtEl>
                                        <p:attrNameLst>
                                          <p:attrName>ppt_y</p:attrName>
                                        </p:attrNameLst>
                                      </p:cBhvr>
                                      <p:tavLst>
                                        <p:tav tm="0">
                                          <p:val>
                                            <p:strVal val="#ppt_y-#ppt_h*1.125000"/>
                                          </p:val>
                                        </p:tav>
                                        <p:tav tm="100000">
                                          <p:val>
                                            <p:strVal val="#ppt_y"/>
                                          </p:val>
                                        </p:tav>
                                      </p:tavLst>
                                    </p:anim>
                                    <p:animEffect transition="in" filter="wipe(down)">
                                      <p:cBhvr>
                                        <p:cTn id="42" dur="400"/>
                                        <p:tgtEl>
                                          <p:spTgt spid="4"/>
                                        </p:tgtEl>
                                      </p:cBhvr>
                                    </p:animEffect>
                                  </p:childTnLst>
                                </p:cTn>
                              </p:par>
                            </p:childTnLst>
                          </p:cTn>
                        </p:par>
                        <p:par>
                          <p:cTn id="43" fill="hold">
                            <p:stCondLst>
                              <p:cond delay="2900"/>
                            </p:stCondLst>
                            <p:childTnLst>
                              <p:par>
                                <p:cTn id="44" presetID="42" presetClass="entr" presetSubtype="0" fill="hold" nodeType="after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fade">
                                      <p:cBhvr>
                                        <p:cTn id="46" dur="500"/>
                                        <p:tgtEl>
                                          <p:spTgt spid="6"/>
                                        </p:tgtEl>
                                      </p:cBhvr>
                                    </p:animEffect>
                                    <p:anim calcmode="lin" valueType="num">
                                      <p:cBhvr>
                                        <p:cTn id="47" dur="500" fill="hold"/>
                                        <p:tgtEl>
                                          <p:spTgt spid="6"/>
                                        </p:tgtEl>
                                        <p:attrNameLst>
                                          <p:attrName>ppt_x</p:attrName>
                                        </p:attrNameLst>
                                      </p:cBhvr>
                                      <p:tavLst>
                                        <p:tav tm="0">
                                          <p:val>
                                            <p:strVal val="#ppt_x"/>
                                          </p:val>
                                        </p:tav>
                                        <p:tav tm="100000">
                                          <p:val>
                                            <p:strVal val="#ppt_x"/>
                                          </p:val>
                                        </p:tav>
                                      </p:tavLst>
                                    </p:anim>
                                    <p:anim calcmode="lin" valueType="num">
                                      <p:cBhvr>
                                        <p:cTn id="48" dur="500" fill="hold"/>
                                        <p:tgtEl>
                                          <p:spTgt spid="6"/>
                                        </p:tgtEl>
                                        <p:attrNameLst>
                                          <p:attrName>ppt_y</p:attrName>
                                        </p:attrNameLst>
                                      </p:cBhvr>
                                      <p:tavLst>
                                        <p:tav tm="0">
                                          <p:val>
                                            <p:strVal val="#ppt_y+.1"/>
                                          </p:val>
                                        </p:tav>
                                        <p:tav tm="100000">
                                          <p:val>
                                            <p:strVal val="#ppt_y"/>
                                          </p:val>
                                        </p:tav>
                                      </p:tavLst>
                                    </p:anim>
                                  </p:childTnLst>
                                </p:cTn>
                              </p:par>
                            </p:childTnLst>
                          </p:cTn>
                        </p:par>
                        <p:par>
                          <p:cTn id="49" fill="hold">
                            <p:stCondLst>
                              <p:cond delay="3400"/>
                            </p:stCondLst>
                            <p:childTnLst>
                              <p:par>
                                <p:cTn id="50" presetID="12" presetClass="entr" presetSubtype="1" fill="hold" nodeType="afterEffect">
                                  <p:stCondLst>
                                    <p:cond delay="0"/>
                                  </p:stCondLst>
                                  <p:childTnLst>
                                    <p:set>
                                      <p:cBhvr>
                                        <p:cTn id="51" dur="1" fill="hold">
                                          <p:stCondLst>
                                            <p:cond delay="0"/>
                                          </p:stCondLst>
                                        </p:cTn>
                                        <p:tgtEl>
                                          <p:spTgt spid="7"/>
                                        </p:tgtEl>
                                        <p:attrNameLst>
                                          <p:attrName>style.visibility</p:attrName>
                                        </p:attrNameLst>
                                      </p:cBhvr>
                                      <p:to>
                                        <p:strVal val="visible"/>
                                      </p:to>
                                    </p:set>
                                    <p:anim calcmode="lin" valueType="num">
                                      <p:cBhvr additive="base">
                                        <p:cTn id="52" dur="400"/>
                                        <p:tgtEl>
                                          <p:spTgt spid="7"/>
                                        </p:tgtEl>
                                        <p:attrNameLst>
                                          <p:attrName>ppt_y</p:attrName>
                                        </p:attrNameLst>
                                      </p:cBhvr>
                                      <p:tavLst>
                                        <p:tav tm="0">
                                          <p:val>
                                            <p:strVal val="#ppt_y-#ppt_h*1.125000"/>
                                          </p:val>
                                        </p:tav>
                                        <p:tav tm="100000">
                                          <p:val>
                                            <p:strVal val="#ppt_y"/>
                                          </p:val>
                                        </p:tav>
                                      </p:tavLst>
                                    </p:anim>
                                    <p:animEffect transition="in" filter="wipe(down)">
                                      <p:cBhvr>
                                        <p:cTn id="53" dur="400"/>
                                        <p:tgtEl>
                                          <p:spTgt spid="7"/>
                                        </p:tgtEl>
                                      </p:cBhvr>
                                    </p:animEffect>
                                  </p:childTnLst>
                                </p:cTn>
                              </p:par>
                            </p:childTnLst>
                          </p:cTn>
                        </p:par>
                        <p:par>
                          <p:cTn id="54" fill="hold">
                            <p:stCondLst>
                              <p:cond delay="3900"/>
                            </p:stCondLst>
                            <p:childTnLst>
                              <p:par>
                                <p:cTn id="55" presetID="31"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anim calcmode="lin" valueType="num">
                                      <p:cBhvr>
                                        <p:cTn id="59" dur="500" fill="hold"/>
                                        <p:tgtEl>
                                          <p:spTgt spid="17"/>
                                        </p:tgtEl>
                                        <p:attrNameLst>
                                          <p:attrName>style.rotation</p:attrName>
                                        </p:attrNameLst>
                                      </p:cBhvr>
                                      <p:tavLst>
                                        <p:tav tm="0">
                                          <p:val>
                                            <p:fltVal val="90"/>
                                          </p:val>
                                        </p:tav>
                                        <p:tav tm="100000">
                                          <p:val>
                                            <p:fltVal val="0"/>
                                          </p:val>
                                        </p:tav>
                                      </p:tavLst>
                                    </p:anim>
                                    <p:animEffect transition="in" filter="fade">
                                      <p:cBhvr>
                                        <p:cTn id="60" dur="500"/>
                                        <p:tgtEl>
                                          <p:spTgt spid="17"/>
                                        </p:tgtEl>
                                      </p:cBhvr>
                                    </p:animEffect>
                                  </p:childTnLst>
                                </p:cTn>
                              </p:par>
                              <p:par>
                                <p:cTn id="61" presetID="8" presetClass="emph" presetSubtype="0" fill="hold" grpId="1" nodeType="withEffect">
                                  <p:stCondLst>
                                    <p:cond delay="0"/>
                                  </p:stCondLst>
                                  <p:childTnLst>
                                    <p:animRot by="21600000">
                                      <p:cBhvr>
                                        <p:cTn id="62" dur="500" fill="hold"/>
                                        <p:tgtEl>
                                          <p:spTgt spid="17"/>
                                        </p:tgtEl>
                                        <p:attrNameLst>
                                          <p:attrName>r</p:attrName>
                                        </p:attrNameLst>
                                      </p:cBhvr>
                                    </p:animRot>
                                  </p:childTnLst>
                                </p:cTn>
                              </p:par>
                            </p:childTnLst>
                          </p:cTn>
                        </p:par>
                        <p:par>
                          <p:cTn id="63" fill="hold">
                            <p:stCondLst>
                              <p:cond delay="4400"/>
                            </p:stCondLst>
                            <p:childTnLst>
                              <p:par>
                                <p:cTn id="64" presetID="42"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fade">
                                      <p:cBhvr>
                                        <p:cTn id="66" dur="400"/>
                                        <p:tgtEl>
                                          <p:spTgt spid="16"/>
                                        </p:tgtEl>
                                      </p:cBhvr>
                                    </p:animEffect>
                                    <p:anim calcmode="lin" valueType="num">
                                      <p:cBhvr>
                                        <p:cTn id="67" dur="400" fill="hold"/>
                                        <p:tgtEl>
                                          <p:spTgt spid="16"/>
                                        </p:tgtEl>
                                        <p:attrNameLst>
                                          <p:attrName>ppt_x</p:attrName>
                                        </p:attrNameLst>
                                      </p:cBhvr>
                                      <p:tavLst>
                                        <p:tav tm="0">
                                          <p:val>
                                            <p:strVal val="#ppt_x"/>
                                          </p:val>
                                        </p:tav>
                                        <p:tav tm="100000">
                                          <p:val>
                                            <p:strVal val="#ppt_x"/>
                                          </p:val>
                                        </p:tav>
                                      </p:tavLst>
                                    </p:anim>
                                    <p:anim calcmode="lin" valueType="num">
                                      <p:cBhvr>
                                        <p:cTn id="68" dur="400" fill="hold"/>
                                        <p:tgtEl>
                                          <p:spTgt spid="16"/>
                                        </p:tgtEl>
                                        <p:attrNameLst>
                                          <p:attrName>ppt_y</p:attrName>
                                        </p:attrNameLst>
                                      </p:cBhvr>
                                      <p:tavLst>
                                        <p:tav tm="0">
                                          <p:val>
                                            <p:strVal val="#ppt_y+.1"/>
                                          </p:val>
                                        </p:tav>
                                        <p:tav tm="100000">
                                          <p:val>
                                            <p:strVal val="#ppt_y"/>
                                          </p:val>
                                        </p:tav>
                                      </p:tavLst>
                                    </p:anim>
                                  </p:childTnLst>
                                </p:cTn>
                              </p:par>
                            </p:childTnLst>
                          </p:cTn>
                        </p:par>
                        <p:par>
                          <p:cTn id="69" fill="hold">
                            <p:stCondLst>
                              <p:cond delay="4900"/>
                            </p:stCondLst>
                            <p:childTnLst>
                              <p:par>
                                <p:cTn id="70" presetID="12" presetClass="entr" presetSubtype="1"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additive="base">
                                        <p:cTn id="72" dur="400"/>
                                        <p:tgtEl>
                                          <p:spTgt spid="15"/>
                                        </p:tgtEl>
                                        <p:attrNameLst>
                                          <p:attrName>ppt_y</p:attrName>
                                        </p:attrNameLst>
                                      </p:cBhvr>
                                      <p:tavLst>
                                        <p:tav tm="0">
                                          <p:val>
                                            <p:strVal val="#ppt_y-#ppt_h*1.125000"/>
                                          </p:val>
                                        </p:tav>
                                        <p:tav tm="100000">
                                          <p:val>
                                            <p:strVal val="#ppt_y"/>
                                          </p:val>
                                        </p:tav>
                                      </p:tavLst>
                                    </p:anim>
                                    <p:animEffect transition="in" filter="wipe(down)">
                                      <p:cBhvr>
                                        <p:cTn id="73" dur="400"/>
                                        <p:tgtEl>
                                          <p:spTgt spid="15"/>
                                        </p:tgtEl>
                                      </p:cBhvr>
                                    </p:animEffect>
                                  </p:childTnLst>
                                </p:cTn>
                              </p:par>
                            </p:childTnLst>
                          </p:cTn>
                        </p:par>
                        <p:par>
                          <p:cTn id="74" fill="hold">
                            <p:stCondLst>
                              <p:cond delay="5400"/>
                            </p:stCondLst>
                            <p:childTnLst>
                              <p:par>
                                <p:cTn id="75" presetID="42" presetClass="entr" presetSubtype="0" fill="hold" nodeType="afterEffect">
                                  <p:stCondLst>
                                    <p:cond delay="0"/>
                                  </p:stCondLst>
                                  <p:childTnLst>
                                    <p:set>
                                      <p:cBhvr>
                                        <p:cTn id="76" dur="1" fill="hold">
                                          <p:stCondLst>
                                            <p:cond delay="0"/>
                                          </p:stCondLst>
                                        </p:cTn>
                                        <p:tgtEl>
                                          <p:spTgt spid="8"/>
                                        </p:tgtEl>
                                        <p:attrNameLst>
                                          <p:attrName>style.visibility</p:attrName>
                                        </p:attrNameLst>
                                      </p:cBhvr>
                                      <p:to>
                                        <p:strVal val="visible"/>
                                      </p:to>
                                    </p:set>
                                    <p:animEffect transition="in" filter="fade">
                                      <p:cBhvr>
                                        <p:cTn id="77" dur="500"/>
                                        <p:tgtEl>
                                          <p:spTgt spid="8"/>
                                        </p:tgtEl>
                                      </p:cBhvr>
                                    </p:animEffect>
                                    <p:anim calcmode="lin" valueType="num">
                                      <p:cBhvr>
                                        <p:cTn id="78" dur="500" fill="hold"/>
                                        <p:tgtEl>
                                          <p:spTgt spid="8"/>
                                        </p:tgtEl>
                                        <p:attrNameLst>
                                          <p:attrName>ppt_x</p:attrName>
                                        </p:attrNameLst>
                                      </p:cBhvr>
                                      <p:tavLst>
                                        <p:tav tm="0">
                                          <p:val>
                                            <p:strVal val="#ppt_x"/>
                                          </p:val>
                                        </p:tav>
                                        <p:tav tm="100000">
                                          <p:val>
                                            <p:strVal val="#ppt_x"/>
                                          </p:val>
                                        </p:tav>
                                      </p:tavLst>
                                    </p:anim>
                                    <p:anim calcmode="lin" valueType="num">
                                      <p:cBhvr>
                                        <p:cTn id="79" dur="500" fill="hold"/>
                                        <p:tgtEl>
                                          <p:spTgt spid="8"/>
                                        </p:tgtEl>
                                        <p:attrNameLst>
                                          <p:attrName>ppt_y</p:attrName>
                                        </p:attrNameLst>
                                      </p:cBhvr>
                                      <p:tavLst>
                                        <p:tav tm="0">
                                          <p:val>
                                            <p:strVal val="#ppt_y+.1"/>
                                          </p:val>
                                        </p:tav>
                                        <p:tav tm="100000">
                                          <p:val>
                                            <p:strVal val="#ppt_y"/>
                                          </p:val>
                                        </p:tav>
                                      </p:tavLst>
                                    </p:anim>
                                  </p:childTnLst>
                                </p:cTn>
                              </p:par>
                            </p:childTnLst>
                          </p:cTn>
                        </p:par>
                        <p:par>
                          <p:cTn id="80" fill="hold">
                            <p:stCondLst>
                              <p:cond delay="5900"/>
                            </p:stCondLst>
                            <p:childTnLst>
                              <p:par>
                                <p:cTn id="81" presetID="12" presetClass="entr" presetSubtype="1"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additive="base">
                                        <p:cTn id="83" dur="400"/>
                                        <p:tgtEl>
                                          <p:spTgt spid="9"/>
                                        </p:tgtEl>
                                        <p:attrNameLst>
                                          <p:attrName>ppt_y</p:attrName>
                                        </p:attrNameLst>
                                      </p:cBhvr>
                                      <p:tavLst>
                                        <p:tav tm="0">
                                          <p:val>
                                            <p:strVal val="#ppt_y-#ppt_h*1.125000"/>
                                          </p:val>
                                        </p:tav>
                                        <p:tav tm="100000">
                                          <p:val>
                                            <p:strVal val="#ppt_y"/>
                                          </p:val>
                                        </p:tav>
                                      </p:tavLst>
                                    </p:anim>
                                    <p:animEffect transition="in" filter="wipe(down)">
                                      <p:cBhvr>
                                        <p:cTn id="84" dur="400"/>
                                        <p:tgtEl>
                                          <p:spTgt spid="9"/>
                                        </p:tgtEl>
                                      </p:cBhvr>
                                    </p:animEffect>
                                  </p:childTnLst>
                                </p:cTn>
                              </p:par>
                            </p:childTnLst>
                          </p:cTn>
                        </p:par>
                        <p:par>
                          <p:cTn id="85" fill="hold">
                            <p:stCondLst>
                              <p:cond delay="6400"/>
                            </p:stCondLst>
                            <p:childTnLst>
                              <p:par>
                                <p:cTn id="86" presetID="31" presetClass="entr" presetSubtype="0" fill="hold" grpId="0" nodeType="after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p:cTn id="88" dur="500" fill="hold"/>
                                        <p:tgtEl>
                                          <p:spTgt spid="20"/>
                                        </p:tgtEl>
                                        <p:attrNameLst>
                                          <p:attrName>ppt_w</p:attrName>
                                        </p:attrNameLst>
                                      </p:cBhvr>
                                      <p:tavLst>
                                        <p:tav tm="0">
                                          <p:val>
                                            <p:fltVal val="0"/>
                                          </p:val>
                                        </p:tav>
                                        <p:tav tm="100000">
                                          <p:val>
                                            <p:strVal val="#ppt_w"/>
                                          </p:val>
                                        </p:tav>
                                      </p:tavLst>
                                    </p:anim>
                                    <p:anim calcmode="lin" valueType="num">
                                      <p:cBhvr>
                                        <p:cTn id="89" dur="500" fill="hold"/>
                                        <p:tgtEl>
                                          <p:spTgt spid="20"/>
                                        </p:tgtEl>
                                        <p:attrNameLst>
                                          <p:attrName>ppt_h</p:attrName>
                                        </p:attrNameLst>
                                      </p:cBhvr>
                                      <p:tavLst>
                                        <p:tav tm="0">
                                          <p:val>
                                            <p:fltVal val="0"/>
                                          </p:val>
                                        </p:tav>
                                        <p:tav tm="100000">
                                          <p:val>
                                            <p:strVal val="#ppt_h"/>
                                          </p:val>
                                        </p:tav>
                                      </p:tavLst>
                                    </p:anim>
                                    <p:anim calcmode="lin" valueType="num">
                                      <p:cBhvr>
                                        <p:cTn id="90" dur="500" fill="hold"/>
                                        <p:tgtEl>
                                          <p:spTgt spid="20"/>
                                        </p:tgtEl>
                                        <p:attrNameLst>
                                          <p:attrName>style.rotation</p:attrName>
                                        </p:attrNameLst>
                                      </p:cBhvr>
                                      <p:tavLst>
                                        <p:tav tm="0">
                                          <p:val>
                                            <p:fltVal val="90"/>
                                          </p:val>
                                        </p:tav>
                                        <p:tav tm="100000">
                                          <p:val>
                                            <p:fltVal val="0"/>
                                          </p:val>
                                        </p:tav>
                                      </p:tavLst>
                                    </p:anim>
                                    <p:animEffect transition="in" filter="fade">
                                      <p:cBhvr>
                                        <p:cTn id="91" dur="500"/>
                                        <p:tgtEl>
                                          <p:spTgt spid="20"/>
                                        </p:tgtEl>
                                      </p:cBhvr>
                                    </p:animEffect>
                                  </p:childTnLst>
                                </p:cTn>
                              </p:par>
                              <p:par>
                                <p:cTn id="92" presetID="8" presetClass="emph" presetSubtype="0" fill="hold" grpId="1" nodeType="withEffect">
                                  <p:stCondLst>
                                    <p:cond delay="0"/>
                                  </p:stCondLst>
                                  <p:childTnLst>
                                    <p:animRot by="21600000">
                                      <p:cBhvr>
                                        <p:cTn id="93" dur="500" fill="hold"/>
                                        <p:tgtEl>
                                          <p:spTgt spid="20"/>
                                        </p:tgtEl>
                                        <p:attrNameLst>
                                          <p:attrName>r</p:attrName>
                                        </p:attrNameLst>
                                      </p:cBhvr>
                                    </p:animRot>
                                  </p:childTnLst>
                                </p:cTn>
                              </p:par>
                            </p:childTnLst>
                          </p:cTn>
                        </p:par>
                        <p:par>
                          <p:cTn id="94" fill="hold">
                            <p:stCondLst>
                              <p:cond delay="6900"/>
                            </p:stCondLst>
                            <p:childTnLst>
                              <p:par>
                                <p:cTn id="95" presetID="42" presetClass="entr" presetSubtype="0" fill="hold" grpId="0" nodeType="afterEffect">
                                  <p:stCondLst>
                                    <p:cond delay="0"/>
                                  </p:stCondLst>
                                  <p:childTnLst>
                                    <p:set>
                                      <p:cBhvr>
                                        <p:cTn id="96" dur="1" fill="hold">
                                          <p:stCondLst>
                                            <p:cond delay="0"/>
                                          </p:stCondLst>
                                        </p:cTn>
                                        <p:tgtEl>
                                          <p:spTgt spid="19"/>
                                        </p:tgtEl>
                                        <p:attrNameLst>
                                          <p:attrName>style.visibility</p:attrName>
                                        </p:attrNameLst>
                                      </p:cBhvr>
                                      <p:to>
                                        <p:strVal val="visible"/>
                                      </p:to>
                                    </p:set>
                                    <p:animEffect transition="in" filter="fade">
                                      <p:cBhvr>
                                        <p:cTn id="97" dur="400"/>
                                        <p:tgtEl>
                                          <p:spTgt spid="19"/>
                                        </p:tgtEl>
                                      </p:cBhvr>
                                    </p:animEffect>
                                    <p:anim calcmode="lin" valueType="num">
                                      <p:cBhvr>
                                        <p:cTn id="98" dur="400" fill="hold"/>
                                        <p:tgtEl>
                                          <p:spTgt spid="19"/>
                                        </p:tgtEl>
                                        <p:attrNameLst>
                                          <p:attrName>ppt_x</p:attrName>
                                        </p:attrNameLst>
                                      </p:cBhvr>
                                      <p:tavLst>
                                        <p:tav tm="0">
                                          <p:val>
                                            <p:strVal val="#ppt_x"/>
                                          </p:val>
                                        </p:tav>
                                        <p:tav tm="100000">
                                          <p:val>
                                            <p:strVal val="#ppt_x"/>
                                          </p:val>
                                        </p:tav>
                                      </p:tavLst>
                                    </p:anim>
                                    <p:anim calcmode="lin" valueType="num">
                                      <p:cBhvr>
                                        <p:cTn id="99" dur="400" fill="hold"/>
                                        <p:tgtEl>
                                          <p:spTgt spid="19"/>
                                        </p:tgtEl>
                                        <p:attrNameLst>
                                          <p:attrName>ppt_y</p:attrName>
                                        </p:attrNameLst>
                                      </p:cBhvr>
                                      <p:tavLst>
                                        <p:tav tm="0">
                                          <p:val>
                                            <p:strVal val="#ppt_y+.1"/>
                                          </p:val>
                                        </p:tav>
                                        <p:tav tm="100000">
                                          <p:val>
                                            <p:strVal val="#ppt_y"/>
                                          </p:val>
                                        </p:tav>
                                      </p:tavLst>
                                    </p:anim>
                                  </p:childTnLst>
                                </p:cTn>
                              </p:par>
                            </p:childTnLst>
                          </p:cTn>
                        </p:par>
                        <p:par>
                          <p:cTn id="100" fill="hold">
                            <p:stCondLst>
                              <p:cond delay="7400"/>
                            </p:stCondLst>
                            <p:childTnLst>
                              <p:par>
                                <p:cTn id="101" presetID="12" presetClass="entr" presetSubtype="1" fill="hold" grpId="0" nodeType="afterEffect">
                                  <p:stCondLst>
                                    <p:cond delay="0"/>
                                  </p:stCondLst>
                                  <p:childTnLst>
                                    <p:set>
                                      <p:cBhvr>
                                        <p:cTn id="102" dur="1" fill="hold">
                                          <p:stCondLst>
                                            <p:cond delay="0"/>
                                          </p:stCondLst>
                                        </p:cTn>
                                        <p:tgtEl>
                                          <p:spTgt spid="18"/>
                                        </p:tgtEl>
                                        <p:attrNameLst>
                                          <p:attrName>style.visibility</p:attrName>
                                        </p:attrNameLst>
                                      </p:cBhvr>
                                      <p:to>
                                        <p:strVal val="visible"/>
                                      </p:to>
                                    </p:set>
                                    <p:anim calcmode="lin" valueType="num">
                                      <p:cBhvr additive="base">
                                        <p:cTn id="103" dur="400"/>
                                        <p:tgtEl>
                                          <p:spTgt spid="18"/>
                                        </p:tgtEl>
                                        <p:attrNameLst>
                                          <p:attrName>ppt_y</p:attrName>
                                        </p:attrNameLst>
                                      </p:cBhvr>
                                      <p:tavLst>
                                        <p:tav tm="0">
                                          <p:val>
                                            <p:strVal val="#ppt_y-#ppt_h*1.125000"/>
                                          </p:val>
                                        </p:tav>
                                        <p:tav tm="100000">
                                          <p:val>
                                            <p:strVal val="#ppt_y"/>
                                          </p:val>
                                        </p:tav>
                                      </p:tavLst>
                                    </p:anim>
                                    <p:animEffect transition="in" filter="wipe(down)">
                                      <p:cBhvr>
                                        <p:cTn id="104" dur="400"/>
                                        <p:tgtEl>
                                          <p:spTgt spid="18"/>
                                        </p:tgtEl>
                                      </p:cBhvr>
                                    </p:animEffect>
                                  </p:childTnLst>
                                </p:cTn>
                              </p:par>
                            </p:childTnLst>
                          </p:cTn>
                        </p:par>
                        <p:par>
                          <p:cTn id="105" fill="hold">
                            <p:stCondLst>
                              <p:cond delay="7900"/>
                            </p:stCondLst>
                            <p:childTnLst>
                              <p:par>
                                <p:cTn id="106" presetID="42" presetClass="entr" presetSubtype="0" fill="hold" nodeType="afterEffect">
                                  <p:stCondLst>
                                    <p:cond delay="0"/>
                                  </p:stCondLst>
                                  <p:childTnLst>
                                    <p:set>
                                      <p:cBhvr>
                                        <p:cTn id="107" dur="1" fill="hold">
                                          <p:stCondLst>
                                            <p:cond delay="0"/>
                                          </p:stCondLst>
                                        </p:cTn>
                                        <p:tgtEl>
                                          <p:spTgt spid="10"/>
                                        </p:tgtEl>
                                        <p:attrNameLst>
                                          <p:attrName>style.visibility</p:attrName>
                                        </p:attrNameLst>
                                      </p:cBhvr>
                                      <p:to>
                                        <p:strVal val="visible"/>
                                      </p:to>
                                    </p:set>
                                    <p:animEffect transition="in" filter="fade">
                                      <p:cBhvr>
                                        <p:cTn id="108" dur="500"/>
                                        <p:tgtEl>
                                          <p:spTgt spid="10"/>
                                        </p:tgtEl>
                                      </p:cBhvr>
                                    </p:animEffect>
                                    <p:anim calcmode="lin" valueType="num">
                                      <p:cBhvr>
                                        <p:cTn id="109" dur="500" fill="hold"/>
                                        <p:tgtEl>
                                          <p:spTgt spid="10"/>
                                        </p:tgtEl>
                                        <p:attrNameLst>
                                          <p:attrName>ppt_x</p:attrName>
                                        </p:attrNameLst>
                                      </p:cBhvr>
                                      <p:tavLst>
                                        <p:tav tm="0">
                                          <p:val>
                                            <p:strVal val="#ppt_x"/>
                                          </p:val>
                                        </p:tav>
                                        <p:tav tm="100000">
                                          <p:val>
                                            <p:strVal val="#ppt_x"/>
                                          </p:val>
                                        </p:tav>
                                      </p:tavLst>
                                    </p:anim>
                                    <p:anim calcmode="lin" valueType="num">
                                      <p:cBhvr>
                                        <p:cTn id="110" dur="500" fill="hold"/>
                                        <p:tgtEl>
                                          <p:spTgt spid="10"/>
                                        </p:tgtEl>
                                        <p:attrNameLst>
                                          <p:attrName>ppt_y</p:attrName>
                                        </p:attrNameLst>
                                      </p:cBhvr>
                                      <p:tavLst>
                                        <p:tav tm="0">
                                          <p:val>
                                            <p:strVal val="#ppt_y+.1"/>
                                          </p:val>
                                        </p:tav>
                                        <p:tav tm="100000">
                                          <p:val>
                                            <p:strVal val="#ppt_y"/>
                                          </p:val>
                                        </p:tav>
                                      </p:tavLst>
                                    </p:anim>
                                  </p:childTnLst>
                                </p:cTn>
                              </p:par>
                            </p:childTnLst>
                          </p:cTn>
                        </p:par>
                        <p:par>
                          <p:cTn id="111" fill="hold">
                            <p:stCondLst>
                              <p:cond delay="8400"/>
                            </p:stCondLst>
                            <p:childTnLst>
                              <p:par>
                                <p:cTn id="112" presetID="12" presetClass="entr" presetSubtype="1" fill="hold" nodeType="afterEffect">
                                  <p:stCondLst>
                                    <p:cond delay="0"/>
                                  </p:stCondLst>
                                  <p:childTnLst>
                                    <p:set>
                                      <p:cBhvr>
                                        <p:cTn id="113" dur="1" fill="hold">
                                          <p:stCondLst>
                                            <p:cond delay="0"/>
                                          </p:stCondLst>
                                        </p:cTn>
                                        <p:tgtEl>
                                          <p:spTgt spid="11"/>
                                        </p:tgtEl>
                                        <p:attrNameLst>
                                          <p:attrName>style.visibility</p:attrName>
                                        </p:attrNameLst>
                                      </p:cBhvr>
                                      <p:to>
                                        <p:strVal val="visible"/>
                                      </p:to>
                                    </p:set>
                                    <p:anim calcmode="lin" valueType="num">
                                      <p:cBhvr additive="base">
                                        <p:cTn id="114" dur="400"/>
                                        <p:tgtEl>
                                          <p:spTgt spid="11"/>
                                        </p:tgtEl>
                                        <p:attrNameLst>
                                          <p:attrName>ppt_y</p:attrName>
                                        </p:attrNameLst>
                                      </p:cBhvr>
                                      <p:tavLst>
                                        <p:tav tm="0">
                                          <p:val>
                                            <p:strVal val="#ppt_y-#ppt_h*1.125000"/>
                                          </p:val>
                                        </p:tav>
                                        <p:tav tm="100000">
                                          <p:val>
                                            <p:strVal val="#ppt_y"/>
                                          </p:val>
                                        </p:tav>
                                      </p:tavLst>
                                    </p:anim>
                                    <p:animEffect transition="in" filter="wipe(down)">
                                      <p:cBhvr>
                                        <p:cTn id="115" dur="400"/>
                                        <p:tgtEl>
                                          <p:spTgt spid="11"/>
                                        </p:tgtEl>
                                      </p:cBhvr>
                                    </p:animEffect>
                                  </p:childTnLst>
                                </p:cTn>
                              </p:par>
                            </p:childTnLst>
                          </p:cTn>
                        </p:par>
                        <p:par>
                          <p:cTn id="116" fill="hold">
                            <p:stCondLst>
                              <p:cond delay="8900"/>
                            </p:stCondLst>
                            <p:childTnLst>
                              <p:par>
                                <p:cTn id="117" presetID="31" presetClass="entr" presetSubtype="0" fill="hold" grpId="0" nodeType="afterEffect">
                                  <p:stCondLst>
                                    <p:cond delay="0"/>
                                  </p:stCondLst>
                                  <p:childTnLst>
                                    <p:set>
                                      <p:cBhvr>
                                        <p:cTn id="118" dur="1" fill="hold">
                                          <p:stCondLst>
                                            <p:cond delay="0"/>
                                          </p:stCondLst>
                                        </p:cTn>
                                        <p:tgtEl>
                                          <p:spTgt spid="23"/>
                                        </p:tgtEl>
                                        <p:attrNameLst>
                                          <p:attrName>style.visibility</p:attrName>
                                        </p:attrNameLst>
                                      </p:cBhvr>
                                      <p:to>
                                        <p:strVal val="visible"/>
                                      </p:to>
                                    </p:set>
                                    <p:anim calcmode="lin" valueType="num">
                                      <p:cBhvr>
                                        <p:cTn id="119" dur="500" fill="hold"/>
                                        <p:tgtEl>
                                          <p:spTgt spid="23"/>
                                        </p:tgtEl>
                                        <p:attrNameLst>
                                          <p:attrName>ppt_w</p:attrName>
                                        </p:attrNameLst>
                                      </p:cBhvr>
                                      <p:tavLst>
                                        <p:tav tm="0">
                                          <p:val>
                                            <p:fltVal val="0"/>
                                          </p:val>
                                        </p:tav>
                                        <p:tav tm="100000">
                                          <p:val>
                                            <p:strVal val="#ppt_w"/>
                                          </p:val>
                                        </p:tav>
                                      </p:tavLst>
                                    </p:anim>
                                    <p:anim calcmode="lin" valueType="num">
                                      <p:cBhvr>
                                        <p:cTn id="120" dur="500" fill="hold"/>
                                        <p:tgtEl>
                                          <p:spTgt spid="23"/>
                                        </p:tgtEl>
                                        <p:attrNameLst>
                                          <p:attrName>ppt_h</p:attrName>
                                        </p:attrNameLst>
                                      </p:cBhvr>
                                      <p:tavLst>
                                        <p:tav tm="0">
                                          <p:val>
                                            <p:fltVal val="0"/>
                                          </p:val>
                                        </p:tav>
                                        <p:tav tm="100000">
                                          <p:val>
                                            <p:strVal val="#ppt_h"/>
                                          </p:val>
                                        </p:tav>
                                      </p:tavLst>
                                    </p:anim>
                                    <p:anim calcmode="lin" valueType="num">
                                      <p:cBhvr>
                                        <p:cTn id="121" dur="500" fill="hold"/>
                                        <p:tgtEl>
                                          <p:spTgt spid="23"/>
                                        </p:tgtEl>
                                        <p:attrNameLst>
                                          <p:attrName>style.rotation</p:attrName>
                                        </p:attrNameLst>
                                      </p:cBhvr>
                                      <p:tavLst>
                                        <p:tav tm="0">
                                          <p:val>
                                            <p:fltVal val="90"/>
                                          </p:val>
                                        </p:tav>
                                        <p:tav tm="100000">
                                          <p:val>
                                            <p:fltVal val="0"/>
                                          </p:val>
                                        </p:tav>
                                      </p:tavLst>
                                    </p:anim>
                                    <p:animEffect transition="in" filter="fade">
                                      <p:cBhvr>
                                        <p:cTn id="122" dur="500"/>
                                        <p:tgtEl>
                                          <p:spTgt spid="23"/>
                                        </p:tgtEl>
                                      </p:cBhvr>
                                    </p:animEffect>
                                  </p:childTnLst>
                                </p:cTn>
                              </p:par>
                              <p:par>
                                <p:cTn id="123" presetID="8" presetClass="emph" presetSubtype="0" fill="hold" grpId="1" nodeType="withEffect">
                                  <p:stCondLst>
                                    <p:cond delay="0"/>
                                  </p:stCondLst>
                                  <p:childTnLst>
                                    <p:animRot by="21600000">
                                      <p:cBhvr>
                                        <p:cTn id="124" dur="500" fill="hold"/>
                                        <p:tgtEl>
                                          <p:spTgt spid="23"/>
                                        </p:tgtEl>
                                        <p:attrNameLst>
                                          <p:attrName>r</p:attrName>
                                        </p:attrNameLst>
                                      </p:cBhvr>
                                    </p:animRot>
                                  </p:childTnLst>
                                </p:cTn>
                              </p:par>
                            </p:childTnLst>
                          </p:cTn>
                        </p:par>
                        <p:par>
                          <p:cTn id="125" fill="hold">
                            <p:stCondLst>
                              <p:cond delay="9400"/>
                            </p:stCondLst>
                            <p:childTnLst>
                              <p:par>
                                <p:cTn id="126" presetID="42" presetClass="entr" presetSubtype="0" fill="hold" grpId="0" nodeType="afterEffect">
                                  <p:stCondLst>
                                    <p:cond delay="0"/>
                                  </p:stCondLst>
                                  <p:childTnLst>
                                    <p:set>
                                      <p:cBhvr>
                                        <p:cTn id="127" dur="1" fill="hold">
                                          <p:stCondLst>
                                            <p:cond delay="0"/>
                                          </p:stCondLst>
                                        </p:cTn>
                                        <p:tgtEl>
                                          <p:spTgt spid="22"/>
                                        </p:tgtEl>
                                        <p:attrNameLst>
                                          <p:attrName>style.visibility</p:attrName>
                                        </p:attrNameLst>
                                      </p:cBhvr>
                                      <p:to>
                                        <p:strVal val="visible"/>
                                      </p:to>
                                    </p:set>
                                    <p:animEffect transition="in" filter="fade">
                                      <p:cBhvr>
                                        <p:cTn id="128" dur="400"/>
                                        <p:tgtEl>
                                          <p:spTgt spid="22"/>
                                        </p:tgtEl>
                                      </p:cBhvr>
                                    </p:animEffect>
                                    <p:anim calcmode="lin" valueType="num">
                                      <p:cBhvr>
                                        <p:cTn id="129" dur="400" fill="hold"/>
                                        <p:tgtEl>
                                          <p:spTgt spid="22"/>
                                        </p:tgtEl>
                                        <p:attrNameLst>
                                          <p:attrName>ppt_x</p:attrName>
                                        </p:attrNameLst>
                                      </p:cBhvr>
                                      <p:tavLst>
                                        <p:tav tm="0">
                                          <p:val>
                                            <p:strVal val="#ppt_x"/>
                                          </p:val>
                                        </p:tav>
                                        <p:tav tm="100000">
                                          <p:val>
                                            <p:strVal val="#ppt_x"/>
                                          </p:val>
                                        </p:tav>
                                      </p:tavLst>
                                    </p:anim>
                                    <p:anim calcmode="lin" valueType="num">
                                      <p:cBhvr>
                                        <p:cTn id="130" dur="400" fill="hold"/>
                                        <p:tgtEl>
                                          <p:spTgt spid="22"/>
                                        </p:tgtEl>
                                        <p:attrNameLst>
                                          <p:attrName>ppt_y</p:attrName>
                                        </p:attrNameLst>
                                      </p:cBhvr>
                                      <p:tavLst>
                                        <p:tav tm="0">
                                          <p:val>
                                            <p:strVal val="#ppt_y+.1"/>
                                          </p:val>
                                        </p:tav>
                                        <p:tav tm="100000">
                                          <p:val>
                                            <p:strVal val="#ppt_y"/>
                                          </p:val>
                                        </p:tav>
                                      </p:tavLst>
                                    </p:anim>
                                  </p:childTnLst>
                                </p:cTn>
                              </p:par>
                            </p:childTnLst>
                          </p:cTn>
                        </p:par>
                        <p:par>
                          <p:cTn id="131" fill="hold">
                            <p:stCondLst>
                              <p:cond delay="9900"/>
                            </p:stCondLst>
                            <p:childTnLst>
                              <p:par>
                                <p:cTn id="132" presetID="12" presetClass="entr" presetSubtype="1" fill="hold" grpId="0" nodeType="afterEffect">
                                  <p:stCondLst>
                                    <p:cond delay="0"/>
                                  </p:stCondLst>
                                  <p:childTnLst>
                                    <p:set>
                                      <p:cBhvr>
                                        <p:cTn id="133" dur="1" fill="hold">
                                          <p:stCondLst>
                                            <p:cond delay="0"/>
                                          </p:stCondLst>
                                        </p:cTn>
                                        <p:tgtEl>
                                          <p:spTgt spid="21"/>
                                        </p:tgtEl>
                                        <p:attrNameLst>
                                          <p:attrName>style.visibility</p:attrName>
                                        </p:attrNameLst>
                                      </p:cBhvr>
                                      <p:to>
                                        <p:strVal val="visible"/>
                                      </p:to>
                                    </p:set>
                                    <p:anim calcmode="lin" valueType="num">
                                      <p:cBhvr additive="base">
                                        <p:cTn id="134" dur="400"/>
                                        <p:tgtEl>
                                          <p:spTgt spid="21"/>
                                        </p:tgtEl>
                                        <p:attrNameLst>
                                          <p:attrName>ppt_y</p:attrName>
                                        </p:attrNameLst>
                                      </p:cBhvr>
                                      <p:tavLst>
                                        <p:tav tm="0">
                                          <p:val>
                                            <p:strVal val="#ppt_y-#ppt_h*1.125000"/>
                                          </p:val>
                                        </p:tav>
                                        <p:tav tm="100000">
                                          <p:val>
                                            <p:strVal val="#ppt_y"/>
                                          </p:val>
                                        </p:tav>
                                      </p:tavLst>
                                    </p:anim>
                                    <p:animEffect transition="in" filter="wipe(down)">
                                      <p:cBhvr>
                                        <p:cTn id="135" dur="400"/>
                                        <p:tgtEl>
                                          <p:spTgt spid="21"/>
                                        </p:tgtEl>
                                      </p:cBhvr>
                                    </p:animEffect>
                                  </p:childTnLst>
                                </p:cTn>
                              </p:par>
                            </p:childTnLst>
                          </p:cTn>
                        </p:par>
                        <p:par>
                          <p:cTn id="136" fill="hold">
                            <p:stCondLst>
                              <p:cond delay="10400"/>
                            </p:stCondLst>
                            <p:childTnLst>
                              <p:par>
                                <p:cTn id="137" presetID="42" presetClass="entr" presetSubtype="0" fill="hold" nodeType="afterEffect">
                                  <p:stCondLst>
                                    <p:cond delay="0"/>
                                  </p:stCondLst>
                                  <p:childTnLst>
                                    <p:set>
                                      <p:cBhvr>
                                        <p:cTn id="138" dur="1" fill="hold">
                                          <p:stCondLst>
                                            <p:cond delay="0"/>
                                          </p:stCondLst>
                                        </p:cTn>
                                        <p:tgtEl>
                                          <p:spTgt spid="12"/>
                                        </p:tgtEl>
                                        <p:attrNameLst>
                                          <p:attrName>style.visibility</p:attrName>
                                        </p:attrNameLst>
                                      </p:cBhvr>
                                      <p:to>
                                        <p:strVal val="visible"/>
                                      </p:to>
                                    </p:set>
                                    <p:animEffect transition="in" filter="fade">
                                      <p:cBhvr>
                                        <p:cTn id="139" dur="500"/>
                                        <p:tgtEl>
                                          <p:spTgt spid="12"/>
                                        </p:tgtEl>
                                      </p:cBhvr>
                                    </p:animEffect>
                                    <p:anim calcmode="lin" valueType="num">
                                      <p:cBhvr>
                                        <p:cTn id="140" dur="500" fill="hold"/>
                                        <p:tgtEl>
                                          <p:spTgt spid="12"/>
                                        </p:tgtEl>
                                        <p:attrNameLst>
                                          <p:attrName>ppt_x</p:attrName>
                                        </p:attrNameLst>
                                      </p:cBhvr>
                                      <p:tavLst>
                                        <p:tav tm="0">
                                          <p:val>
                                            <p:strVal val="#ppt_x"/>
                                          </p:val>
                                        </p:tav>
                                        <p:tav tm="100000">
                                          <p:val>
                                            <p:strVal val="#ppt_x"/>
                                          </p:val>
                                        </p:tav>
                                      </p:tavLst>
                                    </p:anim>
                                    <p:anim calcmode="lin" valueType="num">
                                      <p:cBhvr>
                                        <p:cTn id="141" dur="5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13" grpId="0"/>
      <p:bldP spid="14" grpId="0"/>
      <p:bldP spid="14" grpId="1"/>
      <p:bldP spid="15" grpId="0" animBg="1"/>
      <p:bldP spid="16" grpId="0"/>
      <p:bldP spid="17" grpId="0"/>
      <p:bldP spid="17" grpId="1"/>
      <p:bldP spid="18" grpId="0" animBg="1"/>
      <p:bldP spid="19" grpId="0"/>
      <p:bldP spid="20" grpId="0"/>
      <p:bldP spid="20" grpId="1"/>
      <p:bldP spid="21" grpId="0" animBg="1"/>
      <p:bldP spid="22" grpId="0"/>
      <p:bldP spid="23" grpId="0"/>
      <p:bldP spid="23"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0" y="992188"/>
            <a:ext cx="6757988" cy="5489575"/>
          </a:xfrm>
          <a:prstGeom prst="rect">
            <a:avLst/>
          </a:prstGeom>
          <a:noFill/>
          <a:ln w="9525">
            <a:noFill/>
          </a:ln>
        </p:spPr>
      </p:pic>
      <p:sp>
        <p:nvSpPr>
          <p:cNvPr id="5" name="矩形 4"/>
          <p:cNvSpPr/>
          <p:nvPr/>
        </p:nvSpPr>
        <p:spPr>
          <a:xfrm>
            <a:off x="6962775" y="1706563"/>
            <a:ext cx="4679950" cy="830263"/>
          </a:xfrm>
          <a:prstGeom prst="rect">
            <a:avLst/>
          </a:prstGeom>
        </p:spPr>
        <p:txBody>
          <a:bodyPr wrap="square">
            <a:spAutoFit/>
          </a:bodyPr>
          <a:lstStyle/>
          <a:p>
            <a:pPr marL="0" marR="0" lvl="0" indent="0" algn="just"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smtClean="0">
                <a:ln>
                  <a:noFill/>
                </a:ln>
                <a:solidFill>
                  <a:schemeClr val="accent1"/>
                </a:solidFill>
                <a:effectLst/>
                <a:uLnTx/>
                <a:uFillTx/>
                <a:latin typeface="+mj-ea"/>
                <a:ea typeface="+mj-ea"/>
                <a:cs typeface="+mn-cs"/>
              </a:rPr>
              <a:t>某某产品顶级</a:t>
            </a:r>
            <a:r>
              <a:rPr kumimoji="0" lang="zh-CN" altLang="en-US" sz="2400" b="0" i="0" u="none" strike="noStrike" kern="1200" cap="none" spc="0" normalizeH="0" baseline="0" noProof="0" dirty="0">
                <a:ln>
                  <a:noFill/>
                </a:ln>
                <a:solidFill>
                  <a:schemeClr val="accent1"/>
                </a:solidFill>
                <a:effectLst/>
                <a:uLnTx/>
                <a:uFillTx/>
                <a:latin typeface="+mj-ea"/>
                <a:ea typeface="+mj-ea"/>
                <a:cs typeface="+mn-cs"/>
              </a:rPr>
              <a:t>定制，现面对社会限量招募高端</a:t>
            </a:r>
            <a:r>
              <a:rPr kumimoji="0" lang="zh-CN" altLang="en-US" sz="2400" b="0" i="0" u="none" strike="noStrike" kern="1200" cap="none" spc="0" normalizeH="0" baseline="0" noProof="0" dirty="0" smtClean="0">
                <a:ln>
                  <a:noFill/>
                </a:ln>
                <a:solidFill>
                  <a:schemeClr val="accent1"/>
                </a:solidFill>
                <a:effectLst/>
                <a:uLnTx/>
                <a:uFillTx/>
                <a:latin typeface="+mj-ea"/>
                <a:ea typeface="+mj-ea"/>
                <a:cs typeface="+mn-cs"/>
              </a:rPr>
              <a:t>用户。</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6" name="TextBox 5"/>
          <p:cNvSpPr txBox="1"/>
          <p:nvPr/>
        </p:nvSpPr>
        <p:spPr>
          <a:xfrm>
            <a:off x="6962775" y="930275"/>
            <a:ext cx="4476750" cy="6461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smtClean="0">
                <a:ln>
                  <a:noFill/>
                </a:ln>
                <a:solidFill>
                  <a:schemeClr val="tx1"/>
                </a:solidFill>
                <a:effectLst/>
                <a:uLnTx/>
                <a:uFillTx/>
                <a:latin typeface="+mj-ea"/>
                <a:ea typeface="+mj-ea"/>
                <a:cs typeface="+mn-cs"/>
              </a:rPr>
              <a:t>私人定制  尊贵</a:t>
            </a:r>
            <a:r>
              <a:rPr kumimoji="0" lang="zh-CN" altLang="en-US" sz="3600" b="1" i="0" u="none" strike="noStrike" kern="1200" cap="none" spc="0" normalizeH="0" baseline="0" noProof="0" dirty="0">
                <a:ln>
                  <a:noFill/>
                </a:ln>
                <a:solidFill>
                  <a:schemeClr val="tx1"/>
                </a:solidFill>
                <a:effectLst/>
                <a:uLnTx/>
                <a:uFillTx/>
                <a:latin typeface="+mj-ea"/>
                <a:ea typeface="+mj-ea"/>
                <a:cs typeface="+mn-cs"/>
              </a:rPr>
              <a:t>专享 </a:t>
            </a:r>
          </a:p>
        </p:txBody>
      </p:sp>
      <p:sp>
        <p:nvSpPr>
          <p:cNvPr id="7" name="矩形 6"/>
          <p:cNvSpPr/>
          <p:nvPr/>
        </p:nvSpPr>
        <p:spPr>
          <a:xfrm>
            <a:off x="3463925" y="5805488"/>
            <a:ext cx="7961313" cy="461963"/>
          </a:xfrm>
          <a:prstGeom prst="rect">
            <a:avLst/>
          </a:prstGeom>
        </p:spPr>
        <p:txBody>
          <a:bodyPr wrap="square">
            <a:spAutoFit/>
          </a:bodyPr>
          <a:lstStyle/>
          <a:p>
            <a:pPr marL="0" marR="0" lvl="0" indent="0" algn="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smtClean="0">
                <a:ln>
                  <a:noFill/>
                </a:ln>
                <a:solidFill>
                  <a:schemeClr val="bg2"/>
                </a:solidFill>
                <a:effectLst/>
                <a:uLnTx/>
                <a:uFillTx/>
                <a:latin typeface="+mj-ea"/>
                <a:ea typeface="+mj-ea"/>
                <a:cs typeface="+mn-cs"/>
              </a:rPr>
              <a:t>某某产品</a:t>
            </a:r>
            <a:r>
              <a:rPr kumimoji="0" lang="en-US" altLang="zh-CN" sz="2400" b="0" i="0" u="none" strike="noStrike" kern="1200" cap="none" spc="0" normalizeH="0" baseline="0" noProof="0" dirty="0" smtClean="0">
                <a:ln>
                  <a:noFill/>
                </a:ln>
                <a:solidFill>
                  <a:schemeClr val="bg2"/>
                </a:solidFill>
                <a:effectLst/>
                <a:uLnTx/>
                <a:uFillTx/>
                <a:latin typeface="+mj-ea"/>
                <a:ea typeface="+mj-ea"/>
                <a:cs typeface="+mn-cs"/>
              </a:rPr>
              <a:t>——</a:t>
            </a:r>
            <a:r>
              <a:rPr kumimoji="0" lang="zh-CN" altLang="en-US" sz="2400" b="0" i="0" u="none" strike="noStrike" kern="1200" cap="none" spc="0" normalizeH="0" baseline="0" noProof="0" dirty="0" smtClean="0">
                <a:ln>
                  <a:noFill/>
                </a:ln>
                <a:solidFill>
                  <a:schemeClr val="bg2"/>
                </a:solidFill>
                <a:effectLst/>
                <a:uLnTx/>
                <a:uFillTx/>
                <a:latin typeface="+mj-ea"/>
                <a:ea typeface="+mj-ea"/>
                <a:cs typeface="+mn-cs"/>
              </a:rPr>
              <a:t>源于自然，呵护健康，少数人的专享！</a:t>
            </a:r>
            <a:endParaRPr kumimoji="0" lang="zh-CN" altLang="en-US" sz="2400" b="0" i="0" u="none" strike="noStrike" kern="1200" cap="none" spc="0" normalizeH="0" baseline="0" noProof="0" dirty="0">
              <a:ln>
                <a:noFill/>
              </a:ln>
              <a:solidFill>
                <a:schemeClr val="bg2"/>
              </a:solidFill>
              <a:effectLst/>
              <a:uLnTx/>
              <a:uFillTx/>
              <a:latin typeface="+mj-ea"/>
              <a:ea typeface="+mj-ea"/>
              <a:cs typeface="+mn-cs"/>
            </a:endParaRPr>
          </a:p>
        </p:txBody>
      </p:sp>
      <p:sp>
        <p:nvSpPr>
          <p:cNvPr id="8" name="椭圆 7"/>
          <p:cNvSpPr/>
          <p:nvPr/>
        </p:nvSpPr>
        <p:spPr bwMode="auto">
          <a:xfrm>
            <a:off x="6962775" y="3357563"/>
            <a:ext cx="1152525" cy="1150938"/>
          </a:xfrm>
          <a:prstGeom prst="ellipse">
            <a:avLst/>
          </a:prstGeom>
          <a:solidFill>
            <a:schemeClr val="accent2">
              <a:lumMod val="8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椭圆 8"/>
          <p:cNvSpPr/>
          <p:nvPr/>
        </p:nvSpPr>
        <p:spPr>
          <a:xfrm>
            <a:off x="8572500" y="3357563"/>
            <a:ext cx="1152525" cy="1150937"/>
          </a:xfrm>
          <a:prstGeom prst="ellipse">
            <a:avLst/>
          </a:prstGeom>
          <a:solidFill>
            <a:schemeClr val="tx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10" name="椭圆 9"/>
          <p:cNvSpPr/>
          <p:nvPr/>
        </p:nvSpPr>
        <p:spPr bwMode="auto">
          <a:xfrm>
            <a:off x="10210800" y="3357563"/>
            <a:ext cx="1152525" cy="1150938"/>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矩形 10"/>
          <p:cNvSpPr/>
          <p:nvPr/>
        </p:nvSpPr>
        <p:spPr>
          <a:xfrm>
            <a:off x="7081838" y="3517900"/>
            <a:ext cx="914400" cy="830263"/>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smtClean="0">
                <a:ln>
                  <a:noFill/>
                </a:ln>
                <a:solidFill>
                  <a:schemeClr val="accent1"/>
                </a:solidFill>
                <a:effectLst/>
                <a:uLnTx/>
                <a:uFillTx/>
                <a:latin typeface="+mj-ea"/>
                <a:ea typeface="+mj-ea"/>
                <a:cs typeface="+mn-cs"/>
              </a:rPr>
              <a:t>白银会员</a:t>
            </a:r>
            <a:endParaRPr kumimoji="0" lang="zh-CN" altLang="en-US" sz="2400" b="0" i="0" u="none" strike="noStrike" kern="1200" cap="none" spc="0" normalizeH="0" baseline="0" noProof="0" dirty="0">
              <a:ln>
                <a:noFill/>
              </a:ln>
              <a:solidFill>
                <a:schemeClr val="tx1"/>
              </a:solidFill>
              <a:effectLst/>
              <a:uLnTx/>
              <a:uFillTx/>
              <a:latin typeface="+mj-ea"/>
              <a:ea typeface="+mj-ea"/>
              <a:cs typeface="+mn-cs"/>
            </a:endParaRPr>
          </a:p>
        </p:txBody>
      </p:sp>
      <p:sp>
        <p:nvSpPr>
          <p:cNvPr id="12" name="矩形 11"/>
          <p:cNvSpPr/>
          <p:nvPr/>
        </p:nvSpPr>
        <p:spPr>
          <a:xfrm>
            <a:off x="8705850" y="3517900"/>
            <a:ext cx="914400" cy="830263"/>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smtClean="0">
                <a:ln>
                  <a:noFill/>
                </a:ln>
                <a:solidFill>
                  <a:schemeClr val="accent1"/>
                </a:solidFill>
                <a:effectLst/>
                <a:uLnTx/>
                <a:uFillTx/>
                <a:latin typeface="+mj-ea"/>
                <a:ea typeface="+mj-ea"/>
                <a:cs typeface="+mn-cs"/>
              </a:rPr>
              <a:t>黄金会员</a:t>
            </a:r>
            <a:endParaRPr kumimoji="0" lang="zh-CN" altLang="en-US" sz="2400" b="0" i="0" u="none" strike="noStrike" kern="1200" cap="none" spc="0" normalizeH="0" baseline="0" noProof="0" dirty="0">
              <a:ln>
                <a:noFill/>
              </a:ln>
              <a:solidFill>
                <a:schemeClr val="tx1"/>
              </a:solidFill>
              <a:effectLst/>
              <a:uLnTx/>
              <a:uFillTx/>
              <a:latin typeface="+mj-ea"/>
              <a:ea typeface="+mj-ea"/>
              <a:cs typeface="+mn-cs"/>
            </a:endParaRPr>
          </a:p>
        </p:txBody>
      </p:sp>
      <p:sp>
        <p:nvSpPr>
          <p:cNvPr id="13" name="矩形 12"/>
          <p:cNvSpPr/>
          <p:nvPr/>
        </p:nvSpPr>
        <p:spPr>
          <a:xfrm>
            <a:off x="10301288" y="3517900"/>
            <a:ext cx="915988" cy="830263"/>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smtClean="0">
                <a:ln>
                  <a:noFill/>
                </a:ln>
                <a:solidFill>
                  <a:schemeClr val="accent1"/>
                </a:solidFill>
                <a:effectLst/>
                <a:uLnTx/>
                <a:uFillTx/>
                <a:latin typeface="+mj-ea"/>
                <a:ea typeface="+mj-ea"/>
                <a:cs typeface="+mn-cs"/>
              </a:rPr>
              <a:t>钻石会员</a:t>
            </a:r>
            <a:endParaRPr kumimoji="0" lang="zh-CN" altLang="en-US" sz="2400" b="0" i="0" u="none" strike="noStrike" kern="1200" cap="none" spc="0" normalizeH="0" baseline="0" noProof="0" dirty="0">
              <a:ln>
                <a:noFill/>
              </a:ln>
              <a:solidFill>
                <a:schemeClr val="tx1"/>
              </a:solidFill>
              <a:effectLst/>
              <a:uLnTx/>
              <a:uFillTx/>
              <a:latin typeface="+mj-ea"/>
              <a:ea typeface="+mj-ea"/>
              <a:cs typeface="+mn-cs"/>
            </a:endParaRPr>
          </a:p>
        </p:txBody>
      </p:sp>
      <p:sp>
        <p:nvSpPr>
          <p:cNvPr id="14" name="矩形 13"/>
          <p:cNvSpPr/>
          <p:nvPr/>
        </p:nvSpPr>
        <p:spPr>
          <a:xfrm>
            <a:off x="7016750" y="4508500"/>
            <a:ext cx="1198563" cy="461963"/>
          </a:xfrm>
          <a:prstGeom prst="rect">
            <a:avLst/>
          </a:prstGeom>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bg2"/>
                </a:solidFill>
                <a:effectLst/>
                <a:uLnTx/>
                <a:uFillTx/>
                <a:latin typeface="+mj-ea"/>
                <a:ea typeface="+mj-ea"/>
                <a:cs typeface="+mn-cs"/>
              </a:rPr>
              <a:t>4980</a:t>
            </a:r>
            <a:r>
              <a:rPr kumimoji="0" lang="zh-CN" altLang="en-US" sz="1800" b="0" i="0" u="none" strike="noStrike" kern="1200" cap="none" spc="0" normalizeH="0" baseline="0" noProof="0" dirty="0">
                <a:ln>
                  <a:noFill/>
                </a:ln>
                <a:solidFill>
                  <a:schemeClr val="bg2"/>
                </a:solidFill>
                <a:effectLst/>
                <a:uLnTx/>
                <a:uFillTx/>
                <a:latin typeface="+mj-ea"/>
                <a:ea typeface="+mj-ea"/>
                <a:cs typeface="+mn-cs"/>
              </a:rPr>
              <a:t>起</a:t>
            </a:r>
            <a:endParaRPr kumimoji="0" lang="zh-CN" altLang="en-US" sz="2400" b="0" i="0" u="none" strike="noStrike" kern="1200" cap="none" spc="0" normalizeH="0" baseline="0" noProof="0" dirty="0">
              <a:ln>
                <a:noFill/>
              </a:ln>
              <a:solidFill>
                <a:schemeClr val="bg2"/>
              </a:solidFill>
              <a:effectLst/>
              <a:uLnTx/>
              <a:uFillTx/>
              <a:latin typeface="+mj-ea"/>
              <a:ea typeface="+mj-ea"/>
              <a:cs typeface="+mn-cs"/>
            </a:endParaRPr>
          </a:p>
        </p:txBody>
      </p:sp>
      <p:sp>
        <p:nvSpPr>
          <p:cNvPr id="15" name="矩形 14"/>
          <p:cNvSpPr/>
          <p:nvPr/>
        </p:nvSpPr>
        <p:spPr>
          <a:xfrm>
            <a:off x="8574088" y="4508500"/>
            <a:ext cx="1171575" cy="461963"/>
          </a:xfrm>
          <a:prstGeom prst="rect">
            <a:avLst/>
          </a:prstGeom>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chemeClr val="bg2"/>
                </a:solidFill>
                <a:effectLst/>
                <a:uLnTx/>
                <a:uFillTx/>
                <a:latin typeface="+mj-ea"/>
                <a:ea typeface="+mj-ea"/>
                <a:cs typeface="+mn-cs"/>
              </a:rPr>
              <a:t>9888</a:t>
            </a:r>
            <a:r>
              <a:rPr kumimoji="0" lang="zh-CN" altLang="en-US" sz="1800" b="0" i="0" u="none" strike="noStrike" kern="1200" cap="none" spc="0" normalizeH="0" baseline="0" noProof="0" dirty="0" smtClean="0">
                <a:ln>
                  <a:noFill/>
                </a:ln>
                <a:solidFill>
                  <a:schemeClr val="bg2"/>
                </a:solidFill>
                <a:effectLst/>
                <a:uLnTx/>
                <a:uFillTx/>
                <a:latin typeface="+mj-ea"/>
                <a:ea typeface="+mj-ea"/>
                <a:cs typeface="+mn-cs"/>
              </a:rPr>
              <a:t>起</a:t>
            </a:r>
            <a:endParaRPr kumimoji="0" lang="zh-CN" altLang="en-US" sz="2400" b="0" i="0" u="none" strike="noStrike" kern="1200" cap="none" spc="0" normalizeH="0" baseline="0" noProof="0" dirty="0">
              <a:ln>
                <a:noFill/>
              </a:ln>
              <a:solidFill>
                <a:schemeClr val="bg2"/>
              </a:solidFill>
              <a:effectLst/>
              <a:uLnTx/>
              <a:uFillTx/>
              <a:latin typeface="+mj-ea"/>
              <a:ea typeface="+mj-ea"/>
              <a:cs typeface="+mn-cs"/>
            </a:endParaRPr>
          </a:p>
        </p:txBody>
      </p:sp>
      <p:sp>
        <p:nvSpPr>
          <p:cNvPr id="16" name="矩形 15"/>
          <p:cNvSpPr/>
          <p:nvPr/>
        </p:nvSpPr>
        <p:spPr>
          <a:xfrm>
            <a:off x="10079038" y="4508500"/>
            <a:ext cx="1360488" cy="461963"/>
          </a:xfrm>
          <a:prstGeom prst="rect">
            <a:avLst/>
          </a:prstGeom>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chemeClr val="bg2"/>
                </a:solidFill>
                <a:effectLst/>
                <a:uLnTx/>
                <a:uFillTx/>
                <a:latin typeface="+mj-ea"/>
                <a:ea typeface="+mj-ea"/>
                <a:cs typeface="+mn-cs"/>
              </a:rPr>
              <a:t>18800</a:t>
            </a:r>
            <a:r>
              <a:rPr kumimoji="0" lang="zh-CN" altLang="en-US" sz="1800" b="0" i="0" u="none" strike="noStrike" kern="1200" cap="none" spc="0" normalizeH="0" baseline="0" noProof="0" dirty="0" smtClean="0">
                <a:ln>
                  <a:noFill/>
                </a:ln>
                <a:solidFill>
                  <a:schemeClr val="bg2"/>
                </a:solidFill>
                <a:effectLst/>
                <a:uLnTx/>
                <a:uFillTx/>
                <a:latin typeface="+mj-ea"/>
                <a:ea typeface="+mj-ea"/>
                <a:cs typeface="+mn-cs"/>
              </a:rPr>
              <a:t>起</a:t>
            </a:r>
            <a:endParaRPr kumimoji="0" lang="zh-CN" altLang="en-US" sz="2400" b="0" i="0" u="none" strike="noStrike" kern="1200" cap="none" spc="0" normalizeH="0" baseline="0" noProof="0" dirty="0">
              <a:ln>
                <a:noFill/>
              </a:ln>
              <a:solidFill>
                <a:schemeClr val="bg2"/>
              </a:solidFill>
              <a:effectLst/>
              <a:uLnTx/>
              <a:uFillTx/>
              <a:latin typeface="+mj-ea"/>
              <a:ea typeface="+mj-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0-#ppt_w/2"/>
                                          </p:val>
                                        </p:tav>
                                        <p:tav tm="100000">
                                          <p:val>
                                            <p:strVal val="#ppt_x"/>
                                          </p:val>
                                        </p:tav>
                                      </p:tavLst>
                                    </p:anim>
                                    <p:anim calcmode="lin" valueType="num">
                                      <p:cBhvr additive="base">
                                        <p:cTn id="8" dur="10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by="(-#ppt_w*2)" calcmode="lin" valueType="num">
                                      <p:cBhvr rctx="PPT">
                                        <p:cTn id="12" dur="500" autoRev="1" fill="hold">
                                          <p:stCondLst>
                                            <p:cond delay="0"/>
                                          </p:stCondLst>
                                        </p:cTn>
                                        <p:tgtEl>
                                          <p:spTgt spid="6"/>
                                        </p:tgtEl>
                                        <p:attrNameLst>
                                          <p:attrName>ppt_w</p:attrName>
                                        </p:attrNameLst>
                                      </p:cBhvr>
                                    </p:anim>
                                    <p:anim by="(#ppt_w*0.50)" calcmode="lin" valueType="num">
                                      <p:cBhvr>
                                        <p:cTn id="13" dur="500" decel="50000" autoRev="1" fill="hold">
                                          <p:stCondLst>
                                            <p:cond delay="0"/>
                                          </p:stCondLst>
                                        </p:cTn>
                                        <p:tgtEl>
                                          <p:spTgt spid="6"/>
                                        </p:tgtEl>
                                        <p:attrNameLst>
                                          <p:attrName>ppt_x</p:attrName>
                                        </p:attrNameLst>
                                      </p:cBhvr>
                                    </p:anim>
                                    <p:anim from="(-#ppt_h/2)" to="(#ppt_y)" calcmode="lin" valueType="num">
                                      <p:cBhvr>
                                        <p:cTn id="14" dur="1000" fill="hold">
                                          <p:stCondLst>
                                            <p:cond delay="0"/>
                                          </p:stCondLst>
                                        </p:cTn>
                                        <p:tgtEl>
                                          <p:spTgt spid="6"/>
                                        </p:tgtEl>
                                        <p:attrNameLst>
                                          <p:attrName>ppt_y</p:attrName>
                                        </p:attrNameLst>
                                      </p:cBhvr>
                                    </p:anim>
                                    <p:animRot by="21600000">
                                      <p:cBhvr>
                                        <p:cTn id="15" dur="1000" fill="hold">
                                          <p:stCondLst>
                                            <p:cond delay="0"/>
                                          </p:stCondLst>
                                        </p:cTn>
                                        <p:tgtEl>
                                          <p:spTgt spid="6"/>
                                        </p:tgtEl>
                                        <p:attrNameLst>
                                          <p:attrName>r</p:attrName>
                                        </p:attrNameLst>
                                      </p:cBhvr>
                                    </p:animRot>
                                  </p:childTnLst>
                                </p:cTn>
                              </p:par>
                            </p:childTnLst>
                          </p:cTn>
                        </p:par>
                        <p:par>
                          <p:cTn id="16" fill="hold">
                            <p:stCondLst>
                              <p:cond delay="3000"/>
                            </p:stCondLst>
                            <p:childTnLst>
                              <p:par>
                                <p:cTn id="17" presetID="22" presetClass="entr" presetSubtype="1"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up)">
                                      <p:cBhvr>
                                        <p:cTn id="19" dur="500"/>
                                        <p:tgtEl>
                                          <p:spTgt spid="5"/>
                                        </p:tgtEl>
                                      </p:cBhvr>
                                    </p:animEffect>
                                  </p:childTnLst>
                                </p:cTn>
                              </p:par>
                            </p:childTnLst>
                          </p:cTn>
                        </p:par>
                        <p:par>
                          <p:cTn id="20" fill="hold">
                            <p:stCondLst>
                              <p:cond delay="3500"/>
                            </p:stCondLst>
                            <p:childTnLst>
                              <p:par>
                                <p:cTn id="21" presetID="5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Scale>
                                      <p:cBhvr>
                                        <p:cTn id="23"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8"/>
                                        </p:tgtEl>
                                        <p:attrNameLst>
                                          <p:attrName>ppt_x</p:attrName>
                                          <p:attrName>ppt_y</p:attrName>
                                        </p:attrNameLst>
                                      </p:cBhvr>
                                    </p:animMotion>
                                    <p:animEffect transition="in" filter="fade">
                                      <p:cBhvr>
                                        <p:cTn id="25" dur="1000"/>
                                        <p:tgtEl>
                                          <p:spTgt spid="8"/>
                                        </p:tgtEl>
                                      </p:cBhvr>
                                    </p:animEffect>
                                  </p:childTnLst>
                                </p:cTn>
                              </p:par>
                              <p:par>
                                <p:cTn id="26" presetID="52" presetClass="entr" presetSubtype="0" fill="hold" grpId="0" nodeType="withEffect">
                                  <p:stCondLst>
                                    <p:cond delay="100"/>
                                  </p:stCondLst>
                                  <p:childTnLst>
                                    <p:set>
                                      <p:cBhvr>
                                        <p:cTn id="27" dur="1" fill="hold">
                                          <p:stCondLst>
                                            <p:cond delay="0"/>
                                          </p:stCondLst>
                                        </p:cTn>
                                        <p:tgtEl>
                                          <p:spTgt spid="9"/>
                                        </p:tgtEl>
                                        <p:attrNameLst>
                                          <p:attrName>style.visibility</p:attrName>
                                        </p:attrNameLst>
                                      </p:cBhvr>
                                      <p:to>
                                        <p:strVal val="visible"/>
                                      </p:to>
                                    </p:set>
                                    <p:animScale>
                                      <p:cBhvr>
                                        <p:cTn id="28"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9"/>
                                        </p:tgtEl>
                                        <p:attrNameLst>
                                          <p:attrName>ppt_x</p:attrName>
                                          <p:attrName>ppt_y</p:attrName>
                                        </p:attrNameLst>
                                      </p:cBhvr>
                                    </p:animMotion>
                                    <p:animEffect transition="in" filter="fade">
                                      <p:cBhvr>
                                        <p:cTn id="30" dur="1000"/>
                                        <p:tgtEl>
                                          <p:spTgt spid="9"/>
                                        </p:tgtEl>
                                      </p:cBhvr>
                                    </p:animEffect>
                                  </p:childTnLst>
                                </p:cTn>
                              </p:par>
                              <p:par>
                                <p:cTn id="31" presetID="52" presetClass="entr" presetSubtype="0" fill="hold" grpId="0" nodeType="withEffect">
                                  <p:stCondLst>
                                    <p:cond delay="200"/>
                                  </p:stCondLst>
                                  <p:childTnLst>
                                    <p:set>
                                      <p:cBhvr>
                                        <p:cTn id="32" dur="1" fill="hold">
                                          <p:stCondLst>
                                            <p:cond delay="0"/>
                                          </p:stCondLst>
                                        </p:cTn>
                                        <p:tgtEl>
                                          <p:spTgt spid="10"/>
                                        </p:tgtEl>
                                        <p:attrNameLst>
                                          <p:attrName>style.visibility</p:attrName>
                                        </p:attrNameLst>
                                      </p:cBhvr>
                                      <p:to>
                                        <p:strVal val="visible"/>
                                      </p:to>
                                    </p:set>
                                    <p:animScale>
                                      <p:cBhvr>
                                        <p:cTn id="33"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10"/>
                                        </p:tgtEl>
                                        <p:attrNameLst>
                                          <p:attrName>ppt_x</p:attrName>
                                          <p:attrName>ppt_y</p:attrName>
                                        </p:attrNameLst>
                                      </p:cBhvr>
                                    </p:animMotion>
                                    <p:animEffect transition="in" filter="fade">
                                      <p:cBhvr>
                                        <p:cTn id="35" dur="1000"/>
                                        <p:tgtEl>
                                          <p:spTgt spid="10"/>
                                        </p:tgtEl>
                                      </p:cBhvr>
                                    </p:animEffect>
                                  </p:childTnLst>
                                </p:cTn>
                              </p:par>
                            </p:childTnLst>
                          </p:cTn>
                        </p:par>
                        <p:par>
                          <p:cTn id="36" fill="hold">
                            <p:stCondLst>
                              <p:cond delay="4500"/>
                            </p:stCondLst>
                            <p:childTnLst>
                              <p:par>
                                <p:cTn id="37" presetID="3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 calcmode="lin" valueType="num">
                                      <p:cBhvr>
                                        <p:cTn id="41" dur="500" fill="hold"/>
                                        <p:tgtEl>
                                          <p:spTgt spid="11"/>
                                        </p:tgtEl>
                                        <p:attrNameLst>
                                          <p:attrName>style.rotation</p:attrName>
                                        </p:attrNameLst>
                                      </p:cBhvr>
                                      <p:tavLst>
                                        <p:tav tm="0">
                                          <p:val>
                                            <p:fltVal val="90"/>
                                          </p:val>
                                        </p:tav>
                                        <p:tav tm="100000">
                                          <p:val>
                                            <p:fltVal val="0"/>
                                          </p:val>
                                        </p:tav>
                                      </p:tavLst>
                                    </p:anim>
                                    <p:animEffect transition="in" filter="fade">
                                      <p:cBhvr>
                                        <p:cTn id="42" dur="500"/>
                                        <p:tgtEl>
                                          <p:spTgt spid="11"/>
                                        </p:tgtEl>
                                      </p:cBhvr>
                                    </p:animEffect>
                                  </p:childTnLst>
                                </p:cTn>
                              </p:par>
                              <p:par>
                                <p:cTn id="43" presetID="8" presetClass="emph" presetSubtype="0" fill="hold" grpId="1" nodeType="withEffect">
                                  <p:stCondLst>
                                    <p:cond delay="0"/>
                                  </p:stCondLst>
                                  <p:childTnLst>
                                    <p:animRot by="21600000">
                                      <p:cBhvr>
                                        <p:cTn id="44" dur="500" fill="hold"/>
                                        <p:tgtEl>
                                          <p:spTgt spid="11"/>
                                        </p:tgtEl>
                                        <p:attrNameLst>
                                          <p:attrName>r</p:attrName>
                                        </p:attrNameLst>
                                      </p:cBhvr>
                                    </p:animRot>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up)">
                                      <p:cBhvr>
                                        <p:cTn id="48" dur="500"/>
                                        <p:tgtEl>
                                          <p:spTgt spid="14"/>
                                        </p:tgtEl>
                                      </p:cBhvr>
                                    </p:animEffect>
                                  </p:childTnLst>
                                </p:cTn>
                              </p:par>
                            </p:childTnLst>
                          </p:cTn>
                        </p:par>
                        <p:par>
                          <p:cTn id="49" fill="hold">
                            <p:stCondLst>
                              <p:cond delay="5500"/>
                            </p:stCondLst>
                            <p:childTnLst>
                              <p:par>
                                <p:cTn id="50" presetID="31" presetClass="entr" presetSubtype="0"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p:cTn id="52" dur="500" fill="hold"/>
                                        <p:tgtEl>
                                          <p:spTgt spid="12"/>
                                        </p:tgtEl>
                                        <p:attrNameLst>
                                          <p:attrName>ppt_w</p:attrName>
                                        </p:attrNameLst>
                                      </p:cBhvr>
                                      <p:tavLst>
                                        <p:tav tm="0">
                                          <p:val>
                                            <p:fltVal val="0"/>
                                          </p:val>
                                        </p:tav>
                                        <p:tav tm="100000">
                                          <p:val>
                                            <p:strVal val="#ppt_w"/>
                                          </p:val>
                                        </p:tav>
                                      </p:tavLst>
                                    </p:anim>
                                    <p:anim calcmode="lin" valueType="num">
                                      <p:cBhvr>
                                        <p:cTn id="53" dur="500" fill="hold"/>
                                        <p:tgtEl>
                                          <p:spTgt spid="12"/>
                                        </p:tgtEl>
                                        <p:attrNameLst>
                                          <p:attrName>ppt_h</p:attrName>
                                        </p:attrNameLst>
                                      </p:cBhvr>
                                      <p:tavLst>
                                        <p:tav tm="0">
                                          <p:val>
                                            <p:fltVal val="0"/>
                                          </p:val>
                                        </p:tav>
                                        <p:tav tm="100000">
                                          <p:val>
                                            <p:strVal val="#ppt_h"/>
                                          </p:val>
                                        </p:tav>
                                      </p:tavLst>
                                    </p:anim>
                                    <p:anim calcmode="lin" valueType="num">
                                      <p:cBhvr>
                                        <p:cTn id="54" dur="500" fill="hold"/>
                                        <p:tgtEl>
                                          <p:spTgt spid="12"/>
                                        </p:tgtEl>
                                        <p:attrNameLst>
                                          <p:attrName>style.rotation</p:attrName>
                                        </p:attrNameLst>
                                      </p:cBhvr>
                                      <p:tavLst>
                                        <p:tav tm="0">
                                          <p:val>
                                            <p:fltVal val="90"/>
                                          </p:val>
                                        </p:tav>
                                        <p:tav tm="100000">
                                          <p:val>
                                            <p:fltVal val="0"/>
                                          </p:val>
                                        </p:tav>
                                      </p:tavLst>
                                    </p:anim>
                                    <p:animEffect transition="in" filter="fade">
                                      <p:cBhvr>
                                        <p:cTn id="55" dur="500"/>
                                        <p:tgtEl>
                                          <p:spTgt spid="12"/>
                                        </p:tgtEl>
                                      </p:cBhvr>
                                    </p:animEffect>
                                  </p:childTnLst>
                                </p:cTn>
                              </p:par>
                              <p:par>
                                <p:cTn id="56" presetID="8" presetClass="emph" presetSubtype="0" fill="hold" grpId="1" nodeType="withEffect">
                                  <p:stCondLst>
                                    <p:cond delay="0"/>
                                  </p:stCondLst>
                                  <p:childTnLst>
                                    <p:animRot by="21600000">
                                      <p:cBhvr>
                                        <p:cTn id="57" dur="500" fill="hold"/>
                                        <p:tgtEl>
                                          <p:spTgt spid="12"/>
                                        </p:tgtEl>
                                        <p:attrNameLst>
                                          <p:attrName>r</p:attrName>
                                        </p:attrNameLst>
                                      </p:cBhvr>
                                    </p:animRot>
                                  </p:childTnLst>
                                </p:cTn>
                              </p:par>
                            </p:childTnLst>
                          </p:cTn>
                        </p:par>
                        <p:par>
                          <p:cTn id="58" fill="hold">
                            <p:stCondLst>
                              <p:cond delay="6000"/>
                            </p:stCondLst>
                            <p:childTnLst>
                              <p:par>
                                <p:cTn id="59" presetID="2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500"/>
                                        <p:tgtEl>
                                          <p:spTgt spid="15"/>
                                        </p:tgtEl>
                                      </p:cBhvr>
                                    </p:animEffect>
                                  </p:childTnLst>
                                </p:cTn>
                              </p:par>
                            </p:childTnLst>
                          </p:cTn>
                        </p:par>
                        <p:par>
                          <p:cTn id="62" fill="hold">
                            <p:stCondLst>
                              <p:cond delay="6500"/>
                            </p:stCondLst>
                            <p:childTnLst>
                              <p:par>
                                <p:cTn id="63" presetID="31"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 calcmode="lin" valueType="num">
                                      <p:cBhvr>
                                        <p:cTn id="67" dur="500" fill="hold"/>
                                        <p:tgtEl>
                                          <p:spTgt spid="13"/>
                                        </p:tgtEl>
                                        <p:attrNameLst>
                                          <p:attrName>style.rotation</p:attrName>
                                        </p:attrNameLst>
                                      </p:cBhvr>
                                      <p:tavLst>
                                        <p:tav tm="0">
                                          <p:val>
                                            <p:fltVal val="90"/>
                                          </p:val>
                                        </p:tav>
                                        <p:tav tm="100000">
                                          <p:val>
                                            <p:fltVal val="0"/>
                                          </p:val>
                                        </p:tav>
                                      </p:tavLst>
                                    </p:anim>
                                    <p:animEffect transition="in" filter="fade">
                                      <p:cBhvr>
                                        <p:cTn id="68" dur="500"/>
                                        <p:tgtEl>
                                          <p:spTgt spid="13"/>
                                        </p:tgtEl>
                                      </p:cBhvr>
                                    </p:animEffect>
                                  </p:childTnLst>
                                </p:cTn>
                              </p:par>
                              <p:par>
                                <p:cTn id="69" presetID="8" presetClass="emph" presetSubtype="0" fill="hold" grpId="1" nodeType="withEffect">
                                  <p:stCondLst>
                                    <p:cond delay="0"/>
                                  </p:stCondLst>
                                  <p:childTnLst>
                                    <p:animRot by="21600000">
                                      <p:cBhvr>
                                        <p:cTn id="70" dur="500" fill="hold"/>
                                        <p:tgtEl>
                                          <p:spTgt spid="13"/>
                                        </p:tgtEl>
                                        <p:attrNameLst>
                                          <p:attrName>r</p:attrName>
                                        </p:attrNameLst>
                                      </p:cBhvr>
                                    </p:animRot>
                                  </p:childTnLst>
                                </p:cTn>
                              </p:par>
                            </p:childTnLst>
                          </p:cTn>
                        </p:par>
                        <p:par>
                          <p:cTn id="71" fill="hold">
                            <p:stCondLst>
                              <p:cond delay="7000"/>
                            </p:stCondLst>
                            <p:childTnLst>
                              <p:par>
                                <p:cTn id="72" presetID="22" presetClass="entr" presetSubtype="1" fill="hold" grpId="0" nodeType="after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wipe(up)">
                                      <p:cBhvr>
                                        <p:cTn id="74" dur="500"/>
                                        <p:tgtEl>
                                          <p:spTgt spid="16"/>
                                        </p:tgtEl>
                                      </p:cBhvr>
                                    </p:animEffect>
                                  </p:childTnLst>
                                </p:cTn>
                              </p:par>
                            </p:childTnLst>
                          </p:cTn>
                        </p:par>
                        <p:par>
                          <p:cTn id="75" fill="hold">
                            <p:stCondLst>
                              <p:cond delay="7500"/>
                            </p:stCondLst>
                            <p:childTnLst>
                              <p:par>
                                <p:cTn id="76" presetID="41" presetClass="entr" presetSubtype="0" fill="hold" grpId="0" nodeType="afterEffect">
                                  <p:stCondLst>
                                    <p:cond delay="0"/>
                                  </p:stCondLst>
                                  <p:iterate type="lt">
                                    <p:tmPct val="10000"/>
                                  </p:iterate>
                                  <p:childTnLst>
                                    <p:set>
                                      <p:cBhvr>
                                        <p:cTn id="77" dur="1" fill="hold">
                                          <p:stCondLst>
                                            <p:cond delay="0"/>
                                          </p:stCondLst>
                                        </p:cTn>
                                        <p:tgtEl>
                                          <p:spTgt spid="7"/>
                                        </p:tgtEl>
                                        <p:attrNameLst>
                                          <p:attrName>style.visibility</p:attrName>
                                        </p:attrNameLst>
                                      </p:cBhvr>
                                      <p:to>
                                        <p:strVal val="visible"/>
                                      </p:to>
                                    </p:set>
                                    <p:anim calcmode="lin" valueType="num">
                                      <p:cBhvr>
                                        <p:cTn id="78"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79" dur="500" fill="hold"/>
                                        <p:tgtEl>
                                          <p:spTgt spid="7"/>
                                        </p:tgtEl>
                                        <p:attrNameLst>
                                          <p:attrName>ppt_y</p:attrName>
                                        </p:attrNameLst>
                                      </p:cBhvr>
                                      <p:tavLst>
                                        <p:tav tm="0">
                                          <p:val>
                                            <p:strVal val="#ppt_y"/>
                                          </p:val>
                                        </p:tav>
                                        <p:tav tm="100000">
                                          <p:val>
                                            <p:strVal val="#ppt_y"/>
                                          </p:val>
                                        </p:tav>
                                      </p:tavLst>
                                    </p:anim>
                                    <p:anim calcmode="lin" valueType="num">
                                      <p:cBhvr>
                                        <p:cTn id="80"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81"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82"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0" grpId="0" animBg="1"/>
      <p:bldP spid="11" grpId="0"/>
      <p:bldP spid="11" grpId="1"/>
      <p:bldP spid="12" grpId="0"/>
      <p:bldP spid="12" grpId="1"/>
      <p:bldP spid="13" grpId="0"/>
      <p:bldP spid="13" grpId="1"/>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7250113" y="2192338"/>
            <a:ext cx="3384550" cy="461963"/>
          </a:xfrm>
          <a:prstGeom prst="rect">
            <a:avLst/>
          </a:prstGeom>
        </p:spPr>
        <p:txBody>
          <a:bodyPr wrap="square">
            <a:spAutoFit/>
          </a:bodyPr>
          <a:lstStyle/>
          <a:p>
            <a:pPr marL="0" marR="0" lvl="0" indent="0" algn="just"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smtClean="0">
                <a:ln>
                  <a:noFill/>
                </a:ln>
                <a:solidFill>
                  <a:schemeClr val="accent1"/>
                </a:solidFill>
                <a:effectLst/>
                <a:uLnTx/>
                <a:uFillTx/>
                <a:latin typeface="+mj-ea"/>
                <a:ea typeface="+mj-ea"/>
                <a:cs typeface="+mn-cs"/>
              </a:rPr>
              <a:t>他</a:t>
            </a:r>
            <a:r>
              <a:rPr kumimoji="0" lang="zh-CN" altLang="en-US" sz="2400" b="0" i="0" u="none" strike="noStrike" kern="1200" cap="none" spc="0" normalizeH="0" baseline="0" noProof="0" dirty="0">
                <a:ln>
                  <a:noFill/>
                </a:ln>
                <a:solidFill>
                  <a:schemeClr val="accent1"/>
                </a:solidFill>
                <a:effectLst/>
                <a:uLnTx/>
                <a:uFillTx/>
                <a:latin typeface="+mj-ea"/>
                <a:ea typeface="+mj-ea"/>
                <a:cs typeface="+mn-cs"/>
              </a:rPr>
              <a:t>是最好的“孝顺品”</a:t>
            </a:r>
          </a:p>
        </p:txBody>
      </p:sp>
      <p:sp>
        <p:nvSpPr>
          <p:cNvPr id="5" name="矩形 4"/>
          <p:cNvSpPr/>
          <p:nvPr/>
        </p:nvSpPr>
        <p:spPr>
          <a:xfrm>
            <a:off x="7372350" y="1825625"/>
            <a:ext cx="1206500" cy="400050"/>
          </a:xfrm>
          <a:prstGeom prst="rect">
            <a:avLst/>
          </a:prstGeom>
          <a:solidFill>
            <a:schemeClr val="accent4"/>
          </a:solidFill>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送父母</a:t>
            </a:r>
          </a:p>
        </p:txBody>
      </p:sp>
      <p:sp>
        <p:nvSpPr>
          <p:cNvPr id="6" name="矩形 5"/>
          <p:cNvSpPr/>
          <p:nvPr/>
        </p:nvSpPr>
        <p:spPr>
          <a:xfrm>
            <a:off x="7250113" y="3290888"/>
            <a:ext cx="3384550" cy="461963"/>
          </a:xfrm>
          <a:prstGeom prst="rect">
            <a:avLst/>
          </a:prstGeom>
        </p:spPr>
        <p:txBody>
          <a:bodyPr wrap="square">
            <a:spAutoFit/>
          </a:bodyPr>
          <a:lstStyle/>
          <a:p>
            <a:pPr marL="0" marR="0" lvl="0" indent="0" algn="just"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1"/>
                </a:solidFill>
                <a:effectLst/>
                <a:uLnTx/>
                <a:uFillTx/>
                <a:latin typeface="+mj-ea"/>
                <a:ea typeface="+mj-ea"/>
                <a:cs typeface="+mn-cs"/>
              </a:rPr>
              <a:t>他是最时尚的情谊</a:t>
            </a:r>
          </a:p>
        </p:txBody>
      </p:sp>
      <p:sp>
        <p:nvSpPr>
          <p:cNvPr id="7" name="矩形 6"/>
          <p:cNvSpPr/>
          <p:nvPr/>
        </p:nvSpPr>
        <p:spPr>
          <a:xfrm>
            <a:off x="7372350" y="2924175"/>
            <a:ext cx="1206500" cy="400050"/>
          </a:xfrm>
          <a:prstGeom prst="rect">
            <a:avLst/>
          </a:prstGeom>
          <a:solidFill>
            <a:schemeClr val="bg1"/>
          </a:solidFill>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送朋友</a:t>
            </a:r>
            <a:endParaRPr kumimoji="0" lang="zh-CN" altLang="en-US" sz="2000" b="1" i="0" u="none" strike="noStrike" kern="1200" cap="none" spc="0" normalizeH="0" baseline="0" noProof="0" dirty="0">
              <a:ln>
                <a:noFill/>
              </a:ln>
              <a:solidFill>
                <a:schemeClr val="accent2"/>
              </a:solidFill>
              <a:effectLst/>
              <a:uLnTx/>
              <a:uFillTx/>
              <a:latin typeface="+mj-ea"/>
              <a:ea typeface="+mj-ea"/>
              <a:cs typeface="+mn-cs"/>
            </a:endParaRPr>
          </a:p>
        </p:txBody>
      </p:sp>
      <p:sp>
        <p:nvSpPr>
          <p:cNvPr id="8" name="矩形 7"/>
          <p:cNvSpPr/>
          <p:nvPr/>
        </p:nvSpPr>
        <p:spPr>
          <a:xfrm>
            <a:off x="7250113" y="4376738"/>
            <a:ext cx="3384550" cy="461963"/>
          </a:xfrm>
          <a:prstGeom prst="rect">
            <a:avLst/>
          </a:prstGeom>
        </p:spPr>
        <p:txBody>
          <a:bodyPr wrap="square">
            <a:spAutoFit/>
          </a:bodyPr>
          <a:lstStyle/>
          <a:p>
            <a:pPr marL="0" marR="0" lvl="0" indent="0" algn="just"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0" i="0" u="none" strike="noStrike" kern="1200" cap="none" spc="0" normalizeH="0" baseline="0" noProof="0" dirty="0">
                <a:ln>
                  <a:noFill/>
                </a:ln>
                <a:solidFill>
                  <a:schemeClr val="accent1"/>
                </a:solidFill>
                <a:effectLst/>
                <a:uLnTx/>
                <a:uFillTx/>
                <a:latin typeface="+mj-ea"/>
                <a:ea typeface="+mj-ea"/>
                <a:cs typeface="+mn-cs"/>
              </a:rPr>
              <a:t>他是最珍贵的礼品</a:t>
            </a:r>
          </a:p>
        </p:txBody>
      </p:sp>
      <p:sp>
        <p:nvSpPr>
          <p:cNvPr id="9" name="矩形 8"/>
          <p:cNvSpPr/>
          <p:nvPr/>
        </p:nvSpPr>
        <p:spPr>
          <a:xfrm>
            <a:off x="7372350" y="4008438"/>
            <a:ext cx="1206500" cy="400050"/>
          </a:xfrm>
          <a:prstGeom prst="rect">
            <a:avLst/>
          </a:prstGeom>
          <a:solidFill>
            <a:schemeClr val="tx2"/>
          </a:solidFill>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送领</a:t>
            </a:r>
            <a:r>
              <a:rPr kumimoji="0" lang="zh-CN" altLang="en-US" sz="2000" b="1" i="0" u="none" strike="noStrike" kern="1200" cap="none" spc="0" normalizeH="0" baseline="0" noProof="0" dirty="0">
                <a:ln>
                  <a:noFill/>
                </a:ln>
                <a:solidFill>
                  <a:schemeClr val="accent2"/>
                </a:solidFill>
                <a:effectLst/>
                <a:uLnTx/>
                <a:uFillTx/>
                <a:latin typeface="+mj-ea"/>
                <a:ea typeface="+mj-ea"/>
                <a:cs typeface="+mn-cs"/>
              </a:rPr>
              <a:t>导</a:t>
            </a:r>
          </a:p>
        </p:txBody>
      </p:sp>
      <p:sp>
        <p:nvSpPr>
          <p:cNvPr id="10" name="矩形 9"/>
          <p:cNvSpPr/>
          <p:nvPr/>
        </p:nvSpPr>
        <p:spPr>
          <a:xfrm>
            <a:off x="7250113" y="5475288"/>
            <a:ext cx="3384550" cy="400050"/>
          </a:xfrm>
          <a:prstGeom prst="rect">
            <a:avLst/>
          </a:prstGeom>
        </p:spPr>
        <p:txBody>
          <a:bodyPr wrap="square">
            <a:spAutoFit/>
          </a:bodyPr>
          <a:lstStyle/>
          <a:p>
            <a:pPr marL="0" marR="0" lvl="0" indent="0" algn="just"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1"/>
                </a:solidFill>
                <a:effectLst/>
                <a:uLnTx/>
                <a:uFillTx/>
                <a:latin typeface="+mj-ea"/>
                <a:ea typeface="+mj-ea"/>
                <a:cs typeface="+mn-cs"/>
              </a:rPr>
              <a:t>他是最给力的健康品</a:t>
            </a:r>
          </a:p>
        </p:txBody>
      </p:sp>
      <p:sp>
        <p:nvSpPr>
          <p:cNvPr id="11" name="矩形 10"/>
          <p:cNvSpPr/>
          <p:nvPr/>
        </p:nvSpPr>
        <p:spPr>
          <a:xfrm>
            <a:off x="7372350" y="5106988"/>
            <a:ext cx="1206500" cy="400050"/>
          </a:xfrm>
          <a:prstGeom prst="rect">
            <a:avLst/>
          </a:prstGeom>
          <a:solidFill>
            <a:schemeClr val="bg2"/>
          </a:solidFill>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送自己</a:t>
            </a:r>
            <a:endParaRPr kumimoji="0" lang="zh-CN" altLang="en-US" sz="20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2" name="Freeform 23"/>
          <p:cNvSpPr>
            <a:spLocks noEditPoints="1"/>
          </p:cNvSpPr>
          <p:nvPr/>
        </p:nvSpPr>
        <p:spPr>
          <a:xfrm>
            <a:off x="1139825" y="1054100"/>
            <a:ext cx="4114800" cy="1211263"/>
          </a:xfrm>
          <a:custGeom>
            <a:avLst/>
            <a:gdLst/>
            <a:ahLst/>
            <a:cxnLst>
              <a:cxn ang="0">
                <a:pos x="1825390" y="267198"/>
              </a:cxn>
              <a:cxn ang="0">
                <a:pos x="1451727" y="549853"/>
              </a:cxn>
              <a:cxn ang="0">
                <a:pos x="1934352" y="561446"/>
              </a:cxn>
              <a:cxn ang="0">
                <a:pos x="2020201" y="341726"/>
              </a:cxn>
              <a:cxn ang="0">
                <a:pos x="2386159" y="341726"/>
              </a:cxn>
              <a:cxn ang="0">
                <a:pos x="2403219" y="561446"/>
              </a:cxn>
              <a:cxn ang="0">
                <a:pos x="2167134" y="578008"/>
              </a:cxn>
              <a:cxn ang="0">
                <a:pos x="1384038" y="549853"/>
              </a:cxn>
              <a:cxn ang="0">
                <a:pos x="1816585" y="671306"/>
              </a:cxn>
              <a:cxn ang="0">
                <a:pos x="1841349" y="840237"/>
              </a:cxn>
              <a:cxn ang="0">
                <a:pos x="1788519" y="482501"/>
              </a:cxn>
              <a:cxn ang="0">
                <a:pos x="1341114" y="105996"/>
              </a:cxn>
              <a:cxn ang="0">
                <a:pos x="1144102" y="114277"/>
              </a:cxn>
              <a:cxn ang="0">
                <a:pos x="1307545" y="50238"/>
              </a:cxn>
              <a:cxn ang="0">
                <a:pos x="1101" y="603955"/>
              </a:cxn>
              <a:cxn ang="0">
                <a:pos x="321383" y="610028"/>
              </a:cxn>
              <a:cxn ang="0">
                <a:pos x="419339" y="399140"/>
              </a:cxn>
              <a:cxn ang="0">
                <a:pos x="1099526" y="336205"/>
              </a:cxn>
              <a:cxn ang="0">
                <a:pos x="342845" y="730377"/>
              </a:cxn>
              <a:cxn ang="0">
                <a:pos x="21462" y="924702"/>
              </a:cxn>
              <a:cxn ang="0">
                <a:pos x="3073500" y="1112955"/>
              </a:cxn>
              <a:cxn ang="0">
                <a:pos x="3801015" y="273822"/>
              </a:cxn>
              <a:cxn ang="0">
                <a:pos x="3414144" y="462627"/>
              </a:cxn>
              <a:cxn ang="0">
                <a:pos x="3463673" y="860111"/>
              </a:cxn>
              <a:cxn ang="0">
                <a:pos x="3719018" y="521698"/>
              </a:cxn>
              <a:cxn ang="0">
                <a:pos x="3983168" y="449930"/>
              </a:cxn>
              <a:cxn ang="0">
                <a:pos x="4007382" y="708294"/>
              </a:cxn>
              <a:cxn ang="0">
                <a:pos x="3581990" y="927463"/>
              </a:cxn>
              <a:cxn ang="0">
                <a:pos x="3695355" y="663025"/>
              </a:cxn>
              <a:cxn ang="0">
                <a:pos x="3782854" y="622725"/>
              </a:cxn>
              <a:cxn ang="0">
                <a:pos x="3793861" y="558134"/>
              </a:cxn>
              <a:cxn ang="0">
                <a:pos x="3851093" y="764605"/>
              </a:cxn>
              <a:cxn ang="0">
                <a:pos x="4011234" y="928567"/>
              </a:cxn>
              <a:cxn ang="0">
                <a:pos x="2695985" y="348351"/>
              </a:cxn>
              <a:cxn ang="0">
                <a:pos x="2617291" y="876673"/>
              </a:cxn>
              <a:cxn ang="0">
                <a:pos x="2669570" y="606163"/>
              </a:cxn>
              <a:cxn ang="0">
                <a:pos x="2760372" y="364360"/>
              </a:cxn>
              <a:cxn ang="0">
                <a:pos x="2803297" y="920286"/>
              </a:cxn>
              <a:cxn ang="0">
                <a:pos x="2598580" y="987637"/>
              </a:cxn>
              <a:cxn ang="0">
                <a:pos x="2762023" y="793312"/>
              </a:cxn>
              <a:cxn ang="0">
                <a:pos x="2785136" y="654744"/>
              </a:cxn>
              <a:cxn ang="0">
                <a:pos x="2962337" y="446617"/>
              </a:cxn>
              <a:cxn ang="0">
                <a:pos x="3097164" y="376506"/>
              </a:cxn>
              <a:cxn ang="0">
                <a:pos x="3148343" y="576904"/>
              </a:cxn>
              <a:cxn ang="0">
                <a:pos x="2980497" y="756876"/>
              </a:cxn>
              <a:cxn ang="0">
                <a:pos x="2893548" y="856799"/>
              </a:cxn>
              <a:cxn ang="0">
                <a:pos x="3015167" y="546540"/>
              </a:cxn>
              <a:cxn ang="0">
                <a:pos x="3025623" y="484158"/>
              </a:cxn>
              <a:cxn ang="0">
                <a:pos x="1085218" y="773990"/>
              </a:cxn>
              <a:cxn ang="0">
                <a:pos x="1218394" y="768469"/>
              </a:cxn>
              <a:cxn ang="0">
                <a:pos x="664228" y="402453"/>
              </a:cxn>
              <a:cxn ang="0">
                <a:pos x="618552" y="175003"/>
              </a:cxn>
              <a:cxn ang="0">
                <a:pos x="952593" y="310258"/>
              </a:cxn>
              <a:cxn ang="0">
                <a:pos x="820517" y="556478"/>
              </a:cxn>
              <a:cxn ang="0">
                <a:pos x="423191" y="663577"/>
              </a:cxn>
            </a:cxnLst>
            <a:rect l="0" t="0" r="0" b="0"/>
            <a:pathLst>
              <a:path w="7479" h="2193">
                <a:moveTo>
                  <a:pt x="613" y="432"/>
                </a:moveTo>
                <a:lnTo>
                  <a:pt x="633" y="312"/>
                </a:lnTo>
                <a:lnTo>
                  <a:pt x="850" y="312"/>
                </a:lnTo>
                <a:lnTo>
                  <a:pt x="830" y="432"/>
                </a:lnTo>
                <a:lnTo>
                  <a:pt x="613" y="432"/>
                </a:lnTo>
                <a:close/>
                <a:moveTo>
                  <a:pt x="3297" y="604"/>
                </a:moveTo>
                <a:lnTo>
                  <a:pt x="3317" y="484"/>
                </a:lnTo>
                <a:lnTo>
                  <a:pt x="3533" y="484"/>
                </a:lnTo>
                <a:lnTo>
                  <a:pt x="3513" y="604"/>
                </a:lnTo>
                <a:lnTo>
                  <a:pt x="3297" y="604"/>
                </a:lnTo>
                <a:close/>
                <a:moveTo>
                  <a:pt x="2679" y="111"/>
                </a:moveTo>
                <a:cubicBezTo>
                  <a:pt x="2713" y="111"/>
                  <a:pt x="2747" y="111"/>
                  <a:pt x="2781" y="111"/>
                </a:cubicBezTo>
                <a:cubicBezTo>
                  <a:pt x="2796" y="111"/>
                  <a:pt x="2792" y="111"/>
                  <a:pt x="2790" y="126"/>
                </a:cubicBezTo>
                <a:cubicBezTo>
                  <a:pt x="2739" y="416"/>
                  <a:pt x="2689" y="706"/>
                  <a:pt x="2638" y="996"/>
                </a:cubicBezTo>
                <a:cubicBezTo>
                  <a:pt x="2635" y="1013"/>
                  <a:pt x="2632" y="1030"/>
                  <a:pt x="2630" y="1047"/>
                </a:cubicBezTo>
                <a:cubicBezTo>
                  <a:pt x="2615" y="1233"/>
                  <a:pt x="2669" y="1313"/>
                  <a:pt x="2729" y="1345"/>
                </a:cubicBezTo>
                <a:cubicBezTo>
                  <a:pt x="2932" y="1473"/>
                  <a:pt x="3033" y="1073"/>
                  <a:pt x="3249" y="1055"/>
                </a:cubicBezTo>
                <a:cubicBezTo>
                  <a:pt x="3342" y="1052"/>
                  <a:pt x="3409" y="1108"/>
                  <a:pt x="3479" y="1167"/>
                </a:cubicBezTo>
                <a:cubicBezTo>
                  <a:pt x="3562" y="1234"/>
                  <a:pt x="3625" y="1206"/>
                  <a:pt x="3669" y="1179"/>
                </a:cubicBezTo>
                <a:cubicBezTo>
                  <a:pt x="3736" y="1136"/>
                  <a:pt x="3790" y="1072"/>
                  <a:pt x="3828" y="1017"/>
                </a:cubicBezTo>
                <a:lnTo>
                  <a:pt x="3515" y="1017"/>
                </a:lnTo>
                <a:lnTo>
                  <a:pt x="3534" y="901"/>
                </a:lnTo>
                <a:lnTo>
                  <a:pt x="3891" y="901"/>
                </a:lnTo>
                <a:cubicBezTo>
                  <a:pt x="3909" y="851"/>
                  <a:pt x="3921" y="805"/>
                  <a:pt x="3928" y="764"/>
                </a:cubicBezTo>
                <a:cubicBezTo>
                  <a:pt x="3929" y="757"/>
                  <a:pt x="3931" y="747"/>
                  <a:pt x="3933" y="734"/>
                </a:cubicBezTo>
                <a:lnTo>
                  <a:pt x="3562" y="734"/>
                </a:lnTo>
                <a:lnTo>
                  <a:pt x="3581" y="619"/>
                </a:lnTo>
                <a:lnTo>
                  <a:pt x="3671" y="619"/>
                </a:lnTo>
                <a:lnTo>
                  <a:pt x="3693" y="489"/>
                </a:lnTo>
                <a:lnTo>
                  <a:pt x="3808" y="489"/>
                </a:lnTo>
                <a:lnTo>
                  <a:pt x="3786" y="619"/>
                </a:lnTo>
                <a:lnTo>
                  <a:pt x="4221" y="619"/>
                </a:lnTo>
                <a:lnTo>
                  <a:pt x="4243" y="489"/>
                </a:lnTo>
                <a:lnTo>
                  <a:pt x="4358" y="489"/>
                </a:lnTo>
                <a:lnTo>
                  <a:pt x="4336" y="619"/>
                </a:lnTo>
                <a:lnTo>
                  <a:pt x="4432" y="619"/>
                </a:lnTo>
                <a:lnTo>
                  <a:pt x="4414" y="734"/>
                </a:lnTo>
                <a:lnTo>
                  <a:pt x="4043" y="734"/>
                </a:lnTo>
                <a:cubicBezTo>
                  <a:pt x="4041" y="744"/>
                  <a:pt x="4040" y="749"/>
                  <a:pt x="4040" y="750"/>
                </a:cubicBezTo>
                <a:cubicBezTo>
                  <a:pt x="4032" y="834"/>
                  <a:pt x="4030" y="884"/>
                  <a:pt x="4031" y="901"/>
                </a:cubicBezTo>
                <a:lnTo>
                  <a:pt x="4386" y="901"/>
                </a:lnTo>
                <a:lnTo>
                  <a:pt x="4367" y="1017"/>
                </a:lnTo>
                <a:lnTo>
                  <a:pt x="4052" y="1017"/>
                </a:lnTo>
                <a:cubicBezTo>
                  <a:pt x="4080" y="1086"/>
                  <a:pt x="4121" y="1140"/>
                  <a:pt x="4175" y="1180"/>
                </a:cubicBezTo>
                <a:cubicBezTo>
                  <a:pt x="4210" y="1206"/>
                  <a:pt x="4261" y="1231"/>
                  <a:pt x="4329" y="1255"/>
                </a:cubicBezTo>
                <a:lnTo>
                  <a:pt x="4309" y="1376"/>
                </a:lnTo>
                <a:cubicBezTo>
                  <a:pt x="4229" y="1348"/>
                  <a:pt x="4174" y="1325"/>
                  <a:pt x="4143" y="1308"/>
                </a:cubicBezTo>
                <a:cubicBezTo>
                  <a:pt x="4076" y="1271"/>
                  <a:pt x="4025" y="1224"/>
                  <a:pt x="3990" y="1167"/>
                </a:cubicBezTo>
                <a:cubicBezTo>
                  <a:pt x="3973" y="1140"/>
                  <a:pt x="3956" y="1100"/>
                  <a:pt x="3938" y="1047"/>
                </a:cubicBezTo>
                <a:cubicBezTo>
                  <a:pt x="3901" y="1100"/>
                  <a:pt x="3865" y="1150"/>
                  <a:pt x="3842" y="1175"/>
                </a:cubicBezTo>
                <a:cubicBezTo>
                  <a:pt x="3784" y="1238"/>
                  <a:pt x="3761" y="1280"/>
                  <a:pt x="3682" y="1317"/>
                </a:cubicBezTo>
                <a:cubicBezTo>
                  <a:pt x="3536" y="1384"/>
                  <a:pt x="3432" y="1288"/>
                  <a:pt x="3316" y="1198"/>
                </a:cubicBezTo>
                <a:cubicBezTo>
                  <a:pt x="3220" y="1140"/>
                  <a:pt x="3009" y="1342"/>
                  <a:pt x="2898" y="1383"/>
                </a:cubicBezTo>
                <a:cubicBezTo>
                  <a:pt x="2779" y="1426"/>
                  <a:pt x="2652" y="1439"/>
                  <a:pt x="2570" y="1336"/>
                </a:cubicBezTo>
                <a:cubicBezTo>
                  <a:pt x="2526" y="1289"/>
                  <a:pt x="2483" y="1191"/>
                  <a:pt x="2506" y="1049"/>
                </a:cubicBezTo>
                <a:cubicBezTo>
                  <a:pt x="2508" y="1031"/>
                  <a:pt x="2511" y="1013"/>
                  <a:pt x="2515" y="996"/>
                </a:cubicBezTo>
                <a:cubicBezTo>
                  <a:pt x="2566" y="705"/>
                  <a:pt x="2617" y="414"/>
                  <a:pt x="2668" y="123"/>
                </a:cubicBezTo>
                <a:cubicBezTo>
                  <a:pt x="2670" y="112"/>
                  <a:pt x="2667" y="111"/>
                  <a:pt x="2679" y="111"/>
                </a:cubicBezTo>
                <a:close/>
                <a:moveTo>
                  <a:pt x="3139" y="1540"/>
                </a:moveTo>
                <a:lnTo>
                  <a:pt x="3157" y="1428"/>
                </a:lnTo>
                <a:cubicBezTo>
                  <a:pt x="3215" y="1418"/>
                  <a:pt x="3249" y="1384"/>
                  <a:pt x="3259" y="1328"/>
                </a:cubicBezTo>
                <a:lnTo>
                  <a:pt x="3278" y="1209"/>
                </a:lnTo>
                <a:cubicBezTo>
                  <a:pt x="3287" y="1210"/>
                  <a:pt x="3295" y="1212"/>
                  <a:pt x="3301" y="1216"/>
                </a:cubicBezTo>
                <a:cubicBezTo>
                  <a:pt x="3343" y="1240"/>
                  <a:pt x="3349" y="1273"/>
                  <a:pt x="3373" y="1309"/>
                </a:cubicBezTo>
                <a:cubicBezTo>
                  <a:pt x="3378" y="1315"/>
                  <a:pt x="3373" y="1330"/>
                  <a:pt x="3371" y="1338"/>
                </a:cubicBezTo>
                <a:cubicBezTo>
                  <a:pt x="3362" y="1396"/>
                  <a:pt x="3389" y="1425"/>
                  <a:pt x="3453" y="1425"/>
                </a:cubicBezTo>
                <a:lnTo>
                  <a:pt x="4304" y="1425"/>
                </a:lnTo>
                <a:lnTo>
                  <a:pt x="4285" y="1540"/>
                </a:lnTo>
                <a:lnTo>
                  <a:pt x="3446" y="1540"/>
                </a:lnTo>
                <a:cubicBezTo>
                  <a:pt x="3405" y="1540"/>
                  <a:pt x="3371" y="1534"/>
                  <a:pt x="3346" y="1522"/>
                </a:cubicBezTo>
                <a:cubicBezTo>
                  <a:pt x="3328" y="1514"/>
                  <a:pt x="3310" y="1500"/>
                  <a:pt x="3291" y="1479"/>
                </a:cubicBezTo>
                <a:cubicBezTo>
                  <a:pt x="3264" y="1500"/>
                  <a:pt x="3241" y="1515"/>
                  <a:pt x="3221" y="1524"/>
                </a:cubicBezTo>
                <a:cubicBezTo>
                  <a:pt x="3199" y="1533"/>
                  <a:pt x="3171" y="1538"/>
                  <a:pt x="3139" y="1540"/>
                </a:cubicBezTo>
                <a:close/>
                <a:moveTo>
                  <a:pt x="3307" y="1038"/>
                </a:moveTo>
                <a:lnTo>
                  <a:pt x="3325" y="928"/>
                </a:lnTo>
                <a:cubicBezTo>
                  <a:pt x="3331" y="892"/>
                  <a:pt x="3316" y="874"/>
                  <a:pt x="3279" y="874"/>
                </a:cubicBezTo>
                <a:lnTo>
                  <a:pt x="3250" y="874"/>
                </a:lnTo>
                <a:lnTo>
                  <a:pt x="3269" y="758"/>
                </a:lnTo>
                <a:lnTo>
                  <a:pt x="3330" y="758"/>
                </a:lnTo>
                <a:cubicBezTo>
                  <a:pt x="3377" y="758"/>
                  <a:pt x="3409" y="768"/>
                  <a:pt x="3427" y="786"/>
                </a:cubicBezTo>
                <a:cubicBezTo>
                  <a:pt x="3448" y="807"/>
                  <a:pt x="3454" y="843"/>
                  <a:pt x="3445" y="895"/>
                </a:cubicBezTo>
                <a:lnTo>
                  <a:pt x="3416" y="1070"/>
                </a:lnTo>
                <a:cubicBezTo>
                  <a:pt x="3382" y="1053"/>
                  <a:pt x="3346" y="1042"/>
                  <a:pt x="3307" y="1038"/>
                </a:cubicBezTo>
                <a:close/>
                <a:moveTo>
                  <a:pt x="2437" y="192"/>
                </a:moveTo>
                <a:cubicBezTo>
                  <a:pt x="2430" y="215"/>
                  <a:pt x="2400" y="293"/>
                  <a:pt x="2359" y="310"/>
                </a:cubicBezTo>
                <a:cubicBezTo>
                  <a:pt x="2346" y="315"/>
                  <a:pt x="2330" y="323"/>
                  <a:pt x="2317" y="323"/>
                </a:cubicBezTo>
                <a:cubicBezTo>
                  <a:pt x="2308" y="321"/>
                  <a:pt x="2299" y="319"/>
                  <a:pt x="2290" y="318"/>
                </a:cubicBezTo>
                <a:cubicBezTo>
                  <a:pt x="2280" y="322"/>
                  <a:pt x="2276" y="343"/>
                  <a:pt x="2260" y="350"/>
                </a:cubicBezTo>
                <a:cubicBezTo>
                  <a:pt x="2233" y="362"/>
                  <a:pt x="2197" y="364"/>
                  <a:pt x="2171" y="356"/>
                </a:cubicBezTo>
                <a:cubicBezTo>
                  <a:pt x="2120" y="341"/>
                  <a:pt x="2094" y="290"/>
                  <a:pt x="2125" y="248"/>
                </a:cubicBezTo>
                <a:cubicBezTo>
                  <a:pt x="2110" y="236"/>
                  <a:pt x="2088" y="232"/>
                  <a:pt x="2079" y="207"/>
                </a:cubicBezTo>
                <a:cubicBezTo>
                  <a:pt x="2053" y="131"/>
                  <a:pt x="2147" y="9"/>
                  <a:pt x="2236" y="33"/>
                </a:cubicBezTo>
                <a:cubicBezTo>
                  <a:pt x="2294" y="49"/>
                  <a:pt x="2308" y="123"/>
                  <a:pt x="2281" y="160"/>
                </a:cubicBezTo>
                <a:cubicBezTo>
                  <a:pt x="2259" y="193"/>
                  <a:pt x="2207" y="176"/>
                  <a:pt x="2207" y="141"/>
                </a:cubicBezTo>
                <a:cubicBezTo>
                  <a:pt x="2206" y="141"/>
                  <a:pt x="2205" y="141"/>
                  <a:pt x="2204" y="140"/>
                </a:cubicBezTo>
                <a:cubicBezTo>
                  <a:pt x="2193" y="152"/>
                  <a:pt x="2191" y="171"/>
                  <a:pt x="2198" y="184"/>
                </a:cubicBezTo>
                <a:cubicBezTo>
                  <a:pt x="2201" y="188"/>
                  <a:pt x="2204" y="192"/>
                  <a:pt x="2207" y="196"/>
                </a:cubicBezTo>
                <a:cubicBezTo>
                  <a:pt x="2264" y="218"/>
                  <a:pt x="2334" y="142"/>
                  <a:pt x="2376" y="91"/>
                </a:cubicBezTo>
                <a:cubicBezTo>
                  <a:pt x="2427" y="27"/>
                  <a:pt x="2462" y="14"/>
                  <a:pt x="2518" y="3"/>
                </a:cubicBezTo>
                <a:cubicBezTo>
                  <a:pt x="2543" y="0"/>
                  <a:pt x="2542" y="13"/>
                  <a:pt x="2526" y="24"/>
                </a:cubicBezTo>
                <a:cubicBezTo>
                  <a:pt x="2466" y="69"/>
                  <a:pt x="2453" y="112"/>
                  <a:pt x="2437" y="192"/>
                </a:cubicBezTo>
                <a:close/>
                <a:moveTo>
                  <a:pt x="442" y="1472"/>
                </a:moveTo>
                <a:cubicBezTo>
                  <a:pt x="352" y="1484"/>
                  <a:pt x="242" y="1464"/>
                  <a:pt x="168" y="1411"/>
                </a:cubicBezTo>
                <a:cubicBezTo>
                  <a:pt x="56" y="1321"/>
                  <a:pt x="13" y="1185"/>
                  <a:pt x="0" y="1095"/>
                </a:cubicBezTo>
                <a:cubicBezTo>
                  <a:pt x="0" y="1092"/>
                  <a:pt x="0" y="1092"/>
                  <a:pt x="2" y="1094"/>
                </a:cubicBezTo>
                <a:cubicBezTo>
                  <a:pt x="82" y="1165"/>
                  <a:pt x="137" y="1140"/>
                  <a:pt x="182" y="1094"/>
                </a:cubicBezTo>
                <a:cubicBezTo>
                  <a:pt x="183" y="1093"/>
                  <a:pt x="184" y="1092"/>
                  <a:pt x="184" y="1095"/>
                </a:cubicBezTo>
                <a:cubicBezTo>
                  <a:pt x="178" y="1281"/>
                  <a:pt x="226" y="1366"/>
                  <a:pt x="336" y="1384"/>
                </a:cubicBezTo>
                <a:cubicBezTo>
                  <a:pt x="370" y="1390"/>
                  <a:pt x="425" y="1390"/>
                  <a:pt x="456" y="1380"/>
                </a:cubicBezTo>
                <a:cubicBezTo>
                  <a:pt x="486" y="1366"/>
                  <a:pt x="507" y="1347"/>
                  <a:pt x="519" y="1330"/>
                </a:cubicBezTo>
                <a:cubicBezTo>
                  <a:pt x="525" y="1316"/>
                  <a:pt x="532" y="1301"/>
                  <a:pt x="539" y="1285"/>
                </a:cubicBezTo>
                <a:cubicBezTo>
                  <a:pt x="557" y="1226"/>
                  <a:pt x="571" y="1164"/>
                  <a:pt x="584" y="1105"/>
                </a:cubicBezTo>
                <a:lnTo>
                  <a:pt x="642" y="756"/>
                </a:lnTo>
                <a:cubicBezTo>
                  <a:pt x="648" y="720"/>
                  <a:pt x="632" y="702"/>
                  <a:pt x="595" y="702"/>
                </a:cubicBezTo>
                <a:lnTo>
                  <a:pt x="566" y="702"/>
                </a:lnTo>
                <a:lnTo>
                  <a:pt x="586" y="586"/>
                </a:lnTo>
                <a:lnTo>
                  <a:pt x="646" y="586"/>
                </a:lnTo>
                <a:cubicBezTo>
                  <a:pt x="693" y="586"/>
                  <a:pt x="726" y="596"/>
                  <a:pt x="744" y="614"/>
                </a:cubicBezTo>
                <a:cubicBezTo>
                  <a:pt x="764" y="635"/>
                  <a:pt x="770" y="671"/>
                  <a:pt x="762" y="723"/>
                </a:cubicBezTo>
                <a:lnTo>
                  <a:pt x="688" y="1166"/>
                </a:lnTo>
                <a:cubicBezTo>
                  <a:pt x="678" y="1224"/>
                  <a:pt x="705" y="1253"/>
                  <a:pt x="769" y="1253"/>
                </a:cubicBezTo>
                <a:lnTo>
                  <a:pt x="1448" y="1253"/>
                </a:lnTo>
                <a:cubicBezTo>
                  <a:pt x="1457" y="1251"/>
                  <a:pt x="1561" y="1249"/>
                  <a:pt x="1657" y="1251"/>
                </a:cubicBezTo>
                <a:cubicBezTo>
                  <a:pt x="1745" y="1253"/>
                  <a:pt x="1788" y="1252"/>
                  <a:pt x="1803" y="1161"/>
                </a:cubicBezTo>
                <a:lnTo>
                  <a:pt x="1895" y="609"/>
                </a:lnTo>
                <a:lnTo>
                  <a:pt x="1998" y="609"/>
                </a:lnTo>
                <a:lnTo>
                  <a:pt x="1897" y="1214"/>
                </a:lnTo>
                <a:cubicBezTo>
                  <a:pt x="1870" y="1375"/>
                  <a:pt x="1806" y="1365"/>
                  <a:pt x="1656" y="1367"/>
                </a:cubicBezTo>
                <a:cubicBezTo>
                  <a:pt x="1552" y="1369"/>
                  <a:pt x="1450" y="1367"/>
                  <a:pt x="1428" y="1368"/>
                </a:cubicBezTo>
                <a:lnTo>
                  <a:pt x="1428" y="1368"/>
                </a:lnTo>
                <a:lnTo>
                  <a:pt x="763" y="1368"/>
                </a:lnTo>
                <a:cubicBezTo>
                  <a:pt x="721" y="1368"/>
                  <a:pt x="687" y="1362"/>
                  <a:pt x="662" y="1350"/>
                </a:cubicBezTo>
                <a:cubicBezTo>
                  <a:pt x="649" y="1344"/>
                  <a:pt x="636" y="1335"/>
                  <a:pt x="623" y="1323"/>
                </a:cubicBezTo>
                <a:cubicBezTo>
                  <a:pt x="618" y="1336"/>
                  <a:pt x="613" y="1348"/>
                  <a:pt x="608" y="1358"/>
                </a:cubicBezTo>
                <a:cubicBezTo>
                  <a:pt x="592" y="1393"/>
                  <a:pt x="568" y="1420"/>
                  <a:pt x="534" y="1440"/>
                </a:cubicBezTo>
                <a:cubicBezTo>
                  <a:pt x="514" y="1452"/>
                  <a:pt x="464" y="1470"/>
                  <a:pt x="442" y="1472"/>
                </a:cubicBezTo>
                <a:close/>
                <a:moveTo>
                  <a:pt x="5568" y="2043"/>
                </a:moveTo>
                <a:cubicBezTo>
                  <a:pt x="4753" y="1985"/>
                  <a:pt x="4287" y="1796"/>
                  <a:pt x="3748" y="1699"/>
                </a:cubicBezTo>
                <a:cubicBezTo>
                  <a:pt x="3354" y="1611"/>
                  <a:pt x="2578" y="1420"/>
                  <a:pt x="1842" y="1448"/>
                </a:cubicBezTo>
                <a:cubicBezTo>
                  <a:pt x="1327" y="1465"/>
                  <a:pt x="481" y="1534"/>
                  <a:pt x="39" y="1675"/>
                </a:cubicBezTo>
                <a:cubicBezTo>
                  <a:pt x="37" y="1676"/>
                  <a:pt x="38" y="1676"/>
                  <a:pt x="40" y="1677"/>
                </a:cubicBezTo>
                <a:cubicBezTo>
                  <a:pt x="249" y="1775"/>
                  <a:pt x="220" y="2061"/>
                  <a:pt x="98" y="2186"/>
                </a:cubicBezTo>
                <a:cubicBezTo>
                  <a:pt x="91" y="2193"/>
                  <a:pt x="90" y="2193"/>
                  <a:pt x="100" y="2189"/>
                </a:cubicBezTo>
                <a:cubicBezTo>
                  <a:pt x="724" y="1926"/>
                  <a:pt x="1685" y="1701"/>
                  <a:pt x="2246" y="1700"/>
                </a:cubicBezTo>
                <a:cubicBezTo>
                  <a:pt x="2795" y="1686"/>
                  <a:pt x="3692" y="1846"/>
                  <a:pt x="4176" y="1927"/>
                </a:cubicBezTo>
                <a:cubicBezTo>
                  <a:pt x="4796" y="2042"/>
                  <a:pt x="5318" y="2079"/>
                  <a:pt x="5568" y="2043"/>
                </a:cubicBezTo>
                <a:close/>
                <a:moveTo>
                  <a:pt x="5585" y="2016"/>
                </a:moveTo>
                <a:cubicBezTo>
                  <a:pt x="5736" y="1917"/>
                  <a:pt x="5855" y="1826"/>
                  <a:pt x="5937" y="1582"/>
                </a:cubicBezTo>
                <a:lnTo>
                  <a:pt x="6066" y="810"/>
                </a:lnTo>
                <a:cubicBezTo>
                  <a:pt x="6076" y="747"/>
                  <a:pt x="6093" y="701"/>
                  <a:pt x="6117" y="671"/>
                </a:cubicBezTo>
                <a:cubicBezTo>
                  <a:pt x="6167" y="610"/>
                  <a:pt x="6237" y="579"/>
                  <a:pt x="6327" y="579"/>
                </a:cubicBezTo>
                <a:lnTo>
                  <a:pt x="6748" y="579"/>
                </a:lnTo>
                <a:lnTo>
                  <a:pt x="6762" y="496"/>
                </a:lnTo>
                <a:lnTo>
                  <a:pt x="6907" y="496"/>
                </a:lnTo>
                <a:lnTo>
                  <a:pt x="6893" y="579"/>
                </a:lnTo>
                <a:lnTo>
                  <a:pt x="7479" y="579"/>
                </a:lnTo>
                <a:lnTo>
                  <a:pt x="7455" y="723"/>
                </a:lnTo>
                <a:lnTo>
                  <a:pt x="6361" y="723"/>
                </a:lnTo>
                <a:cubicBezTo>
                  <a:pt x="6310" y="723"/>
                  <a:pt x="6278" y="727"/>
                  <a:pt x="6263" y="736"/>
                </a:cubicBezTo>
                <a:cubicBezTo>
                  <a:pt x="6247" y="745"/>
                  <a:pt x="6234" y="757"/>
                  <a:pt x="6226" y="770"/>
                </a:cubicBezTo>
                <a:cubicBezTo>
                  <a:pt x="6217" y="784"/>
                  <a:pt x="6210" y="806"/>
                  <a:pt x="6204" y="838"/>
                </a:cubicBezTo>
                <a:lnTo>
                  <a:pt x="6082" y="1573"/>
                </a:lnTo>
                <a:cubicBezTo>
                  <a:pt x="6064" y="1675"/>
                  <a:pt x="5958" y="1856"/>
                  <a:pt x="5892" y="1909"/>
                </a:cubicBezTo>
                <a:cubicBezTo>
                  <a:pt x="5823" y="1963"/>
                  <a:pt x="5692" y="2028"/>
                  <a:pt x="5585" y="2016"/>
                </a:cubicBezTo>
                <a:close/>
                <a:moveTo>
                  <a:pt x="6126" y="1826"/>
                </a:moveTo>
                <a:lnTo>
                  <a:pt x="6150" y="1680"/>
                </a:lnTo>
                <a:cubicBezTo>
                  <a:pt x="6190" y="1675"/>
                  <a:pt x="6221" y="1662"/>
                  <a:pt x="6245" y="1642"/>
                </a:cubicBezTo>
                <a:cubicBezTo>
                  <a:pt x="6266" y="1624"/>
                  <a:pt x="6282" y="1596"/>
                  <a:pt x="6294" y="1558"/>
                </a:cubicBezTo>
                <a:lnTo>
                  <a:pt x="6451" y="1558"/>
                </a:lnTo>
                <a:cubicBezTo>
                  <a:pt x="6426" y="1649"/>
                  <a:pt x="6386" y="1716"/>
                  <a:pt x="6330" y="1759"/>
                </a:cubicBezTo>
                <a:cubicBezTo>
                  <a:pt x="6278" y="1800"/>
                  <a:pt x="6210" y="1822"/>
                  <a:pt x="6126" y="1826"/>
                </a:cubicBezTo>
                <a:close/>
                <a:moveTo>
                  <a:pt x="6249" y="1128"/>
                </a:moveTo>
                <a:lnTo>
                  <a:pt x="6269" y="1011"/>
                </a:lnTo>
                <a:lnTo>
                  <a:pt x="6747" y="1011"/>
                </a:lnTo>
                <a:lnTo>
                  <a:pt x="6758" y="945"/>
                </a:lnTo>
                <a:lnTo>
                  <a:pt x="6280" y="945"/>
                </a:lnTo>
                <a:lnTo>
                  <a:pt x="6302" y="815"/>
                </a:lnTo>
                <a:lnTo>
                  <a:pt x="6780" y="815"/>
                </a:lnTo>
                <a:lnTo>
                  <a:pt x="6790" y="754"/>
                </a:lnTo>
                <a:lnTo>
                  <a:pt x="6937" y="754"/>
                </a:lnTo>
                <a:lnTo>
                  <a:pt x="6926" y="815"/>
                </a:lnTo>
                <a:lnTo>
                  <a:pt x="7238" y="815"/>
                </a:lnTo>
                <a:cubicBezTo>
                  <a:pt x="7341" y="815"/>
                  <a:pt x="7384" y="868"/>
                  <a:pt x="7367" y="973"/>
                </a:cubicBezTo>
                <a:lnTo>
                  <a:pt x="7361" y="1011"/>
                </a:lnTo>
                <a:lnTo>
                  <a:pt x="7406" y="1011"/>
                </a:lnTo>
                <a:lnTo>
                  <a:pt x="7387" y="1128"/>
                </a:lnTo>
                <a:lnTo>
                  <a:pt x="7341" y="1128"/>
                </a:lnTo>
                <a:lnTo>
                  <a:pt x="7333" y="1176"/>
                </a:lnTo>
                <a:cubicBezTo>
                  <a:pt x="7325" y="1221"/>
                  <a:pt x="7308" y="1257"/>
                  <a:pt x="7282" y="1283"/>
                </a:cubicBezTo>
                <a:cubicBezTo>
                  <a:pt x="7251" y="1313"/>
                  <a:pt x="7218" y="1328"/>
                  <a:pt x="7181" y="1328"/>
                </a:cubicBezTo>
                <a:lnTo>
                  <a:pt x="6841" y="1328"/>
                </a:lnTo>
                <a:lnTo>
                  <a:pt x="6796" y="1595"/>
                </a:lnTo>
                <a:cubicBezTo>
                  <a:pt x="6780" y="1692"/>
                  <a:pt x="6756" y="1754"/>
                  <a:pt x="6723" y="1784"/>
                </a:cubicBezTo>
                <a:cubicBezTo>
                  <a:pt x="6692" y="1812"/>
                  <a:pt x="6638" y="1826"/>
                  <a:pt x="6563" y="1826"/>
                </a:cubicBezTo>
                <a:lnTo>
                  <a:pt x="6484" y="1826"/>
                </a:lnTo>
                <a:lnTo>
                  <a:pt x="6509" y="1680"/>
                </a:lnTo>
                <a:lnTo>
                  <a:pt x="6565" y="1680"/>
                </a:lnTo>
                <a:cubicBezTo>
                  <a:pt x="6596" y="1680"/>
                  <a:pt x="6617" y="1674"/>
                  <a:pt x="6628" y="1662"/>
                </a:cubicBezTo>
                <a:cubicBezTo>
                  <a:pt x="6637" y="1651"/>
                  <a:pt x="6645" y="1622"/>
                  <a:pt x="6653" y="1576"/>
                </a:cubicBezTo>
                <a:lnTo>
                  <a:pt x="6694" y="1328"/>
                </a:lnTo>
                <a:lnTo>
                  <a:pt x="6216" y="1328"/>
                </a:lnTo>
                <a:lnTo>
                  <a:pt x="6237" y="1201"/>
                </a:lnTo>
                <a:lnTo>
                  <a:pt x="6715" y="1201"/>
                </a:lnTo>
                <a:lnTo>
                  <a:pt x="6728" y="1128"/>
                </a:lnTo>
                <a:lnTo>
                  <a:pt x="6249" y="1128"/>
                </a:lnTo>
                <a:close/>
                <a:moveTo>
                  <a:pt x="6862" y="1201"/>
                </a:moveTo>
                <a:lnTo>
                  <a:pt x="7120" y="1201"/>
                </a:lnTo>
                <a:cubicBezTo>
                  <a:pt x="7161" y="1201"/>
                  <a:pt x="7184" y="1184"/>
                  <a:pt x="7190" y="1149"/>
                </a:cubicBezTo>
                <a:lnTo>
                  <a:pt x="7193" y="1128"/>
                </a:lnTo>
                <a:lnTo>
                  <a:pt x="6874" y="1128"/>
                </a:lnTo>
                <a:lnTo>
                  <a:pt x="6862" y="1201"/>
                </a:lnTo>
                <a:close/>
                <a:moveTo>
                  <a:pt x="6894" y="1011"/>
                </a:moveTo>
                <a:lnTo>
                  <a:pt x="7213" y="1011"/>
                </a:lnTo>
                <a:lnTo>
                  <a:pt x="7215" y="997"/>
                </a:lnTo>
                <a:cubicBezTo>
                  <a:pt x="7221" y="963"/>
                  <a:pt x="7208" y="945"/>
                  <a:pt x="7176" y="945"/>
                </a:cubicBezTo>
                <a:lnTo>
                  <a:pt x="6905" y="945"/>
                </a:lnTo>
                <a:lnTo>
                  <a:pt x="6894" y="1011"/>
                </a:lnTo>
                <a:close/>
                <a:moveTo>
                  <a:pt x="6220" y="1504"/>
                </a:moveTo>
                <a:lnTo>
                  <a:pt x="6240" y="1385"/>
                </a:lnTo>
                <a:lnTo>
                  <a:pt x="6536" y="1385"/>
                </a:lnTo>
                <a:lnTo>
                  <a:pt x="6516" y="1504"/>
                </a:lnTo>
                <a:lnTo>
                  <a:pt x="6220" y="1504"/>
                </a:lnTo>
                <a:close/>
                <a:moveTo>
                  <a:pt x="6978" y="1504"/>
                </a:moveTo>
                <a:lnTo>
                  <a:pt x="6998" y="1385"/>
                </a:lnTo>
                <a:lnTo>
                  <a:pt x="7292" y="1385"/>
                </a:lnTo>
                <a:lnTo>
                  <a:pt x="7273" y="1504"/>
                </a:lnTo>
                <a:lnTo>
                  <a:pt x="6978" y="1504"/>
                </a:lnTo>
                <a:close/>
                <a:moveTo>
                  <a:pt x="7026" y="1558"/>
                </a:moveTo>
                <a:lnTo>
                  <a:pt x="7181" y="1558"/>
                </a:lnTo>
                <a:cubicBezTo>
                  <a:pt x="7182" y="1595"/>
                  <a:pt x="7188" y="1620"/>
                  <a:pt x="7197" y="1635"/>
                </a:cubicBezTo>
                <a:cubicBezTo>
                  <a:pt x="7209" y="1655"/>
                  <a:pt x="7240" y="1671"/>
                  <a:pt x="7289" y="1682"/>
                </a:cubicBezTo>
                <a:lnTo>
                  <a:pt x="7263" y="1826"/>
                </a:lnTo>
                <a:cubicBezTo>
                  <a:pt x="7091" y="1822"/>
                  <a:pt x="7012" y="1733"/>
                  <a:pt x="7026" y="1558"/>
                </a:cubicBezTo>
                <a:close/>
                <a:moveTo>
                  <a:pt x="4482" y="1162"/>
                </a:moveTo>
                <a:lnTo>
                  <a:pt x="4510" y="999"/>
                </a:lnTo>
                <a:cubicBezTo>
                  <a:pt x="4570" y="965"/>
                  <a:pt x="4622" y="909"/>
                  <a:pt x="4666" y="833"/>
                </a:cubicBezTo>
                <a:cubicBezTo>
                  <a:pt x="4701" y="772"/>
                  <a:pt x="4732" y="705"/>
                  <a:pt x="4758" y="631"/>
                </a:cubicBezTo>
                <a:lnTo>
                  <a:pt x="4899" y="631"/>
                </a:lnTo>
                <a:cubicBezTo>
                  <a:pt x="4874" y="692"/>
                  <a:pt x="4858" y="730"/>
                  <a:pt x="4853" y="743"/>
                </a:cubicBezTo>
                <a:cubicBezTo>
                  <a:pt x="4835" y="782"/>
                  <a:pt x="4809" y="833"/>
                  <a:pt x="4774" y="894"/>
                </a:cubicBezTo>
                <a:lnTo>
                  <a:pt x="4624" y="1789"/>
                </a:lnTo>
                <a:lnTo>
                  <a:pt x="4494" y="1789"/>
                </a:lnTo>
                <a:lnTo>
                  <a:pt x="4612" y="1079"/>
                </a:lnTo>
                <a:cubicBezTo>
                  <a:pt x="4573" y="1113"/>
                  <a:pt x="4529" y="1141"/>
                  <a:pt x="4482" y="1162"/>
                </a:cubicBezTo>
                <a:close/>
                <a:moveTo>
                  <a:pt x="4756" y="1588"/>
                </a:moveTo>
                <a:lnTo>
                  <a:pt x="4787" y="1401"/>
                </a:lnTo>
                <a:cubicBezTo>
                  <a:pt x="4806" y="1434"/>
                  <a:pt x="4823" y="1461"/>
                  <a:pt x="4838" y="1483"/>
                </a:cubicBezTo>
                <a:lnTo>
                  <a:pt x="4870" y="1291"/>
                </a:lnTo>
                <a:cubicBezTo>
                  <a:pt x="4874" y="1266"/>
                  <a:pt x="4873" y="1249"/>
                  <a:pt x="4865" y="1239"/>
                </a:cubicBezTo>
                <a:cubicBezTo>
                  <a:pt x="4857" y="1230"/>
                  <a:pt x="4841" y="1224"/>
                  <a:pt x="4817" y="1222"/>
                </a:cubicBezTo>
                <a:lnTo>
                  <a:pt x="4838" y="1098"/>
                </a:lnTo>
                <a:cubicBezTo>
                  <a:pt x="4843" y="1098"/>
                  <a:pt x="4847" y="1098"/>
                  <a:pt x="4851" y="1098"/>
                </a:cubicBezTo>
                <a:cubicBezTo>
                  <a:pt x="4866" y="1098"/>
                  <a:pt x="4879" y="1093"/>
                  <a:pt x="4890" y="1081"/>
                </a:cubicBezTo>
                <a:cubicBezTo>
                  <a:pt x="4902" y="1069"/>
                  <a:pt x="4910" y="1054"/>
                  <a:pt x="4913" y="1036"/>
                </a:cubicBezTo>
                <a:lnTo>
                  <a:pt x="4950" y="816"/>
                </a:lnTo>
                <a:cubicBezTo>
                  <a:pt x="4953" y="793"/>
                  <a:pt x="4945" y="781"/>
                  <a:pt x="4925" y="781"/>
                </a:cubicBezTo>
                <a:lnTo>
                  <a:pt x="4891" y="781"/>
                </a:lnTo>
                <a:lnTo>
                  <a:pt x="4911" y="660"/>
                </a:lnTo>
                <a:lnTo>
                  <a:pt x="5016" y="660"/>
                </a:lnTo>
                <a:cubicBezTo>
                  <a:pt x="5074" y="660"/>
                  <a:pt x="5098" y="692"/>
                  <a:pt x="5087" y="757"/>
                </a:cubicBezTo>
                <a:lnTo>
                  <a:pt x="5040" y="1040"/>
                </a:lnTo>
                <a:cubicBezTo>
                  <a:pt x="5034" y="1074"/>
                  <a:pt x="5029" y="1096"/>
                  <a:pt x="5024" y="1106"/>
                </a:cubicBezTo>
                <a:cubicBezTo>
                  <a:pt x="5020" y="1115"/>
                  <a:pt x="5013" y="1128"/>
                  <a:pt x="5003" y="1144"/>
                </a:cubicBezTo>
                <a:cubicBezTo>
                  <a:pt x="5010" y="1178"/>
                  <a:pt x="5012" y="1208"/>
                  <a:pt x="5008" y="1232"/>
                </a:cubicBezTo>
                <a:lnTo>
                  <a:pt x="4944" y="1612"/>
                </a:lnTo>
                <a:cubicBezTo>
                  <a:pt x="4983" y="1648"/>
                  <a:pt x="5033" y="1667"/>
                  <a:pt x="5094" y="1667"/>
                </a:cubicBezTo>
                <a:lnTo>
                  <a:pt x="5655" y="1667"/>
                </a:lnTo>
                <a:lnTo>
                  <a:pt x="5634" y="1789"/>
                </a:lnTo>
                <a:lnTo>
                  <a:pt x="5090" y="1789"/>
                </a:lnTo>
                <a:cubicBezTo>
                  <a:pt x="5033" y="1789"/>
                  <a:pt x="4987" y="1784"/>
                  <a:pt x="4954" y="1774"/>
                </a:cubicBezTo>
                <a:cubicBezTo>
                  <a:pt x="4931" y="1766"/>
                  <a:pt x="4907" y="1755"/>
                  <a:pt x="4883" y="1739"/>
                </a:cubicBezTo>
                <a:cubicBezTo>
                  <a:pt x="4859" y="1760"/>
                  <a:pt x="4837" y="1773"/>
                  <a:pt x="4816" y="1779"/>
                </a:cubicBezTo>
                <a:cubicBezTo>
                  <a:pt x="4793" y="1785"/>
                  <a:pt x="4762" y="1789"/>
                  <a:pt x="4722" y="1789"/>
                </a:cubicBezTo>
                <a:lnTo>
                  <a:pt x="4744" y="1662"/>
                </a:lnTo>
                <a:cubicBezTo>
                  <a:pt x="4749" y="1663"/>
                  <a:pt x="4754" y="1663"/>
                  <a:pt x="4757" y="1663"/>
                </a:cubicBezTo>
                <a:cubicBezTo>
                  <a:pt x="4768" y="1663"/>
                  <a:pt x="4779" y="1659"/>
                  <a:pt x="4793" y="1649"/>
                </a:cubicBezTo>
                <a:cubicBezTo>
                  <a:pt x="4789" y="1642"/>
                  <a:pt x="4782" y="1631"/>
                  <a:pt x="4775" y="1618"/>
                </a:cubicBezTo>
                <a:cubicBezTo>
                  <a:pt x="4769" y="1608"/>
                  <a:pt x="4762" y="1598"/>
                  <a:pt x="4756" y="1588"/>
                </a:cubicBezTo>
                <a:close/>
                <a:moveTo>
                  <a:pt x="5000" y="1552"/>
                </a:moveTo>
                <a:lnTo>
                  <a:pt x="5019" y="1437"/>
                </a:lnTo>
                <a:lnTo>
                  <a:pt x="5278" y="1437"/>
                </a:lnTo>
                <a:lnTo>
                  <a:pt x="5289" y="1371"/>
                </a:lnTo>
                <a:lnTo>
                  <a:pt x="5030" y="1371"/>
                </a:lnTo>
                <a:lnTo>
                  <a:pt x="5049" y="1255"/>
                </a:lnTo>
                <a:lnTo>
                  <a:pt x="5308" y="1255"/>
                </a:lnTo>
                <a:lnTo>
                  <a:pt x="5320" y="1186"/>
                </a:lnTo>
                <a:lnTo>
                  <a:pt x="5061" y="1186"/>
                </a:lnTo>
                <a:lnTo>
                  <a:pt x="5082" y="1060"/>
                </a:lnTo>
                <a:lnTo>
                  <a:pt x="5341" y="1060"/>
                </a:lnTo>
                <a:lnTo>
                  <a:pt x="5352" y="990"/>
                </a:lnTo>
                <a:lnTo>
                  <a:pt x="5094" y="990"/>
                </a:lnTo>
                <a:lnTo>
                  <a:pt x="5113" y="877"/>
                </a:lnTo>
                <a:lnTo>
                  <a:pt x="5371" y="877"/>
                </a:lnTo>
                <a:lnTo>
                  <a:pt x="5383" y="809"/>
                </a:lnTo>
                <a:lnTo>
                  <a:pt x="5124" y="809"/>
                </a:lnTo>
                <a:lnTo>
                  <a:pt x="5145" y="682"/>
                </a:lnTo>
                <a:lnTo>
                  <a:pt x="5404" y="682"/>
                </a:lnTo>
                <a:lnTo>
                  <a:pt x="5413" y="626"/>
                </a:lnTo>
                <a:lnTo>
                  <a:pt x="5540" y="626"/>
                </a:lnTo>
                <a:lnTo>
                  <a:pt x="5531" y="682"/>
                </a:lnTo>
                <a:lnTo>
                  <a:pt x="5628" y="682"/>
                </a:lnTo>
                <a:cubicBezTo>
                  <a:pt x="5676" y="682"/>
                  <a:pt x="5712" y="693"/>
                  <a:pt x="5734" y="716"/>
                </a:cubicBezTo>
                <a:cubicBezTo>
                  <a:pt x="5758" y="742"/>
                  <a:pt x="5766" y="775"/>
                  <a:pt x="5759" y="816"/>
                </a:cubicBezTo>
                <a:lnTo>
                  <a:pt x="5749" y="877"/>
                </a:lnTo>
                <a:lnTo>
                  <a:pt x="5787" y="877"/>
                </a:lnTo>
                <a:lnTo>
                  <a:pt x="5768" y="990"/>
                </a:lnTo>
                <a:lnTo>
                  <a:pt x="5730" y="990"/>
                </a:lnTo>
                <a:lnTo>
                  <a:pt x="5721" y="1045"/>
                </a:lnTo>
                <a:cubicBezTo>
                  <a:pt x="5713" y="1094"/>
                  <a:pt x="5692" y="1131"/>
                  <a:pt x="5658" y="1156"/>
                </a:cubicBezTo>
                <a:cubicBezTo>
                  <a:pt x="5631" y="1176"/>
                  <a:pt x="5592" y="1186"/>
                  <a:pt x="5540" y="1186"/>
                </a:cubicBezTo>
                <a:lnTo>
                  <a:pt x="5446" y="1186"/>
                </a:lnTo>
                <a:lnTo>
                  <a:pt x="5435" y="1255"/>
                </a:lnTo>
                <a:lnTo>
                  <a:pt x="5695" y="1255"/>
                </a:lnTo>
                <a:lnTo>
                  <a:pt x="5676" y="1371"/>
                </a:lnTo>
                <a:lnTo>
                  <a:pt x="5416" y="1371"/>
                </a:lnTo>
                <a:lnTo>
                  <a:pt x="5405" y="1437"/>
                </a:lnTo>
                <a:lnTo>
                  <a:pt x="5665" y="1437"/>
                </a:lnTo>
                <a:lnTo>
                  <a:pt x="5646" y="1552"/>
                </a:lnTo>
                <a:lnTo>
                  <a:pt x="5385" y="1552"/>
                </a:lnTo>
                <a:lnTo>
                  <a:pt x="5373" y="1628"/>
                </a:lnTo>
                <a:lnTo>
                  <a:pt x="5246" y="1628"/>
                </a:lnTo>
                <a:lnTo>
                  <a:pt x="5258" y="1552"/>
                </a:lnTo>
                <a:lnTo>
                  <a:pt x="5000" y="1552"/>
                </a:lnTo>
                <a:close/>
                <a:moveTo>
                  <a:pt x="5468" y="1060"/>
                </a:moveTo>
                <a:lnTo>
                  <a:pt x="5545" y="1060"/>
                </a:lnTo>
                <a:cubicBezTo>
                  <a:pt x="5563" y="1060"/>
                  <a:pt x="5576" y="1057"/>
                  <a:pt x="5585" y="1049"/>
                </a:cubicBezTo>
                <a:cubicBezTo>
                  <a:pt x="5591" y="1044"/>
                  <a:pt x="5595" y="1034"/>
                  <a:pt x="5598" y="1019"/>
                </a:cubicBezTo>
                <a:lnTo>
                  <a:pt x="5603" y="990"/>
                </a:lnTo>
                <a:lnTo>
                  <a:pt x="5479" y="990"/>
                </a:lnTo>
                <a:lnTo>
                  <a:pt x="5468" y="1060"/>
                </a:lnTo>
                <a:close/>
                <a:moveTo>
                  <a:pt x="5498" y="877"/>
                </a:moveTo>
                <a:lnTo>
                  <a:pt x="5622" y="877"/>
                </a:lnTo>
                <a:lnTo>
                  <a:pt x="5626" y="852"/>
                </a:lnTo>
                <a:cubicBezTo>
                  <a:pt x="5630" y="823"/>
                  <a:pt x="5618" y="809"/>
                  <a:pt x="5588" y="809"/>
                </a:cubicBezTo>
                <a:lnTo>
                  <a:pt x="5509" y="809"/>
                </a:lnTo>
                <a:lnTo>
                  <a:pt x="5498" y="877"/>
                </a:lnTo>
                <a:close/>
                <a:moveTo>
                  <a:pt x="1902" y="512"/>
                </a:moveTo>
                <a:lnTo>
                  <a:pt x="1924" y="378"/>
                </a:lnTo>
                <a:lnTo>
                  <a:pt x="2502" y="378"/>
                </a:lnTo>
                <a:lnTo>
                  <a:pt x="2479" y="512"/>
                </a:lnTo>
                <a:lnTo>
                  <a:pt x="2256" y="512"/>
                </a:lnTo>
                <a:lnTo>
                  <a:pt x="2107" y="1402"/>
                </a:lnTo>
                <a:lnTo>
                  <a:pt x="1972" y="1402"/>
                </a:lnTo>
                <a:lnTo>
                  <a:pt x="2121" y="512"/>
                </a:lnTo>
                <a:lnTo>
                  <a:pt x="1902" y="512"/>
                </a:lnTo>
                <a:close/>
                <a:moveTo>
                  <a:pt x="2214" y="1392"/>
                </a:moveTo>
                <a:lnTo>
                  <a:pt x="2345" y="611"/>
                </a:lnTo>
                <a:lnTo>
                  <a:pt x="2455" y="611"/>
                </a:lnTo>
                <a:lnTo>
                  <a:pt x="2324" y="1392"/>
                </a:lnTo>
                <a:lnTo>
                  <a:pt x="2214" y="1392"/>
                </a:lnTo>
                <a:close/>
                <a:moveTo>
                  <a:pt x="769" y="1202"/>
                </a:moveTo>
                <a:lnTo>
                  <a:pt x="789" y="1080"/>
                </a:lnTo>
                <a:cubicBezTo>
                  <a:pt x="875" y="1050"/>
                  <a:pt x="941" y="1020"/>
                  <a:pt x="986" y="992"/>
                </a:cubicBezTo>
                <a:cubicBezTo>
                  <a:pt x="1054" y="949"/>
                  <a:pt x="1107" y="900"/>
                  <a:pt x="1145" y="845"/>
                </a:cubicBezTo>
                <a:lnTo>
                  <a:pt x="831" y="845"/>
                </a:lnTo>
                <a:lnTo>
                  <a:pt x="850" y="729"/>
                </a:lnTo>
                <a:lnTo>
                  <a:pt x="1207" y="729"/>
                </a:lnTo>
                <a:cubicBezTo>
                  <a:pt x="1225" y="679"/>
                  <a:pt x="1238" y="633"/>
                  <a:pt x="1245" y="592"/>
                </a:cubicBezTo>
                <a:cubicBezTo>
                  <a:pt x="1246" y="585"/>
                  <a:pt x="1247" y="575"/>
                  <a:pt x="1249" y="562"/>
                </a:cubicBezTo>
                <a:lnTo>
                  <a:pt x="878" y="562"/>
                </a:lnTo>
                <a:lnTo>
                  <a:pt x="897" y="447"/>
                </a:lnTo>
                <a:lnTo>
                  <a:pt x="987" y="447"/>
                </a:lnTo>
                <a:lnTo>
                  <a:pt x="1009" y="317"/>
                </a:lnTo>
                <a:lnTo>
                  <a:pt x="1124" y="317"/>
                </a:lnTo>
                <a:lnTo>
                  <a:pt x="1102" y="447"/>
                </a:lnTo>
                <a:lnTo>
                  <a:pt x="1537" y="447"/>
                </a:lnTo>
                <a:lnTo>
                  <a:pt x="1559" y="317"/>
                </a:lnTo>
                <a:lnTo>
                  <a:pt x="1674" y="317"/>
                </a:lnTo>
                <a:lnTo>
                  <a:pt x="1652" y="447"/>
                </a:lnTo>
                <a:lnTo>
                  <a:pt x="1749" y="447"/>
                </a:lnTo>
                <a:lnTo>
                  <a:pt x="1731" y="562"/>
                </a:lnTo>
                <a:lnTo>
                  <a:pt x="1360" y="562"/>
                </a:lnTo>
                <a:cubicBezTo>
                  <a:pt x="1358" y="572"/>
                  <a:pt x="1357" y="577"/>
                  <a:pt x="1356" y="578"/>
                </a:cubicBezTo>
                <a:cubicBezTo>
                  <a:pt x="1349" y="662"/>
                  <a:pt x="1346" y="712"/>
                  <a:pt x="1348" y="729"/>
                </a:cubicBezTo>
                <a:lnTo>
                  <a:pt x="1703" y="729"/>
                </a:lnTo>
                <a:lnTo>
                  <a:pt x="1683" y="845"/>
                </a:lnTo>
                <a:lnTo>
                  <a:pt x="1368" y="845"/>
                </a:lnTo>
                <a:cubicBezTo>
                  <a:pt x="1396" y="914"/>
                  <a:pt x="1437" y="968"/>
                  <a:pt x="1491" y="1008"/>
                </a:cubicBezTo>
                <a:cubicBezTo>
                  <a:pt x="1526" y="1034"/>
                  <a:pt x="1578" y="1059"/>
                  <a:pt x="1646" y="1083"/>
                </a:cubicBezTo>
                <a:lnTo>
                  <a:pt x="1625" y="1204"/>
                </a:lnTo>
                <a:cubicBezTo>
                  <a:pt x="1546" y="1176"/>
                  <a:pt x="1490" y="1153"/>
                  <a:pt x="1459" y="1136"/>
                </a:cubicBezTo>
                <a:cubicBezTo>
                  <a:pt x="1393" y="1099"/>
                  <a:pt x="1342" y="1052"/>
                  <a:pt x="1307" y="995"/>
                </a:cubicBezTo>
                <a:cubicBezTo>
                  <a:pt x="1290" y="968"/>
                  <a:pt x="1272" y="928"/>
                  <a:pt x="1255" y="875"/>
                </a:cubicBezTo>
                <a:cubicBezTo>
                  <a:pt x="1218" y="928"/>
                  <a:pt x="1188" y="967"/>
                  <a:pt x="1165" y="992"/>
                </a:cubicBezTo>
                <a:cubicBezTo>
                  <a:pt x="1075" y="1089"/>
                  <a:pt x="943" y="1160"/>
                  <a:pt x="769" y="1202"/>
                </a:cubicBezTo>
                <a:close/>
              </a:path>
            </a:pathLst>
          </a:custGeom>
          <a:solidFill>
            <a:schemeClr val="bg2"/>
          </a:solidFill>
          <a:ln w="9525">
            <a:noFill/>
          </a:ln>
        </p:spPr>
        <p:txBody>
          <a:bodyPr/>
          <a:lstStyle/>
          <a:p>
            <a:endParaRPr lang="zh-CN" altLang="en-US"/>
          </a:p>
        </p:txBody>
      </p:sp>
      <p:pic>
        <p:nvPicPr>
          <p:cNvPr id="13" name="图片 12"/>
          <p:cNvPicPr>
            <a:picLocks noChangeAspect="1"/>
          </p:cNvPicPr>
          <p:nvPr/>
        </p:nvPicPr>
        <p:blipFill>
          <a:blip r:embed="rId3"/>
          <a:stretch>
            <a:fillRect/>
          </a:stretch>
        </p:blipFill>
        <p:spPr>
          <a:xfrm>
            <a:off x="0" y="2809875"/>
            <a:ext cx="6394450" cy="4048125"/>
          </a:xfrm>
          <a:prstGeom prst="rect">
            <a:avLst/>
          </a:prstGeom>
          <a:noFill/>
          <a:ln w="9525">
            <a:noFill/>
          </a:ln>
        </p:spPr>
      </p:pic>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 calcmode="lin" valueType="num">
                                      <p:cBhvr>
                                        <p:cTn id="15" dur="500" fill="hold"/>
                                        <p:tgtEl>
                                          <p:spTgt spid="12"/>
                                        </p:tgtEl>
                                        <p:attrNameLst>
                                          <p:attrName>style.rotation</p:attrName>
                                        </p:attrNameLst>
                                      </p:cBhvr>
                                      <p:tavLst>
                                        <p:tav tm="0">
                                          <p:val>
                                            <p:fltVal val="90"/>
                                          </p:val>
                                        </p:tav>
                                        <p:tav tm="100000">
                                          <p:val>
                                            <p:fltVal val="0"/>
                                          </p:val>
                                        </p:tav>
                                      </p:tavLst>
                                    </p:anim>
                                    <p:animEffect transition="in" filter="fade">
                                      <p:cBhvr>
                                        <p:cTn id="16" dur="500"/>
                                        <p:tgtEl>
                                          <p:spTgt spid="12"/>
                                        </p:tgtEl>
                                      </p:cBhvr>
                                    </p:animEffect>
                                  </p:childTnLst>
                                </p:cTn>
                              </p:par>
                              <p:par>
                                <p:cTn id="17" presetID="8" presetClass="emph" presetSubtype="0" fill="hold" nodeType="withEffect">
                                  <p:stCondLst>
                                    <p:cond delay="0"/>
                                  </p:stCondLst>
                                  <p:childTnLst>
                                    <p:animRot by="21600000">
                                      <p:cBhvr>
                                        <p:cTn id="18" dur="500" fill="hold"/>
                                        <p:tgtEl>
                                          <p:spTgt spid="12"/>
                                        </p:tgtEl>
                                        <p:attrNameLst>
                                          <p:attrName>r</p:attrName>
                                        </p:attrNameLst>
                                      </p:cBhvr>
                                    </p:animRot>
                                  </p:childTnLst>
                                </p:cTn>
                              </p:par>
                            </p:childTnLst>
                          </p:cTn>
                        </p:par>
                        <p:par>
                          <p:cTn id="19" fill="hold">
                            <p:stCondLst>
                              <p:cond delay="1500"/>
                            </p:stCondLst>
                            <p:childTnLst>
                              <p:par>
                                <p:cTn id="20" presetID="31"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400" fill="hold"/>
                                        <p:tgtEl>
                                          <p:spTgt spid="5"/>
                                        </p:tgtEl>
                                        <p:attrNameLst>
                                          <p:attrName>ppt_w</p:attrName>
                                        </p:attrNameLst>
                                      </p:cBhvr>
                                      <p:tavLst>
                                        <p:tav tm="0">
                                          <p:val>
                                            <p:fltVal val="0"/>
                                          </p:val>
                                        </p:tav>
                                        <p:tav tm="100000">
                                          <p:val>
                                            <p:strVal val="#ppt_w"/>
                                          </p:val>
                                        </p:tav>
                                      </p:tavLst>
                                    </p:anim>
                                    <p:anim calcmode="lin" valueType="num">
                                      <p:cBhvr>
                                        <p:cTn id="23" dur="400" fill="hold"/>
                                        <p:tgtEl>
                                          <p:spTgt spid="5"/>
                                        </p:tgtEl>
                                        <p:attrNameLst>
                                          <p:attrName>ppt_h</p:attrName>
                                        </p:attrNameLst>
                                      </p:cBhvr>
                                      <p:tavLst>
                                        <p:tav tm="0">
                                          <p:val>
                                            <p:fltVal val="0"/>
                                          </p:val>
                                        </p:tav>
                                        <p:tav tm="100000">
                                          <p:val>
                                            <p:strVal val="#ppt_h"/>
                                          </p:val>
                                        </p:tav>
                                      </p:tavLst>
                                    </p:anim>
                                    <p:anim calcmode="lin" valueType="num">
                                      <p:cBhvr>
                                        <p:cTn id="24" dur="400" fill="hold"/>
                                        <p:tgtEl>
                                          <p:spTgt spid="5"/>
                                        </p:tgtEl>
                                        <p:attrNameLst>
                                          <p:attrName>style.rotation</p:attrName>
                                        </p:attrNameLst>
                                      </p:cBhvr>
                                      <p:tavLst>
                                        <p:tav tm="0">
                                          <p:val>
                                            <p:fltVal val="90"/>
                                          </p:val>
                                        </p:tav>
                                        <p:tav tm="100000">
                                          <p:val>
                                            <p:fltVal val="0"/>
                                          </p:val>
                                        </p:tav>
                                      </p:tavLst>
                                    </p:anim>
                                    <p:animEffect transition="in" filter="fade">
                                      <p:cBhvr>
                                        <p:cTn id="25" dur="400"/>
                                        <p:tgtEl>
                                          <p:spTgt spid="5"/>
                                        </p:tgtEl>
                                      </p:cBhvr>
                                    </p:animEffect>
                                  </p:childTnLst>
                                </p:cTn>
                              </p:par>
                            </p:childTnLst>
                          </p:cTn>
                        </p:par>
                        <p:par>
                          <p:cTn id="26" fill="hold">
                            <p:stCondLst>
                              <p:cond delay="2000"/>
                            </p:stCondLst>
                            <p:childTnLst>
                              <p:par>
                                <p:cTn id="27" presetID="22" presetClass="entr" presetSubtype="8"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wipe(left)">
                                      <p:cBhvr>
                                        <p:cTn id="29" dur="500"/>
                                        <p:tgtEl>
                                          <p:spTgt spid="4"/>
                                        </p:tgtEl>
                                      </p:cBhvr>
                                    </p:animEffect>
                                  </p:childTnLst>
                                </p:cTn>
                              </p:par>
                            </p:childTnLst>
                          </p:cTn>
                        </p:par>
                        <p:par>
                          <p:cTn id="30" fill="hold">
                            <p:stCondLst>
                              <p:cond delay="2500"/>
                            </p:stCondLst>
                            <p:childTnLst>
                              <p:par>
                                <p:cTn id="31" presetID="31"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400" fill="hold"/>
                                        <p:tgtEl>
                                          <p:spTgt spid="7"/>
                                        </p:tgtEl>
                                        <p:attrNameLst>
                                          <p:attrName>ppt_w</p:attrName>
                                        </p:attrNameLst>
                                      </p:cBhvr>
                                      <p:tavLst>
                                        <p:tav tm="0">
                                          <p:val>
                                            <p:fltVal val="0"/>
                                          </p:val>
                                        </p:tav>
                                        <p:tav tm="100000">
                                          <p:val>
                                            <p:strVal val="#ppt_w"/>
                                          </p:val>
                                        </p:tav>
                                      </p:tavLst>
                                    </p:anim>
                                    <p:anim calcmode="lin" valueType="num">
                                      <p:cBhvr>
                                        <p:cTn id="34" dur="400" fill="hold"/>
                                        <p:tgtEl>
                                          <p:spTgt spid="7"/>
                                        </p:tgtEl>
                                        <p:attrNameLst>
                                          <p:attrName>ppt_h</p:attrName>
                                        </p:attrNameLst>
                                      </p:cBhvr>
                                      <p:tavLst>
                                        <p:tav tm="0">
                                          <p:val>
                                            <p:fltVal val="0"/>
                                          </p:val>
                                        </p:tav>
                                        <p:tav tm="100000">
                                          <p:val>
                                            <p:strVal val="#ppt_h"/>
                                          </p:val>
                                        </p:tav>
                                      </p:tavLst>
                                    </p:anim>
                                    <p:anim calcmode="lin" valueType="num">
                                      <p:cBhvr>
                                        <p:cTn id="35" dur="400" fill="hold"/>
                                        <p:tgtEl>
                                          <p:spTgt spid="7"/>
                                        </p:tgtEl>
                                        <p:attrNameLst>
                                          <p:attrName>style.rotation</p:attrName>
                                        </p:attrNameLst>
                                      </p:cBhvr>
                                      <p:tavLst>
                                        <p:tav tm="0">
                                          <p:val>
                                            <p:fltVal val="90"/>
                                          </p:val>
                                        </p:tav>
                                        <p:tav tm="100000">
                                          <p:val>
                                            <p:fltVal val="0"/>
                                          </p:val>
                                        </p:tav>
                                      </p:tavLst>
                                    </p:anim>
                                    <p:animEffect transition="in" filter="fade">
                                      <p:cBhvr>
                                        <p:cTn id="36" dur="400"/>
                                        <p:tgtEl>
                                          <p:spTgt spid="7"/>
                                        </p:tgtEl>
                                      </p:cBhvr>
                                    </p:animEffect>
                                  </p:childTnLst>
                                </p:cTn>
                              </p:par>
                            </p:childTnLst>
                          </p:cTn>
                        </p:par>
                        <p:par>
                          <p:cTn id="37" fill="hold">
                            <p:stCondLst>
                              <p:cond delay="3000"/>
                            </p:stCondLst>
                            <p:childTnLst>
                              <p:par>
                                <p:cTn id="38" presetID="22" presetClass="entr" presetSubtype="8"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left)">
                                      <p:cBhvr>
                                        <p:cTn id="40" dur="500"/>
                                        <p:tgtEl>
                                          <p:spTgt spid="6"/>
                                        </p:tgtEl>
                                      </p:cBhvr>
                                    </p:animEffect>
                                  </p:childTnLst>
                                </p:cTn>
                              </p:par>
                            </p:childTnLst>
                          </p:cTn>
                        </p:par>
                        <p:par>
                          <p:cTn id="41" fill="hold">
                            <p:stCondLst>
                              <p:cond delay="3500"/>
                            </p:stCondLst>
                            <p:childTnLst>
                              <p:par>
                                <p:cTn id="42" presetID="31" presetClass="entr" presetSubtype="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p:cTn id="44" dur="400" fill="hold"/>
                                        <p:tgtEl>
                                          <p:spTgt spid="9"/>
                                        </p:tgtEl>
                                        <p:attrNameLst>
                                          <p:attrName>ppt_w</p:attrName>
                                        </p:attrNameLst>
                                      </p:cBhvr>
                                      <p:tavLst>
                                        <p:tav tm="0">
                                          <p:val>
                                            <p:fltVal val="0"/>
                                          </p:val>
                                        </p:tav>
                                        <p:tav tm="100000">
                                          <p:val>
                                            <p:strVal val="#ppt_w"/>
                                          </p:val>
                                        </p:tav>
                                      </p:tavLst>
                                    </p:anim>
                                    <p:anim calcmode="lin" valueType="num">
                                      <p:cBhvr>
                                        <p:cTn id="45" dur="400" fill="hold"/>
                                        <p:tgtEl>
                                          <p:spTgt spid="9"/>
                                        </p:tgtEl>
                                        <p:attrNameLst>
                                          <p:attrName>ppt_h</p:attrName>
                                        </p:attrNameLst>
                                      </p:cBhvr>
                                      <p:tavLst>
                                        <p:tav tm="0">
                                          <p:val>
                                            <p:fltVal val="0"/>
                                          </p:val>
                                        </p:tav>
                                        <p:tav tm="100000">
                                          <p:val>
                                            <p:strVal val="#ppt_h"/>
                                          </p:val>
                                        </p:tav>
                                      </p:tavLst>
                                    </p:anim>
                                    <p:anim calcmode="lin" valueType="num">
                                      <p:cBhvr>
                                        <p:cTn id="46" dur="400" fill="hold"/>
                                        <p:tgtEl>
                                          <p:spTgt spid="9"/>
                                        </p:tgtEl>
                                        <p:attrNameLst>
                                          <p:attrName>style.rotation</p:attrName>
                                        </p:attrNameLst>
                                      </p:cBhvr>
                                      <p:tavLst>
                                        <p:tav tm="0">
                                          <p:val>
                                            <p:fltVal val="90"/>
                                          </p:val>
                                        </p:tav>
                                        <p:tav tm="100000">
                                          <p:val>
                                            <p:fltVal val="0"/>
                                          </p:val>
                                        </p:tav>
                                      </p:tavLst>
                                    </p:anim>
                                    <p:animEffect transition="in" filter="fade">
                                      <p:cBhvr>
                                        <p:cTn id="47" dur="400"/>
                                        <p:tgtEl>
                                          <p:spTgt spid="9"/>
                                        </p:tgtEl>
                                      </p:cBhvr>
                                    </p:animEffect>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4500"/>
                            </p:stCondLst>
                            <p:childTnLst>
                              <p:par>
                                <p:cTn id="53" presetID="31" presetClass="entr" presetSubtype="0" fill="hold" grpId="0" nodeType="afterEffect">
                                  <p:stCondLst>
                                    <p:cond delay="0"/>
                                  </p:stCondLst>
                                  <p:childTnLst>
                                    <p:set>
                                      <p:cBhvr>
                                        <p:cTn id="54" dur="1" fill="hold">
                                          <p:stCondLst>
                                            <p:cond delay="0"/>
                                          </p:stCondLst>
                                        </p:cTn>
                                        <p:tgtEl>
                                          <p:spTgt spid="11"/>
                                        </p:tgtEl>
                                        <p:attrNameLst>
                                          <p:attrName>style.visibility</p:attrName>
                                        </p:attrNameLst>
                                      </p:cBhvr>
                                      <p:to>
                                        <p:strVal val="visible"/>
                                      </p:to>
                                    </p:set>
                                    <p:anim calcmode="lin" valueType="num">
                                      <p:cBhvr>
                                        <p:cTn id="55" dur="400" fill="hold"/>
                                        <p:tgtEl>
                                          <p:spTgt spid="11"/>
                                        </p:tgtEl>
                                        <p:attrNameLst>
                                          <p:attrName>ppt_w</p:attrName>
                                        </p:attrNameLst>
                                      </p:cBhvr>
                                      <p:tavLst>
                                        <p:tav tm="0">
                                          <p:val>
                                            <p:fltVal val="0"/>
                                          </p:val>
                                        </p:tav>
                                        <p:tav tm="100000">
                                          <p:val>
                                            <p:strVal val="#ppt_w"/>
                                          </p:val>
                                        </p:tav>
                                      </p:tavLst>
                                    </p:anim>
                                    <p:anim calcmode="lin" valueType="num">
                                      <p:cBhvr>
                                        <p:cTn id="56" dur="400" fill="hold"/>
                                        <p:tgtEl>
                                          <p:spTgt spid="11"/>
                                        </p:tgtEl>
                                        <p:attrNameLst>
                                          <p:attrName>ppt_h</p:attrName>
                                        </p:attrNameLst>
                                      </p:cBhvr>
                                      <p:tavLst>
                                        <p:tav tm="0">
                                          <p:val>
                                            <p:fltVal val="0"/>
                                          </p:val>
                                        </p:tav>
                                        <p:tav tm="100000">
                                          <p:val>
                                            <p:strVal val="#ppt_h"/>
                                          </p:val>
                                        </p:tav>
                                      </p:tavLst>
                                    </p:anim>
                                    <p:anim calcmode="lin" valueType="num">
                                      <p:cBhvr>
                                        <p:cTn id="57" dur="400" fill="hold"/>
                                        <p:tgtEl>
                                          <p:spTgt spid="11"/>
                                        </p:tgtEl>
                                        <p:attrNameLst>
                                          <p:attrName>style.rotation</p:attrName>
                                        </p:attrNameLst>
                                      </p:cBhvr>
                                      <p:tavLst>
                                        <p:tav tm="0">
                                          <p:val>
                                            <p:fltVal val="90"/>
                                          </p:val>
                                        </p:tav>
                                        <p:tav tm="100000">
                                          <p:val>
                                            <p:fltVal val="0"/>
                                          </p:val>
                                        </p:tav>
                                      </p:tavLst>
                                    </p:anim>
                                    <p:animEffect transition="in" filter="fade">
                                      <p:cBhvr>
                                        <p:cTn id="58" dur="400"/>
                                        <p:tgtEl>
                                          <p:spTgt spid="11"/>
                                        </p:tgtEl>
                                      </p:cBhvr>
                                    </p:animEffect>
                                  </p:childTnLst>
                                </p:cTn>
                              </p:par>
                            </p:childTnLst>
                          </p:cTn>
                        </p:par>
                        <p:par>
                          <p:cTn id="59" fill="hold">
                            <p:stCondLst>
                              <p:cond delay="5000"/>
                            </p:stCondLst>
                            <p:childTnLst>
                              <p:par>
                                <p:cTn id="60" presetID="22" presetClass="entr" presetSubtype="8"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left)">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P spid="7" grpId="0" animBg="1"/>
      <p:bldP spid="8" grpId="0"/>
      <p:bldP spid="9" grpId="0" animBg="1"/>
      <p:bldP spid="10" grpId="0"/>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Freeform 5"/>
          <p:cNvSpPr/>
          <p:nvPr/>
        </p:nvSpPr>
        <p:spPr bwMode="auto">
          <a:xfrm>
            <a:off x="5976938" y="3765550"/>
            <a:ext cx="1704975" cy="1663700"/>
          </a:xfrm>
          <a:custGeom>
            <a:avLst/>
            <a:gdLst>
              <a:gd name="T0" fmla="*/ 24 w 1727"/>
              <a:gd name="T1" fmla="*/ 0 h 1685"/>
              <a:gd name="T2" fmla="*/ 954 w 1727"/>
              <a:gd name="T3" fmla="*/ 0 h 1685"/>
              <a:gd name="T4" fmla="*/ 1714 w 1727"/>
              <a:gd name="T5" fmla="*/ 761 h 1685"/>
              <a:gd name="T6" fmla="*/ 1714 w 1727"/>
              <a:gd name="T7" fmla="*/ 1685 h 1685"/>
              <a:gd name="T8" fmla="*/ 785 w 1727"/>
              <a:gd name="T9" fmla="*/ 1685 h 1685"/>
              <a:gd name="T10" fmla="*/ 13 w 1727"/>
              <a:gd name="T11" fmla="*/ 772 h 1685"/>
              <a:gd name="T12" fmla="*/ 24 w 1727"/>
              <a:gd name="T13" fmla="*/ 0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24" y="0"/>
                </a:moveTo>
                <a:cubicBezTo>
                  <a:pt x="334" y="0"/>
                  <a:pt x="644" y="0"/>
                  <a:pt x="954" y="0"/>
                </a:cubicBezTo>
                <a:cubicBezTo>
                  <a:pt x="1403" y="24"/>
                  <a:pt x="1727" y="492"/>
                  <a:pt x="1714" y="761"/>
                </a:cubicBezTo>
                <a:cubicBezTo>
                  <a:pt x="1714" y="1069"/>
                  <a:pt x="1714" y="1377"/>
                  <a:pt x="1714" y="1685"/>
                </a:cubicBezTo>
                <a:cubicBezTo>
                  <a:pt x="1405" y="1685"/>
                  <a:pt x="1095" y="1685"/>
                  <a:pt x="785" y="1685"/>
                </a:cubicBezTo>
                <a:cubicBezTo>
                  <a:pt x="315" y="1681"/>
                  <a:pt x="0" y="1230"/>
                  <a:pt x="13" y="772"/>
                </a:cubicBezTo>
                <a:cubicBezTo>
                  <a:pt x="17" y="514"/>
                  <a:pt x="20" y="257"/>
                  <a:pt x="24" y="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Freeform 6"/>
          <p:cNvSpPr/>
          <p:nvPr/>
        </p:nvSpPr>
        <p:spPr>
          <a:xfrm>
            <a:off x="5976938" y="1992313"/>
            <a:ext cx="1704975" cy="1663700"/>
          </a:xfrm>
          <a:custGeom>
            <a:avLst/>
            <a:gdLst/>
            <a:ahLst/>
            <a:cxnLst>
              <a:cxn ang="0">
                <a:pos x="23694" y="1663700"/>
              </a:cxn>
              <a:cxn ang="0">
                <a:pos x="941833" y="1663700"/>
              </a:cxn>
              <a:cxn ang="0">
                <a:pos x="1692141" y="912320"/>
              </a:cxn>
              <a:cxn ang="0">
                <a:pos x="1692141" y="0"/>
              </a:cxn>
              <a:cxn ang="0">
                <a:pos x="774989" y="0"/>
              </a:cxn>
              <a:cxn ang="0">
                <a:pos x="12834" y="902446"/>
              </a:cxn>
              <a:cxn ang="0">
                <a:pos x="23694" y="1663700"/>
              </a:cxn>
            </a:cxnLst>
            <a:rect l="0" t="0" r="0" b="0"/>
            <a:pathLst>
              <a:path w="1727" h="1685">
                <a:moveTo>
                  <a:pt x="24" y="1685"/>
                </a:moveTo>
                <a:cubicBezTo>
                  <a:pt x="334" y="1685"/>
                  <a:pt x="644" y="1685"/>
                  <a:pt x="954" y="1685"/>
                </a:cubicBezTo>
                <a:cubicBezTo>
                  <a:pt x="1403" y="1661"/>
                  <a:pt x="1727" y="1194"/>
                  <a:pt x="1714" y="924"/>
                </a:cubicBezTo>
                <a:cubicBezTo>
                  <a:pt x="1714" y="616"/>
                  <a:pt x="1714" y="308"/>
                  <a:pt x="1714" y="0"/>
                </a:cubicBezTo>
                <a:cubicBezTo>
                  <a:pt x="1405" y="0"/>
                  <a:pt x="1095" y="0"/>
                  <a:pt x="785" y="0"/>
                </a:cubicBezTo>
                <a:cubicBezTo>
                  <a:pt x="315" y="4"/>
                  <a:pt x="0" y="455"/>
                  <a:pt x="13" y="914"/>
                </a:cubicBezTo>
                <a:cubicBezTo>
                  <a:pt x="17" y="1171"/>
                  <a:pt x="20" y="1428"/>
                  <a:pt x="24" y="1685"/>
                </a:cubicBezTo>
                <a:close/>
              </a:path>
            </a:pathLst>
          </a:custGeom>
          <a:solidFill>
            <a:schemeClr val="tx1"/>
          </a:solidFill>
          <a:ln w="9525">
            <a:noFill/>
          </a:ln>
        </p:spPr>
        <p:txBody>
          <a:bodyPr/>
          <a:lstStyle/>
          <a:p>
            <a:endParaRPr lang="zh-CN" altLang="en-US"/>
          </a:p>
        </p:txBody>
      </p:sp>
      <p:sp>
        <p:nvSpPr>
          <p:cNvPr id="6" name="Freeform 7"/>
          <p:cNvSpPr/>
          <p:nvPr/>
        </p:nvSpPr>
        <p:spPr bwMode="auto">
          <a:xfrm>
            <a:off x="4222750" y="3765550"/>
            <a:ext cx="1704975" cy="1663700"/>
          </a:xfrm>
          <a:custGeom>
            <a:avLst/>
            <a:gdLst>
              <a:gd name="T0" fmla="*/ 1704 w 1727"/>
              <a:gd name="T1" fmla="*/ 0 h 1685"/>
              <a:gd name="T2" fmla="*/ 774 w 1727"/>
              <a:gd name="T3" fmla="*/ 0 h 1685"/>
              <a:gd name="T4" fmla="*/ 13 w 1727"/>
              <a:gd name="T5" fmla="*/ 761 h 1685"/>
              <a:gd name="T6" fmla="*/ 13 w 1727"/>
              <a:gd name="T7" fmla="*/ 1685 h 1685"/>
              <a:gd name="T8" fmla="*/ 943 w 1727"/>
              <a:gd name="T9" fmla="*/ 1685 h 1685"/>
              <a:gd name="T10" fmla="*/ 1714 w 1727"/>
              <a:gd name="T11" fmla="*/ 772 h 1685"/>
              <a:gd name="T12" fmla="*/ 1704 w 1727"/>
              <a:gd name="T13" fmla="*/ 0 h 1685"/>
            </a:gdLst>
            <a:ahLst/>
            <a:cxnLst>
              <a:cxn ang="0">
                <a:pos x="T0" y="T1"/>
              </a:cxn>
              <a:cxn ang="0">
                <a:pos x="T2" y="T3"/>
              </a:cxn>
              <a:cxn ang="0">
                <a:pos x="T4" y="T5"/>
              </a:cxn>
              <a:cxn ang="0">
                <a:pos x="T6" y="T7"/>
              </a:cxn>
              <a:cxn ang="0">
                <a:pos x="T8" y="T9"/>
              </a:cxn>
              <a:cxn ang="0">
                <a:pos x="T10" y="T11"/>
              </a:cxn>
              <a:cxn ang="0">
                <a:pos x="T12" y="T13"/>
              </a:cxn>
            </a:cxnLst>
            <a:rect l="0" t="0" r="r" b="b"/>
            <a:pathLst>
              <a:path w="1727" h="1685">
                <a:moveTo>
                  <a:pt x="1704" y="0"/>
                </a:moveTo>
                <a:cubicBezTo>
                  <a:pt x="1394" y="0"/>
                  <a:pt x="1084" y="0"/>
                  <a:pt x="774" y="0"/>
                </a:cubicBezTo>
                <a:cubicBezTo>
                  <a:pt x="325" y="24"/>
                  <a:pt x="0" y="492"/>
                  <a:pt x="13" y="761"/>
                </a:cubicBezTo>
                <a:cubicBezTo>
                  <a:pt x="13" y="1069"/>
                  <a:pt x="13" y="1377"/>
                  <a:pt x="13" y="1685"/>
                </a:cubicBezTo>
                <a:cubicBezTo>
                  <a:pt x="323" y="1685"/>
                  <a:pt x="633" y="1685"/>
                  <a:pt x="943" y="1685"/>
                </a:cubicBezTo>
                <a:cubicBezTo>
                  <a:pt x="1413" y="1681"/>
                  <a:pt x="1727" y="1230"/>
                  <a:pt x="1714" y="772"/>
                </a:cubicBezTo>
                <a:cubicBezTo>
                  <a:pt x="1711" y="514"/>
                  <a:pt x="1707" y="257"/>
                  <a:pt x="1704" y="0"/>
                </a:cubicBezTo>
                <a:close/>
              </a:path>
            </a:pathLst>
          </a:custGeom>
          <a:solidFill>
            <a:schemeClr val="accent5"/>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Freeform 8"/>
          <p:cNvSpPr/>
          <p:nvPr/>
        </p:nvSpPr>
        <p:spPr>
          <a:xfrm>
            <a:off x="4222750" y="1992313"/>
            <a:ext cx="1704975" cy="1663700"/>
          </a:xfrm>
          <a:custGeom>
            <a:avLst/>
            <a:gdLst/>
            <a:ahLst/>
            <a:cxnLst>
              <a:cxn ang="0">
                <a:pos x="1682268" y="1663700"/>
              </a:cxn>
              <a:cxn ang="0">
                <a:pos x="764129" y="1663700"/>
              </a:cxn>
              <a:cxn ang="0">
                <a:pos x="12834" y="912320"/>
              </a:cxn>
              <a:cxn ang="0">
                <a:pos x="12834" y="0"/>
              </a:cxn>
              <a:cxn ang="0">
                <a:pos x="930974" y="0"/>
              </a:cxn>
              <a:cxn ang="0">
                <a:pos x="1692141" y="902446"/>
              </a:cxn>
              <a:cxn ang="0">
                <a:pos x="1682268" y="1663700"/>
              </a:cxn>
            </a:cxnLst>
            <a:rect l="0" t="0" r="0" b="0"/>
            <a:pathLst>
              <a:path w="1727" h="1685">
                <a:moveTo>
                  <a:pt x="1704" y="1685"/>
                </a:moveTo>
                <a:cubicBezTo>
                  <a:pt x="1394" y="1685"/>
                  <a:pt x="1084" y="1685"/>
                  <a:pt x="774" y="1685"/>
                </a:cubicBezTo>
                <a:cubicBezTo>
                  <a:pt x="325" y="1661"/>
                  <a:pt x="0" y="1194"/>
                  <a:pt x="13" y="924"/>
                </a:cubicBezTo>
                <a:cubicBezTo>
                  <a:pt x="13" y="616"/>
                  <a:pt x="13" y="308"/>
                  <a:pt x="13" y="0"/>
                </a:cubicBezTo>
                <a:cubicBezTo>
                  <a:pt x="323" y="0"/>
                  <a:pt x="633" y="0"/>
                  <a:pt x="943" y="0"/>
                </a:cubicBezTo>
                <a:cubicBezTo>
                  <a:pt x="1413" y="4"/>
                  <a:pt x="1727" y="455"/>
                  <a:pt x="1714" y="914"/>
                </a:cubicBezTo>
                <a:cubicBezTo>
                  <a:pt x="1711" y="1171"/>
                  <a:pt x="1707" y="1428"/>
                  <a:pt x="1704" y="1685"/>
                </a:cubicBezTo>
                <a:close/>
              </a:path>
            </a:pathLst>
          </a:custGeom>
          <a:solidFill>
            <a:schemeClr val="bg2"/>
          </a:solidFill>
          <a:ln w="9525">
            <a:noFill/>
          </a:ln>
        </p:spPr>
        <p:txBody>
          <a:bodyPr/>
          <a:lstStyle/>
          <a:p>
            <a:endParaRPr lang="zh-CN" altLang="en-US"/>
          </a:p>
        </p:txBody>
      </p:sp>
      <p:sp>
        <p:nvSpPr>
          <p:cNvPr id="8" name="Oval 10"/>
          <p:cNvSpPr/>
          <p:nvPr/>
        </p:nvSpPr>
        <p:spPr>
          <a:xfrm>
            <a:off x="4711700" y="2409825"/>
            <a:ext cx="776288" cy="774700"/>
          </a:xfrm>
          <a:prstGeom prst="ellipse">
            <a:avLst/>
          </a:prstGeom>
          <a:solidFill>
            <a:srgbClr val="FFFFFF"/>
          </a:solidFill>
          <a:ln w="9525">
            <a:noFill/>
          </a:ln>
        </p:spPr>
        <p:txBody>
          <a:bodyPr anchor="t"/>
          <a:lstStyle/>
          <a:p>
            <a:pPr lvl="0" algn="ctr"/>
            <a:endParaRPr lang="zh-CN" altLang="en-US" dirty="0">
              <a:latin typeface="Arial" panose="020B0604020202020204" pitchFamily="34" charset="0"/>
              <a:ea typeface="宋体" panose="02010600030101010101" pitchFamily="2" charset="-122"/>
            </a:endParaRPr>
          </a:p>
        </p:txBody>
      </p:sp>
      <p:sp>
        <p:nvSpPr>
          <p:cNvPr id="9" name="TextBox 8"/>
          <p:cNvSpPr txBox="1"/>
          <p:nvPr/>
        </p:nvSpPr>
        <p:spPr>
          <a:xfrm>
            <a:off x="4778375" y="2443163"/>
            <a:ext cx="642938"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tx1"/>
                </a:solidFill>
                <a:effectLst/>
                <a:uLnTx/>
                <a:uFillTx/>
                <a:latin typeface="+mj-ea"/>
                <a:ea typeface="+mj-ea"/>
                <a:cs typeface="+mn-cs"/>
              </a:rPr>
              <a:t>S</a:t>
            </a:r>
            <a:endParaRPr kumimoji="0" lang="zh-CN" altLang="en-US" sz="4000" b="1" i="0" u="none" strike="noStrike" kern="1200" cap="none" spc="0" normalizeH="0" baseline="0" noProof="0" dirty="0">
              <a:ln>
                <a:noFill/>
              </a:ln>
              <a:solidFill>
                <a:schemeClr val="tx1"/>
              </a:solidFill>
              <a:effectLst/>
              <a:uLnTx/>
              <a:uFillTx/>
              <a:latin typeface="+mj-ea"/>
              <a:ea typeface="+mj-ea"/>
              <a:cs typeface="+mn-cs"/>
            </a:endParaRPr>
          </a:p>
        </p:txBody>
      </p:sp>
      <p:sp>
        <p:nvSpPr>
          <p:cNvPr id="10" name="TextBox 9"/>
          <p:cNvSpPr txBox="1"/>
          <p:nvPr/>
        </p:nvSpPr>
        <p:spPr>
          <a:xfrm>
            <a:off x="7697788" y="1687513"/>
            <a:ext cx="2865438" cy="460375"/>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1"/>
                </a:solidFill>
                <a:effectLst/>
                <a:uLnTx/>
                <a:uFillTx/>
                <a:latin typeface="+mj-ea"/>
                <a:ea typeface="+mj-ea"/>
                <a:cs typeface="+mn-cs"/>
              </a:rPr>
              <a:t>劣势</a:t>
            </a:r>
            <a:r>
              <a:rPr kumimoji="0" lang="en-US" altLang="zh-CN" sz="2400" b="0" i="0" u="none" strike="noStrike" kern="1200" cap="none" spc="0" normalizeH="0" baseline="0" noProof="0" dirty="0" smtClean="0">
                <a:ln>
                  <a:noFill/>
                </a:ln>
                <a:solidFill>
                  <a:schemeClr val="accent1"/>
                </a:solidFill>
                <a:effectLst/>
                <a:uLnTx/>
                <a:uFillTx/>
                <a:latin typeface="+mj-ea"/>
                <a:ea typeface="+mj-ea"/>
                <a:cs typeface="+mn-cs"/>
              </a:rPr>
              <a:t>(Weaknesses</a:t>
            </a:r>
            <a:r>
              <a:rPr kumimoji="0" lang="en-US" altLang="zh-CN" sz="2400" b="0" i="0" u="none" strike="noStrike" kern="1200" cap="none" spc="0" normalizeH="0" baseline="0" noProof="0" dirty="0">
                <a:ln>
                  <a:noFill/>
                </a:ln>
                <a:solidFill>
                  <a:schemeClr val="accent1"/>
                </a:solidFill>
                <a:effectLst/>
                <a:uLnTx/>
                <a:uFillTx/>
                <a:latin typeface="+mj-ea"/>
                <a:ea typeface="+mj-ea"/>
                <a:cs typeface="+mn-cs"/>
              </a:rPr>
              <a:t>)</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1" name="TextBox 10"/>
          <p:cNvSpPr txBox="1"/>
          <p:nvPr/>
        </p:nvSpPr>
        <p:spPr>
          <a:xfrm>
            <a:off x="7697788" y="2124075"/>
            <a:ext cx="3657600" cy="1476375"/>
          </a:xfrm>
          <a:prstGeom prst="rect">
            <a:avLst/>
          </a:prstGeom>
          <a:noFill/>
          <a:ln w="9525">
            <a:noFill/>
          </a:ln>
        </p:spPr>
        <p:txBody>
          <a:bodyPr anchor="t">
            <a:spAutoFit/>
          </a:bodyPr>
          <a:lstStyle/>
          <a:p>
            <a:pPr lvl="0"/>
            <a:r>
              <a:rPr lang="en-US" altLang="zh-CN"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、学历方面有劣势，在研究生盛行的时代本科生劣势明显。</a:t>
            </a:r>
            <a:endParaRPr lang="en-US" altLang="zh-CN" dirty="0">
              <a:solidFill>
                <a:schemeClr val="accent1"/>
              </a:solidFill>
              <a:latin typeface="微软雅黑" panose="020B0503020204020204" pitchFamily="34" charset="-122"/>
              <a:ea typeface="微软雅黑" panose="020B0503020204020204" pitchFamily="34" charset="-122"/>
            </a:endParaRPr>
          </a:p>
          <a:p>
            <a:pPr lvl="0"/>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、家庭劣势：普通家庭长大，使得眼界有一定的局限，能获得的家庭资源有限。</a:t>
            </a:r>
          </a:p>
        </p:txBody>
      </p:sp>
      <p:sp>
        <p:nvSpPr>
          <p:cNvPr id="12" name="TextBox 11"/>
          <p:cNvSpPr txBox="1"/>
          <p:nvPr/>
        </p:nvSpPr>
        <p:spPr>
          <a:xfrm>
            <a:off x="1068388" y="1687513"/>
            <a:ext cx="2906713" cy="460375"/>
          </a:xfrm>
          <a:prstGeom prst="rect">
            <a:avLst/>
          </a:prstGeom>
          <a:noFill/>
        </p:spPr>
        <p:txBody>
          <a:bodyPr wrap="square" rtlCol="0">
            <a:spAutoFit/>
          </a:bodyPr>
          <a:lstStyle/>
          <a:p>
            <a:pPr marL="0" marR="0" lvl="0" indent="0" algn="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1"/>
                </a:solidFill>
                <a:effectLst/>
                <a:uLnTx/>
                <a:uFillTx/>
                <a:latin typeface="+mj-ea"/>
                <a:ea typeface="+mj-ea"/>
                <a:cs typeface="+mn-cs"/>
              </a:rPr>
              <a:t>优势</a:t>
            </a:r>
            <a:r>
              <a:rPr kumimoji="0" lang="en-US" altLang="zh-CN" sz="2400" b="0" i="0" u="none" strike="noStrike" kern="1200" cap="none" spc="0" normalizeH="0" baseline="0" noProof="0" dirty="0" smtClean="0">
                <a:ln>
                  <a:noFill/>
                </a:ln>
                <a:solidFill>
                  <a:schemeClr val="accent1"/>
                </a:solidFill>
                <a:effectLst/>
                <a:uLnTx/>
                <a:uFillTx/>
                <a:latin typeface="+mj-ea"/>
                <a:ea typeface="+mj-ea"/>
                <a:cs typeface="+mn-cs"/>
              </a:rPr>
              <a:t>(Strengths</a:t>
            </a:r>
            <a:r>
              <a:rPr kumimoji="0" lang="en-US" altLang="zh-CN" sz="2400" b="0" i="0" u="none" strike="noStrike" kern="1200" cap="none" spc="0" normalizeH="0" baseline="0" noProof="0" dirty="0">
                <a:ln>
                  <a:noFill/>
                </a:ln>
                <a:solidFill>
                  <a:schemeClr val="accent1"/>
                </a:solidFill>
                <a:effectLst/>
                <a:uLnTx/>
                <a:uFillTx/>
                <a:latin typeface="+mj-ea"/>
                <a:ea typeface="+mj-ea"/>
                <a:cs typeface="+mn-cs"/>
              </a:rPr>
              <a:t>)</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3" name="TextBox 12"/>
          <p:cNvSpPr txBox="1"/>
          <p:nvPr/>
        </p:nvSpPr>
        <p:spPr>
          <a:xfrm>
            <a:off x="708025" y="2124075"/>
            <a:ext cx="3430588" cy="1476375"/>
          </a:xfrm>
          <a:prstGeom prst="rect">
            <a:avLst/>
          </a:prstGeom>
          <a:noFill/>
          <a:ln w="9525">
            <a:noFill/>
          </a:ln>
        </p:spPr>
        <p:txBody>
          <a:bodyPr anchor="t">
            <a:spAutoFit/>
          </a:bodyPr>
          <a:lstStyle/>
          <a:p>
            <a:pPr lvl="0"/>
            <a:r>
              <a:rPr lang="en-US" altLang="zh-CN"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、专业有优势，属热门专业。</a:t>
            </a:r>
            <a:endParaRPr lang="en-US" altLang="zh-CN" dirty="0">
              <a:solidFill>
                <a:schemeClr val="accent1"/>
              </a:solidFill>
              <a:latin typeface="微软雅黑" panose="020B0503020204020204" pitchFamily="34" charset="-122"/>
              <a:ea typeface="微软雅黑" panose="020B0503020204020204" pitchFamily="34" charset="-122"/>
            </a:endParaRPr>
          </a:p>
          <a:p>
            <a:pPr lvl="0"/>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、特长有优势，成绩优秀，有大公司实习经验。</a:t>
            </a:r>
            <a:endParaRPr lang="en-US" altLang="zh-CN" dirty="0">
              <a:solidFill>
                <a:schemeClr val="accent1"/>
              </a:solidFill>
              <a:latin typeface="微软雅黑" panose="020B0503020204020204" pitchFamily="34" charset="-122"/>
              <a:ea typeface="微软雅黑" panose="020B0503020204020204" pitchFamily="34" charset="-122"/>
            </a:endParaRPr>
          </a:p>
          <a:p>
            <a:pPr lvl="0"/>
            <a:r>
              <a:rPr lang="en-US" altLang="zh-CN" dirty="0">
                <a:solidFill>
                  <a:schemeClr val="accent1"/>
                </a:solidFill>
                <a:latin typeface="微软雅黑" panose="020B0503020204020204" pitchFamily="34" charset="-122"/>
                <a:ea typeface="微软雅黑" panose="020B0503020204020204" pitchFamily="34" charset="-122"/>
              </a:rPr>
              <a:t>3</a:t>
            </a:r>
            <a:r>
              <a:rPr lang="zh-CN" altLang="en-US" dirty="0">
                <a:solidFill>
                  <a:schemeClr val="accent1"/>
                </a:solidFill>
                <a:latin typeface="微软雅黑" panose="020B0503020204020204" pitchFamily="34" charset="-122"/>
                <a:ea typeface="微软雅黑" panose="020B0503020204020204" pitchFamily="34" charset="-122"/>
              </a:rPr>
              <a:t>、能力有优势，担任过学生会干部，获得优干等称号。</a:t>
            </a:r>
          </a:p>
        </p:txBody>
      </p:sp>
      <p:sp>
        <p:nvSpPr>
          <p:cNvPr id="14" name="TextBox 13"/>
          <p:cNvSpPr txBox="1"/>
          <p:nvPr/>
        </p:nvSpPr>
        <p:spPr>
          <a:xfrm>
            <a:off x="7697788" y="4675188"/>
            <a:ext cx="3657600" cy="1200150"/>
          </a:xfrm>
          <a:prstGeom prst="rect">
            <a:avLst/>
          </a:prstGeom>
          <a:noFill/>
          <a:ln w="9525">
            <a:noFill/>
          </a:ln>
        </p:spPr>
        <p:txBody>
          <a:bodyPr anchor="t">
            <a:spAutoFit/>
          </a:bodyPr>
          <a:lstStyle/>
          <a:p>
            <a:pPr lvl="0"/>
            <a:r>
              <a:rPr lang="en-US" altLang="zh-CN"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、如果参加了工作，就失去了进一步深造机会。</a:t>
            </a:r>
            <a:endParaRPr lang="en-US" altLang="zh-CN" dirty="0">
              <a:solidFill>
                <a:schemeClr val="accent1"/>
              </a:solidFill>
              <a:latin typeface="微软雅黑" panose="020B0503020204020204" pitchFamily="34" charset="-122"/>
              <a:ea typeface="微软雅黑" panose="020B0503020204020204" pitchFamily="34" charset="-122"/>
            </a:endParaRPr>
          </a:p>
          <a:p>
            <a:pPr lvl="0"/>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、本科学历在本行业中发展空间越来越小。</a:t>
            </a:r>
          </a:p>
        </p:txBody>
      </p:sp>
      <p:sp>
        <p:nvSpPr>
          <p:cNvPr id="15" name="TextBox 14"/>
          <p:cNvSpPr txBox="1"/>
          <p:nvPr/>
        </p:nvSpPr>
        <p:spPr>
          <a:xfrm>
            <a:off x="708025" y="4675188"/>
            <a:ext cx="3430588" cy="1200150"/>
          </a:xfrm>
          <a:prstGeom prst="rect">
            <a:avLst/>
          </a:prstGeom>
          <a:noFill/>
          <a:ln w="9525">
            <a:noFill/>
          </a:ln>
        </p:spPr>
        <p:txBody>
          <a:bodyPr anchor="t">
            <a:spAutoFit/>
          </a:bodyPr>
          <a:lstStyle/>
          <a:p>
            <a:pPr lvl="0"/>
            <a:r>
              <a:rPr lang="en-US" altLang="zh-CN" dirty="0">
                <a:solidFill>
                  <a:schemeClr val="accent1"/>
                </a:solidFill>
                <a:latin typeface="微软雅黑" panose="020B0503020204020204" pitchFamily="34" charset="-122"/>
                <a:ea typeface="微软雅黑" panose="020B0503020204020204" pitchFamily="34" charset="-122"/>
              </a:rPr>
              <a:t>1</a:t>
            </a:r>
            <a:r>
              <a:rPr lang="zh-CN" altLang="en-US" dirty="0">
                <a:solidFill>
                  <a:schemeClr val="accent1"/>
                </a:solidFill>
                <a:latin typeface="微软雅黑" panose="020B0503020204020204" pitchFamily="34" charset="-122"/>
                <a:ea typeface="微软雅黑" panose="020B0503020204020204" pitchFamily="34" charset="-122"/>
              </a:rPr>
              <a:t>、抓紧热门专业，找到工作煅炼自己的业务能力。</a:t>
            </a:r>
            <a:endParaRPr lang="en-US" altLang="zh-CN" dirty="0">
              <a:solidFill>
                <a:schemeClr val="accent1"/>
              </a:solidFill>
              <a:latin typeface="微软雅黑" panose="020B0503020204020204" pitchFamily="34" charset="-122"/>
              <a:ea typeface="微软雅黑" panose="020B0503020204020204" pitchFamily="34" charset="-122"/>
            </a:endParaRPr>
          </a:p>
          <a:p>
            <a:pPr lvl="0"/>
            <a:r>
              <a:rPr lang="en-US" altLang="zh-CN" dirty="0">
                <a:solidFill>
                  <a:schemeClr val="accent1"/>
                </a:solidFill>
                <a:latin typeface="微软雅黑" panose="020B0503020204020204" pitchFamily="34" charset="-122"/>
                <a:ea typeface="微软雅黑" panose="020B0503020204020204" pitchFamily="34" charset="-122"/>
              </a:rPr>
              <a:t>2</a:t>
            </a:r>
            <a:r>
              <a:rPr lang="zh-CN" altLang="en-US" dirty="0">
                <a:solidFill>
                  <a:schemeClr val="accent1"/>
                </a:solidFill>
                <a:latin typeface="微软雅黑" panose="020B0503020204020204" pitchFamily="34" charset="-122"/>
                <a:ea typeface="微软雅黑" panose="020B0503020204020204" pitchFamily="34" charset="-122"/>
              </a:rPr>
              <a:t>、发挥能力优势，尽一切机会为自己创造机会。</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16" name="Oval 10"/>
          <p:cNvSpPr/>
          <p:nvPr/>
        </p:nvSpPr>
        <p:spPr>
          <a:xfrm>
            <a:off x="6415088" y="2409825"/>
            <a:ext cx="774700" cy="774700"/>
          </a:xfrm>
          <a:prstGeom prst="ellipse">
            <a:avLst/>
          </a:prstGeom>
          <a:solidFill>
            <a:srgbClr val="FFFFFF"/>
          </a:solidFill>
          <a:ln w="9525">
            <a:noFill/>
          </a:ln>
        </p:spPr>
        <p:txBody>
          <a:bodyPr anchor="t"/>
          <a:lstStyle/>
          <a:p>
            <a:pPr lvl="0" algn="ctr"/>
            <a:endParaRPr lang="zh-CN" altLang="en-US" dirty="0">
              <a:latin typeface="Arial" panose="020B0604020202020204" pitchFamily="34" charset="0"/>
              <a:ea typeface="宋体" panose="02010600030101010101" pitchFamily="2" charset="-122"/>
            </a:endParaRPr>
          </a:p>
        </p:txBody>
      </p:sp>
      <p:sp>
        <p:nvSpPr>
          <p:cNvPr id="17" name="TextBox 16"/>
          <p:cNvSpPr txBox="1"/>
          <p:nvPr/>
        </p:nvSpPr>
        <p:spPr>
          <a:xfrm>
            <a:off x="6481763" y="2443163"/>
            <a:ext cx="641350"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tx1"/>
                </a:solidFill>
                <a:effectLst/>
                <a:uLnTx/>
                <a:uFillTx/>
                <a:latin typeface="+mj-ea"/>
                <a:ea typeface="+mj-ea"/>
                <a:cs typeface="+mn-cs"/>
              </a:rPr>
              <a:t>W</a:t>
            </a:r>
            <a:endParaRPr kumimoji="0" lang="zh-CN" altLang="en-US" sz="4000" b="1" i="0" u="none" strike="noStrike" kern="1200" cap="none" spc="0" normalizeH="0" baseline="0" noProof="0" dirty="0">
              <a:ln>
                <a:noFill/>
              </a:ln>
              <a:solidFill>
                <a:schemeClr val="tx1"/>
              </a:solidFill>
              <a:effectLst/>
              <a:uLnTx/>
              <a:uFillTx/>
              <a:latin typeface="+mj-ea"/>
              <a:ea typeface="+mj-ea"/>
              <a:cs typeface="+mn-cs"/>
            </a:endParaRPr>
          </a:p>
        </p:txBody>
      </p:sp>
      <p:sp>
        <p:nvSpPr>
          <p:cNvPr id="18" name="Oval 10"/>
          <p:cNvSpPr/>
          <p:nvPr/>
        </p:nvSpPr>
        <p:spPr>
          <a:xfrm>
            <a:off x="4711700" y="4175125"/>
            <a:ext cx="776288" cy="776288"/>
          </a:xfrm>
          <a:prstGeom prst="ellipse">
            <a:avLst/>
          </a:prstGeom>
          <a:solidFill>
            <a:srgbClr val="FFFFFF"/>
          </a:solidFill>
          <a:ln w="9525">
            <a:noFill/>
          </a:ln>
        </p:spPr>
        <p:txBody>
          <a:bodyPr anchor="t"/>
          <a:lstStyle/>
          <a:p>
            <a:pPr lvl="0" algn="ctr"/>
            <a:endParaRPr lang="zh-CN" altLang="en-US" dirty="0">
              <a:latin typeface="Arial" panose="020B0604020202020204" pitchFamily="34" charset="0"/>
              <a:ea typeface="宋体" panose="02010600030101010101" pitchFamily="2" charset="-122"/>
            </a:endParaRPr>
          </a:p>
        </p:txBody>
      </p:sp>
      <p:sp>
        <p:nvSpPr>
          <p:cNvPr id="19" name="TextBox 18"/>
          <p:cNvSpPr txBox="1"/>
          <p:nvPr/>
        </p:nvSpPr>
        <p:spPr>
          <a:xfrm>
            <a:off x="4778375" y="4208463"/>
            <a:ext cx="642938"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tx1"/>
                </a:solidFill>
                <a:effectLst/>
                <a:uLnTx/>
                <a:uFillTx/>
                <a:latin typeface="+mj-ea"/>
                <a:ea typeface="+mj-ea"/>
                <a:cs typeface="+mn-cs"/>
              </a:rPr>
              <a:t>O</a:t>
            </a:r>
            <a:endParaRPr kumimoji="0" lang="zh-CN" altLang="en-US" sz="4000" b="1" i="0" u="none" strike="noStrike" kern="1200" cap="none" spc="0" normalizeH="0" baseline="0" noProof="0" dirty="0">
              <a:ln>
                <a:noFill/>
              </a:ln>
              <a:solidFill>
                <a:schemeClr val="tx1"/>
              </a:solidFill>
              <a:effectLst/>
              <a:uLnTx/>
              <a:uFillTx/>
              <a:latin typeface="+mj-ea"/>
              <a:ea typeface="+mj-ea"/>
              <a:cs typeface="+mn-cs"/>
            </a:endParaRPr>
          </a:p>
        </p:txBody>
      </p:sp>
      <p:sp>
        <p:nvSpPr>
          <p:cNvPr id="20" name="Oval 10"/>
          <p:cNvSpPr/>
          <p:nvPr/>
        </p:nvSpPr>
        <p:spPr>
          <a:xfrm>
            <a:off x="6415088" y="4175125"/>
            <a:ext cx="774700" cy="776288"/>
          </a:xfrm>
          <a:prstGeom prst="ellipse">
            <a:avLst/>
          </a:prstGeom>
          <a:solidFill>
            <a:srgbClr val="FFFFFF"/>
          </a:solidFill>
          <a:ln w="9525">
            <a:noFill/>
          </a:ln>
        </p:spPr>
        <p:txBody>
          <a:bodyPr anchor="t"/>
          <a:lstStyle/>
          <a:p>
            <a:pPr lvl="0" algn="ctr"/>
            <a:endParaRPr lang="zh-CN" altLang="en-US" dirty="0">
              <a:latin typeface="Arial" panose="020B0604020202020204" pitchFamily="34" charset="0"/>
              <a:ea typeface="宋体" panose="02010600030101010101" pitchFamily="2" charset="-122"/>
            </a:endParaRPr>
          </a:p>
        </p:txBody>
      </p:sp>
      <p:sp>
        <p:nvSpPr>
          <p:cNvPr id="21" name="TextBox 20"/>
          <p:cNvSpPr txBox="1"/>
          <p:nvPr/>
        </p:nvSpPr>
        <p:spPr>
          <a:xfrm>
            <a:off x="6481763" y="4208463"/>
            <a:ext cx="641350"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tx1"/>
                </a:solidFill>
                <a:effectLst/>
                <a:uLnTx/>
                <a:uFillTx/>
                <a:latin typeface="+mj-ea"/>
                <a:ea typeface="+mj-ea"/>
                <a:cs typeface="+mn-cs"/>
              </a:rPr>
              <a:t>T</a:t>
            </a:r>
            <a:endParaRPr kumimoji="0" lang="zh-CN" altLang="en-US" sz="4000" b="1" i="0" u="none" strike="noStrike" kern="1200" cap="none" spc="0" normalizeH="0" baseline="0" noProof="0" dirty="0">
              <a:ln>
                <a:noFill/>
              </a:ln>
              <a:solidFill>
                <a:schemeClr val="tx1"/>
              </a:solidFill>
              <a:effectLst/>
              <a:uLnTx/>
              <a:uFillTx/>
              <a:latin typeface="+mj-ea"/>
              <a:ea typeface="+mj-ea"/>
              <a:cs typeface="+mn-cs"/>
            </a:endParaRPr>
          </a:p>
        </p:txBody>
      </p:sp>
      <p:sp>
        <p:nvSpPr>
          <p:cNvPr id="22" name="TextBox 21"/>
          <p:cNvSpPr txBox="1"/>
          <p:nvPr/>
        </p:nvSpPr>
        <p:spPr>
          <a:xfrm>
            <a:off x="7697788" y="4271963"/>
            <a:ext cx="2865438" cy="46196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1"/>
                </a:solidFill>
                <a:effectLst/>
                <a:uLnTx/>
                <a:uFillTx/>
                <a:latin typeface="+mj-ea"/>
                <a:ea typeface="+mj-ea"/>
                <a:cs typeface="+mn-cs"/>
              </a:rPr>
              <a:t>风险</a:t>
            </a:r>
            <a:r>
              <a:rPr kumimoji="0" lang="en-US" altLang="zh-CN" sz="2400" b="0" i="0" u="none" strike="noStrike" kern="1200" cap="none" spc="0" normalizeH="0" baseline="0" noProof="0" dirty="0" smtClean="0">
                <a:ln>
                  <a:noFill/>
                </a:ln>
                <a:solidFill>
                  <a:schemeClr val="accent1"/>
                </a:solidFill>
                <a:effectLst/>
                <a:uLnTx/>
                <a:uFillTx/>
                <a:latin typeface="+mj-ea"/>
                <a:ea typeface="+mj-ea"/>
                <a:cs typeface="+mn-cs"/>
              </a:rPr>
              <a:t>(Threats)</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
        <p:nvSpPr>
          <p:cNvPr id="23" name="TextBox 22"/>
          <p:cNvSpPr txBox="1"/>
          <p:nvPr/>
        </p:nvSpPr>
        <p:spPr>
          <a:xfrm>
            <a:off x="708025" y="4271963"/>
            <a:ext cx="3267075" cy="461963"/>
          </a:xfrm>
          <a:prstGeom prst="rect">
            <a:avLst/>
          </a:prstGeom>
          <a:noFill/>
        </p:spPr>
        <p:txBody>
          <a:bodyPr wrap="square" rtlCol="0">
            <a:spAutoFit/>
          </a:bodyPr>
          <a:lstStyle/>
          <a:p>
            <a:pPr marL="0" marR="0" lvl="0" indent="0" algn="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1"/>
                </a:solidFill>
                <a:effectLst/>
                <a:uLnTx/>
                <a:uFillTx/>
                <a:latin typeface="+mj-ea"/>
                <a:ea typeface="+mj-ea"/>
                <a:cs typeface="+mn-cs"/>
              </a:rPr>
              <a:t>机遇</a:t>
            </a:r>
            <a:r>
              <a:rPr kumimoji="0" lang="en-US" altLang="zh-CN" sz="2400" b="0" i="0" u="none" strike="noStrike" kern="1200" cap="none" spc="0" normalizeH="0" baseline="0" noProof="0" dirty="0" smtClean="0">
                <a:ln>
                  <a:noFill/>
                </a:ln>
                <a:solidFill>
                  <a:schemeClr val="accent1"/>
                </a:solidFill>
                <a:effectLst/>
                <a:uLnTx/>
                <a:uFillTx/>
                <a:latin typeface="+mj-ea"/>
                <a:ea typeface="+mj-ea"/>
                <a:cs typeface="+mn-cs"/>
              </a:rPr>
              <a:t>(Opportunities)</a:t>
            </a:r>
            <a:endParaRPr kumimoji="0" lang="zh-CN" altLang="en-US" sz="2400" b="0" i="0" u="none" strike="noStrike" kern="1200" cap="none" spc="0" normalizeH="0" baseline="0" noProof="0" dirty="0">
              <a:ln>
                <a:noFill/>
              </a:ln>
              <a:solidFill>
                <a:schemeClr val="accent1"/>
              </a:solidFill>
              <a:effectLst/>
              <a:uLnTx/>
              <a:uFillTx/>
              <a:latin typeface="+mj-ea"/>
              <a:ea typeface="+mj-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 presetClass="entr" presetSubtype="9"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0-#ppt_h/2"/>
                                          </p:val>
                                        </p:tav>
                                        <p:tav tm="100000">
                                          <p:val>
                                            <p:strVal val="#ppt_y"/>
                                          </p:val>
                                        </p:tav>
                                      </p:tavLst>
                                    </p:anim>
                                  </p:childTnLst>
                                </p:cTn>
                              </p:par>
                              <p:par>
                                <p:cTn id="23" presetID="2" presetClass="entr" presetSubtype="3" fill="hold"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1+#ppt_w/2"/>
                                          </p:val>
                                        </p:tav>
                                        <p:tav tm="100000">
                                          <p:val>
                                            <p:strVal val="#ppt_x"/>
                                          </p:val>
                                        </p:tav>
                                      </p:tavLst>
                                    </p:anim>
                                    <p:anim calcmode="lin" valueType="num">
                                      <p:cBhvr additive="base">
                                        <p:cTn id="26" dur="500" fill="hold"/>
                                        <p:tgtEl>
                                          <p:spTgt spid="5"/>
                                        </p:tgtEl>
                                        <p:attrNameLst>
                                          <p:attrName>ppt_y</p:attrName>
                                        </p:attrNameLst>
                                      </p:cBhvr>
                                      <p:tavLst>
                                        <p:tav tm="0">
                                          <p:val>
                                            <p:strVal val="0-#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1+#ppt_w/2"/>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0-#ppt_w/2"/>
                                          </p:val>
                                        </p:tav>
                                        <p:tav tm="100000">
                                          <p:val>
                                            <p:strVal val="#ppt_x"/>
                                          </p:val>
                                        </p:tav>
                                      </p:tavLst>
                                    </p:anim>
                                    <p:anim calcmode="lin" valueType="num">
                                      <p:cBhvr additive="base">
                                        <p:cTn id="34" dur="500" fill="hold"/>
                                        <p:tgtEl>
                                          <p:spTgt spid="6"/>
                                        </p:tgtEl>
                                        <p:attrNameLst>
                                          <p:attrName>ppt_y</p:attrName>
                                        </p:attrNameLst>
                                      </p:cBhvr>
                                      <p:tavLst>
                                        <p:tav tm="0">
                                          <p:val>
                                            <p:strVal val="1+#ppt_h/2"/>
                                          </p:val>
                                        </p:tav>
                                        <p:tav tm="100000">
                                          <p:val>
                                            <p:strVal val="#ppt_y"/>
                                          </p:val>
                                        </p:tav>
                                      </p:tavLst>
                                    </p:anim>
                                  </p:childTnLst>
                                </p:cTn>
                              </p:par>
                            </p:childTnLst>
                          </p:cTn>
                        </p:par>
                        <p:par>
                          <p:cTn id="35" fill="hold">
                            <p:stCondLst>
                              <p:cond delay="1439"/>
                            </p:stCondLst>
                            <p:childTnLst>
                              <p:par>
                                <p:cTn id="36" presetID="53" presetClass="entr" presetSubtype="1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childTnLst>
                          </p:cTn>
                        </p:par>
                        <p:par>
                          <p:cTn id="46" fill="hold">
                            <p:stCondLst>
                              <p:cond delay="1939"/>
                            </p:stCondLst>
                            <p:childTnLst>
                              <p:par>
                                <p:cTn id="47" presetID="31" presetClass="entr" presetSubtype="0"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p:cTn id="49" dur="400" fill="hold"/>
                                        <p:tgtEl>
                                          <p:spTgt spid="12"/>
                                        </p:tgtEl>
                                        <p:attrNameLst>
                                          <p:attrName>ppt_w</p:attrName>
                                        </p:attrNameLst>
                                      </p:cBhvr>
                                      <p:tavLst>
                                        <p:tav tm="0">
                                          <p:val>
                                            <p:fltVal val="0"/>
                                          </p:val>
                                        </p:tav>
                                        <p:tav tm="100000">
                                          <p:val>
                                            <p:strVal val="#ppt_w"/>
                                          </p:val>
                                        </p:tav>
                                      </p:tavLst>
                                    </p:anim>
                                    <p:anim calcmode="lin" valueType="num">
                                      <p:cBhvr>
                                        <p:cTn id="50" dur="400" fill="hold"/>
                                        <p:tgtEl>
                                          <p:spTgt spid="12"/>
                                        </p:tgtEl>
                                        <p:attrNameLst>
                                          <p:attrName>ppt_h</p:attrName>
                                        </p:attrNameLst>
                                      </p:cBhvr>
                                      <p:tavLst>
                                        <p:tav tm="0">
                                          <p:val>
                                            <p:fltVal val="0"/>
                                          </p:val>
                                        </p:tav>
                                        <p:tav tm="100000">
                                          <p:val>
                                            <p:strVal val="#ppt_h"/>
                                          </p:val>
                                        </p:tav>
                                      </p:tavLst>
                                    </p:anim>
                                    <p:anim calcmode="lin" valueType="num">
                                      <p:cBhvr>
                                        <p:cTn id="51" dur="400" fill="hold"/>
                                        <p:tgtEl>
                                          <p:spTgt spid="12"/>
                                        </p:tgtEl>
                                        <p:attrNameLst>
                                          <p:attrName>style.rotation</p:attrName>
                                        </p:attrNameLst>
                                      </p:cBhvr>
                                      <p:tavLst>
                                        <p:tav tm="0">
                                          <p:val>
                                            <p:fltVal val="90"/>
                                          </p:val>
                                        </p:tav>
                                        <p:tav tm="100000">
                                          <p:val>
                                            <p:fltVal val="0"/>
                                          </p:val>
                                        </p:tav>
                                      </p:tavLst>
                                    </p:anim>
                                    <p:animEffect transition="in" filter="fade">
                                      <p:cBhvr>
                                        <p:cTn id="52" dur="400"/>
                                        <p:tgtEl>
                                          <p:spTgt spid="12"/>
                                        </p:tgtEl>
                                      </p:cBhvr>
                                    </p:animEffect>
                                  </p:childTnLst>
                                </p:cTn>
                              </p:par>
                            </p:childTnLst>
                          </p:cTn>
                        </p:par>
                        <p:par>
                          <p:cTn id="53" fill="hold">
                            <p:stCondLst>
                              <p:cond delay="2439"/>
                            </p:stCondLst>
                            <p:childTnLst>
                              <p:par>
                                <p:cTn id="54" presetID="22" presetClass="entr" presetSubtype="1" fill="hold" grpId="0" nodeType="after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wipe(up)">
                                      <p:cBhvr>
                                        <p:cTn id="56" dur="500"/>
                                        <p:tgtEl>
                                          <p:spTgt spid="13"/>
                                        </p:tgtEl>
                                      </p:cBhvr>
                                    </p:animEffect>
                                  </p:childTnLst>
                                </p:cTn>
                              </p:par>
                            </p:childTnLst>
                          </p:cTn>
                        </p:par>
                        <p:par>
                          <p:cTn id="57" fill="hold">
                            <p:stCondLst>
                              <p:cond delay="2939"/>
                            </p:stCondLst>
                            <p:childTnLst>
                              <p:par>
                                <p:cTn id="58" presetID="53" presetClass="entr" presetSubtype="16"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p:cTn id="60" dur="500" fill="hold"/>
                                        <p:tgtEl>
                                          <p:spTgt spid="16"/>
                                        </p:tgtEl>
                                        <p:attrNameLst>
                                          <p:attrName>ppt_w</p:attrName>
                                        </p:attrNameLst>
                                      </p:cBhvr>
                                      <p:tavLst>
                                        <p:tav tm="0">
                                          <p:val>
                                            <p:fltVal val="0"/>
                                          </p:val>
                                        </p:tav>
                                        <p:tav tm="100000">
                                          <p:val>
                                            <p:strVal val="#ppt_w"/>
                                          </p:val>
                                        </p:tav>
                                      </p:tavLst>
                                    </p:anim>
                                    <p:anim calcmode="lin" valueType="num">
                                      <p:cBhvr>
                                        <p:cTn id="61" dur="500" fill="hold"/>
                                        <p:tgtEl>
                                          <p:spTgt spid="16"/>
                                        </p:tgtEl>
                                        <p:attrNameLst>
                                          <p:attrName>ppt_h</p:attrName>
                                        </p:attrNameLst>
                                      </p:cBhvr>
                                      <p:tavLst>
                                        <p:tav tm="0">
                                          <p:val>
                                            <p:fltVal val="0"/>
                                          </p:val>
                                        </p:tav>
                                        <p:tav tm="100000">
                                          <p:val>
                                            <p:strVal val="#ppt_h"/>
                                          </p:val>
                                        </p:tav>
                                      </p:tavLst>
                                    </p:anim>
                                    <p:animEffect transition="in" filter="fade">
                                      <p:cBhvr>
                                        <p:cTn id="62" dur="500"/>
                                        <p:tgtEl>
                                          <p:spTgt spid="16"/>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p:cTn id="65" dur="500" fill="hold"/>
                                        <p:tgtEl>
                                          <p:spTgt spid="17"/>
                                        </p:tgtEl>
                                        <p:attrNameLst>
                                          <p:attrName>ppt_w</p:attrName>
                                        </p:attrNameLst>
                                      </p:cBhvr>
                                      <p:tavLst>
                                        <p:tav tm="0">
                                          <p:val>
                                            <p:fltVal val="0"/>
                                          </p:val>
                                        </p:tav>
                                        <p:tav tm="100000">
                                          <p:val>
                                            <p:strVal val="#ppt_w"/>
                                          </p:val>
                                        </p:tav>
                                      </p:tavLst>
                                    </p:anim>
                                    <p:anim calcmode="lin" valueType="num">
                                      <p:cBhvr>
                                        <p:cTn id="66" dur="500" fill="hold"/>
                                        <p:tgtEl>
                                          <p:spTgt spid="17"/>
                                        </p:tgtEl>
                                        <p:attrNameLst>
                                          <p:attrName>ppt_h</p:attrName>
                                        </p:attrNameLst>
                                      </p:cBhvr>
                                      <p:tavLst>
                                        <p:tav tm="0">
                                          <p:val>
                                            <p:fltVal val="0"/>
                                          </p:val>
                                        </p:tav>
                                        <p:tav tm="100000">
                                          <p:val>
                                            <p:strVal val="#ppt_h"/>
                                          </p:val>
                                        </p:tav>
                                      </p:tavLst>
                                    </p:anim>
                                    <p:animEffect transition="in" filter="fade">
                                      <p:cBhvr>
                                        <p:cTn id="67" dur="500"/>
                                        <p:tgtEl>
                                          <p:spTgt spid="17"/>
                                        </p:tgtEl>
                                      </p:cBhvr>
                                    </p:animEffect>
                                  </p:childTnLst>
                                </p:cTn>
                              </p:par>
                            </p:childTnLst>
                          </p:cTn>
                        </p:par>
                        <p:par>
                          <p:cTn id="68" fill="hold">
                            <p:stCondLst>
                              <p:cond delay="3439"/>
                            </p:stCondLst>
                            <p:childTnLst>
                              <p:par>
                                <p:cTn id="69" presetID="31" presetClass="entr" presetSubtype="0" fill="hold" grpId="0" nodeType="after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p:cTn id="71" dur="400" fill="hold"/>
                                        <p:tgtEl>
                                          <p:spTgt spid="10"/>
                                        </p:tgtEl>
                                        <p:attrNameLst>
                                          <p:attrName>ppt_w</p:attrName>
                                        </p:attrNameLst>
                                      </p:cBhvr>
                                      <p:tavLst>
                                        <p:tav tm="0">
                                          <p:val>
                                            <p:fltVal val="0"/>
                                          </p:val>
                                        </p:tav>
                                        <p:tav tm="100000">
                                          <p:val>
                                            <p:strVal val="#ppt_w"/>
                                          </p:val>
                                        </p:tav>
                                      </p:tavLst>
                                    </p:anim>
                                    <p:anim calcmode="lin" valueType="num">
                                      <p:cBhvr>
                                        <p:cTn id="72" dur="400" fill="hold"/>
                                        <p:tgtEl>
                                          <p:spTgt spid="10"/>
                                        </p:tgtEl>
                                        <p:attrNameLst>
                                          <p:attrName>ppt_h</p:attrName>
                                        </p:attrNameLst>
                                      </p:cBhvr>
                                      <p:tavLst>
                                        <p:tav tm="0">
                                          <p:val>
                                            <p:fltVal val="0"/>
                                          </p:val>
                                        </p:tav>
                                        <p:tav tm="100000">
                                          <p:val>
                                            <p:strVal val="#ppt_h"/>
                                          </p:val>
                                        </p:tav>
                                      </p:tavLst>
                                    </p:anim>
                                    <p:anim calcmode="lin" valueType="num">
                                      <p:cBhvr>
                                        <p:cTn id="73" dur="400" fill="hold"/>
                                        <p:tgtEl>
                                          <p:spTgt spid="10"/>
                                        </p:tgtEl>
                                        <p:attrNameLst>
                                          <p:attrName>style.rotation</p:attrName>
                                        </p:attrNameLst>
                                      </p:cBhvr>
                                      <p:tavLst>
                                        <p:tav tm="0">
                                          <p:val>
                                            <p:fltVal val="90"/>
                                          </p:val>
                                        </p:tav>
                                        <p:tav tm="100000">
                                          <p:val>
                                            <p:fltVal val="0"/>
                                          </p:val>
                                        </p:tav>
                                      </p:tavLst>
                                    </p:anim>
                                    <p:animEffect transition="in" filter="fade">
                                      <p:cBhvr>
                                        <p:cTn id="74" dur="400"/>
                                        <p:tgtEl>
                                          <p:spTgt spid="10"/>
                                        </p:tgtEl>
                                      </p:cBhvr>
                                    </p:animEffect>
                                  </p:childTnLst>
                                </p:cTn>
                              </p:par>
                            </p:childTnLst>
                          </p:cTn>
                        </p:par>
                        <p:par>
                          <p:cTn id="75" fill="hold">
                            <p:stCondLst>
                              <p:cond delay="3939"/>
                            </p:stCondLst>
                            <p:childTnLst>
                              <p:par>
                                <p:cTn id="76" presetID="22" presetClass="entr" presetSubtype="1" fill="hold" grpId="0" nodeType="afterEffect">
                                  <p:stCondLst>
                                    <p:cond delay="0"/>
                                  </p:stCondLst>
                                  <p:childTnLst>
                                    <p:set>
                                      <p:cBhvr>
                                        <p:cTn id="77" dur="1" fill="hold">
                                          <p:stCondLst>
                                            <p:cond delay="0"/>
                                          </p:stCondLst>
                                        </p:cTn>
                                        <p:tgtEl>
                                          <p:spTgt spid="11"/>
                                        </p:tgtEl>
                                        <p:attrNameLst>
                                          <p:attrName>style.visibility</p:attrName>
                                        </p:attrNameLst>
                                      </p:cBhvr>
                                      <p:to>
                                        <p:strVal val="visible"/>
                                      </p:to>
                                    </p:set>
                                    <p:animEffect transition="in" filter="wipe(up)">
                                      <p:cBhvr>
                                        <p:cTn id="78" dur="500"/>
                                        <p:tgtEl>
                                          <p:spTgt spid="11"/>
                                        </p:tgtEl>
                                      </p:cBhvr>
                                    </p:animEffect>
                                  </p:childTnLst>
                                </p:cTn>
                              </p:par>
                            </p:childTnLst>
                          </p:cTn>
                        </p:par>
                        <p:par>
                          <p:cTn id="79" fill="hold">
                            <p:stCondLst>
                              <p:cond delay="4439"/>
                            </p:stCondLst>
                            <p:childTnLst>
                              <p:par>
                                <p:cTn id="80" presetID="53" presetClass="entr" presetSubtype="16"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p:cTn id="82" dur="500" fill="hold"/>
                                        <p:tgtEl>
                                          <p:spTgt spid="18"/>
                                        </p:tgtEl>
                                        <p:attrNameLst>
                                          <p:attrName>ppt_w</p:attrName>
                                        </p:attrNameLst>
                                      </p:cBhvr>
                                      <p:tavLst>
                                        <p:tav tm="0">
                                          <p:val>
                                            <p:fltVal val="0"/>
                                          </p:val>
                                        </p:tav>
                                        <p:tav tm="100000">
                                          <p:val>
                                            <p:strVal val="#ppt_w"/>
                                          </p:val>
                                        </p:tav>
                                      </p:tavLst>
                                    </p:anim>
                                    <p:anim calcmode="lin" valueType="num">
                                      <p:cBhvr>
                                        <p:cTn id="83" dur="500" fill="hold"/>
                                        <p:tgtEl>
                                          <p:spTgt spid="18"/>
                                        </p:tgtEl>
                                        <p:attrNameLst>
                                          <p:attrName>ppt_h</p:attrName>
                                        </p:attrNameLst>
                                      </p:cBhvr>
                                      <p:tavLst>
                                        <p:tav tm="0">
                                          <p:val>
                                            <p:fltVal val="0"/>
                                          </p:val>
                                        </p:tav>
                                        <p:tav tm="100000">
                                          <p:val>
                                            <p:strVal val="#ppt_h"/>
                                          </p:val>
                                        </p:tav>
                                      </p:tavLst>
                                    </p:anim>
                                    <p:animEffect transition="in" filter="fade">
                                      <p:cBhvr>
                                        <p:cTn id="84" dur="500"/>
                                        <p:tgtEl>
                                          <p:spTgt spid="1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p:cTn id="87" dur="500" fill="hold"/>
                                        <p:tgtEl>
                                          <p:spTgt spid="19"/>
                                        </p:tgtEl>
                                        <p:attrNameLst>
                                          <p:attrName>ppt_w</p:attrName>
                                        </p:attrNameLst>
                                      </p:cBhvr>
                                      <p:tavLst>
                                        <p:tav tm="0">
                                          <p:val>
                                            <p:fltVal val="0"/>
                                          </p:val>
                                        </p:tav>
                                        <p:tav tm="100000">
                                          <p:val>
                                            <p:strVal val="#ppt_w"/>
                                          </p:val>
                                        </p:tav>
                                      </p:tavLst>
                                    </p:anim>
                                    <p:anim calcmode="lin" valueType="num">
                                      <p:cBhvr>
                                        <p:cTn id="88" dur="500" fill="hold"/>
                                        <p:tgtEl>
                                          <p:spTgt spid="19"/>
                                        </p:tgtEl>
                                        <p:attrNameLst>
                                          <p:attrName>ppt_h</p:attrName>
                                        </p:attrNameLst>
                                      </p:cBhvr>
                                      <p:tavLst>
                                        <p:tav tm="0">
                                          <p:val>
                                            <p:fltVal val="0"/>
                                          </p:val>
                                        </p:tav>
                                        <p:tav tm="100000">
                                          <p:val>
                                            <p:strVal val="#ppt_h"/>
                                          </p:val>
                                        </p:tav>
                                      </p:tavLst>
                                    </p:anim>
                                    <p:animEffect transition="in" filter="fade">
                                      <p:cBhvr>
                                        <p:cTn id="89" dur="500"/>
                                        <p:tgtEl>
                                          <p:spTgt spid="19"/>
                                        </p:tgtEl>
                                      </p:cBhvr>
                                    </p:animEffect>
                                  </p:childTnLst>
                                </p:cTn>
                              </p:par>
                            </p:childTnLst>
                          </p:cTn>
                        </p:par>
                        <p:par>
                          <p:cTn id="90" fill="hold">
                            <p:stCondLst>
                              <p:cond delay="4939"/>
                            </p:stCondLst>
                            <p:childTnLst>
                              <p:par>
                                <p:cTn id="91" presetID="31" presetClass="entr" presetSubtype="0" fill="hold" grpId="0" nodeType="after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p:cTn id="93" dur="400" fill="hold"/>
                                        <p:tgtEl>
                                          <p:spTgt spid="23"/>
                                        </p:tgtEl>
                                        <p:attrNameLst>
                                          <p:attrName>ppt_w</p:attrName>
                                        </p:attrNameLst>
                                      </p:cBhvr>
                                      <p:tavLst>
                                        <p:tav tm="0">
                                          <p:val>
                                            <p:fltVal val="0"/>
                                          </p:val>
                                        </p:tav>
                                        <p:tav tm="100000">
                                          <p:val>
                                            <p:strVal val="#ppt_w"/>
                                          </p:val>
                                        </p:tav>
                                      </p:tavLst>
                                    </p:anim>
                                    <p:anim calcmode="lin" valueType="num">
                                      <p:cBhvr>
                                        <p:cTn id="94" dur="400" fill="hold"/>
                                        <p:tgtEl>
                                          <p:spTgt spid="23"/>
                                        </p:tgtEl>
                                        <p:attrNameLst>
                                          <p:attrName>ppt_h</p:attrName>
                                        </p:attrNameLst>
                                      </p:cBhvr>
                                      <p:tavLst>
                                        <p:tav tm="0">
                                          <p:val>
                                            <p:fltVal val="0"/>
                                          </p:val>
                                        </p:tav>
                                        <p:tav tm="100000">
                                          <p:val>
                                            <p:strVal val="#ppt_h"/>
                                          </p:val>
                                        </p:tav>
                                      </p:tavLst>
                                    </p:anim>
                                    <p:anim calcmode="lin" valueType="num">
                                      <p:cBhvr>
                                        <p:cTn id="95" dur="400" fill="hold"/>
                                        <p:tgtEl>
                                          <p:spTgt spid="23"/>
                                        </p:tgtEl>
                                        <p:attrNameLst>
                                          <p:attrName>style.rotation</p:attrName>
                                        </p:attrNameLst>
                                      </p:cBhvr>
                                      <p:tavLst>
                                        <p:tav tm="0">
                                          <p:val>
                                            <p:fltVal val="90"/>
                                          </p:val>
                                        </p:tav>
                                        <p:tav tm="100000">
                                          <p:val>
                                            <p:fltVal val="0"/>
                                          </p:val>
                                        </p:tav>
                                      </p:tavLst>
                                    </p:anim>
                                    <p:animEffect transition="in" filter="fade">
                                      <p:cBhvr>
                                        <p:cTn id="96" dur="400"/>
                                        <p:tgtEl>
                                          <p:spTgt spid="23"/>
                                        </p:tgtEl>
                                      </p:cBhvr>
                                    </p:animEffect>
                                  </p:childTnLst>
                                </p:cTn>
                              </p:par>
                            </p:childTnLst>
                          </p:cTn>
                        </p:par>
                        <p:par>
                          <p:cTn id="97" fill="hold">
                            <p:stCondLst>
                              <p:cond delay="5439"/>
                            </p:stCondLst>
                            <p:childTnLst>
                              <p:par>
                                <p:cTn id="98" presetID="22" presetClass="entr" presetSubtype="1" fill="hold" grpId="0" nodeType="afterEffect">
                                  <p:stCondLst>
                                    <p:cond delay="0"/>
                                  </p:stCondLst>
                                  <p:childTnLst>
                                    <p:set>
                                      <p:cBhvr>
                                        <p:cTn id="99" dur="1" fill="hold">
                                          <p:stCondLst>
                                            <p:cond delay="0"/>
                                          </p:stCondLst>
                                        </p:cTn>
                                        <p:tgtEl>
                                          <p:spTgt spid="15"/>
                                        </p:tgtEl>
                                        <p:attrNameLst>
                                          <p:attrName>style.visibility</p:attrName>
                                        </p:attrNameLst>
                                      </p:cBhvr>
                                      <p:to>
                                        <p:strVal val="visible"/>
                                      </p:to>
                                    </p:set>
                                    <p:animEffect transition="in" filter="wipe(up)">
                                      <p:cBhvr>
                                        <p:cTn id="100" dur="500"/>
                                        <p:tgtEl>
                                          <p:spTgt spid="15"/>
                                        </p:tgtEl>
                                      </p:cBhvr>
                                    </p:animEffect>
                                  </p:childTnLst>
                                </p:cTn>
                              </p:par>
                            </p:childTnLst>
                          </p:cTn>
                        </p:par>
                        <p:par>
                          <p:cTn id="101" fill="hold">
                            <p:stCondLst>
                              <p:cond delay="5939"/>
                            </p:stCondLst>
                            <p:childTnLst>
                              <p:par>
                                <p:cTn id="102" presetID="53" presetClass="entr" presetSubtype="16" fill="hold" grpId="0" nodeType="afterEffect">
                                  <p:stCondLst>
                                    <p:cond delay="0"/>
                                  </p:stCondLst>
                                  <p:childTnLst>
                                    <p:set>
                                      <p:cBhvr>
                                        <p:cTn id="103" dur="1" fill="hold">
                                          <p:stCondLst>
                                            <p:cond delay="0"/>
                                          </p:stCondLst>
                                        </p:cTn>
                                        <p:tgtEl>
                                          <p:spTgt spid="20"/>
                                        </p:tgtEl>
                                        <p:attrNameLst>
                                          <p:attrName>style.visibility</p:attrName>
                                        </p:attrNameLst>
                                      </p:cBhvr>
                                      <p:to>
                                        <p:strVal val="visible"/>
                                      </p:to>
                                    </p:set>
                                    <p:anim calcmode="lin" valueType="num">
                                      <p:cBhvr>
                                        <p:cTn id="104" dur="500" fill="hold"/>
                                        <p:tgtEl>
                                          <p:spTgt spid="20"/>
                                        </p:tgtEl>
                                        <p:attrNameLst>
                                          <p:attrName>ppt_w</p:attrName>
                                        </p:attrNameLst>
                                      </p:cBhvr>
                                      <p:tavLst>
                                        <p:tav tm="0">
                                          <p:val>
                                            <p:fltVal val="0"/>
                                          </p:val>
                                        </p:tav>
                                        <p:tav tm="100000">
                                          <p:val>
                                            <p:strVal val="#ppt_w"/>
                                          </p:val>
                                        </p:tav>
                                      </p:tavLst>
                                    </p:anim>
                                    <p:anim calcmode="lin" valueType="num">
                                      <p:cBhvr>
                                        <p:cTn id="105" dur="500" fill="hold"/>
                                        <p:tgtEl>
                                          <p:spTgt spid="20"/>
                                        </p:tgtEl>
                                        <p:attrNameLst>
                                          <p:attrName>ppt_h</p:attrName>
                                        </p:attrNameLst>
                                      </p:cBhvr>
                                      <p:tavLst>
                                        <p:tav tm="0">
                                          <p:val>
                                            <p:fltVal val="0"/>
                                          </p:val>
                                        </p:tav>
                                        <p:tav tm="100000">
                                          <p:val>
                                            <p:strVal val="#ppt_h"/>
                                          </p:val>
                                        </p:tav>
                                      </p:tavLst>
                                    </p:anim>
                                    <p:animEffect transition="in" filter="fade">
                                      <p:cBhvr>
                                        <p:cTn id="106" dur="500"/>
                                        <p:tgtEl>
                                          <p:spTgt spid="20"/>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1"/>
                                        </p:tgtEl>
                                        <p:attrNameLst>
                                          <p:attrName>style.visibility</p:attrName>
                                        </p:attrNameLst>
                                      </p:cBhvr>
                                      <p:to>
                                        <p:strVal val="visible"/>
                                      </p:to>
                                    </p:set>
                                    <p:anim calcmode="lin" valueType="num">
                                      <p:cBhvr>
                                        <p:cTn id="109" dur="500" fill="hold"/>
                                        <p:tgtEl>
                                          <p:spTgt spid="21"/>
                                        </p:tgtEl>
                                        <p:attrNameLst>
                                          <p:attrName>ppt_w</p:attrName>
                                        </p:attrNameLst>
                                      </p:cBhvr>
                                      <p:tavLst>
                                        <p:tav tm="0">
                                          <p:val>
                                            <p:fltVal val="0"/>
                                          </p:val>
                                        </p:tav>
                                        <p:tav tm="100000">
                                          <p:val>
                                            <p:strVal val="#ppt_w"/>
                                          </p:val>
                                        </p:tav>
                                      </p:tavLst>
                                    </p:anim>
                                    <p:anim calcmode="lin" valueType="num">
                                      <p:cBhvr>
                                        <p:cTn id="110" dur="500" fill="hold"/>
                                        <p:tgtEl>
                                          <p:spTgt spid="21"/>
                                        </p:tgtEl>
                                        <p:attrNameLst>
                                          <p:attrName>ppt_h</p:attrName>
                                        </p:attrNameLst>
                                      </p:cBhvr>
                                      <p:tavLst>
                                        <p:tav tm="0">
                                          <p:val>
                                            <p:fltVal val="0"/>
                                          </p:val>
                                        </p:tav>
                                        <p:tav tm="100000">
                                          <p:val>
                                            <p:strVal val="#ppt_h"/>
                                          </p:val>
                                        </p:tav>
                                      </p:tavLst>
                                    </p:anim>
                                    <p:animEffect transition="in" filter="fade">
                                      <p:cBhvr>
                                        <p:cTn id="111" dur="500"/>
                                        <p:tgtEl>
                                          <p:spTgt spid="21"/>
                                        </p:tgtEl>
                                      </p:cBhvr>
                                    </p:animEffect>
                                  </p:childTnLst>
                                </p:cTn>
                              </p:par>
                            </p:childTnLst>
                          </p:cTn>
                        </p:par>
                        <p:par>
                          <p:cTn id="112" fill="hold">
                            <p:stCondLst>
                              <p:cond delay="6439"/>
                            </p:stCondLst>
                            <p:childTnLst>
                              <p:par>
                                <p:cTn id="113" presetID="31" presetClass="entr" presetSubtype="0" fill="hold" grpId="0" nodeType="afterEffect">
                                  <p:stCondLst>
                                    <p:cond delay="0"/>
                                  </p:stCondLst>
                                  <p:childTnLst>
                                    <p:set>
                                      <p:cBhvr>
                                        <p:cTn id="114" dur="1" fill="hold">
                                          <p:stCondLst>
                                            <p:cond delay="0"/>
                                          </p:stCondLst>
                                        </p:cTn>
                                        <p:tgtEl>
                                          <p:spTgt spid="22"/>
                                        </p:tgtEl>
                                        <p:attrNameLst>
                                          <p:attrName>style.visibility</p:attrName>
                                        </p:attrNameLst>
                                      </p:cBhvr>
                                      <p:to>
                                        <p:strVal val="visible"/>
                                      </p:to>
                                    </p:set>
                                    <p:anim calcmode="lin" valueType="num">
                                      <p:cBhvr>
                                        <p:cTn id="115" dur="400" fill="hold"/>
                                        <p:tgtEl>
                                          <p:spTgt spid="22"/>
                                        </p:tgtEl>
                                        <p:attrNameLst>
                                          <p:attrName>ppt_w</p:attrName>
                                        </p:attrNameLst>
                                      </p:cBhvr>
                                      <p:tavLst>
                                        <p:tav tm="0">
                                          <p:val>
                                            <p:fltVal val="0"/>
                                          </p:val>
                                        </p:tav>
                                        <p:tav tm="100000">
                                          <p:val>
                                            <p:strVal val="#ppt_w"/>
                                          </p:val>
                                        </p:tav>
                                      </p:tavLst>
                                    </p:anim>
                                    <p:anim calcmode="lin" valueType="num">
                                      <p:cBhvr>
                                        <p:cTn id="116" dur="400" fill="hold"/>
                                        <p:tgtEl>
                                          <p:spTgt spid="22"/>
                                        </p:tgtEl>
                                        <p:attrNameLst>
                                          <p:attrName>ppt_h</p:attrName>
                                        </p:attrNameLst>
                                      </p:cBhvr>
                                      <p:tavLst>
                                        <p:tav tm="0">
                                          <p:val>
                                            <p:fltVal val="0"/>
                                          </p:val>
                                        </p:tav>
                                        <p:tav tm="100000">
                                          <p:val>
                                            <p:strVal val="#ppt_h"/>
                                          </p:val>
                                        </p:tav>
                                      </p:tavLst>
                                    </p:anim>
                                    <p:anim calcmode="lin" valueType="num">
                                      <p:cBhvr>
                                        <p:cTn id="117" dur="400" fill="hold"/>
                                        <p:tgtEl>
                                          <p:spTgt spid="22"/>
                                        </p:tgtEl>
                                        <p:attrNameLst>
                                          <p:attrName>style.rotation</p:attrName>
                                        </p:attrNameLst>
                                      </p:cBhvr>
                                      <p:tavLst>
                                        <p:tav tm="0">
                                          <p:val>
                                            <p:fltVal val="90"/>
                                          </p:val>
                                        </p:tav>
                                        <p:tav tm="100000">
                                          <p:val>
                                            <p:fltVal val="0"/>
                                          </p:val>
                                        </p:tav>
                                      </p:tavLst>
                                    </p:anim>
                                    <p:animEffect transition="in" filter="fade">
                                      <p:cBhvr>
                                        <p:cTn id="118" dur="400"/>
                                        <p:tgtEl>
                                          <p:spTgt spid="22"/>
                                        </p:tgtEl>
                                      </p:cBhvr>
                                    </p:animEffect>
                                  </p:childTnLst>
                                </p:cTn>
                              </p:par>
                            </p:childTnLst>
                          </p:cTn>
                        </p:par>
                        <p:par>
                          <p:cTn id="119" fill="hold">
                            <p:stCondLst>
                              <p:cond delay="6939"/>
                            </p:stCondLst>
                            <p:childTnLst>
                              <p:par>
                                <p:cTn id="120" presetID="22" presetClass="entr" presetSubtype="1" fill="hold" grpId="0" nodeType="afterEffect">
                                  <p:stCondLst>
                                    <p:cond delay="0"/>
                                  </p:stCondLst>
                                  <p:childTnLst>
                                    <p:set>
                                      <p:cBhvr>
                                        <p:cTn id="121" dur="1" fill="hold">
                                          <p:stCondLst>
                                            <p:cond delay="0"/>
                                          </p:stCondLst>
                                        </p:cTn>
                                        <p:tgtEl>
                                          <p:spTgt spid="14"/>
                                        </p:tgtEl>
                                        <p:attrNameLst>
                                          <p:attrName>style.visibility</p:attrName>
                                        </p:attrNameLst>
                                      </p:cBhvr>
                                      <p:to>
                                        <p:strVal val="visible"/>
                                      </p:to>
                                    </p:set>
                                    <p:animEffect transition="in" filter="wipe(up)">
                                      <p:cBhvr>
                                        <p:cTn id="12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8" grpId="0" animBg="1"/>
      <p:bldP spid="9" grpId="0"/>
      <p:bldP spid="10" grpId="0"/>
      <p:bldP spid="11" grpId="0"/>
      <p:bldP spid="12" grpId="0"/>
      <p:bldP spid="13" grpId="0"/>
      <p:bldP spid="14" grpId="0"/>
      <p:bldP spid="15" grpId="0"/>
      <p:bldP spid="16" grpId="0" animBg="1"/>
      <p:bldP spid="17" grpId="0"/>
      <p:bldP spid="18" grpId="0" animBg="1"/>
      <p:bldP spid="19" grpId="0"/>
      <p:bldP spid="20" grpId="0" animBg="1"/>
      <p:bldP spid="21" grpId="0"/>
      <p:bldP spid="22"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4" name="Oval 5"/>
          <p:cNvSpPr/>
          <p:nvPr/>
        </p:nvSpPr>
        <p:spPr>
          <a:xfrm>
            <a:off x="5141913" y="1136650"/>
            <a:ext cx="1731962" cy="1736725"/>
          </a:xfrm>
          <a:prstGeom prst="ellipse">
            <a:avLst/>
          </a:prstGeom>
          <a:solidFill>
            <a:schemeClr val="accent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grpSp>
        <p:nvGrpSpPr>
          <p:cNvPr id="5" name="组合 4"/>
          <p:cNvGrpSpPr/>
          <p:nvPr/>
        </p:nvGrpSpPr>
        <p:grpSpPr>
          <a:xfrm>
            <a:off x="4978400" y="973138"/>
            <a:ext cx="2058988" cy="2063750"/>
            <a:chOff x="1071563" y="1984376"/>
            <a:chExt cx="3095625" cy="3103563"/>
          </a:xfrm>
        </p:grpSpPr>
        <p:sp>
          <p:nvSpPr>
            <p:cNvPr id="25604" name="Freeform 6"/>
            <p:cNvSpPr/>
            <p:nvPr/>
          </p:nvSpPr>
          <p:spPr>
            <a:xfrm>
              <a:off x="1293813" y="1984376"/>
              <a:ext cx="1284288" cy="830263"/>
            </a:xfrm>
            <a:custGeom>
              <a:avLst/>
              <a:gdLst/>
              <a:ahLst/>
              <a:cxnLst>
                <a:cxn ang="0">
                  <a:pos x="142033" y="830263"/>
                </a:cxn>
                <a:cxn ang="0">
                  <a:pos x="1284288" y="163823"/>
                </a:cxn>
                <a:cxn ang="0">
                  <a:pos x="1284288" y="0"/>
                </a:cxn>
                <a:cxn ang="0">
                  <a:pos x="0" y="747923"/>
                </a:cxn>
                <a:cxn ang="0">
                  <a:pos x="142033" y="830263"/>
                </a:cxn>
              </a:cxnLst>
              <a:rect l="0" t="0" r="0" b="0"/>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tx2"/>
            </a:solidFill>
            <a:ln w="9525">
              <a:noFill/>
            </a:ln>
          </p:spPr>
          <p:txBody>
            <a:bodyPr/>
            <a:lstStyle/>
            <a:p>
              <a:endParaRPr lang="zh-CN" altLang="en-US"/>
            </a:p>
          </p:txBody>
        </p:sp>
        <p:sp>
          <p:nvSpPr>
            <p:cNvPr id="25605" name="Freeform 7"/>
            <p:cNvSpPr/>
            <p:nvPr/>
          </p:nvSpPr>
          <p:spPr>
            <a:xfrm>
              <a:off x="1071563" y="1984376"/>
              <a:ext cx="3095625" cy="3103563"/>
            </a:xfrm>
            <a:custGeom>
              <a:avLst/>
              <a:gdLst/>
              <a:ahLst/>
              <a:cxnLst>
                <a:cxn ang="0">
                  <a:pos x="1575628" y="163887"/>
                </a:cxn>
                <a:cxn ang="0">
                  <a:pos x="2932157" y="1551352"/>
                </a:cxn>
                <a:cxn ang="0">
                  <a:pos x="1547385" y="2939676"/>
                </a:cxn>
                <a:cxn ang="0">
                  <a:pos x="162612" y="1551352"/>
                </a:cxn>
                <a:cxn ang="0">
                  <a:pos x="330360" y="889797"/>
                </a:cxn>
                <a:cxn ang="0">
                  <a:pos x="188288" y="808282"/>
                </a:cxn>
                <a:cxn ang="0">
                  <a:pos x="0" y="1551352"/>
                </a:cxn>
                <a:cxn ang="0">
                  <a:pos x="1547385" y="3103563"/>
                </a:cxn>
                <a:cxn ang="0">
                  <a:pos x="3095625" y="1551352"/>
                </a:cxn>
                <a:cxn ang="0">
                  <a:pos x="1575628" y="0"/>
                </a:cxn>
                <a:cxn ang="0">
                  <a:pos x="1575628" y="163887"/>
                </a:cxn>
              </a:cxnLst>
              <a:rect l="0" t="0" r="0" b="0"/>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accent2"/>
            </a:solidFill>
            <a:ln w="9525">
              <a:noFill/>
            </a:ln>
          </p:spPr>
          <p:txBody>
            <a:bodyPr/>
            <a:lstStyle/>
            <a:p>
              <a:endParaRPr lang="zh-CN" altLang="en-US"/>
            </a:p>
          </p:txBody>
        </p:sp>
      </p:grpSp>
      <p:sp>
        <p:nvSpPr>
          <p:cNvPr id="8" name="Rectangle 9"/>
          <p:cNvSpPr>
            <a:spLocks noChangeArrowheads="1"/>
          </p:cNvSpPr>
          <p:nvPr/>
        </p:nvSpPr>
        <p:spPr bwMode="auto">
          <a:xfrm>
            <a:off x="5537200" y="1114425"/>
            <a:ext cx="909638"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en-US" altLang="zh-CN" sz="115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rPr>
              <a:t>2</a:t>
            </a:r>
            <a:endParaRPr kumimoji="0" lang="zh-CN" altLang="zh-CN" sz="18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endParaRPr>
          </a:p>
        </p:txBody>
      </p:sp>
      <p:sp>
        <p:nvSpPr>
          <p:cNvPr id="9" name="矩形 8"/>
          <p:cNvSpPr/>
          <p:nvPr/>
        </p:nvSpPr>
        <p:spPr>
          <a:xfrm>
            <a:off x="1968500" y="3128963"/>
            <a:ext cx="8259763" cy="1014413"/>
          </a:xfrm>
          <a:prstGeom prst="rect">
            <a:avLst/>
          </a:prstGeom>
          <a:noFill/>
          <a:ln>
            <a:noFill/>
          </a:ln>
        </p:spPr>
        <p:txBody>
          <a:bodyPr vert="horz" wrap="squar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zh-CN" altLang="en-US" sz="6600" b="1"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rPr>
              <a:t>请输入第二章标题</a:t>
            </a:r>
            <a:endParaRPr kumimoji="0" lang="zh-CN" altLang="en-US" sz="6600" b="1"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矩形 9"/>
          <p:cNvSpPr/>
          <p:nvPr/>
        </p:nvSpPr>
        <p:spPr>
          <a:xfrm>
            <a:off x="2962275" y="4143375"/>
            <a:ext cx="6376988" cy="769938"/>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rPr>
              <a:t>这里可以用一段简短的话描述出本章中心</a:t>
            </a:r>
            <a:r>
              <a:rPr kumimoji="0" lang="zh-CN" altLang="en-US" sz="2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mj-ea"/>
                <a:ea typeface="+mj-ea"/>
                <a:cs typeface="+mn-cs"/>
              </a:rPr>
              <a:t>内容、章节导语、小节标题；如无必要也可以删除。</a:t>
            </a:r>
            <a:endPar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500" fill="hold"/>
                                        <p:tgtEl>
                                          <p:spTgt spid="5"/>
                                        </p:tgtEl>
                                        <p:attrNameLst>
                                          <p:attrName>r</p:attrName>
                                        </p:attrNameLst>
                                      </p:cBhvr>
                                    </p:animRo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400" fill="hold"/>
                                        <p:tgtEl>
                                          <p:spTgt spid="8"/>
                                        </p:tgtEl>
                                        <p:attrNameLst>
                                          <p:attrName>ppt_w</p:attrName>
                                        </p:attrNameLst>
                                      </p:cBhvr>
                                      <p:tavLst>
                                        <p:tav tm="0">
                                          <p:val>
                                            <p:fltVal val="0"/>
                                          </p:val>
                                        </p:tav>
                                        <p:tav tm="100000">
                                          <p:val>
                                            <p:strVal val="#ppt_w"/>
                                          </p:val>
                                        </p:tav>
                                      </p:tavLst>
                                    </p:anim>
                                    <p:anim calcmode="lin" valueType="num">
                                      <p:cBhvr>
                                        <p:cTn id="21" dur="400" fill="hold"/>
                                        <p:tgtEl>
                                          <p:spTgt spid="8"/>
                                        </p:tgtEl>
                                        <p:attrNameLst>
                                          <p:attrName>ppt_h</p:attrName>
                                        </p:attrNameLst>
                                      </p:cBhvr>
                                      <p:tavLst>
                                        <p:tav tm="0">
                                          <p:val>
                                            <p:fltVal val="0"/>
                                          </p:val>
                                        </p:tav>
                                        <p:tav tm="100000">
                                          <p:val>
                                            <p:strVal val="#ppt_h"/>
                                          </p:val>
                                        </p:tav>
                                      </p:tavLst>
                                    </p:anim>
                                    <p:anim calcmode="lin" valueType="num">
                                      <p:cBhvr>
                                        <p:cTn id="22" dur="400" fill="hold"/>
                                        <p:tgtEl>
                                          <p:spTgt spid="8"/>
                                        </p:tgtEl>
                                        <p:attrNameLst>
                                          <p:attrName>style.rotation</p:attrName>
                                        </p:attrNameLst>
                                      </p:cBhvr>
                                      <p:tavLst>
                                        <p:tav tm="0">
                                          <p:val>
                                            <p:fltVal val="90"/>
                                          </p:val>
                                        </p:tav>
                                        <p:tav tm="100000">
                                          <p:val>
                                            <p:fltVal val="0"/>
                                          </p:val>
                                        </p:tav>
                                      </p:tavLst>
                                    </p:anim>
                                    <p:animEffect transition="in" filter="fade">
                                      <p:cBhvr>
                                        <p:cTn id="23" dur="400"/>
                                        <p:tgtEl>
                                          <p:spTgt spid="8"/>
                                        </p:tgtEl>
                                      </p:cBhvr>
                                    </p:animEffect>
                                  </p:childTnLst>
                                </p:cTn>
                              </p:par>
                            </p:childTnLst>
                          </p:cTn>
                        </p:par>
                        <p:par>
                          <p:cTn id="24" fill="hold">
                            <p:stCondLst>
                              <p:cond delay="1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by="(-#ppt_w*2)" calcmode="lin" valueType="num">
                                      <p:cBhvr rctx="PPT">
                                        <p:cTn id="27" dur="300" autoRev="1" fill="hold">
                                          <p:stCondLst>
                                            <p:cond delay="0"/>
                                          </p:stCondLst>
                                        </p:cTn>
                                        <p:tgtEl>
                                          <p:spTgt spid="9"/>
                                        </p:tgtEl>
                                        <p:attrNameLst>
                                          <p:attrName>ppt_w</p:attrName>
                                        </p:attrNameLst>
                                      </p:cBhvr>
                                    </p:anim>
                                    <p:anim by="(#ppt_w*0.50)" calcmode="lin" valueType="num">
                                      <p:cBhvr>
                                        <p:cTn id="28" dur="300" decel="50000" autoRev="1" fill="hold">
                                          <p:stCondLst>
                                            <p:cond delay="0"/>
                                          </p:stCondLst>
                                        </p:cTn>
                                        <p:tgtEl>
                                          <p:spTgt spid="9"/>
                                        </p:tgtEl>
                                        <p:attrNameLst>
                                          <p:attrName>ppt_x</p:attrName>
                                        </p:attrNameLst>
                                      </p:cBhvr>
                                    </p:anim>
                                    <p:anim from="(-#ppt_h/2)" to="(#ppt_y)" calcmode="lin" valueType="num">
                                      <p:cBhvr>
                                        <p:cTn id="29" dur="600" fill="hold">
                                          <p:stCondLst>
                                            <p:cond delay="0"/>
                                          </p:stCondLst>
                                        </p:cTn>
                                        <p:tgtEl>
                                          <p:spTgt spid="9"/>
                                        </p:tgtEl>
                                        <p:attrNameLst>
                                          <p:attrName>ppt_y</p:attrName>
                                        </p:attrNameLst>
                                      </p:cBhvr>
                                    </p:anim>
                                    <p:animRot by="21600000">
                                      <p:cBhvr>
                                        <p:cTn id="30" dur="600" fill="hold">
                                          <p:stCondLst>
                                            <p:cond delay="0"/>
                                          </p:stCondLst>
                                        </p:cTn>
                                        <p:tgtEl>
                                          <p:spTgt spid="9"/>
                                        </p:tgtEl>
                                        <p:attrNameLst>
                                          <p:attrName>r</p:attrName>
                                        </p:attrNameLst>
                                      </p:cBhvr>
                                    </p:animRot>
                                  </p:childTnLst>
                                </p:cTn>
                              </p:par>
                            </p:childTnLst>
                          </p:cTn>
                        </p:par>
                        <p:par>
                          <p:cTn id="31" fill="hold">
                            <p:stCondLst>
                              <p:cond delay="242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Freeform 5"/>
          <p:cNvSpPr/>
          <p:nvPr/>
        </p:nvSpPr>
        <p:spPr>
          <a:xfrm>
            <a:off x="5905500" y="971550"/>
            <a:ext cx="1960563" cy="2078038"/>
          </a:xfrm>
          <a:custGeom>
            <a:avLst/>
            <a:gdLst/>
            <a:ahLst/>
            <a:cxnLst>
              <a:cxn ang="0">
                <a:pos x="1961270" y="0"/>
              </a:cxn>
              <a:cxn ang="0">
                <a:pos x="1548049" y="195508"/>
              </a:cxn>
              <a:cxn ang="0">
                <a:pos x="613279" y="195508"/>
              </a:cxn>
              <a:cxn ang="0">
                <a:pos x="0" y="887238"/>
              </a:cxn>
              <a:cxn ang="0">
                <a:pos x="0" y="2077821"/>
              </a:cxn>
              <a:cxn ang="0">
                <a:pos x="408853" y="1831463"/>
              </a:cxn>
              <a:cxn ang="0">
                <a:pos x="1250146" y="1831463"/>
              </a:cxn>
              <a:cxn ang="0">
                <a:pos x="1956902" y="1203733"/>
              </a:cxn>
              <a:cxn ang="0">
                <a:pos x="1961270" y="0"/>
              </a:cxn>
            </a:cxnLst>
            <a:rect l="0" t="0" r="0" b="0"/>
            <a:pathLst>
              <a:path w="2245" h="2370">
                <a:moveTo>
                  <a:pt x="2245" y="0"/>
                </a:moveTo>
                <a:cubicBezTo>
                  <a:pt x="2134" y="114"/>
                  <a:pt x="1990" y="199"/>
                  <a:pt x="1772" y="223"/>
                </a:cubicBezTo>
                <a:cubicBezTo>
                  <a:pt x="1415" y="223"/>
                  <a:pt x="1058" y="223"/>
                  <a:pt x="702" y="223"/>
                </a:cubicBezTo>
                <a:cubicBezTo>
                  <a:pt x="409" y="254"/>
                  <a:pt x="2" y="616"/>
                  <a:pt x="0" y="1012"/>
                </a:cubicBezTo>
                <a:cubicBezTo>
                  <a:pt x="0" y="1465"/>
                  <a:pt x="0" y="1917"/>
                  <a:pt x="0" y="2370"/>
                </a:cubicBezTo>
                <a:cubicBezTo>
                  <a:pt x="101" y="2221"/>
                  <a:pt x="241" y="2112"/>
                  <a:pt x="468" y="2089"/>
                </a:cubicBezTo>
                <a:cubicBezTo>
                  <a:pt x="789" y="2089"/>
                  <a:pt x="1110" y="2089"/>
                  <a:pt x="1431" y="2089"/>
                </a:cubicBezTo>
                <a:cubicBezTo>
                  <a:pt x="1798" y="2064"/>
                  <a:pt x="2087" y="1870"/>
                  <a:pt x="2240" y="1373"/>
                </a:cubicBezTo>
                <a:cubicBezTo>
                  <a:pt x="2242" y="916"/>
                  <a:pt x="2243" y="458"/>
                  <a:pt x="2245" y="0"/>
                </a:cubicBezTo>
                <a:close/>
              </a:path>
            </a:pathLst>
          </a:custGeom>
          <a:solidFill>
            <a:schemeClr val="tx1"/>
          </a:solidFill>
          <a:ln w="9">
            <a:noFill/>
          </a:ln>
        </p:spPr>
        <p:txBody>
          <a:bodyPr/>
          <a:lstStyle/>
          <a:p>
            <a:endParaRPr lang="zh-CN" altLang="en-US"/>
          </a:p>
        </p:txBody>
      </p:sp>
      <p:sp>
        <p:nvSpPr>
          <p:cNvPr id="5" name="Freeform 6"/>
          <p:cNvSpPr/>
          <p:nvPr/>
        </p:nvSpPr>
        <p:spPr>
          <a:xfrm>
            <a:off x="6132513" y="3055938"/>
            <a:ext cx="1414462" cy="1498600"/>
          </a:xfrm>
          <a:custGeom>
            <a:avLst/>
            <a:gdLst/>
            <a:ahLst/>
            <a:cxnLst>
              <a:cxn ang="0">
                <a:pos x="1414687" y="0"/>
              </a:cxn>
              <a:cxn ang="0">
                <a:pos x="1117088" y="141060"/>
              </a:cxn>
              <a:cxn ang="0">
                <a:pos x="442472" y="141060"/>
              </a:cxn>
              <a:cxn ang="0">
                <a:pos x="0" y="640463"/>
              </a:cxn>
              <a:cxn ang="0">
                <a:pos x="0" y="1499086"/>
              </a:cxn>
              <a:cxn ang="0">
                <a:pos x="294981" y="1321228"/>
              </a:cxn>
              <a:cxn ang="0">
                <a:pos x="901525" y="1321228"/>
              </a:cxn>
              <a:cxn ang="0">
                <a:pos x="1412069" y="868261"/>
              </a:cxn>
              <a:cxn ang="0">
                <a:pos x="1414687" y="0"/>
              </a:cxn>
            </a:cxnLst>
            <a:rect l="0" t="0" r="0" b="0"/>
            <a:pathLst>
              <a:path w="1621" h="1711">
                <a:moveTo>
                  <a:pt x="1621" y="0"/>
                </a:moveTo>
                <a:cubicBezTo>
                  <a:pt x="1541" y="82"/>
                  <a:pt x="1437" y="144"/>
                  <a:pt x="1280" y="161"/>
                </a:cubicBezTo>
                <a:cubicBezTo>
                  <a:pt x="1022" y="161"/>
                  <a:pt x="764" y="161"/>
                  <a:pt x="507" y="161"/>
                </a:cubicBezTo>
                <a:cubicBezTo>
                  <a:pt x="295" y="183"/>
                  <a:pt x="1" y="444"/>
                  <a:pt x="0" y="731"/>
                </a:cubicBezTo>
                <a:cubicBezTo>
                  <a:pt x="0" y="1057"/>
                  <a:pt x="0" y="1384"/>
                  <a:pt x="0" y="1711"/>
                </a:cubicBezTo>
                <a:cubicBezTo>
                  <a:pt x="73" y="1604"/>
                  <a:pt x="174" y="1525"/>
                  <a:pt x="338" y="1508"/>
                </a:cubicBezTo>
                <a:cubicBezTo>
                  <a:pt x="570" y="1508"/>
                  <a:pt x="801" y="1508"/>
                  <a:pt x="1033" y="1508"/>
                </a:cubicBezTo>
                <a:cubicBezTo>
                  <a:pt x="1298" y="1490"/>
                  <a:pt x="1507" y="1350"/>
                  <a:pt x="1618" y="991"/>
                </a:cubicBezTo>
                <a:cubicBezTo>
                  <a:pt x="1619" y="661"/>
                  <a:pt x="1620" y="331"/>
                  <a:pt x="1621" y="0"/>
                </a:cubicBezTo>
                <a:close/>
              </a:path>
            </a:pathLst>
          </a:custGeom>
          <a:solidFill>
            <a:schemeClr val="bg1"/>
          </a:solidFill>
          <a:ln w="9">
            <a:noFill/>
          </a:ln>
        </p:spPr>
        <p:txBody>
          <a:bodyPr/>
          <a:lstStyle/>
          <a:p>
            <a:endParaRPr lang="zh-CN" altLang="en-US"/>
          </a:p>
        </p:txBody>
      </p:sp>
      <p:sp>
        <p:nvSpPr>
          <p:cNvPr id="6" name="Freeform 7"/>
          <p:cNvSpPr/>
          <p:nvPr/>
        </p:nvSpPr>
        <p:spPr>
          <a:xfrm>
            <a:off x="4341813" y="3725863"/>
            <a:ext cx="1416050" cy="1498600"/>
          </a:xfrm>
          <a:custGeom>
            <a:avLst/>
            <a:gdLst/>
            <a:ahLst/>
            <a:cxnLst>
              <a:cxn ang="0">
                <a:pos x="0" y="0"/>
              </a:cxn>
              <a:cxn ang="0">
                <a:pos x="298896" y="140077"/>
              </a:cxn>
              <a:cxn ang="0">
                <a:pos x="973597" y="140077"/>
              </a:cxn>
              <a:cxn ang="0">
                <a:pos x="1416697" y="639103"/>
              </a:cxn>
              <a:cxn ang="0">
                <a:pos x="1416697" y="1497077"/>
              </a:cxn>
              <a:cxn ang="0">
                <a:pos x="1121297" y="1320229"/>
              </a:cxn>
              <a:cxn ang="0">
                <a:pos x="513891" y="1320229"/>
              </a:cxn>
              <a:cxn ang="0">
                <a:pos x="3496" y="867604"/>
              </a:cxn>
              <a:cxn ang="0">
                <a:pos x="0" y="0"/>
              </a:cxn>
            </a:cxnLst>
            <a:rect l="0" t="0" r="0" b="0"/>
            <a:pathLst>
              <a:path w="1621" h="1710">
                <a:moveTo>
                  <a:pt x="0" y="0"/>
                </a:moveTo>
                <a:cubicBezTo>
                  <a:pt x="80" y="81"/>
                  <a:pt x="184" y="143"/>
                  <a:pt x="342" y="160"/>
                </a:cubicBezTo>
                <a:cubicBezTo>
                  <a:pt x="599" y="160"/>
                  <a:pt x="857" y="160"/>
                  <a:pt x="1114" y="160"/>
                </a:cubicBezTo>
                <a:cubicBezTo>
                  <a:pt x="1326" y="182"/>
                  <a:pt x="1620" y="444"/>
                  <a:pt x="1621" y="730"/>
                </a:cubicBezTo>
                <a:cubicBezTo>
                  <a:pt x="1621" y="1057"/>
                  <a:pt x="1621" y="1384"/>
                  <a:pt x="1621" y="1710"/>
                </a:cubicBezTo>
                <a:cubicBezTo>
                  <a:pt x="1548" y="1603"/>
                  <a:pt x="1447" y="1524"/>
                  <a:pt x="1283" y="1508"/>
                </a:cubicBezTo>
                <a:cubicBezTo>
                  <a:pt x="1052" y="1508"/>
                  <a:pt x="820" y="1508"/>
                  <a:pt x="588" y="1508"/>
                </a:cubicBezTo>
                <a:cubicBezTo>
                  <a:pt x="323" y="1490"/>
                  <a:pt x="114" y="1350"/>
                  <a:pt x="4" y="991"/>
                </a:cubicBezTo>
                <a:cubicBezTo>
                  <a:pt x="2" y="661"/>
                  <a:pt x="1" y="330"/>
                  <a:pt x="0" y="0"/>
                </a:cubicBezTo>
                <a:close/>
              </a:path>
            </a:pathLst>
          </a:custGeom>
          <a:solidFill>
            <a:schemeClr val="tx2"/>
          </a:solidFill>
          <a:ln w="9">
            <a:noFill/>
          </a:ln>
        </p:spPr>
        <p:txBody>
          <a:bodyPr/>
          <a:lstStyle/>
          <a:p>
            <a:endParaRPr lang="zh-CN" altLang="en-US"/>
          </a:p>
        </p:txBody>
      </p:sp>
      <p:sp>
        <p:nvSpPr>
          <p:cNvPr id="7" name="Freeform 8"/>
          <p:cNvSpPr/>
          <p:nvPr/>
        </p:nvSpPr>
        <p:spPr bwMode="auto">
          <a:xfrm>
            <a:off x="4019550" y="1744663"/>
            <a:ext cx="1603375" cy="1698625"/>
          </a:xfrm>
          <a:custGeom>
            <a:avLst/>
            <a:gdLst>
              <a:gd name="T0" fmla="*/ 0 w 1835"/>
              <a:gd name="T1" fmla="*/ 0 h 1937"/>
              <a:gd name="T2" fmla="*/ 387 w 1835"/>
              <a:gd name="T3" fmla="*/ 182 h 1937"/>
              <a:gd name="T4" fmla="*/ 1261 w 1835"/>
              <a:gd name="T5" fmla="*/ 182 h 1937"/>
              <a:gd name="T6" fmla="*/ 1835 w 1835"/>
              <a:gd name="T7" fmla="*/ 827 h 1937"/>
              <a:gd name="T8" fmla="*/ 1835 w 1835"/>
              <a:gd name="T9" fmla="*/ 1937 h 1937"/>
              <a:gd name="T10" fmla="*/ 1453 w 1835"/>
              <a:gd name="T11" fmla="*/ 1707 h 1937"/>
              <a:gd name="T12" fmla="*/ 666 w 1835"/>
              <a:gd name="T13" fmla="*/ 1707 h 1937"/>
              <a:gd name="T14" fmla="*/ 4 w 1835"/>
              <a:gd name="T15" fmla="*/ 1122 h 1937"/>
              <a:gd name="T16" fmla="*/ 0 w 1835"/>
              <a:gd name="T17" fmla="*/ 0 h 19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35" h="1937">
                <a:moveTo>
                  <a:pt x="0" y="0"/>
                </a:moveTo>
                <a:cubicBezTo>
                  <a:pt x="91" y="93"/>
                  <a:pt x="209" y="163"/>
                  <a:pt x="387" y="182"/>
                </a:cubicBezTo>
                <a:cubicBezTo>
                  <a:pt x="678" y="182"/>
                  <a:pt x="970" y="182"/>
                  <a:pt x="1261" y="182"/>
                </a:cubicBezTo>
                <a:cubicBezTo>
                  <a:pt x="1501" y="207"/>
                  <a:pt x="1834" y="503"/>
                  <a:pt x="1835" y="827"/>
                </a:cubicBezTo>
                <a:cubicBezTo>
                  <a:pt x="1835" y="1197"/>
                  <a:pt x="1835" y="1567"/>
                  <a:pt x="1835" y="1937"/>
                </a:cubicBezTo>
                <a:cubicBezTo>
                  <a:pt x="1753" y="1816"/>
                  <a:pt x="1638" y="1726"/>
                  <a:pt x="1453" y="1707"/>
                </a:cubicBezTo>
                <a:cubicBezTo>
                  <a:pt x="1190" y="1707"/>
                  <a:pt x="928" y="1707"/>
                  <a:pt x="666" y="1707"/>
                </a:cubicBezTo>
                <a:cubicBezTo>
                  <a:pt x="366" y="1687"/>
                  <a:pt x="129" y="1529"/>
                  <a:pt x="4" y="1122"/>
                </a:cubicBezTo>
                <a:cubicBezTo>
                  <a:pt x="3" y="748"/>
                  <a:pt x="1" y="374"/>
                  <a:pt x="0" y="0"/>
                </a:cubicBezTo>
                <a:close/>
              </a:path>
            </a:pathLst>
          </a:custGeom>
          <a:solidFill>
            <a:schemeClr val="accent4"/>
          </a:solidFill>
          <a:ln w="9"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8" name="Freeform 9"/>
          <p:cNvSpPr/>
          <p:nvPr/>
        </p:nvSpPr>
        <p:spPr>
          <a:xfrm>
            <a:off x="5837238" y="4999038"/>
            <a:ext cx="1250950" cy="1323975"/>
          </a:xfrm>
          <a:custGeom>
            <a:avLst/>
            <a:gdLst/>
            <a:ahLst/>
            <a:cxnLst>
              <a:cxn ang="0">
                <a:pos x="1251918" y="0"/>
              </a:cxn>
              <a:cxn ang="0">
                <a:pos x="988264" y="124286"/>
              </a:cxn>
              <a:cxn ang="0">
                <a:pos x="391988" y="124286"/>
              </a:cxn>
              <a:cxn ang="0">
                <a:pos x="0" y="565414"/>
              </a:cxn>
              <a:cxn ang="0">
                <a:pos x="0" y="1324260"/>
              </a:cxn>
              <a:cxn ang="0">
                <a:pos x="261035" y="1167589"/>
              </a:cxn>
              <a:cxn ang="0">
                <a:pos x="797945" y="1167589"/>
              </a:cxn>
              <a:cxn ang="0">
                <a:pos x="1249299" y="767598"/>
              </a:cxn>
              <a:cxn ang="0">
                <a:pos x="1251918" y="0"/>
              </a:cxn>
            </a:cxnLst>
            <a:rect l="0" t="0" r="0" b="0"/>
            <a:pathLst>
              <a:path w="1434" h="1513">
                <a:moveTo>
                  <a:pt x="1434" y="0"/>
                </a:moveTo>
                <a:cubicBezTo>
                  <a:pt x="1364" y="73"/>
                  <a:pt x="1271" y="127"/>
                  <a:pt x="1132" y="142"/>
                </a:cubicBezTo>
                <a:cubicBezTo>
                  <a:pt x="904" y="142"/>
                  <a:pt x="677" y="142"/>
                  <a:pt x="449" y="142"/>
                </a:cubicBezTo>
                <a:cubicBezTo>
                  <a:pt x="262" y="162"/>
                  <a:pt x="2" y="393"/>
                  <a:pt x="0" y="646"/>
                </a:cubicBezTo>
                <a:cubicBezTo>
                  <a:pt x="0" y="935"/>
                  <a:pt x="0" y="1224"/>
                  <a:pt x="0" y="1513"/>
                </a:cubicBezTo>
                <a:cubicBezTo>
                  <a:pt x="65" y="1419"/>
                  <a:pt x="155" y="1349"/>
                  <a:pt x="299" y="1334"/>
                </a:cubicBezTo>
                <a:cubicBezTo>
                  <a:pt x="504" y="1334"/>
                  <a:pt x="709" y="1334"/>
                  <a:pt x="914" y="1334"/>
                </a:cubicBezTo>
                <a:cubicBezTo>
                  <a:pt x="1149" y="1318"/>
                  <a:pt x="1334" y="1194"/>
                  <a:pt x="1431" y="877"/>
                </a:cubicBezTo>
                <a:cubicBezTo>
                  <a:pt x="1432" y="585"/>
                  <a:pt x="1433" y="292"/>
                  <a:pt x="1434" y="0"/>
                </a:cubicBezTo>
                <a:close/>
              </a:path>
            </a:pathLst>
          </a:custGeom>
          <a:solidFill>
            <a:schemeClr val="bg2"/>
          </a:solidFill>
          <a:ln w="9">
            <a:noFill/>
          </a:ln>
        </p:spPr>
        <p:txBody>
          <a:bodyPr/>
          <a:lstStyle/>
          <a:p>
            <a:endParaRPr lang="zh-CN" altLang="en-US"/>
          </a:p>
        </p:txBody>
      </p:sp>
      <p:sp>
        <p:nvSpPr>
          <p:cNvPr id="9" name="TextBox 8"/>
          <p:cNvSpPr txBox="1"/>
          <p:nvPr/>
        </p:nvSpPr>
        <p:spPr>
          <a:xfrm>
            <a:off x="6416675" y="1625600"/>
            <a:ext cx="844550" cy="76993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smtClean="0">
                <a:ln>
                  <a:noFill/>
                </a:ln>
                <a:solidFill>
                  <a:schemeClr val="accent2"/>
                </a:solidFill>
                <a:effectLst/>
                <a:uLnTx/>
                <a:uFillTx/>
                <a:latin typeface="+mj-ea"/>
                <a:ea typeface="+mj-ea"/>
                <a:cs typeface="+mn-cs"/>
              </a:rPr>
              <a:t>01</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0" name="TextBox 9"/>
          <p:cNvSpPr txBox="1"/>
          <p:nvPr/>
        </p:nvSpPr>
        <p:spPr>
          <a:xfrm>
            <a:off x="4440238" y="2209800"/>
            <a:ext cx="844550" cy="76993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smtClean="0">
                <a:ln>
                  <a:noFill/>
                </a:ln>
                <a:solidFill>
                  <a:schemeClr val="accent2"/>
                </a:solidFill>
                <a:effectLst/>
                <a:uLnTx/>
                <a:uFillTx/>
                <a:latin typeface="+mj-ea"/>
                <a:ea typeface="+mj-ea"/>
                <a:cs typeface="+mn-cs"/>
              </a:rPr>
              <a:t>02</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1" name="TextBox 10"/>
          <p:cNvSpPr txBox="1"/>
          <p:nvPr/>
        </p:nvSpPr>
        <p:spPr>
          <a:xfrm>
            <a:off x="6459538" y="3379788"/>
            <a:ext cx="846138" cy="768350"/>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smtClean="0">
                <a:ln>
                  <a:noFill/>
                </a:ln>
                <a:solidFill>
                  <a:schemeClr val="accent2"/>
                </a:solidFill>
                <a:effectLst/>
                <a:uLnTx/>
                <a:uFillTx/>
                <a:latin typeface="+mj-ea"/>
                <a:ea typeface="+mj-ea"/>
                <a:cs typeface="+mn-cs"/>
              </a:rPr>
              <a:t>03</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2" name="TextBox 11"/>
          <p:cNvSpPr txBox="1"/>
          <p:nvPr/>
        </p:nvSpPr>
        <p:spPr>
          <a:xfrm>
            <a:off x="4662488" y="4113213"/>
            <a:ext cx="846138" cy="768350"/>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smtClean="0">
                <a:ln>
                  <a:noFill/>
                </a:ln>
                <a:solidFill>
                  <a:schemeClr val="accent2"/>
                </a:solidFill>
                <a:effectLst/>
                <a:uLnTx/>
                <a:uFillTx/>
                <a:latin typeface="+mj-ea"/>
                <a:ea typeface="+mj-ea"/>
                <a:cs typeface="+mn-cs"/>
              </a:rPr>
              <a:t>04</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3" name="TextBox 12"/>
          <p:cNvSpPr txBox="1"/>
          <p:nvPr/>
        </p:nvSpPr>
        <p:spPr>
          <a:xfrm>
            <a:off x="6045200" y="5281613"/>
            <a:ext cx="844550" cy="76993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4400" b="0" i="0" u="none" strike="noStrike" kern="1200" cap="none" spc="0" normalizeH="0" baseline="0" noProof="0" dirty="0" smtClean="0">
                <a:ln>
                  <a:noFill/>
                </a:ln>
                <a:solidFill>
                  <a:schemeClr val="accent2"/>
                </a:solidFill>
                <a:effectLst/>
                <a:uLnTx/>
                <a:uFillTx/>
                <a:latin typeface="+mj-ea"/>
                <a:ea typeface="+mj-ea"/>
                <a:cs typeface="+mn-cs"/>
              </a:rPr>
              <a:t>05</a:t>
            </a:r>
            <a:endParaRPr kumimoji="0" lang="zh-CN" altLang="en-US" sz="4400" b="0" i="0" u="none" strike="noStrike" kern="1200" cap="none" spc="0" normalizeH="0" baseline="0" noProof="0" dirty="0">
              <a:ln>
                <a:noFill/>
              </a:ln>
              <a:solidFill>
                <a:schemeClr val="accent2"/>
              </a:solidFill>
              <a:effectLst/>
              <a:uLnTx/>
              <a:uFillTx/>
              <a:latin typeface="+mj-ea"/>
              <a:ea typeface="+mj-ea"/>
              <a:cs typeface="+mn-cs"/>
            </a:endParaRPr>
          </a:p>
        </p:txBody>
      </p:sp>
      <p:sp>
        <p:nvSpPr>
          <p:cNvPr id="14" name="TextBox 13"/>
          <p:cNvSpPr txBox="1"/>
          <p:nvPr/>
        </p:nvSpPr>
        <p:spPr>
          <a:xfrm>
            <a:off x="7977188" y="1012825"/>
            <a:ext cx="1997075" cy="40005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j-ea"/>
                <a:ea typeface="+mj-ea"/>
                <a:cs typeface="+mn-cs"/>
              </a:rPr>
              <a:t>会场布置</a:t>
            </a:r>
          </a:p>
        </p:txBody>
      </p:sp>
      <p:sp>
        <p:nvSpPr>
          <p:cNvPr id="15" name="TextBox 14"/>
          <p:cNvSpPr txBox="1"/>
          <p:nvPr/>
        </p:nvSpPr>
        <p:spPr>
          <a:xfrm>
            <a:off x="7977188" y="1409700"/>
            <a:ext cx="3657600" cy="1200150"/>
          </a:xfrm>
          <a:prstGeom prst="rect">
            <a:avLst/>
          </a:prstGeom>
          <a:noFill/>
          <a:ln w="9525">
            <a:noFill/>
          </a:ln>
        </p:spPr>
        <p:txBody>
          <a:bodyPr anchor="t">
            <a:spAutoFit/>
          </a:bodyPr>
          <a:lstStyle/>
          <a:p>
            <a:pPr lvl="0"/>
            <a:r>
              <a:rPr lang="zh-CN" altLang="en-US" dirty="0">
                <a:solidFill>
                  <a:schemeClr val="accent1"/>
                </a:solidFill>
                <a:latin typeface="微软雅黑" panose="020B0503020204020204" pitchFamily="34" charset="-122"/>
                <a:ea typeface="微软雅黑" panose="020B0503020204020204" pitchFamily="34" charset="-122"/>
              </a:rPr>
              <a:t>背景、设备（音响、LED）调试、主席台、领导席、嘉宾休息区、嘉宾签到处、迎宾礼仪、引导员、检票员、主持人安排等。</a:t>
            </a:r>
          </a:p>
        </p:txBody>
      </p:sp>
      <p:sp>
        <p:nvSpPr>
          <p:cNvPr id="16" name="TextBox 15"/>
          <p:cNvSpPr txBox="1"/>
          <p:nvPr/>
        </p:nvSpPr>
        <p:spPr>
          <a:xfrm>
            <a:off x="7680325" y="2947988"/>
            <a:ext cx="1997075" cy="400050"/>
          </a:xfrm>
          <a:prstGeom prst="rect">
            <a:avLst/>
          </a:prstGeom>
          <a:noFill/>
          <a:ln w="9525">
            <a:noFill/>
          </a:ln>
        </p:spPr>
        <p:txBody>
          <a:bodyPr anchor="t">
            <a:spAutoFit/>
          </a:bodyPr>
          <a:lstStyle/>
          <a:p>
            <a:pPr lvl="0"/>
            <a:r>
              <a:rPr lang="zh-CN" altLang="en-US" sz="2000" b="1" dirty="0">
                <a:solidFill>
                  <a:schemeClr val="accent1"/>
                </a:solidFill>
                <a:latin typeface="微软雅黑" panose="020B0503020204020204" pitchFamily="34" charset="-122"/>
                <a:ea typeface="微软雅黑" panose="020B0503020204020204" pitchFamily="34" charset="-122"/>
              </a:rPr>
              <a:t>参与人员</a:t>
            </a:r>
          </a:p>
        </p:txBody>
      </p:sp>
      <p:sp>
        <p:nvSpPr>
          <p:cNvPr id="17" name="TextBox 16"/>
          <p:cNvSpPr txBox="1"/>
          <p:nvPr/>
        </p:nvSpPr>
        <p:spPr>
          <a:xfrm>
            <a:off x="7680325" y="3384550"/>
            <a:ext cx="3657600" cy="646113"/>
          </a:xfrm>
          <a:prstGeom prst="rect">
            <a:avLst/>
          </a:prstGeom>
          <a:noFill/>
          <a:ln w="9525">
            <a:noFill/>
          </a:ln>
        </p:spPr>
        <p:txBody>
          <a:bodyPr anchor="t">
            <a:spAutoFit/>
          </a:bodyPr>
          <a:lstStyle/>
          <a:p>
            <a:pPr lvl="0"/>
            <a:r>
              <a:rPr lang="zh-CN" altLang="en-US" dirty="0">
                <a:solidFill>
                  <a:schemeClr val="accent1"/>
                </a:solidFill>
                <a:latin typeface="微软雅黑" panose="020B0503020204020204" pitchFamily="34" charset="-122"/>
                <a:ea typeface="微软雅黑" panose="020B0503020204020204" pitchFamily="34" charset="-122"/>
              </a:rPr>
              <a:t>引导签到、发放代表证、引导入场入座、相关提醒等</a:t>
            </a:r>
          </a:p>
        </p:txBody>
      </p:sp>
      <p:sp>
        <p:nvSpPr>
          <p:cNvPr id="18" name="TextBox 17"/>
          <p:cNvSpPr txBox="1"/>
          <p:nvPr/>
        </p:nvSpPr>
        <p:spPr>
          <a:xfrm>
            <a:off x="7286625" y="4808538"/>
            <a:ext cx="1997075" cy="400050"/>
          </a:xfrm>
          <a:prstGeom prst="rect">
            <a:avLst/>
          </a:prstGeom>
          <a:noFill/>
          <a:ln w="9525">
            <a:noFill/>
          </a:ln>
        </p:spPr>
        <p:txBody>
          <a:bodyPr anchor="t">
            <a:spAutoFit/>
          </a:bodyPr>
          <a:lstStyle/>
          <a:p>
            <a:pPr lvl="0"/>
            <a:r>
              <a:rPr lang="zh-CN" altLang="en-US" sz="2000" b="1" dirty="0">
                <a:solidFill>
                  <a:schemeClr val="accent1"/>
                </a:solidFill>
                <a:latin typeface="微软雅黑" panose="020B0503020204020204" pitchFamily="34" charset="-122"/>
                <a:ea typeface="微软雅黑" panose="020B0503020204020204" pitchFamily="34" charset="-122"/>
              </a:rPr>
              <a:t>会后服务</a:t>
            </a:r>
          </a:p>
        </p:txBody>
      </p:sp>
      <p:sp>
        <p:nvSpPr>
          <p:cNvPr id="19" name="TextBox 18"/>
          <p:cNvSpPr txBox="1"/>
          <p:nvPr/>
        </p:nvSpPr>
        <p:spPr>
          <a:xfrm>
            <a:off x="7286625" y="5245100"/>
            <a:ext cx="3657600" cy="369888"/>
          </a:xfrm>
          <a:prstGeom prst="rect">
            <a:avLst/>
          </a:prstGeom>
          <a:noFill/>
          <a:ln w="9525">
            <a:noFill/>
          </a:ln>
        </p:spPr>
        <p:txBody>
          <a:bodyPr anchor="t">
            <a:spAutoFit/>
          </a:bodyPr>
          <a:lstStyle/>
          <a:p>
            <a:pPr lvl="0"/>
            <a:r>
              <a:rPr lang="zh-CN" altLang="en-US" dirty="0">
                <a:solidFill>
                  <a:schemeClr val="accent1"/>
                </a:solidFill>
                <a:latin typeface="微软雅黑" panose="020B0503020204020204" pitchFamily="34" charset="-122"/>
                <a:ea typeface="微软雅黑" panose="020B0503020204020204" pitchFamily="34" charset="-122"/>
              </a:rPr>
              <a:t>退场秩序维持、嘉宾答谢、合影等</a:t>
            </a:r>
          </a:p>
        </p:txBody>
      </p:sp>
      <p:sp>
        <p:nvSpPr>
          <p:cNvPr id="20" name="TextBox 19"/>
          <p:cNvSpPr txBox="1"/>
          <p:nvPr/>
        </p:nvSpPr>
        <p:spPr>
          <a:xfrm>
            <a:off x="1819275" y="1744663"/>
            <a:ext cx="1997075" cy="400050"/>
          </a:xfrm>
          <a:prstGeom prst="rect">
            <a:avLst/>
          </a:prstGeom>
          <a:noFill/>
          <a:ln w="9525">
            <a:noFill/>
          </a:ln>
        </p:spPr>
        <p:txBody>
          <a:bodyPr anchor="t">
            <a:spAutoFit/>
          </a:bodyPr>
          <a:lstStyle/>
          <a:p>
            <a:pPr lvl="0" algn="r"/>
            <a:r>
              <a:rPr lang="zh-CN" altLang="en-US" sz="2000" b="1" dirty="0">
                <a:solidFill>
                  <a:schemeClr val="accent1"/>
                </a:solidFill>
                <a:latin typeface="微软雅黑" panose="020B0503020204020204" pitchFamily="34" charset="-122"/>
                <a:ea typeface="微软雅黑" panose="020B0503020204020204" pitchFamily="34" charset="-122"/>
              </a:rPr>
              <a:t>嘉宾接待</a:t>
            </a:r>
          </a:p>
        </p:txBody>
      </p:sp>
      <p:sp>
        <p:nvSpPr>
          <p:cNvPr id="21" name="TextBox 20"/>
          <p:cNvSpPr txBox="1"/>
          <p:nvPr/>
        </p:nvSpPr>
        <p:spPr>
          <a:xfrm>
            <a:off x="887413" y="2182813"/>
            <a:ext cx="3101975" cy="646112"/>
          </a:xfrm>
          <a:prstGeom prst="rect">
            <a:avLst/>
          </a:prstGeom>
          <a:noFill/>
          <a:ln w="9525">
            <a:noFill/>
          </a:ln>
        </p:spPr>
        <p:txBody>
          <a:bodyPr anchor="t">
            <a:spAutoFit/>
          </a:bodyPr>
          <a:lstStyle/>
          <a:p>
            <a:pPr lvl="0" algn="r"/>
            <a:r>
              <a:rPr lang="zh-CN" altLang="en-US" dirty="0">
                <a:solidFill>
                  <a:schemeClr val="accent1"/>
                </a:solidFill>
                <a:latin typeface="微软雅黑" panose="020B0503020204020204" pitchFamily="34" charset="-122"/>
                <a:ea typeface="微软雅黑" panose="020B0503020204020204" pitchFamily="34" charset="-122"/>
              </a:rPr>
              <a:t>主讲嘉宾、各部门领导、主赞助、特邀嘉宾等；</a:t>
            </a:r>
          </a:p>
        </p:txBody>
      </p:sp>
      <p:sp>
        <p:nvSpPr>
          <p:cNvPr id="22" name="TextBox 21"/>
          <p:cNvSpPr txBox="1"/>
          <p:nvPr/>
        </p:nvSpPr>
        <p:spPr>
          <a:xfrm>
            <a:off x="2146300" y="3776663"/>
            <a:ext cx="1997075" cy="400050"/>
          </a:xfrm>
          <a:prstGeom prst="rect">
            <a:avLst/>
          </a:prstGeom>
          <a:noFill/>
          <a:ln w="9525">
            <a:noFill/>
          </a:ln>
        </p:spPr>
        <p:txBody>
          <a:bodyPr anchor="t">
            <a:spAutoFit/>
          </a:bodyPr>
          <a:lstStyle/>
          <a:p>
            <a:pPr lvl="0" algn="r"/>
            <a:r>
              <a:rPr lang="zh-CN" altLang="en-US" sz="2000" b="1" dirty="0">
                <a:solidFill>
                  <a:schemeClr val="accent1"/>
                </a:solidFill>
                <a:latin typeface="微软雅黑" panose="020B0503020204020204" pitchFamily="34" charset="-122"/>
                <a:ea typeface="微软雅黑" panose="020B0503020204020204" pitchFamily="34" charset="-122"/>
              </a:rPr>
              <a:t>会中服务</a:t>
            </a:r>
          </a:p>
        </p:txBody>
      </p:sp>
      <p:sp>
        <p:nvSpPr>
          <p:cNvPr id="23" name="TextBox 22"/>
          <p:cNvSpPr txBox="1"/>
          <p:nvPr/>
        </p:nvSpPr>
        <p:spPr>
          <a:xfrm>
            <a:off x="1214438" y="4213225"/>
            <a:ext cx="3103562" cy="646113"/>
          </a:xfrm>
          <a:prstGeom prst="rect">
            <a:avLst/>
          </a:prstGeom>
          <a:noFill/>
          <a:ln w="9525">
            <a:noFill/>
          </a:ln>
        </p:spPr>
        <p:txBody>
          <a:bodyPr anchor="t">
            <a:spAutoFit/>
          </a:bodyPr>
          <a:lstStyle/>
          <a:p>
            <a:pPr lvl="0" algn="r"/>
            <a:r>
              <a:rPr lang="zh-CN" altLang="en-US" dirty="0">
                <a:solidFill>
                  <a:schemeClr val="accent1"/>
                </a:solidFill>
                <a:latin typeface="微软雅黑" panose="020B0503020204020204" pitchFamily="34" charset="-122"/>
                <a:ea typeface="微软雅黑" panose="020B0503020204020204" pitchFamily="34" charset="-122"/>
              </a:rPr>
              <a:t>现场秩序维持、课前宣传片播放等</a:t>
            </a: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1"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49" presetClass="path" presetSubtype="0" accel="50000" decel="50000" fill="hold" nodeType="withEffect">
                                  <p:stCondLst>
                                    <p:cond delay="0"/>
                                  </p:stCondLst>
                                  <p:childTnLst>
                                    <p:animMotion origin="layout" path="M 3.48086E-6 -4.45883E-6 L -0.088 0.79418 " pathEditMode="relative" rAng="0" ptsTypes="AA">
                                      <p:cBhvr>
                                        <p:cTn id="22" dur="500" spd="-100000" fill="hold"/>
                                        <p:tgtEl>
                                          <p:spTgt spid="4"/>
                                        </p:tgtEl>
                                        <p:attrNameLst>
                                          <p:attrName>ppt_x</p:attrName>
                                          <p:attrName>ppt_y</p:attrName>
                                        </p:attrNameLst>
                                      </p:cBhvr>
                                      <p:rCtr x="-4400" y="39700"/>
                                    </p:animMotion>
                                  </p:childTnLst>
                                </p:cTn>
                              </p:par>
                              <p:par>
                                <p:cTn id="23" presetID="1" presetClass="entr" presetSubtype="0" fill="hold" nodeType="withEffect">
                                  <p:stCondLst>
                                    <p:cond delay="100"/>
                                  </p:stCondLst>
                                  <p:childTnLst>
                                    <p:set>
                                      <p:cBhvr>
                                        <p:cTn id="24" dur="1" fill="hold">
                                          <p:stCondLst>
                                            <p:cond delay="0"/>
                                          </p:stCondLst>
                                        </p:cTn>
                                        <p:tgtEl>
                                          <p:spTgt spid="7"/>
                                        </p:tgtEl>
                                        <p:attrNameLst>
                                          <p:attrName>style.visibility</p:attrName>
                                        </p:attrNameLst>
                                      </p:cBhvr>
                                      <p:to>
                                        <p:strVal val="visible"/>
                                      </p:to>
                                    </p:set>
                                  </p:childTnLst>
                                </p:cTn>
                              </p:par>
                              <p:par>
                                <p:cTn id="25" presetID="49" presetClass="path" presetSubtype="0" accel="50000" decel="50000" fill="hold" nodeType="withEffect">
                                  <p:stCondLst>
                                    <p:cond delay="100"/>
                                  </p:stCondLst>
                                  <p:childTnLst>
                                    <p:animMotion origin="layout" path="M 2.44728E-7 -8.41813E-7 L 0.08123 0.70907 " pathEditMode="relative" rAng="0" ptsTypes="AA">
                                      <p:cBhvr>
                                        <p:cTn id="26" dur="500" spd="-100000" fill="hold"/>
                                        <p:tgtEl>
                                          <p:spTgt spid="7"/>
                                        </p:tgtEl>
                                        <p:attrNameLst>
                                          <p:attrName>ppt_x</p:attrName>
                                          <p:attrName>ppt_y</p:attrName>
                                        </p:attrNameLst>
                                      </p:cBhvr>
                                      <p:rCtr x="4100" y="35500"/>
                                    </p:animMotion>
                                  </p:childTnLst>
                                </p:cTn>
                              </p:par>
                              <p:par>
                                <p:cTn id="27" presetID="1" presetClass="entr" presetSubtype="0" fill="hold" nodeType="withEffect">
                                  <p:stCondLst>
                                    <p:cond delay="200"/>
                                  </p:stCondLst>
                                  <p:childTnLst>
                                    <p:set>
                                      <p:cBhvr>
                                        <p:cTn id="28" dur="1" fill="hold">
                                          <p:stCondLst>
                                            <p:cond delay="0"/>
                                          </p:stCondLst>
                                        </p:cTn>
                                        <p:tgtEl>
                                          <p:spTgt spid="5"/>
                                        </p:tgtEl>
                                        <p:attrNameLst>
                                          <p:attrName>style.visibility</p:attrName>
                                        </p:attrNameLst>
                                      </p:cBhvr>
                                      <p:to>
                                        <p:strVal val="visible"/>
                                      </p:to>
                                    </p:set>
                                  </p:childTnLst>
                                </p:cTn>
                              </p:par>
                              <p:par>
                                <p:cTn id="29" presetID="49" presetClass="path" presetSubtype="0" accel="50000" decel="50000" fill="hold" nodeType="withEffect">
                                  <p:stCondLst>
                                    <p:cond delay="200"/>
                                  </p:stCondLst>
                                  <p:childTnLst>
                                    <p:animMotion origin="layout" path="M -1.46056E-6 2.17391E-6 L -0.08422 0.53261 " pathEditMode="relative" rAng="0" ptsTypes="AA">
                                      <p:cBhvr>
                                        <p:cTn id="30" dur="500" spd="-100000" fill="hold"/>
                                        <p:tgtEl>
                                          <p:spTgt spid="5"/>
                                        </p:tgtEl>
                                        <p:attrNameLst>
                                          <p:attrName>ppt_x</p:attrName>
                                          <p:attrName>ppt_y</p:attrName>
                                        </p:attrNameLst>
                                      </p:cBhvr>
                                      <p:rCtr x="-4200" y="26600"/>
                                    </p:animMotion>
                                  </p:childTnLst>
                                </p:cTn>
                              </p:par>
                              <p:par>
                                <p:cTn id="31" presetID="1" presetClass="entr" presetSubtype="0" fill="hold" nodeType="withEffect">
                                  <p:stCondLst>
                                    <p:cond delay="300"/>
                                  </p:stCondLst>
                                  <p:childTnLst>
                                    <p:set>
                                      <p:cBhvr>
                                        <p:cTn id="32" dur="1" fill="hold">
                                          <p:stCondLst>
                                            <p:cond delay="0"/>
                                          </p:stCondLst>
                                        </p:cTn>
                                        <p:tgtEl>
                                          <p:spTgt spid="6"/>
                                        </p:tgtEl>
                                        <p:attrNameLst>
                                          <p:attrName>style.visibility</p:attrName>
                                        </p:attrNameLst>
                                      </p:cBhvr>
                                      <p:to>
                                        <p:strVal val="visible"/>
                                      </p:to>
                                    </p:set>
                                  </p:childTnLst>
                                </p:cTn>
                              </p:par>
                              <p:par>
                                <p:cTn id="33" presetID="49" presetClass="path" presetSubtype="0" accel="50000" decel="50000" fill="hold" nodeType="withEffect">
                                  <p:stCondLst>
                                    <p:cond delay="300"/>
                                  </p:stCondLst>
                                  <p:childTnLst>
                                    <p:animMotion origin="layout" path="M -4.87373E-6 -2.6457E-6 L 0.06249 0.43502 " pathEditMode="relative" rAng="0" ptsTypes="AA">
                                      <p:cBhvr>
                                        <p:cTn id="34" dur="500" spd="-100000" fill="hold"/>
                                        <p:tgtEl>
                                          <p:spTgt spid="6"/>
                                        </p:tgtEl>
                                        <p:attrNameLst>
                                          <p:attrName>ppt_x</p:attrName>
                                          <p:attrName>ppt_y</p:attrName>
                                        </p:attrNameLst>
                                      </p:cBhvr>
                                      <p:rCtr x="3100" y="21700"/>
                                    </p:animMotion>
                                  </p:childTnLst>
                                </p:cTn>
                              </p:par>
                              <p:par>
                                <p:cTn id="35" presetID="1" presetClass="entr" presetSubtype="0" fill="hold" nodeType="withEffect">
                                  <p:stCondLst>
                                    <p:cond delay="400"/>
                                  </p:stCondLst>
                                  <p:childTnLst>
                                    <p:set>
                                      <p:cBhvr>
                                        <p:cTn id="36" dur="1" fill="hold">
                                          <p:stCondLst>
                                            <p:cond delay="0"/>
                                          </p:stCondLst>
                                        </p:cTn>
                                        <p:tgtEl>
                                          <p:spTgt spid="8"/>
                                        </p:tgtEl>
                                        <p:attrNameLst>
                                          <p:attrName>style.visibility</p:attrName>
                                        </p:attrNameLst>
                                      </p:cBhvr>
                                      <p:to>
                                        <p:strVal val="visible"/>
                                      </p:to>
                                    </p:set>
                                  </p:childTnLst>
                                </p:cTn>
                              </p:par>
                              <p:par>
                                <p:cTn id="37" presetID="49" presetClass="path" presetSubtype="0" accel="50000" decel="50000" fill="hold" nodeType="withEffect">
                                  <p:stCondLst>
                                    <p:cond delay="400"/>
                                  </p:stCondLst>
                                  <p:childTnLst>
                                    <p:animMotion origin="layout" path="M -1.1976E-7 6.47549E-7 L -0.05337 0.26226 " pathEditMode="relative" rAng="0" ptsTypes="AA">
                                      <p:cBhvr>
                                        <p:cTn id="38" dur="500" spd="-100000" fill="hold"/>
                                        <p:tgtEl>
                                          <p:spTgt spid="8"/>
                                        </p:tgtEl>
                                        <p:attrNameLst>
                                          <p:attrName>ppt_x</p:attrName>
                                          <p:attrName>ppt_y</p:attrName>
                                        </p:attrNameLst>
                                      </p:cBhvr>
                                      <p:rCtr x="-2700" y="13100"/>
                                    </p:animMotion>
                                  </p:childTnLst>
                                </p:cTn>
                              </p:par>
                            </p:childTnLst>
                          </p:cTn>
                        </p:par>
                        <p:par>
                          <p:cTn id="39" fill="hold">
                            <p:stCondLst>
                              <p:cond delay="939"/>
                            </p:stCondLst>
                            <p:childTnLst>
                              <p:par>
                                <p:cTn id="40" presetID="31" presetClass="entr" presetSubtype="0"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400" fill="hold"/>
                                        <p:tgtEl>
                                          <p:spTgt spid="9"/>
                                        </p:tgtEl>
                                        <p:attrNameLst>
                                          <p:attrName>ppt_w</p:attrName>
                                        </p:attrNameLst>
                                      </p:cBhvr>
                                      <p:tavLst>
                                        <p:tav tm="0">
                                          <p:val>
                                            <p:fltVal val="0"/>
                                          </p:val>
                                        </p:tav>
                                        <p:tav tm="100000">
                                          <p:val>
                                            <p:strVal val="#ppt_w"/>
                                          </p:val>
                                        </p:tav>
                                      </p:tavLst>
                                    </p:anim>
                                    <p:anim calcmode="lin" valueType="num">
                                      <p:cBhvr>
                                        <p:cTn id="43" dur="400" fill="hold"/>
                                        <p:tgtEl>
                                          <p:spTgt spid="9"/>
                                        </p:tgtEl>
                                        <p:attrNameLst>
                                          <p:attrName>ppt_h</p:attrName>
                                        </p:attrNameLst>
                                      </p:cBhvr>
                                      <p:tavLst>
                                        <p:tav tm="0">
                                          <p:val>
                                            <p:fltVal val="0"/>
                                          </p:val>
                                        </p:tav>
                                        <p:tav tm="100000">
                                          <p:val>
                                            <p:strVal val="#ppt_h"/>
                                          </p:val>
                                        </p:tav>
                                      </p:tavLst>
                                    </p:anim>
                                    <p:anim calcmode="lin" valueType="num">
                                      <p:cBhvr>
                                        <p:cTn id="44" dur="400" fill="hold"/>
                                        <p:tgtEl>
                                          <p:spTgt spid="9"/>
                                        </p:tgtEl>
                                        <p:attrNameLst>
                                          <p:attrName>style.rotation</p:attrName>
                                        </p:attrNameLst>
                                      </p:cBhvr>
                                      <p:tavLst>
                                        <p:tav tm="0">
                                          <p:val>
                                            <p:fltVal val="90"/>
                                          </p:val>
                                        </p:tav>
                                        <p:tav tm="100000">
                                          <p:val>
                                            <p:fltVal val="0"/>
                                          </p:val>
                                        </p:tav>
                                      </p:tavLst>
                                    </p:anim>
                                    <p:animEffect transition="in" filter="fade">
                                      <p:cBhvr>
                                        <p:cTn id="45" dur="400"/>
                                        <p:tgtEl>
                                          <p:spTgt spid="9"/>
                                        </p:tgtEl>
                                      </p:cBhvr>
                                    </p:animEffect>
                                  </p:childTnLst>
                                </p:cTn>
                              </p:par>
                              <p:par>
                                <p:cTn id="46" presetID="8" presetClass="emph" presetSubtype="0" fill="hold" grpId="1" nodeType="withEffect">
                                  <p:stCondLst>
                                    <p:cond delay="400"/>
                                  </p:stCondLst>
                                  <p:childTnLst>
                                    <p:animRot by="21600000">
                                      <p:cBhvr>
                                        <p:cTn id="47" dur="400" fill="hold"/>
                                        <p:tgtEl>
                                          <p:spTgt spid="9"/>
                                        </p:tgtEl>
                                        <p:attrNameLst>
                                          <p:attrName>r</p:attrName>
                                        </p:attrNameLst>
                                      </p:cBhvr>
                                    </p:animRot>
                                  </p:childTnLst>
                                </p:cTn>
                              </p:par>
                            </p:childTnLst>
                          </p:cTn>
                        </p:par>
                        <p:par>
                          <p:cTn id="48" fill="hold">
                            <p:stCondLst>
                              <p:cond delay="1439"/>
                            </p:stCondLst>
                            <p:childTnLst>
                              <p:par>
                                <p:cTn id="49" presetID="22" presetClass="entr" presetSubtype="8"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par>
                                <p:cTn id="55" presetID="31" presetClass="entr" presetSubtype="0" fill="hold" grpId="0" nodeType="withEffect">
                                  <p:stCondLst>
                                    <p:cond delay="400"/>
                                  </p:stCondLst>
                                  <p:childTnLst>
                                    <p:set>
                                      <p:cBhvr>
                                        <p:cTn id="56" dur="1" fill="hold">
                                          <p:stCondLst>
                                            <p:cond delay="0"/>
                                          </p:stCondLst>
                                        </p:cTn>
                                        <p:tgtEl>
                                          <p:spTgt spid="10"/>
                                        </p:tgtEl>
                                        <p:attrNameLst>
                                          <p:attrName>style.visibility</p:attrName>
                                        </p:attrNameLst>
                                      </p:cBhvr>
                                      <p:to>
                                        <p:strVal val="visible"/>
                                      </p:to>
                                    </p:set>
                                    <p:anim calcmode="lin" valueType="num">
                                      <p:cBhvr>
                                        <p:cTn id="57" dur="400" fill="hold"/>
                                        <p:tgtEl>
                                          <p:spTgt spid="10"/>
                                        </p:tgtEl>
                                        <p:attrNameLst>
                                          <p:attrName>ppt_w</p:attrName>
                                        </p:attrNameLst>
                                      </p:cBhvr>
                                      <p:tavLst>
                                        <p:tav tm="0">
                                          <p:val>
                                            <p:fltVal val="0"/>
                                          </p:val>
                                        </p:tav>
                                        <p:tav tm="100000">
                                          <p:val>
                                            <p:strVal val="#ppt_w"/>
                                          </p:val>
                                        </p:tav>
                                      </p:tavLst>
                                    </p:anim>
                                    <p:anim calcmode="lin" valueType="num">
                                      <p:cBhvr>
                                        <p:cTn id="58" dur="400" fill="hold"/>
                                        <p:tgtEl>
                                          <p:spTgt spid="10"/>
                                        </p:tgtEl>
                                        <p:attrNameLst>
                                          <p:attrName>ppt_h</p:attrName>
                                        </p:attrNameLst>
                                      </p:cBhvr>
                                      <p:tavLst>
                                        <p:tav tm="0">
                                          <p:val>
                                            <p:fltVal val="0"/>
                                          </p:val>
                                        </p:tav>
                                        <p:tav tm="100000">
                                          <p:val>
                                            <p:strVal val="#ppt_h"/>
                                          </p:val>
                                        </p:tav>
                                      </p:tavLst>
                                    </p:anim>
                                    <p:anim calcmode="lin" valueType="num">
                                      <p:cBhvr>
                                        <p:cTn id="59" dur="400" fill="hold"/>
                                        <p:tgtEl>
                                          <p:spTgt spid="10"/>
                                        </p:tgtEl>
                                        <p:attrNameLst>
                                          <p:attrName>style.rotation</p:attrName>
                                        </p:attrNameLst>
                                      </p:cBhvr>
                                      <p:tavLst>
                                        <p:tav tm="0">
                                          <p:val>
                                            <p:fltVal val="90"/>
                                          </p:val>
                                        </p:tav>
                                        <p:tav tm="100000">
                                          <p:val>
                                            <p:fltVal val="0"/>
                                          </p:val>
                                        </p:tav>
                                      </p:tavLst>
                                    </p:anim>
                                    <p:animEffect transition="in" filter="fade">
                                      <p:cBhvr>
                                        <p:cTn id="60" dur="400"/>
                                        <p:tgtEl>
                                          <p:spTgt spid="10"/>
                                        </p:tgtEl>
                                      </p:cBhvr>
                                    </p:animEffect>
                                  </p:childTnLst>
                                </p:cTn>
                              </p:par>
                              <p:par>
                                <p:cTn id="61" presetID="8" presetClass="emph" presetSubtype="0" fill="hold" grpId="1" nodeType="withEffect">
                                  <p:stCondLst>
                                    <p:cond delay="400"/>
                                  </p:stCondLst>
                                  <p:childTnLst>
                                    <p:animRot by="21600000">
                                      <p:cBhvr>
                                        <p:cTn id="62" dur="400" fill="hold"/>
                                        <p:tgtEl>
                                          <p:spTgt spid="10"/>
                                        </p:tgtEl>
                                        <p:attrNameLst>
                                          <p:attrName>r</p:attrName>
                                        </p:attrNameLst>
                                      </p:cBhvr>
                                    </p:animRot>
                                  </p:childTnLst>
                                </p:cTn>
                              </p:par>
                            </p:childTnLst>
                          </p:cTn>
                        </p:par>
                        <p:par>
                          <p:cTn id="63" fill="hold">
                            <p:stCondLst>
                              <p:cond delay="1939"/>
                            </p:stCondLst>
                            <p:childTnLst>
                              <p:par>
                                <p:cTn id="64" presetID="22" presetClass="entr" presetSubtype="2"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right)">
                                      <p:cBhvr>
                                        <p:cTn id="66" dur="500"/>
                                        <p:tgtEl>
                                          <p:spTgt spid="20"/>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wipe(right)">
                                      <p:cBhvr>
                                        <p:cTn id="69" dur="500"/>
                                        <p:tgtEl>
                                          <p:spTgt spid="21"/>
                                        </p:tgtEl>
                                      </p:cBhvr>
                                    </p:animEffect>
                                  </p:childTnLst>
                                </p:cTn>
                              </p:par>
                              <p:par>
                                <p:cTn id="70" presetID="31" presetClass="entr" presetSubtype="0" fill="hold" grpId="0" nodeType="withEffect">
                                  <p:stCondLst>
                                    <p:cond delay="400"/>
                                  </p:stCondLst>
                                  <p:childTnLst>
                                    <p:set>
                                      <p:cBhvr>
                                        <p:cTn id="71" dur="1" fill="hold">
                                          <p:stCondLst>
                                            <p:cond delay="0"/>
                                          </p:stCondLst>
                                        </p:cTn>
                                        <p:tgtEl>
                                          <p:spTgt spid="11"/>
                                        </p:tgtEl>
                                        <p:attrNameLst>
                                          <p:attrName>style.visibility</p:attrName>
                                        </p:attrNameLst>
                                      </p:cBhvr>
                                      <p:to>
                                        <p:strVal val="visible"/>
                                      </p:to>
                                    </p:set>
                                    <p:anim calcmode="lin" valueType="num">
                                      <p:cBhvr>
                                        <p:cTn id="72" dur="400" fill="hold"/>
                                        <p:tgtEl>
                                          <p:spTgt spid="11"/>
                                        </p:tgtEl>
                                        <p:attrNameLst>
                                          <p:attrName>ppt_w</p:attrName>
                                        </p:attrNameLst>
                                      </p:cBhvr>
                                      <p:tavLst>
                                        <p:tav tm="0">
                                          <p:val>
                                            <p:fltVal val="0"/>
                                          </p:val>
                                        </p:tav>
                                        <p:tav tm="100000">
                                          <p:val>
                                            <p:strVal val="#ppt_w"/>
                                          </p:val>
                                        </p:tav>
                                      </p:tavLst>
                                    </p:anim>
                                    <p:anim calcmode="lin" valueType="num">
                                      <p:cBhvr>
                                        <p:cTn id="73" dur="400" fill="hold"/>
                                        <p:tgtEl>
                                          <p:spTgt spid="11"/>
                                        </p:tgtEl>
                                        <p:attrNameLst>
                                          <p:attrName>ppt_h</p:attrName>
                                        </p:attrNameLst>
                                      </p:cBhvr>
                                      <p:tavLst>
                                        <p:tav tm="0">
                                          <p:val>
                                            <p:fltVal val="0"/>
                                          </p:val>
                                        </p:tav>
                                        <p:tav tm="100000">
                                          <p:val>
                                            <p:strVal val="#ppt_h"/>
                                          </p:val>
                                        </p:tav>
                                      </p:tavLst>
                                    </p:anim>
                                    <p:anim calcmode="lin" valueType="num">
                                      <p:cBhvr>
                                        <p:cTn id="74" dur="400" fill="hold"/>
                                        <p:tgtEl>
                                          <p:spTgt spid="11"/>
                                        </p:tgtEl>
                                        <p:attrNameLst>
                                          <p:attrName>style.rotation</p:attrName>
                                        </p:attrNameLst>
                                      </p:cBhvr>
                                      <p:tavLst>
                                        <p:tav tm="0">
                                          <p:val>
                                            <p:fltVal val="90"/>
                                          </p:val>
                                        </p:tav>
                                        <p:tav tm="100000">
                                          <p:val>
                                            <p:fltVal val="0"/>
                                          </p:val>
                                        </p:tav>
                                      </p:tavLst>
                                    </p:anim>
                                    <p:animEffect transition="in" filter="fade">
                                      <p:cBhvr>
                                        <p:cTn id="75" dur="400"/>
                                        <p:tgtEl>
                                          <p:spTgt spid="11"/>
                                        </p:tgtEl>
                                      </p:cBhvr>
                                    </p:animEffect>
                                  </p:childTnLst>
                                </p:cTn>
                              </p:par>
                              <p:par>
                                <p:cTn id="76" presetID="8" presetClass="emph" presetSubtype="0" fill="hold" grpId="1" nodeType="withEffect">
                                  <p:stCondLst>
                                    <p:cond delay="400"/>
                                  </p:stCondLst>
                                  <p:childTnLst>
                                    <p:animRot by="21600000">
                                      <p:cBhvr>
                                        <p:cTn id="77" dur="400" fill="hold"/>
                                        <p:tgtEl>
                                          <p:spTgt spid="11"/>
                                        </p:tgtEl>
                                        <p:attrNameLst>
                                          <p:attrName>r</p:attrName>
                                        </p:attrNameLst>
                                      </p:cBhvr>
                                    </p:animRot>
                                  </p:childTnLst>
                                </p:cTn>
                              </p:par>
                            </p:childTnLst>
                          </p:cTn>
                        </p:par>
                        <p:par>
                          <p:cTn id="78" fill="hold">
                            <p:stCondLst>
                              <p:cond delay="2439"/>
                            </p:stCondLst>
                            <p:childTnLst>
                              <p:par>
                                <p:cTn id="79" presetID="22" presetClass="entr" presetSubtype="8" fill="hold" grpId="0" nodeType="afterEffect">
                                  <p:stCondLst>
                                    <p:cond delay="0"/>
                                  </p:stCondLst>
                                  <p:childTnLst>
                                    <p:set>
                                      <p:cBhvr>
                                        <p:cTn id="80" dur="1" fill="hold">
                                          <p:stCondLst>
                                            <p:cond delay="0"/>
                                          </p:stCondLst>
                                        </p:cTn>
                                        <p:tgtEl>
                                          <p:spTgt spid="16"/>
                                        </p:tgtEl>
                                        <p:attrNameLst>
                                          <p:attrName>style.visibility</p:attrName>
                                        </p:attrNameLst>
                                      </p:cBhvr>
                                      <p:to>
                                        <p:strVal val="visible"/>
                                      </p:to>
                                    </p:set>
                                    <p:animEffect transition="in" filter="wipe(left)">
                                      <p:cBhvr>
                                        <p:cTn id="81" dur="500"/>
                                        <p:tgtEl>
                                          <p:spTgt spid="1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wipe(left)">
                                      <p:cBhvr>
                                        <p:cTn id="84" dur="500"/>
                                        <p:tgtEl>
                                          <p:spTgt spid="17"/>
                                        </p:tgtEl>
                                      </p:cBhvr>
                                    </p:animEffect>
                                  </p:childTnLst>
                                </p:cTn>
                              </p:par>
                              <p:par>
                                <p:cTn id="85" presetID="31" presetClass="entr" presetSubtype="0" fill="hold" grpId="0" nodeType="withEffect">
                                  <p:stCondLst>
                                    <p:cond delay="400"/>
                                  </p:stCondLst>
                                  <p:childTnLst>
                                    <p:set>
                                      <p:cBhvr>
                                        <p:cTn id="86" dur="1" fill="hold">
                                          <p:stCondLst>
                                            <p:cond delay="0"/>
                                          </p:stCondLst>
                                        </p:cTn>
                                        <p:tgtEl>
                                          <p:spTgt spid="12"/>
                                        </p:tgtEl>
                                        <p:attrNameLst>
                                          <p:attrName>style.visibility</p:attrName>
                                        </p:attrNameLst>
                                      </p:cBhvr>
                                      <p:to>
                                        <p:strVal val="visible"/>
                                      </p:to>
                                    </p:set>
                                    <p:anim calcmode="lin" valueType="num">
                                      <p:cBhvr>
                                        <p:cTn id="87" dur="400" fill="hold"/>
                                        <p:tgtEl>
                                          <p:spTgt spid="12"/>
                                        </p:tgtEl>
                                        <p:attrNameLst>
                                          <p:attrName>ppt_w</p:attrName>
                                        </p:attrNameLst>
                                      </p:cBhvr>
                                      <p:tavLst>
                                        <p:tav tm="0">
                                          <p:val>
                                            <p:fltVal val="0"/>
                                          </p:val>
                                        </p:tav>
                                        <p:tav tm="100000">
                                          <p:val>
                                            <p:strVal val="#ppt_w"/>
                                          </p:val>
                                        </p:tav>
                                      </p:tavLst>
                                    </p:anim>
                                    <p:anim calcmode="lin" valueType="num">
                                      <p:cBhvr>
                                        <p:cTn id="88" dur="400" fill="hold"/>
                                        <p:tgtEl>
                                          <p:spTgt spid="12"/>
                                        </p:tgtEl>
                                        <p:attrNameLst>
                                          <p:attrName>ppt_h</p:attrName>
                                        </p:attrNameLst>
                                      </p:cBhvr>
                                      <p:tavLst>
                                        <p:tav tm="0">
                                          <p:val>
                                            <p:fltVal val="0"/>
                                          </p:val>
                                        </p:tav>
                                        <p:tav tm="100000">
                                          <p:val>
                                            <p:strVal val="#ppt_h"/>
                                          </p:val>
                                        </p:tav>
                                      </p:tavLst>
                                    </p:anim>
                                    <p:anim calcmode="lin" valueType="num">
                                      <p:cBhvr>
                                        <p:cTn id="89" dur="400" fill="hold"/>
                                        <p:tgtEl>
                                          <p:spTgt spid="12"/>
                                        </p:tgtEl>
                                        <p:attrNameLst>
                                          <p:attrName>style.rotation</p:attrName>
                                        </p:attrNameLst>
                                      </p:cBhvr>
                                      <p:tavLst>
                                        <p:tav tm="0">
                                          <p:val>
                                            <p:fltVal val="90"/>
                                          </p:val>
                                        </p:tav>
                                        <p:tav tm="100000">
                                          <p:val>
                                            <p:fltVal val="0"/>
                                          </p:val>
                                        </p:tav>
                                      </p:tavLst>
                                    </p:anim>
                                    <p:animEffect transition="in" filter="fade">
                                      <p:cBhvr>
                                        <p:cTn id="90" dur="400"/>
                                        <p:tgtEl>
                                          <p:spTgt spid="12"/>
                                        </p:tgtEl>
                                      </p:cBhvr>
                                    </p:animEffect>
                                  </p:childTnLst>
                                </p:cTn>
                              </p:par>
                              <p:par>
                                <p:cTn id="91" presetID="8" presetClass="emph" presetSubtype="0" fill="hold" grpId="1" nodeType="withEffect">
                                  <p:stCondLst>
                                    <p:cond delay="400"/>
                                  </p:stCondLst>
                                  <p:childTnLst>
                                    <p:animRot by="21600000">
                                      <p:cBhvr>
                                        <p:cTn id="92" dur="400" fill="hold"/>
                                        <p:tgtEl>
                                          <p:spTgt spid="12"/>
                                        </p:tgtEl>
                                        <p:attrNameLst>
                                          <p:attrName>r</p:attrName>
                                        </p:attrNameLst>
                                      </p:cBhvr>
                                    </p:animRot>
                                  </p:childTnLst>
                                </p:cTn>
                              </p:par>
                            </p:childTnLst>
                          </p:cTn>
                        </p:par>
                        <p:par>
                          <p:cTn id="93" fill="hold">
                            <p:stCondLst>
                              <p:cond delay="2939"/>
                            </p:stCondLst>
                            <p:childTnLst>
                              <p:par>
                                <p:cTn id="94" presetID="22" presetClass="entr" presetSubtype="2"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wipe(right)">
                                      <p:cBhvr>
                                        <p:cTn id="96" dur="500"/>
                                        <p:tgtEl>
                                          <p:spTgt spid="22"/>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wipe(right)">
                                      <p:cBhvr>
                                        <p:cTn id="99" dur="500"/>
                                        <p:tgtEl>
                                          <p:spTgt spid="23"/>
                                        </p:tgtEl>
                                      </p:cBhvr>
                                    </p:animEffect>
                                  </p:childTnLst>
                                </p:cTn>
                              </p:par>
                              <p:par>
                                <p:cTn id="100" presetID="31" presetClass="entr" presetSubtype="0" fill="hold" grpId="0" nodeType="withEffect">
                                  <p:stCondLst>
                                    <p:cond delay="400"/>
                                  </p:stCondLst>
                                  <p:childTnLst>
                                    <p:set>
                                      <p:cBhvr>
                                        <p:cTn id="101" dur="1" fill="hold">
                                          <p:stCondLst>
                                            <p:cond delay="0"/>
                                          </p:stCondLst>
                                        </p:cTn>
                                        <p:tgtEl>
                                          <p:spTgt spid="13"/>
                                        </p:tgtEl>
                                        <p:attrNameLst>
                                          <p:attrName>style.visibility</p:attrName>
                                        </p:attrNameLst>
                                      </p:cBhvr>
                                      <p:to>
                                        <p:strVal val="visible"/>
                                      </p:to>
                                    </p:set>
                                    <p:anim calcmode="lin" valueType="num">
                                      <p:cBhvr>
                                        <p:cTn id="102" dur="400" fill="hold"/>
                                        <p:tgtEl>
                                          <p:spTgt spid="13"/>
                                        </p:tgtEl>
                                        <p:attrNameLst>
                                          <p:attrName>ppt_w</p:attrName>
                                        </p:attrNameLst>
                                      </p:cBhvr>
                                      <p:tavLst>
                                        <p:tav tm="0">
                                          <p:val>
                                            <p:fltVal val="0"/>
                                          </p:val>
                                        </p:tav>
                                        <p:tav tm="100000">
                                          <p:val>
                                            <p:strVal val="#ppt_w"/>
                                          </p:val>
                                        </p:tav>
                                      </p:tavLst>
                                    </p:anim>
                                    <p:anim calcmode="lin" valueType="num">
                                      <p:cBhvr>
                                        <p:cTn id="103" dur="400" fill="hold"/>
                                        <p:tgtEl>
                                          <p:spTgt spid="13"/>
                                        </p:tgtEl>
                                        <p:attrNameLst>
                                          <p:attrName>ppt_h</p:attrName>
                                        </p:attrNameLst>
                                      </p:cBhvr>
                                      <p:tavLst>
                                        <p:tav tm="0">
                                          <p:val>
                                            <p:fltVal val="0"/>
                                          </p:val>
                                        </p:tav>
                                        <p:tav tm="100000">
                                          <p:val>
                                            <p:strVal val="#ppt_h"/>
                                          </p:val>
                                        </p:tav>
                                      </p:tavLst>
                                    </p:anim>
                                    <p:anim calcmode="lin" valueType="num">
                                      <p:cBhvr>
                                        <p:cTn id="104" dur="400" fill="hold"/>
                                        <p:tgtEl>
                                          <p:spTgt spid="13"/>
                                        </p:tgtEl>
                                        <p:attrNameLst>
                                          <p:attrName>style.rotation</p:attrName>
                                        </p:attrNameLst>
                                      </p:cBhvr>
                                      <p:tavLst>
                                        <p:tav tm="0">
                                          <p:val>
                                            <p:fltVal val="90"/>
                                          </p:val>
                                        </p:tav>
                                        <p:tav tm="100000">
                                          <p:val>
                                            <p:fltVal val="0"/>
                                          </p:val>
                                        </p:tav>
                                      </p:tavLst>
                                    </p:anim>
                                    <p:animEffect transition="in" filter="fade">
                                      <p:cBhvr>
                                        <p:cTn id="105" dur="400"/>
                                        <p:tgtEl>
                                          <p:spTgt spid="13"/>
                                        </p:tgtEl>
                                      </p:cBhvr>
                                    </p:animEffect>
                                  </p:childTnLst>
                                </p:cTn>
                              </p:par>
                              <p:par>
                                <p:cTn id="106" presetID="8" presetClass="emph" presetSubtype="0" fill="hold" grpId="1" nodeType="withEffect">
                                  <p:stCondLst>
                                    <p:cond delay="400"/>
                                  </p:stCondLst>
                                  <p:childTnLst>
                                    <p:animRot by="21600000">
                                      <p:cBhvr>
                                        <p:cTn id="107" dur="400" fill="hold"/>
                                        <p:tgtEl>
                                          <p:spTgt spid="13"/>
                                        </p:tgtEl>
                                        <p:attrNameLst>
                                          <p:attrName>r</p:attrName>
                                        </p:attrNameLst>
                                      </p:cBhvr>
                                    </p:animRot>
                                  </p:childTnLst>
                                </p:cTn>
                              </p:par>
                            </p:childTnLst>
                          </p:cTn>
                        </p:par>
                        <p:par>
                          <p:cTn id="108" fill="hold">
                            <p:stCondLst>
                              <p:cond delay="3439"/>
                            </p:stCondLst>
                            <p:childTnLst>
                              <p:par>
                                <p:cTn id="109" presetID="22" presetClass="entr" presetSubtype="8" fill="hold" grpId="0" nodeType="afterEffect">
                                  <p:stCondLst>
                                    <p:cond delay="0"/>
                                  </p:stCondLst>
                                  <p:childTnLst>
                                    <p:set>
                                      <p:cBhvr>
                                        <p:cTn id="110" dur="1" fill="hold">
                                          <p:stCondLst>
                                            <p:cond delay="0"/>
                                          </p:stCondLst>
                                        </p:cTn>
                                        <p:tgtEl>
                                          <p:spTgt spid="18"/>
                                        </p:tgtEl>
                                        <p:attrNameLst>
                                          <p:attrName>style.visibility</p:attrName>
                                        </p:attrNameLst>
                                      </p:cBhvr>
                                      <p:to>
                                        <p:strVal val="visible"/>
                                      </p:to>
                                    </p:set>
                                    <p:animEffect transition="in" filter="wipe(left)">
                                      <p:cBhvr>
                                        <p:cTn id="111" dur="500"/>
                                        <p:tgtEl>
                                          <p:spTgt spid="18"/>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wipe(left)">
                                      <p:cBhvr>
                                        <p:cTn id="1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9" grpId="0"/>
      <p:bldP spid="9" grpId="1"/>
      <p:bldP spid="10" grpId="0"/>
      <p:bldP spid="10" grpId="1"/>
      <p:bldP spid="11" grpId="0"/>
      <p:bldP spid="11" grpId="1"/>
      <p:bldP spid="12" grpId="0"/>
      <p:bldP spid="12" grpId="1"/>
      <p:bldP spid="13" grpId="0"/>
      <p:bldP spid="13" grpId="1"/>
      <p:bldP spid="14" grpId="0"/>
      <p:bldP spid="15" grpId="0"/>
      <p:bldP spid="16" grpId="0"/>
      <p:bldP spid="17" grpId="0"/>
      <p:bldP spid="18" grpId="0"/>
      <p:bldP spid="19" grpId="0"/>
      <p:bldP spid="20" grpId="0"/>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Oval 6"/>
          <p:cNvSpPr>
            <a:spLocks noChangeArrowheads="1"/>
          </p:cNvSpPr>
          <p:nvPr/>
        </p:nvSpPr>
        <p:spPr bwMode="auto">
          <a:xfrm>
            <a:off x="2814638" y="1450975"/>
            <a:ext cx="4257675" cy="4256088"/>
          </a:xfrm>
          <a:prstGeom prst="ellipse">
            <a:avLst/>
          </a:prstGeom>
          <a:noFill/>
          <a:ln w="11" cap="flat">
            <a:solidFill>
              <a:schemeClr val="accent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5" name="Oval 7"/>
          <p:cNvSpPr>
            <a:spLocks noChangeArrowheads="1"/>
          </p:cNvSpPr>
          <p:nvPr/>
        </p:nvSpPr>
        <p:spPr bwMode="auto">
          <a:xfrm>
            <a:off x="4975225" y="1450975"/>
            <a:ext cx="4257675" cy="4256088"/>
          </a:xfrm>
          <a:prstGeom prst="ellipse">
            <a:avLst/>
          </a:prstGeom>
          <a:noFill/>
          <a:ln w="11" cap="flat">
            <a:solidFill>
              <a:schemeClr val="accent2">
                <a:lumMod val="50000"/>
              </a:schemeClr>
            </a:solidFill>
            <a:prstDash val="dash"/>
            <a:miter lim="800000"/>
          </a:ln>
          <a:extLst>
            <a:ext uri="{909E8E84-426E-40DD-AFC4-6F175D3DCCD1}">
              <a14:hiddenFill xmlns:a14="http://schemas.microsoft.com/office/drawing/2010/main">
                <a:solidFill>
                  <a:srgbClr val="FFFFFF"/>
                </a:solidFill>
              </a14:hiddenFill>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6" name="Line 16"/>
          <p:cNvSpPr>
            <a:spLocks noChangeShapeType="1"/>
          </p:cNvSpPr>
          <p:nvPr/>
        </p:nvSpPr>
        <p:spPr bwMode="auto">
          <a:xfrm>
            <a:off x="3808413" y="2487613"/>
            <a:ext cx="750888" cy="431800"/>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7" name="Line 17"/>
          <p:cNvSpPr>
            <a:spLocks noChangeShapeType="1"/>
          </p:cNvSpPr>
          <p:nvPr/>
        </p:nvSpPr>
        <p:spPr bwMode="auto">
          <a:xfrm flipV="1">
            <a:off x="3852863" y="4264025"/>
            <a:ext cx="749300" cy="430213"/>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8" name="Line 18"/>
          <p:cNvSpPr>
            <a:spLocks noChangeShapeType="1"/>
          </p:cNvSpPr>
          <p:nvPr/>
        </p:nvSpPr>
        <p:spPr bwMode="auto">
          <a:xfrm>
            <a:off x="3251200" y="3611563"/>
            <a:ext cx="996950" cy="0"/>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9" name="Line 19"/>
          <p:cNvSpPr>
            <a:spLocks noChangeShapeType="1"/>
          </p:cNvSpPr>
          <p:nvPr/>
        </p:nvSpPr>
        <p:spPr bwMode="auto">
          <a:xfrm flipH="1">
            <a:off x="7494588" y="2487613"/>
            <a:ext cx="750888" cy="431800"/>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0" name="Line 20"/>
          <p:cNvSpPr>
            <a:spLocks noChangeShapeType="1"/>
          </p:cNvSpPr>
          <p:nvPr/>
        </p:nvSpPr>
        <p:spPr bwMode="auto">
          <a:xfrm flipH="1" flipV="1">
            <a:off x="7451725" y="4264025"/>
            <a:ext cx="750888" cy="430213"/>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1" name="Line 21"/>
          <p:cNvSpPr>
            <a:spLocks noChangeShapeType="1"/>
          </p:cNvSpPr>
          <p:nvPr/>
        </p:nvSpPr>
        <p:spPr bwMode="auto">
          <a:xfrm flipH="1">
            <a:off x="7805738" y="3611563"/>
            <a:ext cx="998538" cy="0"/>
          </a:xfrm>
          <a:prstGeom prst="line">
            <a:avLst/>
          </a:prstGeom>
          <a:noFill/>
          <a:ln w="19050" cap="flat">
            <a:solidFill>
              <a:schemeClr val="accent2">
                <a:lumMod val="50000"/>
              </a:schemeClr>
            </a:solidFill>
            <a:prstDash val="solid"/>
            <a:miter lim="800000"/>
            <a:headEnd type="none" w="med" len="me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12" name="TextBox 11"/>
          <p:cNvSpPr txBox="1"/>
          <p:nvPr/>
        </p:nvSpPr>
        <p:spPr>
          <a:xfrm>
            <a:off x="371475" y="1790700"/>
            <a:ext cx="2303463" cy="584200"/>
          </a:xfrm>
          <a:prstGeom prst="rect">
            <a:avLst/>
          </a:prstGeom>
          <a:noFill/>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p>
        </p:txBody>
      </p:sp>
      <p:sp>
        <p:nvSpPr>
          <p:cNvPr id="13" name="TextBox 12"/>
          <p:cNvSpPr txBox="1"/>
          <p:nvPr/>
        </p:nvSpPr>
        <p:spPr>
          <a:xfrm>
            <a:off x="371475" y="3263900"/>
            <a:ext cx="1784350" cy="831850"/>
          </a:xfrm>
          <a:prstGeom prst="rect">
            <a:avLst/>
          </a:prstGeom>
          <a:noFill/>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p>
        </p:txBody>
      </p:sp>
      <p:sp>
        <p:nvSpPr>
          <p:cNvPr id="14" name="TextBox 13"/>
          <p:cNvSpPr txBox="1"/>
          <p:nvPr/>
        </p:nvSpPr>
        <p:spPr>
          <a:xfrm>
            <a:off x="371475" y="4819650"/>
            <a:ext cx="2303463" cy="584200"/>
          </a:xfrm>
          <a:prstGeom prst="rect">
            <a:avLst/>
          </a:prstGeom>
          <a:noFill/>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p>
        </p:txBody>
      </p:sp>
      <p:sp>
        <p:nvSpPr>
          <p:cNvPr id="15" name="TextBox 14"/>
          <p:cNvSpPr txBox="1"/>
          <p:nvPr/>
        </p:nvSpPr>
        <p:spPr>
          <a:xfrm>
            <a:off x="9474200" y="1790700"/>
            <a:ext cx="2303463" cy="584200"/>
          </a:xfrm>
          <a:prstGeom prst="rect">
            <a:avLst/>
          </a:prstGeom>
          <a:noFill/>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p>
        </p:txBody>
      </p:sp>
      <p:sp>
        <p:nvSpPr>
          <p:cNvPr id="16" name="TextBox 15"/>
          <p:cNvSpPr txBox="1"/>
          <p:nvPr/>
        </p:nvSpPr>
        <p:spPr>
          <a:xfrm>
            <a:off x="9993313" y="3263900"/>
            <a:ext cx="1784350" cy="831850"/>
          </a:xfrm>
          <a:prstGeom prst="rect">
            <a:avLst/>
          </a:prstGeom>
          <a:noFill/>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p>
        </p:txBody>
      </p:sp>
      <p:sp>
        <p:nvSpPr>
          <p:cNvPr id="17" name="TextBox 16"/>
          <p:cNvSpPr txBox="1"/>
          <p:nvPr/>
        </p:nvSpPr>
        <p:spPr>
          <a:xfrm>
            <a:off x="9474200" y="4819650"/>
            <a:ext cx="2303463" cy="584200"/>
          </a:xfrm>
          <a:prstGeom prst="rect">
            <a:avLst/>
          </a:prstGeom>
          <a:noFill/>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这里可以添加主要内容这里可以添加主要内容</a:t>
            </a:r>
          </a:p>
        </p:txBody>
      </p:sp>
      <p:grpSp>
        <p:nvGrpSpPr>
          <p:cNvPr id="18" name="组合 17"/>
          <p:cNvGrpSpPr/>
          <p:nvPr/>
        </p:nvGrpSpPr>
        <p:grpSpPr>
          <a:xfrm>
            <a:off x="2792413" y="1644650"/>
            <a:ext cx="1038225" cy="1038225"/>
            <a:chOff x="2701926" y="1544638"/>
            <a:chExt cx="1038225" cy="1038225"/>
          </a:xfrm>
        </p:grpSpPr>
        <p:sp>
          <p:nvSpPr>
            <p:cNvPr id="28690" name="Oval 10"/>
            <p:cNvSpPr/>
            <p:nvPr/>
          </p:nvSpPr>
          <p:spPr>
            <a:xfrm>
              <a:off x="2701926" y="1544638"/>
              <a:ext cx="1038225" cy="1038225"/>
            </a:xfrm>
            <a:prstGeom prst="ellipse">
              <a:avLst/>
            </a:prstGeom>
            <a:solidFill>
              <a:schemeClr val="bg2"/>
            </a:solid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20" name="TextBox 19"/>
            <p:cNvSpPr txBox="1"/>
            <p:nvPr/>
          </p:nvSpPr>
          <p:spPr>
            <a:xfrm>
              <a:off x="2814638" y="1709738"/>
              <a:ext cx="812800" cy="708025"/>
            </a:xfrm>
            <a:prstGeom prst="rect">
              <a:avLst/>
            </a:prstGeom>
            <a:noFill/>
          </p:spPr>
          <p:txBody>
            <a:bodyPr>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21" name="组合 20"/>
          <p:cNvGrpSpPr/>
          <p:nvPr/>
        </p:nvGrpSpPr>
        <p:grpSpPr>
          <a:xfrm>
            <a:off x="2155825" y="3070225"/>
            <a:ext cx="1038225" cy="1038225"/>
            <a:chOff x="2065338" y="2970213"/>
            <a:chExt cx="1038225" cy="1038225"/>
          </a:xfrm>
        </p:grpSpPr>
        <p:sp>
          <p:nvSpPr>
            <p:cNvPr id="28693" name="Oval 12"/>
            <p:cNvSpPr/>
            <p:nvPr/>
          </p:nvSpPr>
          <p:spPr>
            <a:xfrm>
              <a:off x="2065338" y="2970213"/>
              <a:ext cx="1038225" cy="1038225"/>
            </a:xfrm>
            <a:prstGeom prst="ellipse">
              <a:avLst/>
            </a:prstGeom>
            <a:solidFill>
              <a:schemeClr val="bg2"/>
            </a:solid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23" name="TextBox 22"/>
            <p:cNvSpPr txBox="1"/>
            <p:nvPr/>
          </p:nvSpPr>
          <p:spPr>
            <a:xfrm>
              <a:off x="2146301" y="3128963"/>
              <a:ext cx="812800" cy="708025"/>
            </a:xfrm>
            <a:prstGeom prst="rect">
              <a:avLst/>
            </a:prstGeom>
            <a:noFill/>
          </p:spPr>
          <p:txBody>
            <a:bodyPr>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24" name="组合 23"/>
          <p:cNvGrpSpPr/>
          <p:nvPr/>
        </p:nvGrpSpPr>
        <p:grpSpPr>
          <a:xfrm>
            <a:off x="2792413" y="4462463"/>
            <a:ext cx="1038225" cy="1039812"/>
            <a:chOff x="2701926" y="4362450"/>
            <a:chExt cx="1038225" cy="1039812"/>
          </a:xfrm>
        </p:grpSpPr>
        <p:sp>
          <p:nvSpPr>
            <p:cNvPr id="28696" name="Oval 11"/>
            <p:cNvSpPr/>
            <p:nvPr/>
          </p:nvSpPr>
          <p:spPr>
            <a:xfrm>
              <a:off x="2701926" y="4362450"/>
              <a:ext cx="1038225" cy="1039812"/>
            </a:xfrm>
            <a:prstGeom prst="ellipse">
              <a:avLst/>
            </a:prstGeom>
            <a:solidFill>
              <a:schemeClr val="bg2"/>
            </a:solid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26" name="TextBox 25"/>
            <p:cNvSpPr txBox="1"/>
            <p:nvPr/>
          </p:nvSpPr>
          <p:spPr>
            <a:xfrm>
              <a:off x="2828926" y="4535487"/>
              <a:ext cx="811212" cy="708025"/>
            </a:xfrm>
            <a:prstGeom prst="rect">
              <a:avLst/>
            </a:prstGeom>
            <a:noFill/>
          </p:spPr>
          <p:txBody>
            <a:bodyPr>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27" name="组合 26"/>
          <p:cNvGrpSpPr/>
          <p:nvPr/>
        </p:nvGrpSpPr>
        <p:grpSpPr>
          <a:xfrm>
            <a:off x="8239125" y="4462463"/>
            <a:ext cx="1038225" cy="1039812"/>
            <a:chOff x="8148638" y="4362450"/>
            <a:chExt cx="1038225" cy="1039812"/>
          </a:xfrm>
        </p:grpSpPr>
        <p:sp>
          <p:nvSpPr>
            <p:cNvPr id="28699" name="Oval 14"/>
            <p:cNvSpPr/>
            <p:nvPr/>
          </p:nvSpPr>
          <p:spPr>
            <a:xfrm>
              <a:off x="8148638" y="4362450"/>
              <a:ext cx="1038225" cy="1039812"/>
            </a:xfrm>
            <a:prstGeom prst="ellipse">
              <a:avLst/>
            </a:prstGeom>
            <a:solidFill>
              <a:schemeClr val="bg1"/>
            </a:solid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29" name="TextBox 28"/>
            <p:cNvSpPr txBox="1"/>
            <p:nvPr/>
          </p:nvSpPr>
          <p:spPr>
            <a:xfrm>
              <a:off x="8274051" y="4535487"/>
              <a:ext cx="812800" cy="708025"/>
            </a:xfrm>
            <a:prstGeom prst="rect">
              <a:avLst/>
            </a:prstGeom>
            <a:noFill/>
          </p:spPr>
          <p:txBody>
            <a:bodyPr>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30" name="组合 29"/>
          <p:cNvGrpSpPr/>
          <p:nvPr/>
        </p:nvGrpSpPr>
        <p:grpSpPr>
          <a:xfrm>
            <a:off x="8875713" y="3070225"/>
            <a:ext cx="1038225" cy="1038225"/>
            <a:chOff x="8785226" y="2970213"/>
            <a:chExt cx="1038225" cy="1038225"/>
          </a:xfrm>
        </p:grpSpPr>
        <p:sp>
          <p:nvSpPr>
            <p:cNvPr id="28702" name="Oval 15"/>
            <p:cNvSpPr/>
            <p:nvPr/>
          </p:nvSpPr>
          <p:spPr>
            <a:xfrm>
              <a:off x="8785226" y="2970213"/>
              <a:ext cx="1038225" cy="1038225"/>
            </a:xfrm>
            <a:prstGeom prst="ellipse">
              <a:avLst/>
            </a:prstGeom>
            <a:solidFill>
              <a:schemeClr val="bg1"/>
            </a:solid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32" name="TextBox 31"/>
            <p:cNvSpPr txBox="1"/>
            <p:nvPr/>
          </p:nvSpPr>
          <p:spPr>
            <a:xfrm>
              <a:off x="8901113" y="3128963"/>
              <a:ext cx="812800" cy="708025"/>
            </a:xfrm>
            <a:prstGeom prst="rect">
              <a:avLst/>
            </a:prstGeom>
            <a:noFill/>
          </p:spPr>
          <p:txBody>
            <a:bodyPr>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33" name="组合 32"/>
          <p:cNvGrpSpPr/>
          <p:nvPr/>
        </p:nvGrpSpPr>
        <p:grpSpPr>
          <a:xfrm>
            <a:off x="8239125" y="1644650"/>
            <a:ext cx="1038225" cy="1038225"/>
            <a:chOff x="8148638" y="1544638"/>
            <a:chExt cx="1038225" cy="1038225"/>
          </a:xfrm>
        </p:grpSpPr>
        <p:sp>
          <p:nvSpPr>
            <p:cNvPr id="28705" name="Oval 13"/>
            <p:cNvSpPr/>
            <p:nvPr/>
          </p:nvSpPr>
          <p:spPr>
            <a:xfrm>
              <a:off x="8148638" y="1544638"/>
              <a:ext cx="1038225" cy="1038225"/>
            </a:xfrm>
            <a:prstGeom prst="ellipse">
              <a:avLst/>
            </a:prstGeom>
            <a:solidFill>
              <a:schemeClr val="bg1"/>
            </a:solidFill>
            <a:ln w="9525">
              <a:noFill/>
            </a:ln>
          </p:spPr>
          <p:txBody>
            <a:bodyPr anchor="t"/>
            <a:lstStyle/>
            <a:p>
              <a:pPr lvl="0"/>
              <a:endParaRPr lang="zh-CN" altLang="en-US" dirty="0">
                <a:solidFill>
                  <a:schemeClr val="accent2"/>
                </a:solidFill>
                <a:latin typeface="Arial" panose="020B0604020202020204" pitchFamily="34" charset="0"/>
                <a:ea typeface="宋体" panose="02010600030101010101" pitchFamily="2" charset="-122"/>
              </a:endParaRPr>
            </a:p>
          </p:txBody>
        </p:sp>
        <p:sp>
          <p:nvSpPr>
            <p:cNvPr id="35" name="TextBox 34"/>
            <p:cNvSpPr txBox="1"/>
            <p:nvPr/>
          </p:nvSpPr>
          <p:spPr>
            <a:xfrm>
              <a:off x="8259763" y="1695451"/>
              <a:ext cx="812800" cy="708025"/>
            </a:xfrm>
            <a:prstGeom prst="rect">
              <a:avLst/>
            </a:prstGeom>
            <a:noFill/>
          </p:spPr>
          <p:txBody>
            <a:bodyPr>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000" b="0" i="0" u="none" strike="noStrike" kern="1200" cap="none" spc="0" normalizeH="0" baseline="0" noProof="0" dirty="0">
                <a:ln>
                  <a:noFill/>
                </a:ln>
                <a:solidFill>
                  <a:schemeClr val="accent2"/>
                </a:solidFill>
                <a:effectLst/>
                <a:uLnTx/>
                <a:uFillTx/>
                <a:latin typeface="+mn-ea"/>
                <a:ea typeface="+mn-ea"/>
                <a:cs typeface="+mn-cs"/>
              </a:endParaRPr>
            </a:p>
          </p:txBody>
        </p:sp>
      </p:grpSp>
      <p:sp>
        <p:nvSpPr>
          <p:cNvPr id="36" name="Oval 8"/>
          <p:cNvSpPr/>
          <p:nvPr/>
        </p:nvSpPr>
        <p:spPr>
          <a:xfrm>
            <a:off x="4662488" y="2141538"/>
            <a:ext cx="2722562" cy="2722562"/>
          </a:xfrm>
          <a:prstGeom prst="ellipse">
            <a:avLst/>
          </a:prstGeom>
          <a:solidFill>
            <a:srgbClr val="DFDFE1"/>
          </a:solidFill>
          <a:ln w="9525">
            <a:noFill/>
          </a:ln>
        </p:spPr>
        <p:txBody>
          <a:bodyPr anchor="t"/>
          <a:lstStyle/>
          <a:p>
            <a:pPr lvl="0"/>
            <a:endParaRPr lang="zh-CN" altLang="en-US" dirty="0">
              <a:solidFill>
                <a:schemeClr val="accent1"/>
              </a:solidFill>
              <a:latin typeface="Arial" panose="020B0604020202020204" pitchFamily="34" charset="0"/>
              <a:ea typeface="宋体" panose="02010600030101010101" pitchFamily="2" charset="-122"/>
            </a:endParaRPr>
          </a:p>
        </p:txBody>
      </p:sp>
      <p:sp>
        <p:nvSpPr>
          <p:cNvPr id="37" name="Oval 9"/>
          <p:cNvSpPr>
            <a:spLocks noChangeArrowheads="1"/>
          </p:cNvSpPr>
          <p:nvPr/>
        </p:nvSpPr>
        <p:spPr bwMode="auto">
          <a:xfrm>
            <a:off x="5008563" y="2487613"/>
            <a:ext cx="2030413" cy="2032000"/>
          </a:xfrm>
          <a:prstGeom prst="ellipse">
            <a:avLst/>
          </a:prstGeom>
          <a:solidFill>
            <a:schemeClr val="accent4"/>
          </a:solidFill>
          <a:ln>
            <a:noFill/>
          </a:ln>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1"/>
              </a:solidFill>
              <a:effectLst/>
              <a:uLnTx/>
              <a:uFillTx/>
              <a:latin typeface="Arial" panose="020B0604020202020204" pitchFamily="34" charset="0"/>
              <a:ea typeface="宋体" panose="02010600030101010101" pitchFamily="2" charset="-122"/>
              <a:cs typeface="+mn-cs"/>
            </a:endParaRPr>
          </a:p>
        </p:txBody>
      </p:sp>
      <p:sp>
        <p:nvSpPr>
          <p:cNvPr id="38" name="TextBox 37"/>
          <p:cNvSpPr txBox="1"/>
          <p:nvPr/>
        </p:nvSpPr>
        <p:spPr>
          <a:xfrm>
            <a:off x="5275263" y="3070225"/>
            <a:ext cx="1498600" cy="892175"/>
          </a:xfrm>
          <a:prstGeom prst="rect">
            <a:avLst/>
          </a:prstGeom>
          <a:noFill/>
        </p:spPr>
        <p:txBody>
          <a:bodyPr>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600" b="0" i="0" u="none" strike="noStrike" kern="1200" cap="none" spc="0" normalizeH="0" baseline="0" noProof="0" dirty="0">
                <a:ln>
                  <a:noFill/>
                </a:ln>
                <a:solidFill>
                  <a:schemeClr val="accent2"/>
                </a:solidFill>
                <a:effectLst/>
                <a:uLnTx/>
                <a:uFillTx/>
                <a:latin typeface="+mn-ea"/>
                <a:ea typeface="+mn-ea"/>
                <a:cs typeface="+mn-cs"/>
              </a:rPr>
              <a:t>标题文字</a:t>
            </a:r>
            <a:endParaRPr kumimoji="0" lang="en-US" altLang="zh-CN" sz="2600" b="0" i="0" u="none" strike="noStrike" kern="1200" cap="none" spc="0" normalizeH="0" baseline="0" noProof="0" dirty="0">
              <a:ln>
                <a:noFill/>
              </a:ln>
              <a:solidFill>
                <a:schemeClr val="accent2"/>
              </a:solidFill>
              <a:effectLst/>
              <a:uLnTx/>
              <a:uFillTx/>
              <a:latin typeface="+mn-ea"/>
              <a:ea typeface="+mn-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53" presetClass="entr" presetSubtype="16" fill="hold" grpId="0" nodeType="after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500" fill="hold"/>
                                        <p:tgtEl>
                                          <p:spTgt spid="37"/>
                                        </p:tgtEl>
                                        <p:attrNameLst>
                                          <p:attrName>ppt_w</p:attrName>
                                        </p:attrNameLst>
                                      </p:cBhvr>
                                      <p:tavLst>
                                        <p:tav tm="0">
                                          <p:val>
                                            <p:fltVal val="0"/>
                                          </p:val>
                                        </p:tav>
                                        <p:tav tm="100000">
                                          <p:val>
                                            <p:strVal val="#ppt_w"/>
                                          </p:val>
                                        </p:tav>
                                      </p:tavLst>
                                    </p:anim>
                                    <p:anim calcmode="lin" valueType="num">
                                      <p:cBhvr>
                                        <p:cTn id="22" dur="500" fill="hold"/>
                                        <p:tgtEl>
                                          <p:spTgt spid="37"/>
                                        </p:tgtEl>
                                        <p:attrNameLst>
                                          <p:attrName>ppt_h</p:attrName>
                                        </p:attrNameLst>
                                      </p:cBhvr>
                                      <p:tavLst>
                                        <p:tav tm="0">
                                          <p:val>
                                            <p:fltVal val="0"/>
                                          </p:val>
                                        </p:tav>
                                        <p:tav tm="100000">
                                          <p:val>
                                            <p:strVal val="#ppt_h"/>
                                          </p:val>
                                        </p:tav>
                                      </p:tavLst>
                                    </p:anim>
                                    <p:animEffect transition="in" filter="fade">
                                      <p:cBhvr>
                                        <p:cTn id="23" dur="500"/>
                                        <p:tgtEl>
                                          <p:spTgt spid="37"/>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fltVal val="0"/>
                                          </p:val>
                                        </p:tav>
                                        <p:tav tm="100000">
                                          <p:val>
                                            <p:strVal val="#ppt_h"/>
                                          </p:val>
                                        </p:tav>
                                      </p:tavLst>
                                    </p:anim>
                                    <p:animEffect transition="in" filter="fade">
                                      <p:cBhvr>
                                        <p:cTn id="28" dur="500"/>
                                        <p:tgtEl>
                                          <p:spTgt spid="3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p:cTn id="31" dur="500" fill="hold"/>
                                        <p:tgtEl>
                                          <p:spTgt spid="38"/>
                                        </p:tgtEl>
                                        <p:attrNameLst>
                                          <p:attrName>ppt_w</p:attrName>
                                        </p:attrNameLst>
                                      </p:cBhvr>
                                      <p:tavLst>
                                        <p:tav tm="0">
                                          <p:val>
                                            <p:fltVal val="0"/>
                                          </p:val>
                                        </p:tav>
                                        <p:tav tm="100000">
                                          <p:val>
                                            <p:strVal val="#ppt_w"/>
                                          </p:val>
                                        </p:tav>
                                      </p:tavLst>
                                    </p:anim>
                                    <p:anim calcmode="lin" valueType="num">
                                      <p:cBhvr>
                                        <p:cTn id="32" dur="500" fill="hold"/>
                                        <p:tgtEl>
                                          <p:spTgt spid="38"/>
                                        </p:tgtEl>
                                        <p:attrNameLst>
                                          <p:attrName>ppt_h</p:attrName>
                                        </p:attrNameLst>
                                      </p:cBhvr>
                                      <p:tavLst>
                                        <p:tav tm="0">
                                          <p:val>
                                            <p:fltVal val="0"/>
                                          </p:val>
                                        </p:tav>
                                        <p:tav tm="100000">
                                          <p:val>
                                            <p:strVal val="#ppt_h"/>
                                          </p:val>
                                        </p:tav>
                                      </p:tavLst>
                                    </p:anim>
                                    <p:animEffect transition="in" filter="fade">
                                      <p:cBhvr>
                                        <p:cTn id="33" dur="500"/>
                                        <p:tgtEl>
                                          <p:spTgt spid="38"/>
                                        </p:tgtEl>
                                      </p:cBhvr>
                                    </p:animEffect>
                                  </p:childTnLst>
                                </p:cTn>
                              </p:par>
                            </p:childTnLst>
                          </p:cTn>
                        </p:par>
                        <p:par>
                          <p:cTn id="34" fill="hold">
                            <p:stCondLst>
                              <p:cond delay="1439"/>
                            </p:stCondLst>
                            <p:childTnLst>
                              <p:par>
                                <p:cTn id="35" presetID="21" presetClass="entr" presetSubtype="1"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heel(1)">
                                      <p:cBhvr>
                                        <p:cTn id="37" dur="1000"/>
                                        <p:tgtEl>
                                          <p:spTgt spid="5"/>
                                        </p:tgtEl>
                                      </p:cBhvr>
                                    </p:animEffect>
                                  </p:childTnLst>
                                </p:cTn>
                              </p:par>
                            </p:childTnLst>
                          </p:cTn>
                        </p:par>
                        <p:par>
                          <p:cTn id="38" fill="hold">
                            <p:stCondLst>
                              <p:cond delay="2439"/>
                            </p:stCondLst>
                            <p:childTnLst>
                              <p:par>
                                <p:cTn id="39" presetID="1" presetClass="entr" presetSubtype="0" fill="hold" nodeType="afterEffect">
                                  <p:stCondLst>
                                    <p:cond delay="0"/>
                                  </p:stCondLst>
                                  <p:childTnLst>
                                    <p:set>
                                      <p:cBhvr>
                                        <p:cTn id="40" dur="1" fill="hold">
                                          <p:stCondLst>
                                            <p:cond delay="0"/>
                                          </p:stCondLst>
                                        </p:cTn>
                                        <p:tgtEl>
                                          <p:spTgt spid="33"/>
                                        </p:tgtEl>
                                        <p:attrNameLst>
                                          <p:attrName>style.visibility</p:attrName>
                                        </p:attrNameLst>
                                      </p:cBhvr>
                                      <p:to>
                                        <p:strVal val="visible"/>
                                      </p:to>
                                    </p:set>
                                  </p:childTnLst>
                                </p:cTn>
                              </p:par>
                              <p:par>
                                <p:cTn id="41" presetID="63" presetClass="path" presetSubtype="0" accel="50000" decel="50000" fill="hold" nodeType="withEffect">
                                  <p:stCondLst>
                                    <p:cond delay="0"/>
                                  </p:stCondLst>
                                  <p:childTnLst>
                                    <p:animMotion origin="layout" path="M -2.51366E-6 2.45143E-6 L -0.2165 0.20768 " pathEditMode="relative" rAng="0" ptsTypes="AA">
                                      <p:cBhvr>
                                        <p:cTn id="42" dur="500" spd="-100000" fill="hold"/>
                                        <p:tgtEl>
                                          <p:spTgt spid="33"/>
                                        </p:tgtEl>
                                        <p:attrNameLst>
                                          <p:attrName>ppt_x</p:attrName>
                                          <p:attrName>ppt_y</p:attrName>
                                        </p:attrNameLst>
                                      </p:cBhvr>
                                      <p:rCtr x="-10800" y="10400"/>
                                    </p:animMotion>
                                  </p:childTnLst>
                                </p:cTn>
                              </p:par>
                              <p:par>
                                <p:cTn id="43" presetID="1" presetClass="entr" presetSubtype="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childTnLst>
                                </p:cTn>
                              </p:par>
                              <p:par>
                                <p:cTn id="45" presetID="63" presetClass="path" presetSubtype="0" accel="50000" decel="50000" fill="hold" nodeType="withEffect">
                                  <p:stCondLst>
                                    <p:cond delay="0"/>
                                  </p:stCondLst>
                                  <p:childTnLst>
                                    <p:animMotion origin="layout" path="M 4.70466E-6 4.37558E-6 L -0.26868 4.37558E-6 " pathEditMode="relative" rAng="0" ptsTypes="AA">
                                      <p:cBhvr>
                                        <p:cTn id="46" dur="500" spd="-100000" fill="hold"/>
                                        <p:tgtEl>
                                          <p:spTgt spid="30"/>
                                        </p:tgtEl>
                                        <p:attrNameLst>
                                          <p:attrName>ppt_x</p:attrName>
                                          <p:attrName>ppt_y</p:attrName>
                                        </p:attrNameLst>
                                      </p:cBhvr>
                                      <p:rCtr x="-13400" y="0"/>
                                    </p:animMotion>
                                  </p:childTnLst>
                                </p:cTn>
                              </p:par>
                              <p:par>
                                <p:cTn id="47" presetID="1" presetClass="entr" presetSubtype="0" fill="hold" nodeType="withEffect">
                                  <p:stCondLst>
                                    <p:cond delay="0"/>
                                  </p:stCondLst>
                                  <p:childTnLst>
                                    <p:set>
                                      <p:cBhvr>
                                        <p:cTn id="48" dur="1" fill="hold">
                                          <p:stCondLst>
                                            <p:cond delay="0"/>
                                          </p:stCondLst>
                                        </p:cTn>
                                        <p:tgtEl>
                                          <p:spTgt spid="27"/>
                                        </p:tgtEl>
                                        <p:attrNameLst>
                                          <p:attrName>style.visibility</p:attrName>
                                        </p:attrNameLst>
                                      </p:cBhvr>
                                      <p:to>
                                        <p:strVal val="visible"/>
                                      </p:to>
                                    </p:set>
                                  </p:childTnLst>
                                </p:cTn>
                              </p:par>
                              <p:par>
                                <p:cTn id="49" presetID="63" presetClass="path" presetSubtype="0" accel="50000" decel="50000" fill="hold" nodeType="withEffect">
                                  <p:stCondLst>
                                    <p:cond delay="0"/>
                                  </p:stCondLst>
                                  <p:childTnLst>
                                    <p:animMotion origin="layout" path="M -2.51366E-6 2.91397E-6 L -0.2165 -0.20282 " pathEditMode="relative" rAng="0" ptsTypes="AA">
                                      <p:cBhvr>
                                        <p:cTn id="50" dur="500" spd="-100000" fill="hold"/>
                                        <p:tgtEl>
                                          <p:spTgt spid="27"/>
                                        </p:tgtEl>
                                        <p:attrNameLst>
                                          <p:attrName>ppt_x</p:attrName>
                                          <p:attrName>ppt_y</p:attrName>
                                        </p:attrNameLst>
                                      </p:cBhvr>
                                      <p:rCtr x="-10800" y="-10200"/>
                                    </p:animMotion>
                                  </p:childTnLst>
                                </p:cTn>
                              </p:par>
                            </p:childTnLst>
                          </p:cTn>
                        </p:par>
                        <p:par>
                          <p:cTn id="51" fill="hold">
                            <p:stCondLst>
                              <p:cond delay="2439"/>
                            </p:stCondLst>
                            <p:childTnLst>
                              <p:par>
                                <p:cTn id="52" presetID="22" presetClass="entr" presetSubtype="2" fill="hold"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right)">
                                      <p:cBhvr>
                                        <p:cTn id="54" dur="500"/>
                                        <p:tgtEl>
                                          <p:spTgt spid="9"/>
                                        </p:tgtEl>
                                      </p:cBhvr>
                                    </p:animEffect>
                                  </p:childTnLst>
                                </p:cTn>
                              </p:par>
                              <p:par>
                                <p:cTn id="55" presetID="22" presetClass="entr" presetSubtype="2"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right)">
                                      <p:cBhvr>
                                        <p:cTn id="57" dur="500"/>
                                        <p:tgtEl>
                                          <p:spTgt spid="11"/>
                                        </p:tgtEl>
                                      </p:cBhvr>
                                    </p:animEffect>
                                  </p:childTnLst>
                                </p:cTn>
                              </p:par>
                              <p:par>
                                <p:cTn id="58" presetID="22" presetClass="entr" presetSubtype="2" fill="hold"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wipe(right)">
                                      <p:cBhvr>
                                        <p:cTn id="60" dur="500"/>
                                        <p:tgtEl>
                                          <p:spTgt spid="10"/>
                                        </p:tgtEl>
                                      </p:cBhvr>
                                    </p:animEffect>
                                  </p:childTnLst>
                                </p:cTn>
                              </p:par>
                            </p:childTnLst>
                          </p:cTn>
                        </p:par>
                        <p:par>
                          <p:cTn id="61" fill="hold">
                            <p:stCondLst>
                              <p:cond delay="2939"/>
                            </p:stCondLst>
                            <p:childTnLst>
                              <p:par>
                                <p:cTn id="62" presetID="2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wipe(left)">
                                      <p:cBhvr>
                                        <p:cTn id="64" dur="500"/>
                                        <p:tgtEl>
                                          <p:spTgt spid="1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wipe(left)">
                                      <p:cBhvr>
                                        <p:cTn id="67" dur="500"/>
                                        <p:tgtEl>
                                          <p:spTgt spid="16"/>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Effect transition="in" filter="wipe(left)">
                                      <p:cBhvr>
                                        <p:cTn id="70" dur="500"/>
                                        <p:tgtEl>
                                          <p:spTgt spid="17"/>
                                        </p:tgtEl>
                                      </p:cBhvr>
                                    </p:animEffect>
                                  </p:childTnLst>
                                </p:cTn>
                              </p:par>
                            </p:childTnLst>
                          </p:cTn>
                        </p:par>
                        <p:par>
                          <p:cTn id="71" fill="hold">
                            <p:stCondLst>
                              <p:cond delay="3439"/>
                            </p:stCondLst>
                            <p:childTnLst>
                              <p:par>
                                <p:cTn id="72" presetID="21" presetClass="entr" presetSubtype="1" fill="hold" grpId="0" nodeType="after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wheel(1)">
                                      <p:cBhvr>
                                        <p:cTn id="74" dur="1000"/>
                                        <p:tgtEl>
                                          <p:spTgt spid="4"/>
                                        </p:tgtEl>
                                      </p:cBhvr>
                                    </p:animEffect>
                                  </p:childTnLst>
                                </p:cTn>
                              </p:par>
                            </p:childTnLst>
                          </p:cTn>
                        </p:par>
                        <p:par>
                          <p:cTn id="75" fill="hold">
                            <p:stCondLst>
                              <p:cond delay="4439"/>
                            </p:stCondLst>
                            <p:childTnLst>
                              <p:par>
                                <p:cTn id="76" presetID="1" presetClass="entr" presetSubtype="0" fill="hold" nodeType="afterEffect">
                                  <p:stCondLst>
                                    <p:cond delay="0"/>
                                  </p:stCondLst>
                                  <p:childTnLst>
                                    <p:set>
                                      <p:cBhvr>
                                        <p:cTn id="77" dur="1" fill="hold">
                                          <p:stCondLst>
                                            <p:cond delay="0"/>
                                          </p:stCondLst>
                                        </p:cTn>
                                        <p:tgtEl>
                                          <p:spTgt spid="18"/>
                                        </p:tgtEl>
                                        <p:attrNameLst>
                                          <p:attrName>style.visibility</p:attrName>
                                        </p:attrNameLst>
                                      </p:cBhvr>
                                      <p:to>
                                        <p:strVal val="visible"/>
                                      </p:to>
                                    </p:set>
                                  </p:childTnLst>
                                </p:cTn>
                              </p:par>
                              <p:par>
                                <p:cTn id="78" presetID="63" presetClass="path" presetSubtype="0" accel="50000" decel="50000" fill="hold" nodeType="withEffect">
                                  <p:stCondLst>
                                    <p:cond delay="0"/>
                                  </p:stCondLst>
                                  <p:childTnLst>
                                    <p:animMotion origin="layout" path="M 3.5311E-6 2.45143E-6 L 0.22989 0.20768 " pathEditMode="relative" rAng="0" ptsTypes="AA">
                                      <p:cBhvr>
                                        <p:cTn id="79" dur="500" spd="-100000" fill="hold"/>
                                        <p:tgtEl>
                                          <p:spTgt spid="18"/>
                                        </p:tgtEl>
                                        <p:attrNameLst>
                                          <p:attrName>ppt_x</p:attrName>
                                          <p:attrName>ppt_y</p:attrName>
                                        </p:attrNameLst>
                                      </p:cBhvr>
                                      <p:rCtr x="11500" y="10400"/>
                                    </p:animMotion>
                                  </p:childTnLst>
                                </p:cTn>
                              </p:par>
                              <p:par>
                                <p:cTn id="80" presetID="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childTnLst>
                                </p:cTn>
                              </p:par>
                              <p:par>
                                <p:cTn id="82" presetID="63" presetClass="path" presetSubtype="0" accel="50000" decel="50000" fill="hold" nodeType="withEffect">
                                  <p:stCondLst>
                                    <p:cond delay="0"/>
                                  </p:stCondLst>
                                  <p:childTnLst>
                                    <p:animMotion origin="layout" path="M -3.68722E-6 4.37558E-6 L 0.28207 4.37558E-6 " pathEditMode="relative" rAng="0" ptsTypes="AA">
                                      <p:cBhvr>
                                        <p:cTn id="83" dur="500" spd="-100000" fill="hold"/>
                                        <p:tgtEl>
                                          <p:spTgt spid="21"/>
                                        </p:tgtEl>
                                        <p:attrNameLst>
                                          <p:attrName>ppt_x</p:attrName>
                                          <p:attrName>ppt_y</p:attrName>
                                        </p:attrNameLst>
                                      </p:cBhvr>
                                      <p:rCtr x="14100" y="0"/>
                                    </p:animMotion>
                                  </p:childTnLst>
                                </p:cTn>
                              </p:par>
                              <p:par>
                                <p:cTn id="84" presetID="1" presetClass="entr" presetSubtype="0" fill="hold" nodeType="withEffect">
                                  <p:stCondLst>
                                    <p:cond delay="0"/>
                                  </p:stCondLst>
                                  <p:childTnLst>
                                    <p:set>
                                      <p:cBhvr>
                                        <p:cTn id="85" dur="1" fill="hold">
                                          <p:stCondLst>
                                            <p:cond delay="0"/>
                                          </p:stCondLst>
                                        </p:cTn>
                                        <p:tgtEl>
                                          <p:spTgt spid="24"/>
                                        </p:tgtEl>
                                        <p:attrNameLst>
                                          <p:attrName>style.visibility</p:attrName>
                                        </p:attrNameLst>
                                      </p:cBhvr>
                                      <p:to>
                                        <p:strVal val="visible"/>
                                      </p:to>
                                    </p:set>
                                  </p:childTnLst>
                                </p:cTn>
                              </p:par>
                              <p:par>
                                <p:cTn id="86" presetID="63" presetClass="path" presetSubtype="0" accel="50000" decel="50000" fill="hold" nodeType="withEffect">
                                  <p:stCondLst>
                                    <p:cond delay="0"/>
                                  </p:stCondLst>
                                  <p:childTnLst>
                                    <p:animMotion origin="layout" path="M 3.5311E-6 2.91397E-6 L 0.22989 -0.20282 " pathEditMode="relative" rAng="0" ptsTypes="AA">
                                      <p:cBhvr>
                                        <p:cTn id="87" dur="500" spd="-100000" fill="hold"/>
                                        <p:tgtEl>
                                          <p:spTgt spid="24"/>
                                        </p:tgtEl>
                                        <p:attrNameLst>
                                          <p:attrName>ppt_x</p:attrName>
                                          <p:attrName>ppt_y</p:attrName>
                                        </p:attrNameLst>
                                      </p:cBhvr>
                                      <p:rCtr x="11500" y="-10200"/>
                                    </p:animMotion>
                                  </p:childTnLst>
                                </p:cTn>
                              </p:par>
                            </p:childTnLst>
                          </p:cTn>
                        </p:par>
                        <p:par>
                          <p:cTn id="88" fill="hold">
                            <p:stCondLst>
                              <p:cond delay="4439"/>
                            </p:stCondLst>
                            <p:childTnLst>
                              <p:par>
                                <p:cTn id="89" presetID="22" presetClass="entr" presetSubtype="8" fill="hold" nodeType="afterEffect">
                                  <p:stCondLst>
                                    <p:cond delay="0"/>
                                  </p:stCondLst>
                                  <p:childTnLst>
                                    <p:set>
                                      <p:cBhvr>
                                        <p:cTn id="90" dur="1" fill="hold">
                                          <p:stCondLst>
                                            <p:cond delay="0"/>
                                          </p:stCondLst>
                                        </p:cTn>
                                        <p:tgtEl>
                                          <p:spTgt spid="6"/>
                                        </p:tgtEl>
                                        <p:attrNameLst>
                                          <p:attrName>style.visibility</p:attrName>
                                        </p:attrNameLst>
                                      </p:cBhvr>
                                      <p:to>
                                        <p:strVal val="visible"/>
                                      </p:to>
                                    </p:set>
                                    <p:animEffect transition="in" filter="wipe(left)">
                                      <p:cBhvr>
                                        <p:cTn id="91" dur="500"/>
                                        <p:tgtEl>
                                          <p:spTgt spid="6"/>
                                        </p:tgtEl>
                                      </p:cBhvr>
                                    </p:animEffect>
                                  </p:childTnLst>
                                </p:cTn>
                              </p:par>
                              <p:par>
                                <p:cTn id="92" presetID="22" presetClass="entr" presetSubtype="8" fill="hold" nodeType="withEffect">
                                  <p:stCondLst>
                                    <p:cond delay="0"/>
                                  </p:stCondLst>
                                  <p:childTnLst>
                                    <p:set>
                                      <p:cBhvr>
                                        <p:cTn id="93" dur="1" fill="hold">
                                          <p:stCondLst>
                                            <p:cond delay="0"/>
                                          </p:stCondLst>
                                        </p:cTn>
                                        <p:tgtEl>
                                          <p:spTgt spid="7"/>
                                        </p:tgtEl>
                                        <p:attrNameLst>
                                          <p:attrName>style.visibility</p:attrName>
                                        </p:attrNameLst>
                                      </p:cBhvr>
                                      <p:to>
                                        <p:strVal val="visible"/>
                                      </p:to>
                                    </p:set>
                                    <p:animEffect transition="in" filter="wipe(left)">
                                      <p:cBhvr>
                                        <p:cTn id="94" dur="500"/>
                                        <p:tgtEl>
                                          <p:spTgt spid="7"/>
                                        </p:tgtEl>
                                      </p:cBhvr>
                                    </p:animEffect>
                                  </p:childTnLst>
                                </p:cTn>
                              </p:par>
                              <p:par>
                                <p:cTn id="95" presetID="22" presetClass="entr" presetSubtype="8" fill="hold" nodeType="withEffect">
                                  <p:stCondLst>
                                    <p:cond delay="0"/>
                                  </p:stCondLst>
                                  <p:childTnLst>
                                    <p:set>
                                      <p:cBhvr>
                                        <p:cTn id="96" dur="1" fill="hold">
                                          <p:stCondLst>
                                            <p:cond delay="0"/>
                                          </p:stCondLst>
                                        </p:cTn>
                                        <p:tgtEl>
                                          <p:spTgt spid="8"/>
                                        </p:tgtEl>
                                        <p:attrNameLst>
                                          <p:attrName>style.visibility</p:attrName>
                                        </p:attrNameLst>
                                      </p:cBhvr>
                                      <p:to>
                                        <p:strVal val="visible"/>
                                      </p:to>
                                    </p:set>
                                    <p:animEffect transition="in" filter="wipe(left)">
                                      <p:cBhvr>
                                        <p:cTn id="97" dur="500"/>
                                        <p:tgtEl>
                                          <p:spTgt spid="8"/>
                                        </p:tgtEl>
                                      </p:cBhvr>
                                    </p:animEffect>
                                  </p:childTnLst>
                                </p:cTn>
                              </p:par>
                            </p:childTnLst>
                          </p:cTn>
                        </p:par>
                        <p:par>
                          <p:cTn id="98" fill="hold">
                            <p:stCondLst>
                              <p:cond delay="4939"/>
                            </p:stCondLst>
                            <p:childTnLst>
                              <p:par>
                                <p:cTn id="99" presetID="22" presetClass="entr" presetSubtype="2" fill="hold" grpId="0" nodeType="afterEffect">
                                  <p:stCondLst>
                                    <p:cond delay="0"/>
                                  </p:stCondLst>
                                  <p:childTnLst>
                                    <p:set>
                                      <p:cBhvr>
                                        <p:cTn id="100" dur="1" fill="hold">
                                          <p:stCondLst>
                                            <p:cond delay="0"/>
                                          </p:stCondLst>
                                        </p:cTn>
                                        <p:tgtEl>
                                          <p:spTgt spid="12"/>
                                        </p:tgtEl>
                                        <p:attrNameLst>
                                          <p:attrName>style.visibility</p:attrName>
                                        </p:attrNameLst>
                                      </p:cBhvr>
                                      <p:to>
                                        <p:strVal val="visible"/>
                                      </p:to>
                                    </p:set>
                                    <p:animEffect transition="in" filter="wipe(right)">
                                      <p:cBhvr>
                                        <p:cTn id="101" dur="500"/>
                                        <p:tgtEl>
                                          <p:spTgt spid="12"/>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wipe(right)">
                                      <p:cBhvr>
                                        <p:cTn id="104" dur="500"/>
                                        <p:tgtEl>
                                          <p:spTgt spid="13"/>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wipe(right)">
                                      <p:cBhvr>
                                        <p:cTn id="10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5" grpId="0" animBg="1"/>
      <p:bldP spid="12" grpId="0"/>
      <p:bldP spid="13" grpId="0"/>
      <p:bldP spid="14" grpId="0"/>
      <p:bldP spid="15" grpId="0"/>
      <p:bldP spid="16" grpId="0"/>
      <p:bldP spid="17" grpId="0"/>
      <p:bldP spid="36" grpId="0" animBg="1"/>
      <p:bldP spid="37" grpId="0" animBg="1"/>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30723" name="Freeform 5"/>
          <p:cNvSpPr/>
          <p:nvPr/>
        </p:nvSpPr>
        <p:spPr>
          <a:xfrm>
            <a:off x="1187450" y="1412875"/>
            <a:ext cx="304800" cy="4310063"/>
          </a:xfrm>
          <a:custGeom>
            <a:avLst/>
            <a:gdLst/>
            <a:ahLst/>
            <a:cxnLst>
              <a:cxn ang="0">
                <a:pos x="151966" y="0"/>
              </a:cxn>
              <a:cxn ang="0">
                <a:pos x="151966" y="0"/>
              </a:cxn>
              <a:cxn ang="0">
                <a:pos x="304800" y="153309"/>
              </a:cxn>
              <a:cxn ang="0">
                <a:pos x="304800" y="4156754"/>
              </a:cxn>
              <a:cxn ang="0">
                <a:pos x="151966" y="4310063"/>
              </a:cxn>
              <a:cxn ang="0">
                <a:pos x="151966" y="4310063"/>
              </a:cxn>
              <a:cxn ang="0">
                <a:pos x="0" y="4156754"/>
              </a:cxn>
              <a:cxn ang="0">
                <a:pos x="0" y="153309"/>
              </a:cxn>
              <a:cxn ang="0">
                <a:pos x="151966"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w="9525">
            <a:noFill/>
          </a:ln>
        </p:spPr>
        <p:txBody>
          <a:bodyPr/>
          <a:lstStyle/>
          <a:p>
            <a:endParaRPr lang="zh-CN" altLang="en-US"/>
          </a:p>
        </p:txBody>
      </p:sp>
      <p:sp>
        <p:nvSpPr>
          <p:cNvPr id="30724" name="Freeform 6"/>
          <p:cNvSpPr/>
          <p:nvPr/>
        </p:nvSpPr>
        <p:spPr>
          <a:xfrm>
            <a:off x="1187450" y="1892300"/>
            <a:ext cx="304800" cy="3830638"/>
          </a:xfrm>
          <a:custGeom>
            <a:avLst/>
            <a:gdLst/>
            <a:ahLst/>
            <a:cxnLst>
              <a:cxn ang="0">
                <a:pos x="151966" y="0"/>
              </a:cxn>
              <a:cxn ang="0">
                <a:pos x="151966" y="0"/>
              </a:cxn>
              <a:cxn ang="0">
                <a:pos x="304800" y="124581"/>
              </a:cxn>
              <a:cxn ang="0">
                <a:pos x="304800" y="3706057"/>
              </a:cxn>
              <a:cxn ang="0">
                <a:pos x="151966" y="3830638"/>
              </a:cxn>
              <a:cxn ang="0">
                <a:pos x="151966" y="3830638"/>
              </a:cxn>
              <a:cxn ang="0">
                <a:pos x="0" y="3706057"/>
              </a:cxn>
              <a:cxn ang="0">
                <a:pos x="0" y="124581"/>
              </a:cxn>
              <a:cxn ang="0">
                <a:pos x="151966" y="0"/>
              </a:cxn>
            </a:cxnLst>
            <a:rect l="0" t="0" r="0" b="0"/>
            <a:pathLst>
              <a:path w="351" h="4397">
                <a:moveTo>
                  <a:pt x="175" y="0"/>
                </a:moveTo>
                <a:lnTo>
                  <a:pt x="175" y="0"/>
                </a:lnTo>
                <a:cubicBezTo>
                  <a:pt x="272" y="0"/>
                  <a:pt x="351" y="64"/>
                  <a:pt x="351" y="143"/>
                </a:cubicBezTo>
                <a:lnTo>
                  <a:pt x="351" y="4254"/>
                </a:lnTo>
                <a:cubicBezTo>
                  <a:pt x="351" y="4332"/>
                  <a:pt x="272" y="4397"/>
                  <a:pt x="175" y="4397"/>
                </a:cubicBezTo>
                <a:lnTo>
                  <a:pt x="175" y="4397"/>
                </a:lnTo>
                <a:cubicBezTo>
                  <a:pt x="79" y="4397"/>
                  <a:pt x="0" y="4332"/>
                  <a:pt x="0" y="4254"/>
                </a:cubicBezTo>
                <a:lnTo>
                  <a:pt x="0" y="143"/>
                </a:lnTo>
                <a:cubicBezTo>
                  <a:pt x="0" y="64"/>
                  <a:pt x="79" y="0"/>
                  <a:pt x="175" y="0"/>
                </a:cubicBezTo>
                <a:close/>
              </a:path>
            </a:pathLst>
          </a:custGeom>
          <a:solidFill>
            <a:srgbClr val="00A3A6"/>
          </a:solidFill>
          <a:ln w="9525">
            <a:noFill/>
          </a:ln>
        </p:spPr>
        <p:txBody>
          <a:bodyPr/>
          <a:lstStyle/>
          <a:p>
            <a:endParaRPr lang="zh-CN" altLang="en-US"/>
          </a:p>
        </p:txBody>
      </p:sp>
      <p:sp>
        <p:nvSpPr>
          <p:cNvPr id="30725" name="Oval 7"/>
          <p:cNvSpPr/>
          <p:nvPr/>
        </p:nvSpPr>
        <p:spPr>
          <a:xfrm>
            <a:off x="1057275" y="5354638"/>
            <a:ext cx="585788" cy="585787"/>
          </a:xfrm>
          <a:prstGeom prst="ellipse">
            <a:avLst/>
          </a:prstGeom>
          <a:solidFill>
            <a:srgbClr val="00A3A6"/>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30726" name="Freeform 8"/>
          <p:cNvSpPr/>
          <p:nvPr/>
        </p:nvSpPr>
        <p:spPr>
          <a:xfrm>
            <a:off x="2362200" y="1412875"/>
            <a:ext cx="306388" cy="4310063"/>
          </a:xfrm>
          <a:custGeom>
            <a:avLst/>
            <a:gdLst/>
            <a:ahLst/>
            <a:cxnLst>
              <a:cxn ang="0">
                <a:pos x="152758" y="0"/>
              </a:cxn>
              <a:cxn ang="0">
                <a:pos x="152758" y="0"/>
              </a:cxn>
              <a:cxn ang="0">
                <a:pos x="306388" y="153309"/>
              </a:cxn>
              <a:cxn ang="0">
                <a:pos x="306388" y="4156754"/>
              </a:cxn>
              <a:cxn ang="0">
                <a:pos x="152758" y="4310063"/>
              </a:cxn>
              <a:cxn ang="0">
                <a:pos x="152758" y="4310063"/>
              </a:cxn>
              <a:cxn ang="0">
                <a:pos x="0" y="4156754"/>
              </a:cxn>
              <a:cxn ang="0">
                <a:pos x="0" y="153309"/>
              </a:cxn>
              <a:cxn ang="0">
                <a:pos x="152758"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w="9525">
            <a:noFill/>
          </a:ln>
        </p:spPr>
        <p:txBody>
          <a:bodyPr/>
          <a:lstStyle/>
          <a:p>
            <a:endParaRPr lang="zh-CN" altLang="en-US"/>
          </a:p>
        </p:txBody>
      </p:sp>
      <p:sp>
        <p:nvSpPr>
          <p:cNvPr id="30727" name="Freeform 9"/>
          <p:cNvSpPr/>
          <p:nvPr/>
        </p:nvSpPr>
        <p:spPr>
          <a:xfrm>
            <a:off x="2362200" y="2389188"/>
            <a:ext cx="306388" cy="3333750"/>
          </a:xfrm>
          <a:custGeom>
            <a:avLst/>
            <a:gdLst/>
            <a:ahLst/>
            <a:cxnLst>
              <a:cxn ang="0">
                <a:pos x="152758" y="0"/>
              </a:cxn>
              <a:cxn ang="0">
                <a:pos x="152758" y="0"/>
              </a:cxn>
              <a:cxn ang="0">
                <a:pos x="306388" y="107990"/>
              </a:cxn>
              <a:cxn ang="0">
                <a:pos x="306388" y="3224889"/>
              </a:cxn>
              <a:cxn ang="0">
                <a:pos x="152758" y="3333750"/>
              </a:cxn>
              <a:cxn ang="0">
                <a:pos x="152758" y="3333750"/>
              </a:cxn>
              <a:cxn ang="0">
                <a:pos x="0" y="3224889"/>
              </a:cxn>
              <a:cxn ang="0">
                <a:pos x="0" y="107990"/>
              </a:cxn>
              <a:cxn ang="0">
                <a:pos x="152758" y="0"/>
              </a:cxn>
            </a:cxnLst>
            <a:rect l="0" t="0" r="0" b="0"/>
            <a:pathLst>
              <a:path w="351" h="3828">
                <a:moveTo>
                  <a:pt x="175" y="0"/>
                </a:moveTo>
                <a:lnTo>
                  <a:pt x="175" y="0"/>
                </a:lnTo>
                <a:cubicBezTo>
                  <a:pt x="272" y="0"/>
                  <a:pt x="351" y="56"/>
                  <a:pt x="351" y="124"/>
                </a:cubicBezTo>
                <a:lnTo>
                  <a:pt x="351" y="3703"/>
                </a:lnTo>
                <a:cubicBezTo>
                  <a:pt x="351" y="3772"/>
                  <a:pt x="272" y="3828"/>
                  <a:pt x="175" y="3828"/>
                </a:cubicBezTo>
                <a:lnTo>
                  <a:pt x="175" y="3828"/>
                </a:lnTo>
                <a:cubicBezTo>
                  <a:pt x="79" y="3828"/>
                  <a:pt x="0" y="3772"/>
                  <a:pt x="0" y="3703"/>
                </a:cubicBezTo>
                <a:lnTo>
                  <a:pt x="0" y="124"/>
                </a:lnTo>
                <a:cubicBezTo>
                  <a:pt x="0" y="56"/>
                  <a:pt x="79" y="0"/>
                  <a:pt x="175" y="0"/>
                </a:cubicBezTo>
                <a:close/>
              </a:path>
            </a:pathLst>
          </a:custGeom>
          <a:solidFill>
            <a:srgbClr val="93CA38"/>
          </a:solidFill>
          <a:ln w="9525">
            <a:noFill/>
          </a:ln>
        </p:spPr>
        <p:txBody>
          <a:bodyPr/>
          <a:lstStyle/>
          <a:p>
            <a:endParaRPr lang="zh-CN" altLang="en-US"/>
          </a:p>
        </p:txBody>
      </p:sp>
      <p:sp>
        <p:nvSpPr>
          <p:cNvPr id="30728" name="Oval 10"/>
          <p:cNvSpPr/>
          <p:nvPr/>
        </p:nvSpPr>
        <p:spPr>
          <a:xfrm>
            <a:off x="2232025" y="5354638"/>
            <a:ext cx="585788" cy="585787"/>
          </a:xfrm>
          <a:prstGeom prst="ellipse">
            <a:avLst/>
          </a:prstGeom>
          <a:solidFill>
            <a:srgbClr val="93CA38"/>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30729" name="Freeform 11"/>
          <p:cNvSpPr/>
          <p:nvPr/>
        </p:nvSpPr>
        <p:spPr>
          <a:xfrm>
            <a:off x="3462338" y="1412875"/>
            <a:ext cx="306387" cy="4310063"/>
          </a:xfrm>
          <a:custGeom>
            <a:avLst/>
            <a:gdLst/>
            <a:ahLst/>
            <a:cxnLst>
              <a:cxn ang="0">
                <a:pos x="152758" y="0"/>
              </a:cxn>
              <a:cxn ang="0">
                <a:pos x="152758" y="0"/>
              </a:cxn>
              <a:cxn ang="0">
                <a:pos x="306388" y="153309"/>
              </a:cxn>
              <a:cxn ang="0">
                <a:pos x="306388" y="4156754"/>
              </a:cxn>
              <a:cxn ang="0">
                <a:pos x="152758" y="4310063"/>
              </a:cxn>
              <a:cxn ang="0">
                <a:pos x="152758" y="4310063"/>
              </a:cxn>
              <a:cxn ang="0">
                <a:pos x="0" y="4156754"/>
              </a:cxn>
              <a:cxn ang="0">
                <a:pos x="0" y="153309"/>
              </a:cxn>
              <a:cxn ang="0">
                <a:pos x="152758" y="0"/>
              </a:cxn>
            </a:cxnLst>
            <a:rect l="0" t="0" r="0" b="0"/>
            <a:pathLst>
              <a:path w="351" h="4948">
                <a:moveTo>
                  <a:pt x="175" y="0"/>
                </a:moveTo>
                <a:lnTo>
                  <a:pt x="175" y="0"/>
                </a:lnTo>
                <a:cubicBezTo>
                  <a:pt x="272" y="0"/>
                  <a:pt x="351" y="79"/>
                  <a:pt x="351" y="176"/>
                </a:cubicBezTo>
                <a:lnTo>
                  <a:pt x="351" y="4772"/>
                </a:lnTo>
                <a:cubicBezTo>
                  <a:pt x="351" y="4869"/>
                  <a:pt x="272" y="4948"/>
                  <a:pt x="175" y="4948"/>
                </a:cubicBezTo>
                <a:lnTo>
                  <a:pt x="175" y="4948"/>
                </a:lnTo>
                <a:cubicBezTo>
                  <a:pt x="79" y="4948"/>
                  <a:pt x="0" y="4869"/>
                  <a:pt x="0" y="4772"/>
                </a:cubicBezTo>
                <a:lnTo>
                  <a:pt x="0" y="176"/>
                </a:lnTo>
                <a:cubicBezTo>
                  <a:pt x="0" y="79"/>
                  <a:pt x="79" y="0"/>
                  <a:pt x="175" y="0"/>
                </a:cubicBezTo>
                <a:close/>
              </a:path>
            </a:pathLst>
          </a:custGeom>
          <a:solidFill>
            <a:srgbClr val="C1C0C3"/>
          </a:solidFill>
          <a:ln w="9525">
            <a:noFill/>
          </a:ln>
        </p:spPr>
        <p:txBody>
          <a:bodyPr/>
          <a:lstStyle/>
          <a:p>
            <a:endParaRPr lang="zh-CN" altLang="en-US"/>
          </a:p>
        </p:txBody>
      </p:sp>
      <p:sp>
        <p:nvSpPr>
          <p:cNvPr id="30730" name="Freeform 12"/>
          <p:cNvSpPr/>
          <p:nvPr/>
        </p:nvSpPr>
        <p:spPr>
          <a:xfrm>
            <a:off x="3462338" y="1590675"/>
            <a:ext cx="306387" cy="4132263"/>
          </a:xfrm>
          <a:custGeom>
            <a:avLst/>
            <a:gdLst/>
            <a:ahLst/>
            <a:cxnLst>
              <a:cxn ang="0">
                <a:pos x="152758" y="0"/>
              </a:cxn>
              <a:cxn ang="0">
                <a:pos x="152758" y="0"/>
              </a:cxn>
              <a:cxn ang="0">
                <a:pos x="306388" y="134142"/>
              </a:cxn>
              <a:cxn ang="0">
                <a:pos x="306388" y="3997250"/>
              </a:cxn>
              <a:cxn ang="0">
                <a:pos x="152758" y="4132263"/>
              </a:cxn>
              <a:cxn ang="0">
                <a:pos x="152758" y="4132263"/>
              </a:cxn>
              <a:cxn ang="0">
                <a:pos x="0" y="3997250"/>
              </a:cxn>
              <a:cxn ang="0">
                <a:pos x="0" y="134142"/>
              </a:cxn>
              <a:cxn ang="0">
                <a:pos x="152758" y="0"/>
              </a:cxn>
            </a:cxnLst>
            <a:rect l="0" t="0" r="0" b="0"/>
            <a:pathLst>
              <a:path w="351" h="4744">
                <a:moveTo>
                  <a:pt x="175" y="0"/>
                </a:moveTo>
                <a:lnTo>
                  <a:pt x="175" y="0"/>
                </a:lnTo>
                <a:cubicBezTo>
                  <a:pt x="272" y="0"/>
                  <a:pt x="351" y="69"/>
                  <a:pt x="351" y="154"/>
                </a:cubicBezTo>
                <a:lnTo>
                  <a:pt x="351" y="4589"/>
                </a:lnTo>
                <a:cubicBezTo>
                  <a:pt x="351" y="4674"/>
                  <a:pt x="272" y="4744"/>
                  <a:pt x="175" y="4744"/>
                </a:cubicBezTo>
                <a:lnTo>
                  <a:pt x="175" y="4744"/>
                </a:lnTo>
                <a:cubicBezTo>
                  <a:pt x="79" y="4744"/>
                  <a:pt x="0" y="4674"/>
                  <a:pt x="0" y="4589"/>
                </a:cubicBezTo>
                <a:lnTo>
                  <a:pt x="0" y="154"/>
                </a:lnTo>
                <a:cubicBezTo>
                  <a:pt x="0" y="69"/>
                  <a:pt x="79" y="0"/>
                  <a:pt x="175" y="0"/>
                </a:cubicBezTo>
                <a:close/>
              </a:path>
            </a:pathLst>
          </a:custGeom>
          <a:solidFill>
            <a:srgbClr val="F4BF00"/>
          </a:solidFill>
          <a:ln w="9525">
            <a:noFill/>
          </a:ln>
        </p:spPr>
        <p:txBody>
          <a:bodyPr/>
          <a:lstStyle/>
          <a:p>
            <a:endParaRPr lang="zh-CN" altLang="en-US"/>
          </a:p>
        </p:txBody>
      </p:sp>
      <p:sp>
        <p:nvSpPr>
          <p:cNvPr id="30731" name="Oval 13"/>
          <p:cNvSpPr/>
          <p:nvPr/>
        </p:nvSpPr>
        <p:spPr>
          <a:xfrm>
            <a:off x="3332163" y="5354638"/>
            <a:ext cx="585787" cy="585787"/>
          </a:xfrm>
          <a:prstGeom prst="ellipse">
            <a:avLst/>
          </a:prstGeom>
          <a:solidFill>
            <a:srgbClr val="F4BF00"/>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30732" name="Freeform 14"/>
          <p:cNvSpPr/>
          <p:nvPr/>
        </p:nvSpPr>
        <p:spPr>
          <a:xfrm>
            <a:off x="4705350" y="1412875"/>
            <a:ext cx="306388" cy="4310063"/>
          </a:xfrm>
          <a:custGeom>
            <a:avLst/>
            <a:gdLst/>
            <a:ahLst/>
            <a:cxnLst>
              <a:cxn ang="0">
                <a:pos x="153194" y="0"/>
              </a:cxn>
              <a:cxn ang="0">
                <a:pos x="153194" y="0"/>
              </a:cxn>
              <a:cxn ang="0">
                <a:pos x="306388" y="153309"/>
              </a:cxn>
              <a:cxn ang="0">
                <a:pos x="306388" y="4156754"/>
              </a:cxn>
              <a:cxn ang="0">
                <a:pos x="153194" y="4310063"/>
              </a:cxn>
              <a:cxn ang="0">
                <a:pos x="153194" y="4310063"/>
              </a:cxn>
              <a:cxn ang="0">
                <a:pos x="0" y="4156754"/>
              </a:cxn>
              <a:cxn ang="0">
                <a:pos x="0" y="153309"/>
              </a:cxn>
              <a:cxn ang="0">
                <a:pos x="153194" y="0"/>
              </a:cxn>
            </a:cxnLst>
            <a:rect l="0" t="0" r="0" b="0"/>
            <a:pathLst>
              <a:path w="352" h="4948">
                <a:moveTo>
                  <a:pt x="176" y="0"/>
                </a:moveTo>
                <a:lnTo>
                  <a:pt x="176" y="0"/>
                </a:lnTo>
                <a:cubicBezTo>
                  <a:pt x="273" y="0"/>
                  <a:pt x="352" y="79"/>
                  <a:pt x="352" y="176"/>
                </a:cubicBezTo>
                <a:lnTo>
                  <a:pt x="352" y="4772"/>
                </a:lnTo>
                <a:cubicBezTo>
                  <a:pt x="352" y="4869"/>
                  <a:pt x="273" y="4948"/>
                  <a:pt x="176" y="4948"/>
                </a:cubicBezTo>
                <a:lnTo>
                  <a:pt x="176" y="4948"/>
                </a:lnTo>
                <a:cubicBezTo>
                  <a:pt x="79" y="4948"/>
                  <a:pt x="0" y="4869"/>
                  <a:pt x="0" y="4772"/>
                </a:cubicBezTo>
                <a:lnTo>
                  <a:pt x="0" y="176"/>
                </a:lnTo>
                <a:cubicBezTo>
                  <a:pt x="0" y="79"/>
                  <a:pt x="79" y="0"/>
                  <a:pt x="176" y="0"/>
                </a:cubicBezTo>
                <a:close/>
              </a:path>
            </a:pathLst>
          </a:custGeom>
          <a:solidFill>
            <a:srgbClr val="C1C0C3"/>
          </a:solidFill>
          <a:ln w="9525">
            <a:noFill/>
          </a:ln>
        </p:spPr>
        <p:txBody>
          <a:bodyPr/>
          <a:lstStyle/>
          <a:p>
            <a:endParaRPr lang="zh-CN" altLang="en-US"/>
          </a:p>
        </p:txBody>
      </p:sp>
      <p:sp>
        <p:nvSpPr>
          <p:cNvPr id="30733" name="Freeform 15"/>
          <p:cNvSpPr/>
          <p:nvPr/>
        </p:nvSpPr>
        <p:spPr>
          <a:xfrm>
            <a:off x="4705350" y="2060575"/>
            <a:ext cx="306388" cy="3662363"/>
          </a:xfrm>
          <a:custGeom>
            <a:avLst/>
            <a:gdLst/>
            <a:ahLst/>
            <a:cxnLst>
              <a:cxn ang="0">
                <a:pos x="153194" y="0"/>
              </a:cxn>
              <a:cxn ang="0">
                <a:pos x="153194" y="0"/>
              </a:cxn>
              <a:cxn ang="0">
                <a:pos x="306388" y="119109"/>
              </a:cxn>
              <a:cxn ang="0">
                <a:pos x="306388" y="3542882"/>
              </a:cxn>
              <a:cxn ang="0">
                <a:pos x="153194" y="3661991"/>
              </a:cxn>
              <a:cxn ang="0">
                <a:pos x="153194" y="3661991"/>
              </a:cxn>
              <a:cxn ang="0">
                <a:pos x="0" y="3542882"/>
              </a:cxn>
              <a:cxn ang="0">
                <a:pos x="0" y="119109"/>
              </a:cxn>
              <a:cxn ang="0">
                <a:pos x="153194" y="0"/>
              </a:cxn>
            </a:cxnLst>
            <a:rect l="0" t="0" r="0" b="0"/>
            <a:pathLst>
              <a:path w="352" h="4581">
                <a:moveTo>
                  <a:pt x="176" y="0"/>
                </a:moveTo>
                <a:lnTo>
                  <a:pt x="176" y="0"/>
                </a:lnTo>
                <a:cubicBezTo>
                  <a:pt x="273" y="0"/>
                  <a:pt x="352" y="67"/>
                  <a:pt x="352" y="149"/>
                </a:cubicBezTo>
                <a:lnTo>
                  <a:pt x="352" y="4432"/>
                </a:lnTo>
                <a:cubicBezTo>
                  <a:pt x="352" y="4514"/>
                  <a:pt x="273" y="4581"/>
                  <a:pt x="176" y="4581"/>
                </a:cubicBezTo>
                <a:lnTo>
                  <a:pt x="176" y="4581"/>
                </a:lnTo>
                <a:cubicBezTo>
                  <a:pt x="79" y="4581"/>
                  <a:pt x="0" y="4514"/>
                  <a:pt x="0" y="4432"/>
                </a:cubicBezTo>
                <a:lnTo>
                  <a:pt x="0" y="149"/>
                </a:lnTo>
                <a:cubicBezTo>
                  <a:pt x="0" y="67"/>
                  <a:pt x="79" y="0"/>
                  <a:pt x="176" y="0"/>
                </a:cubicBezTo>
                <a:close/>
              </a:path>
            </a:pathLst>
          </a:custGeom>
          <a:solidFill>
            <a:srgbClr val="ED7200"/>
          </a:solidFill>
          <a:ln w="9525">
            <a:noFill/>
          </a:ln>
        </p:spPr>
        <p:txBody>
          <a:bodyPr/>
          <a:lstStyle/>
          <a:p>
            <a:endParaRPr lang="zh-CN" altLang="en-US"/>
          </a:p>
        </p:txBody>
      </p:sp>
      <p:sp>
        <p:nvSpPr>
          <p:cNvPr id="30734" name="Oval 16"/>
          <p:cNvSpPr/>
          <p:nvPr/>
        </p:nvSpPr>
        <p:spPr>
          <a:xfrm>
            <a:off x="4576763" y="5354638"/>
            <a:ext cx="585787" cy="585787"/>
          </a:xfrm>
          <a:prstGeom prst="ellipse">
            <a:avLst/>
          </a:prstGeom>
          <a:solidFill>
            <a:srgbClr val="ED7200"/>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16" name="TextBox 15"/>
          <p:cNvSpPr txBox="1"/>
          <p:nvPr/>
        </p:nvSpPr>
        <p:spPr>
          <a:xfrm>
            <a:off x="823913" y="5949950"/>
            <a:ext cx="1025525" cy="706438"/>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协助领导工作</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7" name="TextBox 16"/>
          <p:cNvSpPr txBox="1"/>
          <p:nvPr/>
        </p:nvSpPr>
        <p:spPr>
          <a:xfrm>
            <a:off x="2006600" y="5949950"/>
            <a:ext cx="1025525" cy="706438"/>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smtClean="0">
                <a:ln>
                  <a:noFill/>
                </a:ln>
                <a:solidFill>
                  <a:schemeClr val="accent1"/>
                </a:solidFill>
                <a:effectLst/>
                <a:uLnTx/>
                <a:uFillTx/>
                <a:latin typeface="+mj-ea"/>
                <a:ea typeface="+mj-ea"/>
                <a:cs typeface="+mn-cs"/>
              </a:rPr>
              <a:t>网站微信管理</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8" name="TextBox 17"/>
          <p:cNvSpPr txBox="1"/>
          <p:nvPr/>
        </p:nvSpPr>
        <p:spPr>
          <a:xfrm>
            <a:off x="3157538" y="5949950"/>
            <a:ext cx="1025525" cy="706438"/>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smtClean="0">
                <a:ln>
                  <a:noFill/>
                </a:ln>
                <a:solidFill>
                  <a:schemeClr val="accent1"/>
                </a:solidFill>
                <a:effectLst/>
                <a:uLnTx/>
                <a:uFillTx/>
                <a:latin typeface="+mj-ea"/>
                <a:ea typeface="+mj-ea"/>
                <a:cs typeface="+mn-cs"/>
              </a:rPr>
              <a:t>会议组织</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19" name="TextBox 18"/>
          <p:cNvSpPr txBox="1"/>
          <p:nvPr/>
        </p:nvSpPr>
        <p:spPr>
          <a:xfrm>
            <a:off x="4356100" y="5949950"/>
            <a:ext cx="1025525" cy="706438"/>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资料管理</a:t>
            </a:r>
            <a:endParaRPr kumimoji="0" lang="zh-CN" altLang="en-US" sz="2000" b="0" i="0" u="none" strike="noStrike" kern="1200" cap="none" spc="0" normalizeH="0" baseline="0" noProof="0" dirty="0">
              <a:ln>
                <a:noFill/>
              </a:ln>
              <a:solidFill>
                <a:schemeClr val="accent1"/>
              </a:solidFill>
              <a:effectLst/>
              <a:uLnTx/>
              <a:uFillTx/>
              <a:latin typeface="+mj-ea"/>
              <a:ea typeface="+mj-ea"/>
              <a:cs typeface="+mn-cs"/>
            </a:endParaRPr>
          </a:p>
        </p:txBody>
      </p:sp>
      <p:sp>
        <p:nvSpPr>
          <p:cNvPr id="20" name="矩形 83"/>
          <p:cNvSpPr/>
          <p:nvPr/>
        </p:nvSpPr>
        <p:spPr>
          <a:xfrm>
            <a:off x="6219825" y="1235075"/>
            <a:ext cx="5110163" cy="4983163"/>
          </a:xfrm>
          <a:prstGeom prst="rect">
            <a:avLst/>
          </a:prstGeom>
          <a:solidFill>
            <a:srgbClr val="F2F2F2"/>
          </a:solidFill>
          <a:ln w="9525" cap="flat" cmpd="sng">
            <a:solidFill>
              <a:schemeClr val="accent1"/>
            </a:solidFill>
            <a:prstDash val="solid"/>
            <a:miter/>
            <a:headEnd type="none" w="med" len="med"/>
            <a:tailEnd type="none" w="med" len="med"/>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21" name="TextBox 84"/>
          <p:cNvSpPr txBox="1"/>
          <p:nvPr/>
        </p:nvSpPr>
        <p:spPr>
          <a:xfrm>
            <a:off x="6459538" y="1520825"/>
            <a:ext cx="4624387" cy="4094163"/>
          </a:xfrm>
          <a:prstGeom prst="rect">
            <a:avLst/>
          </a:prstGeom>
          <a:noFill/>
          <a:ln w="9525">
            <a:noFill/>
          </a:ln>
        </p:spPr>
        <p:txBody>
          <a:bodyPr anchor="t">
            <a:spAutoFit/>
          </a:bodyPr>
          <a:lstStyle/>
          <a:p>
            <a:pPr lvl="0" algn="just" eaLnBrk="0" hangingPunct="0"/>
            <a:r>
              <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这里可以用简要的话描述出工作完成的情况，未完成的工作是什么原因也可以在这里说明。</a:t>
            </a:r>
            <a:endPar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eaLnBrk="0" hangingPunct="0"/>
            <a:r>
              <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这里可以用简要的话描述出工作完成的情况，未完成的工作是什么原因也可以在这里说明。</a:t>
            </a:r>
          </a:p>
          <a:p>
            <a:pPr lvl="0" algn="just" eaLnBrk="0" hangingPunct="0"/>
            <a:endParaRPr lang="en-US" altLang="zh-CN"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lvl="0" algn="just" eaLnBrk="0" hangingPunct="0"/>
            <a:r>
              <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这里可以用简要的话描述出工作完成的情况，未完成的工作是什么原因也可以在这里说明。这里可以用简要的话描述出工作完成的情况，未完成的工作是什么原因也可以在这里说明。</a:t>
            </a:r>
          </a:p>
          <a:p>
            <a:pPr lvl="0" algn="just" eaLnBrk="0" hangingPunct="0"/>
            <a:endParaRPr lang="zh-CN" altLang="en-US" sz="2000" dirty="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Freeform 12"/>
          <p:cNvSpPr/>
          <p:nvPr/>
        </p:nvSpPr>
        <p:spPr>
          <a:xfrm>
            <a:off x="6145213" y="1089025"/>
            <a:ext cx="528637"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w="9525">
            <a:noFill/>
          </a:ln>
        </p:spPr>
        <p:txBody>
          <a:bodyPr/>
          <a:lstStyle/>
          <a:p>
            <a:endParaRPr lang="zh-CN" altLang="en-US"/>
          </a:p>
        </p:txBody>
      </p:sp>
      <p:sp>
        <p:nvSpPr>
          <p:cNvPr id="23" name="Freeform 12"/>
          <p:cNvSpPr/>
          <p:nvPr/>
        </p:nvSpPr>
        <p:spPr>
          <a:xfrm flipH="1" flipV="1">
            <a:off x="10909300" y="5803900"/>
            <a:ext cx="528638"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bg2"/>
          </a:solidFill>
          <a:ln w="9525">
            <a:noFill/>
          </a:ln>
        </p:spPr>
        <p:txBody>
          <a:bodyPr/>
          <a:lstStyle/>
          <a:p>
            <a:endParaRPr lang="zh-CN" altLang="en-US"/>
          </a:p>
        </p:txBody>
      </p:sp>
      <p:sp>
        <p:nvSpPr>
          <p:cNvPr id="30743" name="TextBox 23"/>
          <p:cNvSpPr txBox="1"/>
          <p:nvPr/>
        </p:nvSpPr>
        <p:spPr>
          <a:xfrm>
            <a:off x="1058863" y="5508625"/>
            <a:ext cx="647700" cy="368300"/>
          </a:xfrm>
          <a:prstGeom prst="rect">
            <a:avLst/>
          </a:prstGeom>
          <a:noFill/>
          <a:ln w="9525">
            <a:noFill/>
          </a:ln>
        </p:spPr>
        <p:txBody>
          <a:bodyPr wrap="none" anchor="t">
            <a:spAutoFit/>
          </a:bodyPr>
          <a:lstStyle/>
          <a:p>
            <a:pPr lvl="0"/>
            <a:r>
              <a:rPr lang="en-US" altLang="zh-CN" dirty="0">
                <a:solidFill>
                  <a:schemeClr val="accent2"/>
                </a:solidFill>
                <a:latin typeface="Arial" panose="020B0604020202020204" pitchFamily="34" charset="0"/>
                <a:ea typeface="宋体" panose="02010600030101010101" pitchFamily="2" charset="-122"/>
              </a:rPr>
              <a:t>90%</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44" name="TextBox 24"/>
          <p:cNvSpPr txBox="1"/>
          <p:nvPr/>
        </p:nvSpPr>
        <p:spPr>
          <a:xfrm>
            <a:off x="2225675" y="5508625"/>
            <a:ext cx="646113" cy="368300"/>
          </a:xfrm>
          <a:prstGeom prst="rect">
            <a:avLst/>
          </a:prstGeom>
          <a:noFill/>
          <a:ln w="9525">
            <a:noFill/>
          </a:ln>
        </p:spPr>
        <p:txBody>
          <a:bodyPr wrap="none" anchor="t">
            <a:spAutoFit/>
          </a:bodyPr>
          <a:lstStyle/>
          <a:p>
            <a:pPr lvl="0"/>
            <a:r>
              <a:rPr lang="en-US" altLang="zh-CN" dirty="0">
                <a:solidFill>
                  <a:schemeClr val="accent2"/>
                </a:solidFill>
                <a:latin typeface="Arial" panose="020B0604020202020204" pitchFamily="34" charset="0"/>
                <a:ea typeface="宋体" panose="02010600030101010101" pitchFamily="2" charset="-122"/>
              </a:rPr>
              <a:t>70%</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45" name="TextBox 25"/>
          <p:cNvSpPr txBox="1"/>
          <p:nvPr/>
        </p:nvSpPr>
        <p:spPr>
          <a:xfrm>
            <a:off x="3330575" y="5508625"/>
            <a:ext cx="646113" cy="368300"/>
          </a:xfrm>
          <a:prstGeom prst="rect">
            <a:avLst/>
          </a:prstGeom>
          <a:noFill/>
          <a:ln w="9525">
            <a:noFill/>
          </a:ln>
        </p:spPr>
        <p:txBody>
          <a:bodyPr wrap="none" anchor="t">
            <a:spAutoFit/>
          </a:bodyPr>
          <a:lstStyle/>
          <a:p>
            <a:pPr lvl="0"/>
            <a:r>
              <a:rPr lang="en-US" altLang="zh-CN" dirty="0">
                <a:solidFill>
                  <a:schemeClr val="accent2"/>
                </a:solidFill>
                <a:latin typeface="Arial" panose="020B0604020202020204" pitchFamily="34" charset="0"/>
                <a:ea typeface="宋体" panose="02010600030101010101" pitchFamily="2" charset="-122"/>
              </a:rPr>
              <a:t>98%</a:t>
            </a:r>
            <a:endParaRPr lang="zh-CN" altLang="en-US" dirty="0">
              <a:solidFill>
                <a:schemeClr val="accent2"/>
              </a:solidFill>
              <a:latin typeface="Arial" panose="020B0604020202020204" pitchFamily="34" charset="0"/>
              <a:ea typeface="宋体" panose="02010600030101010101" pitchFamily="2" charset="-122"/>
            </a:endParaRPr>
          </a:p>
        </p:txBody>
      </p:sp>
      <p:sp>
        <p:nvSpPr>
          <p:cNvPr id="30746" name="TextBox 26"/>
          <p:cNvSpPr txBox="1"/>
          <p:nvPr/>
        </p:nvSpPr>
        <p:spPr>
          <a:xfrm>
            <a:off x="4559300" y="5508625"/>
            <a:ext cx="646113" cy="368300"/>
          </a:xfrm>
          <a:prstGeom prst="rect">
            <a:avLst/>
          </a:prstGeom>
          <a:noFill/>
          <a:ln w="9525">
            <a:noFill/>
          </a:ln>
        </p:spPr>
        <p:txBody>
          <a:bodyPr wrap="none" anchor="t">
            <a:spAutoFit/>
          </a:bodyPr>
          <a:lstStyle/>
          <a:p>
            <a:pPr lvl="0"/>
            <a:r>
              <a:rPr lang="en-US" altLang="zh-CN" dirty="0">
                <a:solidFill>
                  <a:schemeClr val="accent2"/>
                </a:solidFill>
                <a:latin typeface="Arial" panose="020B0604020202020204" pitchFamily="34" charset="0"/>
                <a:ea typeface="宋体" panose="02010600030101010101" pitchFamily="2" charset="-122"/>
              </a:rPr>
              <a:t>85%</a:t>
            </a:r>
            <a:endParaRPr lang="zh-CN" altLang="en-US" dirty="0">
              <a:solidFill>
                <a:schemeClr val="accent2"/>
              </a:solidFill>
              <a:latin typeface="Arial" panose="020B0604020202020204" pitchFamily="34" charset="0"/>
              <a:ea typeface="宋体" panose="02010600030101010101" pitchFamily="2" charset="-122"/>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1" presetClass="entr" presetSubtype="0"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35" presetClass="path" presetSubtype="0" accel="50000" decel="50000" fill="hold" nodeType="withEffect">
                                  <p:stCondLst>
                                    <p:cond delay="0"/>
                                  </p:stCondLst>
                                  <p:childTnLst>
                                    <p:animMotion origin="layout" path="M -3.56836E-6 -3.7037E-7 L 0.36686 0.15278 " pathEditMode="relative" rAng="0" ptsTypes="AA">
                                      <p:cBhvr>
                                        <p:cTn id="22" dur="500" spd="-99900" fill="hold"/>
                                        <p:tgtEl>
                                          <p:spTgt spid="22"/>
                                        </p:tgtEl>
                                        <p:attrNameLst>
                                          <p:attrName>ppt_x</p:attrName>
                                          <p:attrName>ppt_y</p:attrName>
                                        </p:attrNameLst>
                                      </p:cBhvr>
                                      <p:rCtr x="18300" y="7600"/>
                                    </p:animMotion>
                                  </p:childTnLst>
                                </p:cTn>
                              </p:par>
                              <p:par>
                                <p:cTn id="23" presetID="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par>
                                <p:cTn id="25" presetID="35" presetClass="path" presetSubtype="0" accel="50000" decel="50000" fill="hold" nodeType="withEffect">
                                  <p:stCondLst>
                                    <p:cond delay="0"/>
                                  </p:stCondLst>
                                  <p:childTnLst>
                                    <p:animMotion origin="layout" path="M 7.85742E-7 -3.33333E-6 L -0.39495 -0.11018 " pathEditMode="relative" rAng="0" ptsTypes="AA">
                                      <p:cBhvr>
                                        <p:cTn id="26" dur="500" spd="-99900" fill="hold"/>
                                        <p:tgtEl>
                                          <p:spTgt spid="23"/>
                                        </p:tgtEl>
                                        <p:attrNameLst>
                                          <p:attrName>ppt_x</p:attrName>
                                          <p:attrName>ppt_y</p:attrName>
                                        </p:attrNameLst>
                                      </p:cBhvr>
                                      <p:rCtr x="-19700" y="-5500"/>
                                    </p:animMotion>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939"/>
                            </p:stCondLst>
                            <p:childTnLst>
                              <p:par>
                                <p:cTn id="33" presetID="22" presetClass="entr" presetSubtype="1" fill="hold" nodeType="after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animEffect transition="in" filter="wipe(up)">
                                      <p:cBhvr>
                                        <p:cTn id="35" dur="500"/>
                                        <p:tgtEl>
                                          <p:spTgt spid="21">
                                            <p:txEl>
                                              <p:pRg st="0" end="0"/>
                                            </p:txEl>
                                          </p:spTgt>
                                        </p:tgtEl>
                                      </p:cBhvr>
                                    </p:animEffect>
                                  </p:childTnLst>
                                </p:cTn>
                              </p:par>
                            </p:childTnLst>
                          </p:cTn>
                        </p:par>
                        <p:par>
                          <p:cTn id="36" fill="hold">
                            <p:stCondLst>
                              <p:cond delay="1439"/>
                            </p:stCondLst>
                            <p:childTnLst>
                              <p:par>
                                <p:cTn id="37" presetID="22" presetClass="entr" presetSubtype="1" fill="hold" nodeType="afterEffect">
                                  <p:stCondLst>
                                    <p:cond delay="0"/>
                                  </p:stCondLst>
                                  <p:childTnLst>
                                    <p:set>
                                      <p:cBhvr>
                                        <p:cTn id="38" dur="1" fill="hold">
                                          <p:stCondLst>
                                            <p:cond delay="0"/>
                                          </p:stCondLst>
                                        </p:cTn>
                                        <p:tgtEl>
                                          <p:spTgt spid="21">
                                            <p:txEl>
                                              <p:pRg st="1" end="1"/>
                                            </p:txEl>
                                          </p:spTgt>
                                        </p:tgtEl>
                                        <p:attrNameLst>
                                          <p:attrName>style.visibility</p:attrName>
                                        </p:attrNameLst>
                                      </p:cBhvr>
                                      <p:to>
                                        <p:strVal val="visible"/>
                                      </p:to>
                                    </p:set>
                                    <p:animEffect transition="in" filter="wipe(up)">
                                      <p:cBhvr>
                                        <p:cTn id="39" dur="500"/>
                                        <p:tgtEl>
                                          <p:spTgt spid="21">
                                            <p:txEl>
                                              <p:pRg st="1" end="1"/>
                                            </p:txEl>
                                          </p:spTgt>
                                        </p:tgtEl>
                                      </p:cBhvr>
                                    </p:animEffect>
                                  </p:childTnLst>
                                </p:cTn>
                              </p:par>
                            </p:childTnLst>
                          </p:cTn>
                        </p:par>
                        <p:par>
                          <p:cTn id="40" fill="hold">
                            <p:stCondLst>
                              <p:cond delay="1939"/>
                            </p:stCondLst>
                            <p:childTnLst>
                              <p:par>
                                <p:cTn id="41" presetID="22" presetClass="entr" presetSubtype="1" fill="hold" nodeType="afterEffect">
                                  <p:stCondLst>
                                    <p:cond delay="0"/>
                                  </p:stCondLst>
                                  <p:childTnLst>
                                    <p:set>
                                      <p:cBhvr>
                                        <p:cTn id="42" dur="1" fill="hold">
                                          <p:stCondLst>
                                            <p:cond delay="0"/>
                                          </p:stCondLst>
                                        </p:cTn>
                                        <p:tgtEl>
                                          <p:spTgt spid="21">
                                            <p:txEl>
                                              <p:pRg st="3" end="3"/>
                                            </p:txEl>
                                          </p:spTgt>
                                        </p:tgtEl>
                                        <p:attrNameLst>
                                          <p:attrName>style.visibility</p:attrName>
                                        </p:attrNameLst>
                                      </p:cBhvr>
                                      <p:to>
                                        <p:strVal val="visible"/>
                                      </p:to>
                                    </p:set>
                                    <p:animEffect transition="in" filter="wipe(up)">
                                      <p:cBhvr>
                                        <p:cTn id="43" dur="500"/>
                                        <p:tgtEl>
                                          <p:spTgt spid="2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Freeform 5"/>
          <p:cNvSpPr/>
          <p:nvPr/>
        </p:nvSpPr>
        <p:spPr bwMode="auto">
          <a:xfrm>
            <a:off x="882650" y="2339975"/>
            <a:ext cx="4465638" cy="477838"/>
          </a:xfrm>
          <a:custGeom>
            <a:avLst/>
            <a:gdLst>
              <a:gd name="T0" fmla="*/ 326 w 6110"/>
              <a:gd name="T1" fmla="*/ 0 h 651"/>
              <a:gd name="T2" fmla="*/ 5784 w 6110"/>
              <a:gd name="T3" fmla="*/ 0 h 651"/>
              <a:gd name="T4" fmla="*/ 6110 w 6110"/>
              <a:gd name="T5" fmla="*/ 326 h 651"/>
              <a:gd name="T6" fmla="*/ 6110 w 6110"/>
              <a:gd name="T7" fmla="*/ 326 h 651"/>
              <a:gd name="T8" fmla="*/ 5784 w 6110"/>
              <a:gd name="T9" fmla="*/ 651 h 651"/>
              <a:gd name="T10" fmla="*/ 326 w 6110"/>
              <a:gd name="T11" fmla="*/ 651 h 651"/>
              <a:gd name="T12" fmla="*/ 0 w 6110"/>
              <a:gd name="T13" fmla="*/ 326 h 651"/>
              <a:gd name="T14" fmla="*/ 0 w 6110"/>
              <a:gd name="T15" fmla="*/ 326 h 651"/>
              <a:gd name="T16" fmla="*/ 326 w 6110"/>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0" h="651">
                <a:moveTo>
                  <a:pt x="326" y="0"/>
                </a:moveTo>
                <a:lnTo>
                  <a:pt x="5784" y="0"/>
                </a:lnTo>
                <a:cubicBezTo>
                  <a:pt x="5963" y="0"/>
                  <a:pt x="6110" y="146"/>
                  <a:pt x="6110" y="326"/>
                </a:cubicBezTo>
                <a:lnTo>
                  <a:pt x="6110" y="326"/>
                </a:lnTo>
                <a:cubicBezTo>
                  <a:pt x="6110" y="505"/>
                  <a:pt x="5963" y="651"/>
                  <a:pt x="5784" y="651"/>
                </a:cubicBezTo>
                <a:lnTo>
                  <a:pt x="326" y="651"/>
                </a:lnTo>
                <a:cubicBezTo>
                  <a:pt x="147" y="651"/>
                  <a:pt x="0" y="505"/>
                  <a:pt x="0" y="326"/>
                </a:cubicBezTo>
                <a:lnTo>
                  <a:pt x="0" y="326"/>
                </a:lnTo>
                <a:cubicBezTo>
                  <a:pt x="0" y="146"/>
                  <a:pt x="147" y="0"/>
                  <a:pt x="326" y="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Freeform 6"/>
          <p:cNvSpPr/>
          <p:nvPr/>
        </p:nvSpPr>
        <p:spPr bwMode="auto">
          <a:xfrm>
            <a:off x="4872038" y="2339975"/>
            <a:ext cx="476250" cy="2874963"/>
          </a:xfrm>
          <a:custGeom>
            <a:avLst/>
            <a:gdLst>
              <a:gd name="T0" fmla="*/ 652 w 652"/>
              <a:gd name="T1" fmla="*/ 326 h 3910"/>
              <a:gd name="T2" fmla="*/ 652 w 652"/>
              <a:gd name="T3" fmla="*/ 3585 h 3910"/>
              <a:gd name="T4" fmla="*/ 326 w 652"/>
              <a:gd name="T5" fmla="*/ 3910 h 3910"/>
              <a:gd name="T6" fmla="*/ 326 w 652"/>
              <a:gd name="T7" fmla="*/ 3910 h 3910"/>
              <a:gd name="T8" fmla="*/ 0 w 652"/>
              <a:gd name="T9" fmla="*/ 3585 h 3910"/>
              <a:gd name="T10" fmla="*/ 0 w 652"/>
              <a:gd name="T11" fmla="*/ 326 h 3910"/>
              <a:gd name="T12" fmla="*/ 326 w 652"/>
              <a:gd name="T13" fmla="*/ 0 h 3910"/>
              <a:gd name="T14" fmla="*/ 326 w 652"/>
              <a:gd name="T15" fmla="*/ 0 h 3910"/>
              <a:gd name="T16" fmla="*/ 652 w 652"/>
              <a:gd name="T17" fmla="*/ 326 h 3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3910">
                <a:moveTo>
                  <a:pt x="652" y="326"/>
                </a:moveTo>
                <a:lnTo>
                  <a:pt x="652" y="3585"/>
                </a:lnTo>
                <a:cubicBezTo>
                  <a:pt x="652" y="3764"/>
                  <a:pt x="505" y="3910"/>
                  <a:pt x="326" y="3910"/>
                </a:cubicBezTo>
                <a:lnTo>
                  <a:pt x="326" y="3910"/>
                </a:lnTo>
                <a:cubicBezTo>
                  <a:pt x="146" y="3910"/>
                  <a:pt x="0" y="3764"/>
                  <a:pt x="0" y="3585"/>
                </a:cubicBezTo>
                <a:lnTo>
                  <a:pt x="0" y="326"/>
                </a:lnTo>
                <a:cubicBezTo>
                  <a:pt x="0" y="146"/>
                  <a:pt x="146" y="0"/>
                  <a:pt x="326" y="0"/>
                </a:cubicBezTo>
                <a:lnTo>
                  <a:pt x="326" y="0"/>
                </a:lnTo>
                <a:cubicBezTo>
                  <a:pt x="505" y="0"/>
                  <a:pt x="652" y="146"/>
                  <a:pt x="652" y="326"/>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Freeform 7"/>
          <p:cNvSpPr/>
          <p:nvPr/>
        </p:nvSpPr>
        <p:spPr bwMode="auto">
          <a:xfrm>
            <a:off x="4872038" y="4735513"/>
            <a:ext cx="7545388" cy="479425"/>
          </a:xfrm>
          <a:custGeom>
            <a:avLst/>
            <a:gdLst>
              <a:gd name="T0" fmla="*/ 326 w 10324"/>
              <a:gd name="T1" fmla="*/ 0 h 651"/>
              <a:gd name="T2" fmla="*/ 9998 w 10324"/>
              <a:gd name="T3" fmla="*/ 0 h 651"/>
              <a:gd name="T4" fmla="*/ 10324 w 10324"/>
              <a:gd name="T5" fmla="*/ 326 h 651"/>
              <a:gd name="T6" fmla="*/ 10324 w 10324"/>
              <a:gd name="T7" fmla="*/ 326 h 651"/>
              <a:gd name="T8" fmla="*/ 9998 w 10324"/>
              <a:gd name="T9" fmla="*/ 651 h 651"/>
              <a:gd name="T10" fmla="*/ 326 w 10324"/>
              <a:gd name="T11" fmla="*/ 651 h 651"/>
              <a:gd name="T12" fmla="*/ 0 w 10324"/>
              <a:gd name="T13" fmla="*/ 326 h 651"/>
              <a:gd name="T14" fmla="*/ 0 w 10324"/>
              <a:gd name="T15" fmla="*/ 326 h 651"/>
              <a:gd name="T16" fmla="*/ 326 w 10324"/>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24" h="651">
                <a:moveTo>
                  <a:pt x="326" y="0"/>
                </a:moveTo>
                <a:lnTo>
                  <a:pt x="9998" y="0"/>
                </a:lnTo>
                <a:cubicBezTo>
                  <a:pt x="10177" y="0"/>
                  <a:pt x="10324" y="146"/>
                  <a:pt x="10324" y="326"/>
                </a:cubicBezTo>
                <a:lnTo>
                  <a:pt x="10324" y="326"/>
                </a:lnTo>
                <a:cubicBezTo>
                  <a:pt x="10324" y="505"/>
                  <a:pt x="10177" y="651"/>
                  <a:pt x="9998" y="651"/>
                </a:cubicBezTo>
                <a:lnTo>
                  <a:pt x="326" y="651"/>
                </a:lnTo>
                <a:cubicBezTo>
                  <a:pt x="146" y="651"/>
                  <a:pt x="0" y="505"/>
                  <a:pt x="0" y="326"/>
                </a:cubicBezTo>
                <a:lnTo>
                  <a:pt x="0" y="326"/>
                </a:lnTo>
                <a:cubicBezTo>
                  <a:pt x="0" y="146"/>
                  <a:pt x="146" y="0"/>
                  <a:pt x="326" y="0"/>
                </a:cubicBez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Freeform 10"/>
          <p:cNvSpPr/>
          <p:nvPr/>
        </p:nvSpPr>
        <p:spPr>
          <a:xfrm>
            <a:off x="1150938" y="2449513"/>
            <a:ext cx="392112" cy="271462"/>
          </a:xfrm>
          <a:custGeom>
            <a:avLst/>
            <a:gdLst/>
            <a:ahLst/>
            <a:cxnLst/>
            <a:rect l="0" t="0" r="0" b="0"/>
            <a:pathLst>
              <a:path w="392633" h="271077">
                <a:moveTo>
                  <a:pt x="22048" y="352"/>
                </a:moveTo>
                <a:cubicBezTo>
                  <a:pt x="26267" y="1110"/>
                  <a:pt x="31031" y="3083"/>
                  <a:pt x="36293" y="6204"/>
                </a:cubicBezTo>
                <a:lnTo>
                  <a:pt x="117590" y="59071"/>
                </a:lnTo>
                <a:lnTo>
                  <a:pt x="176212" y="97045"/>
                </a:lnTo>
                <a:cubicBezTo>
                  <a:pt x="176212" y="73933"/>
                  <a:pt x="176212" y="50930"/>
                  <a:pt x="176212" y="28232"/>
                </a:cubicBezTo>
                <a:cubicBezTo>
                  <a:pt x="179136" y="-405"/>
                  <a:pt x="192296" y="-6279"/>
                  <a:pt x="213497" y="6204"/>
                </a:cubicBezTo>
                <a:lnTo>
                  <a:pt x="294648" y="59071"/>
                </a:lnTo>
                <a:cubicBezTo>
                  <a:pt x="322429" y="76694"/>
                  <a:pt x="350210" y="95051"/>
                  <a:pt x="377992" y="112673"/>
                </a:cubicBezTo>
                <a:cubicBezTo>
                  <a:pt x="398462" y="129561"/>
                  <a:pt x="397000" y="144981"/>
                  <a:pt x="376530" y="159666"/>
                </a:cubicBezTo>
                <a:lnTo>
                  <a:pt x="294648" y="212534"/>
                </a:lnTo>
                <a:cubicBezTo>
                  <a:pt x="267598" y="230156"/>
                  <a:pt x="239817" y="247779"/>
                  <a:pt x="212035" y="266136"/>
                </a:cubicBezTo>
                <a:cubicBezTo>
                  <a:pt x="188641" y="277884"/>
                  <a:pt x="177674" y="268339"/>
                  <a:pt x="176212" y="241171"/>
                </a:cubicBezTo>
                <a:lnTo>
                  <a:pt x="176212" y="174069"/>
                </a:lnTo>
                <a:lnTo>
                  <a:pt x="117590" y="212534"/>
                </a:lnTo>
                <a:cubicBezTo>
                  <a:pt x="90007" y="230156"/>
                  <a:pt x="62424" y="247779"/>
                  <a:pt x="34842" y="266136"/>
                </a:cubicBezTo>
                <a:cubicBezTo>
                  <a:pt x="11614" y="277884"/>
                  <a:pt x="726" y="268339"/>
                  <a:pt x="0" y="241171"/>
                </a:cubicBezTo>
                <a:lnTo>
                  <a:pt x="0" y="135435"/>
                </a:lnTo>
                <a:cubicBezTo>
                  <a:pt x="0" y="99456"/>
                  <a:pt x="0" y="63477"/>
                  <a:pt x="0" y="28232"/>
                </a:cubicBezTo>
                <a:cubicBezTo>
                  <a:pt x="1633" y="6755"/>
                  <a:pt x="9391" y="-1919"/>
                  <a:pt x="22048" y="352"/>
                </a:cubicBezTo>
                <a:close/>
              </a:path>
            </a:pathLst>
          </a:custGeom>
          <a:solidFill>
            <a:srgbClr val="FFFFFF"/>
          </a:solidFill>
          <a:ln w="9525">
            <a:noFill/>
          </a:ln>
        </p:spPr>
        <p:txBody>
          <a:bodyPr/>
          <a:lstStyle/>
          <a:p>
            <a:endParaRPr lang="zh-CN" altLang="en-US"/>
          </a:p>
        </p:txBody>
      </p:sp>
      <p:grpSp>
        <p:nvGrpSpPr>
          <p:cNvPr id="8" name="组合 7"/>
          <p:cNvGrpSpPr/>
          <p:nvPr/>
        </p:nvGrpSpPr>
        <p:grpSpPr>
          <a:xfrm>
            <a:off x="4978400" y="3578225"/>
            <a:ext cx="282575" cy="403225"/>
            <a:chOff x="5010150" y="3613772"/>
            <a:chExt cx="282575" cy="403225"/>
          </a:xfrm>
        </p:grpSpPr>
        <p:sp>
          <p:nvSpPr>
            <p:cNvPr id="32776" name="Freeform 12"/>
            <p:cNvSpPr/>
            <p:nvPr/>
          </p:nvSpPr>
          <p:spPr>
            <a:xfrm>
              <a:off x="5010150" y="3613772"/>
              <a:ext cx="282575" cy="223838"/>
            </a:xfrm>
            <a:custGeom>
              <a:avLst/>
              <a:gdLst/>
              <a:ahLst/>
              <a:cxnLst>
                <a:cxn ang="0">
                  <a:pos x="117557" y="201749"/>
                </a:cxn>
                <a:cxn ang="0">
                  <a:pos x="64985" y="119282"/>
                </a:cxn>
                <a:cxn ang="0">
                  <a:pos x="11683" y="35343"/>
                </a:cxn>
                <a:cxn ang="0">
                  <a:pos x="36508" y="0"/>
                </a:cxn>
                <a:cxn ang="0">
                  <a:pos x="141653" y="0"/>
                </a:cxn>
                <a:cxn ang="0">
                  <a:pos x="248257" y="0"/>
                </a:cxn>
                <a:cxn ang="0">
                  <a:pos x="270162" y="37552"/>
                </a:cxn>
                <a:cxn ang="0">
                  <a:pos x="217590" y="119282"/>
                </a:cxn>
                <a:cxn ang="0">
                  <a:pos x="164288" y="203221"/>
                </a:cxn>
                <a:cxn ang="0">
                  <a:pos x="117557" y="201749"/>
                </a:cxn>
              </a:cxnLst>
              <a:rect l="0" t="0" r="0" b="0"/>
              <a:pathLst>
                <a:path w="387" h="304">
                  <a:moveTo>
                    <a:pt x="161" y="274"/>
                  </a:moveTo>
                  <a:lnTo>
                    <a:pt x="89" y="162"/>
                  </a:lnTo>
                  <a:cubicBezTo>
                    <a:pt x="65" y="124"/>
                    <a:pt x="41" y="86"/>
                    <a:pt x="16" y="48"/>
                  </a:cubicBezTo>
                  <a:cubicBezTo>
                    <a:pt x="0" y="17"/>
                    <a:pt x="13" y="2"/>
                    <a:pt x="50" y="0"/>
                  </a:cubicBezTo>
                  <a:lnTo>
                    <a:pt x="194" y="0"/>
                  </a:lnTo>
                  <a:cubicBezTo>
                    <a:pt x="243" y="0"/>
                    <a:pt x="292" y="0"/>
                    <a:pt x="340" y="0"/>
                  </a:cubicBezTo>
                  <a:cubicBezTo>
                    <a:pt x="379" y="4"/>
                    <a:pt x="387" y="21"/>
                    <a:pt x="370" y="51"/>
                  </a:cubicBezTo>
                  <a:lnTo>
                    <a:pt x="298" y="162"/>
                  </a:lnTo>
                  <a:cubicBezTo>
                    <a:pt x="274" y="200"/>
                    <a:pt x="249" y="238"/>
                    <a:pt x="225" y="276"/>
                  </a:cubicBezTo>
                  <a:cubicBezTo>
                    <a:pt x="202" y="304"/>
                    <a:pt x="181" y="302"/>
                    <a:pt x="161" y="274"/>
                  </a:cubicBezTo>
                  <a:close/>
                </a:path>
              </a:pathLst>
            </a:custGeom>
            <a:solidFill>
              <a:srgbClr val="FFFFFF"/>
            </a:solidFill>
            <a:ln w="9525">
              <a:noFill/>
            </a:ln>
          </p:spPr>
          <p:txBody>
            <a:bodyPr/>
            <a:lstStyle/>
            <a:p>
              <a:endParaRPr lang="zh-CN" altLang="en-US"/>
            </a:p>
          </p:txBody>
        </p:sp>
        <p:sp>
          <p:nvSpPr>
            <p:cNvPr id="32777" name="Freeform 13"/>
            <p:cNvSpPr/>
            <p:nvPr/>
          </p:nvSpPr>
          <p:spPr>
            <a:xfrm>
              <a:off x="5010150" y="3793159"/>
              <a:ext cx="282575" cy="223838"/>
            </a:xfrm>
            <a:custGeom>
              <a:avLst/>
              <a:gdLst/>
              <a:ahLst/>
              <a:cxnLst>
                <a:cxn ang="0">
                  <a:pos x="117557" y="201012"/>
                </a:cxn>
                <a:cxn ang="0">
                  <a:pos x="64985" y="119282"/>
                </a:cxn>
                <a:cxn ang="0">
                  <a:pos x="11683" y="35343"/>
                </a:cxn>
                <a:cxn ang="0">
                  <a:pos x="36508" y="0"/>
                </a:cxn>
                <a:cxn ang="0">
                  <a:pos x="141653" y="0"/>
                </a:cxn>
                <a:cxn ang="0">
                  <a:pos x="248257" y="0"/>
                </a:cxn>
                <a:cxn ang="0">
                  <a:pos x="270162" y="36815"/>
                </a:cxn>
                <a:cxn ang="0">
                  <a:pos x="217590" y="119282"/>
                </a:cxn>
                <a:cxn ang="0">
                  <a:pos x="164288" y="203221"/>
                </a:cxn>
                <a:cxn ang="0">
                  <a:pos x="117557" y="201012"/>
                </a:cxn>
              </a:cxnLst>
              <a:rect l="0" t="0" r="0" b="0"/>
              <a:pathLst>
                <a:path w="387" h="304">
                  <a:moveTo>
                    <a:pt x="161" y="273"/>
                  </a:moveTo>
                  <a:lnTo>
                    <a:pt x="89" y="162"/>
                  </a:lnTo>
                  <a:cubicBezTo>
                    <a:pt x="65" y="124"/>
                    <a:pt x="41" y="86"/>
                    <a:pt x="16" y="48"/>
                  </a:cubicBezTo>
                  <a:cubicBezTo>
                    <a:pt x="0" y="16"/>
                    <a:pt x="13" y="1"/>
                    <a:pt x="50" y="0"/>
                  </a:cubicBezTo>
                  <a:lnTo>
                    <a:pt x="194" y="0"/>
                  </a:lnTo>
                  <a:cubicBezTo>
                    <a:pt x="243" y="0"/>
                    <a:pt x="292" y="0"/>
                    <a:pt x="340" y="0"/>
                  </a:cubicBezTo>
                  <a:cubicBezTo>
                    <a:pt x="379" y="3"/>
                    <a:pt x="387" y="21"/>
                    <a:pt x="370" y="50"/>
                  </a:cubicBezTo>
                  <a:lnTo>
                    <a:pt x="298" y="162"/>
                  </a:lnTo>
                  <a:cubicBezTo>
                    <a:pt x="274" y="200"/>
                    <a:pt x="249" y="238"/>
                    <a:pt x="225" y="276"/>
                  </a:cubicBezTo>
                  <a:cubicBezTo>
                    <a:pt x="202" y="304"/>
                    <a:pt x="181" y="301"/>
                    <a:pt x="161" y="273"/>
                  </a:cubicBezTo>
                  <a:close/>
                </a:path>
              </a:pathLst>
            </a:custGeom>
            <a:solidFill>
              <a:srgbClr val="FFFFFF"/>
            </a:solidFill>
            <a:ln w="9525">
              <a:noFill/>
            </a:ln>
          </p:spPr>
          <p:txBody>
            <a:bodyPr/>
            <a:lstStyle/>
            <a:p>
              <a:endParaRPr lang="zh-CN" altLang="en-US"/>
            </a:p>
          </p:txBody>
        </p:sp>
      </p:grpSp>
      <p:sp>
        <p:nvSpPr>
          <p:cNvPr id="11" name="Freeform 14"/>
          <p:cNvSpPr/>
          <p:nvPr/>
        </p:nvSpPr>
        <p:spPr>
          <a:xfrm>
            <a:off x="11314113" y="4830763"/>
            <a:ext cx="395287" cy="271462"/>
          </a:xfrm>
          <a:custGeom>
            <a:avLst/>
            <a:gdLst/>
            <a:ahLst/>
            <a:cxnLst/>
            <a:rect l="0" t="0" r="0" b="0"/>
            <a:pathLst>
              <a:path w="395361" h="272606">
                <a:moveTo>
                  <a:pt x="22309" y="354"/>
                </a:moveTo>
                <a:cubicBezTo>
                  <a:pt x="26502" y="1115"/>
                  <a:pt x="31254" y="3100"/>
                  <a:pt x="36554" y="6238"/>
                </a:cubicBezTo>
                <a:lnTo>
                  <a:pt x="118436" y="59400"/>
                </a:lnTo>
                <a:lnTo>
                  <a:pt x="179387" y="99359"/>
                </a:lnTo>
                <a:cubicBezTo>
                  <a:pt x="179387" y="75702"/>
                  <a:pt x="179387" y="52045"/>
                  <a:pt x="179387" y="28389"/>
                </a:cubicBezTo>
                <a:cubicBezTo>
                  <a:pt x="181580" y="-408"/>
                  <a:pt x="194740" y="-6315"/>
                  <a:pt x="215941" y="6238"/>
                </a:cubicBezTo>
                <a:lnTo>
                  <a:pt x="297823" y="59400"/>
                </a:lnTo>
                <a:cubicBezTo>
                  <a:pt x="325604" y="77860"/>
                  <a:pt x="352654" y="95581"/>
                  <a:pt x="380436" y="114040"/>
                </a:cubicBezTo>
                <a:cubicBezTo>
                  <a:pt x="401637" y="130284"/>
                  <a:pt x="399444" y="146528"/>
                  <a:pt x="378973" y="160557"/>
                </a:cubicBezTo>
                <a:lnTo>
                  <a:pt x="297823" y="213720"/>
                </a:lnTo>
                <a:cubicBezTo>
                  <a:pt x="270042" y="232179"/>
                  <a:pt x="242260" y="249900"/>
                  <a:pt x="214479" y="267621"/>
                </a:cubicBezTo>
                <a:cubicBezTo>
                  <a:pt x="191084" y="279435"/>
                  <a:pt x="180118" y="269836"/>
                  <a:pt x="179387" y="243255"/>
                </a:cubicBezTo>
                <a:lnTo>
                  <a:pt x="179387" y="174147"/>
                </a:lnTo>
                <a:lnTo>
                  <a:pt x="118436" y="213720"/>
                </a:lnTo>
                <a:cubicBezTo>
                  <a:pt x="90655" y="232179"/>
                  <a:pt x="62873" y="249900"/>
                  <a:pt x="35092" y="267621"/>
                </a:cubicBezTo>
                <a:cubicBezTo>
                  <a:pt x="11697" y="279435"/>
                  <a:pt x="731" y="269836"/>
                  <a:pt x="0" y="243255"/>
                </a:cubicBezTo>
                <a:lnTo>
                  <a:pt x="0" y="136929"/>
                </a:lnTo>
                <a:cubicBezTo>
                  <a:pt x="0" y="100749"/>
                  <a:pt x="0" y="64569"/>
                  <a:pt x="0" y="28389"/>
                </a:cubicBezTo>
                <a:cubicBezTo>
                  <a:pt x="2193" y="6791"/>
                  <a:pt x="9733" y="-1931"/>
                  <a:pt x="22309" y="354"/>
                </a:cubicBezTo>
                <a:close/>
              </a:path>
            </a:pathLst>
          </a:custGeom>
          <a:solidFill>
            <a:srgbClr val="FFFFFF"/>
          </a:solidFill>
          <a:ln w="9525">
            <a:noFill/>
          </a:ln>
        </p:spPr>
        <p:txBody>
          <a:bodyPr/>
          <a:lstStyle/>
          <a:p>
            <a:endParaRPr lang="zh-CN" altLang="en-US"/>
          </a:p>
        </p:txBody>
      </p:sp>
      <p:sp>
        <p:nvSpPr>
          <p:cNvPr id="12" name="Freeform 20"/>
          <p:cNvSpPr/>
          <p:nvPr/>
        </p:nvSpPr>
        <p:spPr>
          <a:xfrm>
            <a:off x="5413375" y="2414588"/>
            <a:ext cx="222250" cy="284162"/>
          </a:xfrm>
          <a:custGeom>
            <a:avLst/>
            <a:gdLst/>
            <a:ahLst/>
            <a:cxnLst>
              <a:cxn ang="0">
                <a:pos x="200317" y="165945"/>
              </a:cxn>
              <a:cxn ang="0">
                <a:pos x="118436" y="218813"/>
              </a:cxn>
              <a:cxn ang="0">
                <a:pos x="35823" y="272415"/>
              </a:cxn>
              <a:cxn ang="0">
                <a:pos x="0" y="247449"/>
              </a:cxn>
              <a:cxn ang="0">
                <a:pos x="0" y="141714"/>
              </a:cxn>
              <a:cxn ang="0">
                <a:pos x="0" y="34511"/>
              </a:cxn>
              <a:cxn ang="0">
                <a:pos x="37285" y="12483"/>
              </a:cxn>
              <a:cxn ang="0">
                <a:pos x="118436" y="65350"/>
              </a:cxn>
              <a:cxn ang="0">
                <a:pos x="201780" y="118952"/>
              </a:cxn>
              <a:cxn ang="0">
                <a:pos x="200317" y="165945"/>
              </a:cxn>
            </a:cxnLst>
            <a:rect l="0" t="0" r="0" b="0"/>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solidFill>
          <a:ln w="9525">
            <a:noFill/>
          </a:ln>
        </p:spPr>
        <p:txBody>
          <a:bodyPr/>
          <a:lstStyle/>
          <a:p>
            <a:endParaRPr lang="zh-CN" altLang="en-US"/>
          </a:p>
        </p:txBody>
      </p:sp>
      <p:sp>
        <p:nvSpPr>
          <p:cNvPr id="13" name="Freeform 21"/>
          <p:cNvSpPr/>
          <p:nvPr/>
        </p:nvSpPr>
        <p:spPr>
          <a:xfrm>
            <a:off x="2165350" y="2052638"/>
            <a:ext cx="282575" cy="223837"/>
          </a:xfrm>
          <a:custGeom>
            <a:avLst/>
            <a:gdLst/>
            <a:ahLst/>
            <a:cxnLst>
              <a:cxn ang="0">
                <a:pos x="165018" y="22089"/>
              </a:cxn>
              <a:cxn ang="0">
                <a:pos x="217590" y="104556"/>
              </a:cxn>
              <a:cxn ang="0">
                <a:pos x="270892" y="188495"/>
              </a:cxn>
              <a:cxn ang="0">
                <a:pos x="246067" y="223838"/>
              </a:cxn>
              <a:cxn ang="0">
                <a:pos x="141653" y="223838"/>
              </a:cxn>
              <a:cxn ang="0">
                <a:pos x="34318" y="223838"/>
              </a:cxn>
              <a:cxn ang="0">
                <a:pos x="12413" y="186286"/>
              </a:cxn>
              <a:cxn ang="0">
                <a:pos x="64985" y="104556"/>
              </a:cxn>
              <a:cxn ang="0">
                <a:pos x="119017" y="20617"/>
              </a:cxn>
              <a:cxn ang="0">
                <a:pos x="165018" y="22089"/>
              </a:cxn>
            </a:cxnLst>
            <a:rect l="0" t="0" r="0" b="0"/>
            <a:pathLst>
              <a:path w="387" h="304">
                <a:moveTo>
                  <a:pt x="226" y="30"/>
                </a:moveTo>
                <a:lnTo>
                  <a:pt x="298" y="142"/>
                </a:lnTo>
                <a:cubicBezTo>
                  <a:pt x="322" y="180"/>
                  <a:pt x="347" y="218"/>
                  <a:pt x="371" y="256"/>
                </a:cubicBezTo>
                <a:cubicBezTo>
                  <a:pt x="387" y="287"/>
                  <a:pt x="374" y="302"/>
                  <a:pt x="337" y="304"/>
                </a:cubicBezTo>
                <a:lnTo>
                  <a:pt x="194" y="304"/>
                </a:lnTo>
                <a:cubicBezTo>
                  <a:pt x="145" y="304"/>
                  <a:pt x="96" y="304"/>
                  <a:pt x="47" y="304"/>
                </a:cubicBezTo>
                <a:cubicBezTo>
                  <a:pt x="8" y="300"/>
                  <a:pt x="0" y="283"/>
                  <a:pt x="17" y="253"/>
                </a:cubicBezTo>
                <a:lnTo>
                  <a:pt x="89" y="142"/>
                </a:lnTo>
                <a:cubicBezTo>
                  <a:pt x="114" y="104"/>
                  <a:pt x="138" y="66"/>
                  <a:pt x="163" y="28"/>
                </a:cubicBezTo>
                <a:cubicBezTo>
                  <a:pt x="185" y="0"/>
                  <a:pt x="206" y="2"/>
                  <a:pt x="226" y="30"/>
                </a:cubicBezTo>
                <a:close/>
              </a:path>
            </a:pathLst>
          </a:custGeom>
          <a:solidFill>
            <a:schemeClr val="accent1"/>
          </a:solidFill>
          <a:ln w="9525">
            <a:noFill/>
          </a:ln>
        </p:spPr>
        <p:txBody>
          <a:bodyPr/>
          <a:lstStyle/>
          <a:p>
            <a:endParaRPr lang="zh-CN" altLang="en-US"/>
          </a:p>
        </p:txBody>
      </p:sp>
      <p:sp>
        <p:nvSpPr>
          <p:cNvPr id="14" name="Freeform 22"/>
          <p:cNvSpPr/>
          <p:nvPr/>
        </p:nvSpPr>
        <p:spPr>
          <a:xfrm>
            <a:off x="3557588" y="2897188"/>
            <a:ext cx="282575" cy="223837"/>
          </a:xfrm>
          <a:custGeom>
            <a:avLst/>
            <a:gdLst/>
            <a:ahLst/>
            <a:cxnLst>
              <a:cxn ang="0">
                <a:pos x="165018" y="201749"/>
              </a:cxn>
              <a:cxn ang="0">
                <a:pos x="217590" y="119282"/>
              </a:cxn>
              <a:cxn ang="0">
                <a:pos x="270892" y="35343"/>
              </a:cxn>
              <a:cxn ang="0">
                <a:pos x="246067" y="0"/>
              </a:cxn>
              <a:cxn ang="0">
                <a:pos x="140922" y="0"/>
              </a:cxn>
              <a:cxn ang="0">
                <a:pos x="34318" y="0"/>
              </a:cxn>
              <a:cxn ang="0">
                <a:pos x="12413" y="37552"/>
              </a:cxn>
              <a:cxn ang="0">
                <a:pos x="64985" y="119282"/>
              </a:cxn>
              <a:cxn ang="0">
                <a:pos x="118287" y="203221"/>
              </a:cxn>
              <a:cxn ang="0">
                <a:pos x="165018" y="201749"/>
              </a:cxn>
            </a:cxnLst>
            <a:rect l="0" t="0" r="0" b="0"/>
            <a:pathLst>
              <a:path w="387" h="304">
                <a:moveTo>
                  <a:pt x="226" y="274"/>
                </a:moveTo>
                <a:lnTo>
                  <a:pt x="298" y="162"/>
                </a:lnTo>
                <a:cubicBezTo>
                  <a:pt x="322" y="124"/>
                  <a:pt x="347" y="86"/>
                  <a:pt x="371" y="48"/>
                </a:cubicBezTo>
                <a:cubicBezTo>
                  <a:pt x="387" y="17"/>
                  <a:pt x="374" y="1"/>
                  <a:pt x="337" y="0"/>
                </a:cubicBezTo>
                <a:lnTo>
                  <a:pt x="193" y="0"/>
                </a:lnTo>
                <a:cubicBezTo>
                  <a:pt x="144" y="0"/>
                  <a:pt x="96" y="0"/>
                  <a:pt x="47" y="0"/>
                </a:cubicBezTo>
                <a:cubicBezTo>
                  <a:pt x="8" y="4"/>
                  <a:pt x="0" y="21"/>
                  <a:pt x="17" y="51"/>
                </a:cubicBezTo>
                <a:lnTo>
                  <a:pt x="89" y="162"/>
                </a:lnTo>
                <a:cubicBezTo>
                  <a:pt x="113" y="200"/>
                  <a:pt x="138" y="238"/>
                  <a:pt x="162" y="276"/>
                </a:cubicBezTo>
                <a:cubicBezTo>
                  <a:pt x="185" y="304"/>
                  <a:pt x="206" y="302"/>
                  <a:pt x="226" y="274"/>
                </a:cubicBezTo>
                <a:close/>
              </a:path>
            </a:pathLst>
          </a:custGeom>
          <a:solidFill>
            <a:schemeClr val="accent1"/>
          </a:solidFill>
          <a:ln w="9525">
            <a:noFill/>
          </a:ln>
        </p:spPr>
        <p:txBody>
          <a:bodyPr/>
          <a:lstStyle/>
          <a:p>
            <a:endParaRPr lang="zh-CN" altLang="en-US"/>
          </a:p>
        </p:txBody>
      </p:sp>
      <p:sp>
        <p:nvSpPr>
          <p:cNvPr id="15" name="Freeform 24"/>
          <p:cNvSpPr/>
          <p:nvPr/>
        </p:nvSpPr>
        <p:spPr>
          <a:xfrm>
            <a:off x="6916738" y="4459288"/>
            <a:ext cx="282575" cy="223837"/>
          </a:xfrm>
          <a:custGeom>
            <a:avLst/>
            <a:gdLst/>
            <a:ahLst/>
            <a:cxnLst>
              <a:cxn ang="0">
                <a:pos x="165018" y="22089"/>
              </a:cxn>
              <a:cxn ang="0">
                <a:pos x="217590" y="104556"/>
              </a:cxn>
              <a:cxn ang="0">
                <a:pos x="270892" y="187759"/>
              </a:cxn>
              <a:cxn ang="0">
                <a:pos x="246067" y="223838"/>
              </a:cxn>
              <a:cxn ang="0">
                <a:pos x="141653" y="223838"/>
              </a:cxn>
              <a:cxn ang="0">
                <a:pos x="34318" y="223838"/>
              </a:cxn>
              <a:cxn ang="0">
                <a:pos x="12413" y="186286"/>
              </a:cxn>
              <a:cxn ang="0">
                <a:pos x="64985" y="104556"/>
              </a:cxn>
              <a:cxn ang="0">
                <a:pos x="119017" y="20617"/>
              </a:cxn>
              <a:cxn ang="0">
                <a:pos x="165018" y="22089"/>
              </a:cxn>
            </a:cxnLst>
            <a:rect l="0" t="0" r="0" b="0"/>
            <a:pathLst>
              <a:path w="387" h="304">
                <a:moveTo>
                  <a:pt x="226" y="30"/>
                </a:moveTo>
                <a:lnTo>
                  <a:pt x="298" y="142"/>
                </a:lnTo>
                <a:cubicBezTo>
                  <a:pt x="322" y="180"/>
                  <a:pt x="347" y="217"/>
                  <a:pt x="371" y="255"/>
                </a:cubicBezTo>
                <a:cubicBezTo>
                  <a:pt x="387" y="287"/>
                  <a:pt x="374" y="302"/>
                  <a:pt x="337" y="304"/>
                </a:cubicBezTo>
                <a:lnTo>
                  <a:pt x="194" y="304"/>
                </a:lnTo>
                <a:cubicBezTo>
                  <a:pt x="145" y="304"/>
                  <a:pt x="96" y="304"/>
                  <a:pt x="47" y="304"/>
                </a:cubicBezTo>
                <a:cubicBezTo>
                  <a:pt x="8" y="300"/>
                  <a:pt x="0" y="282"/>
                  <a:pt x="17" y="253"/>
                </a:cubicBezTo>
                <a:lnTo>
                  <a:pt x="89" y="142"/>
                </a:lnTo>
                <a:cubicBezTo>
                  <a:pt x="114" y="104"/>
                  <a:pt x="138" y="66"/>
                  <a:pt x="163" y="28"/>
                </a:cubicBezTo>
                <a:cubicBezTo>
                  <a:pt x="185" y="0"/>
                  <a:pt x="206" y="2"/>
                  <a:pt x="226" y="30"/>
                </a:cubicBezTo>
                <a:close/>
              </a:path>
            </a:pathLst>
          </a:custGeom>
          <a:solidFill>
            <a:schemeClr val="accent1"/>
          </a:solidFill>
          <a:ln w="9525">
            <a:noFill/>
          </a:ln>
        </p:spPr>
        <p:txBody>
          <a:bodyPr/>
          <a:lstStyle/>
          <a:p>
            <a:endParaRPr lang="zh-CN" altLang="en-US"/>
          </a:p>
        </p:txBody>
      </p:sp>
      <p:sp>
        <p:nvSpPr>
          <p:cNvPr id="16" name="TextBox 15"/>
          <p:cNvSpPr txBox="1"/>
          <p:nvPr/>
        </p:nvSpPr>
        <p:spPr>
          <a:xfrm>
            <a:off x="1452563" y="1101725"/>
            <a:ext cx="1760538" cy="4000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17" name="TextBox 16"/>
          <p:cNvSpPr txBox="1"/>
          <p:nvPr/>
        </p:nvSpPr>
        <p:spPr>
          <a:xfrm>
            <a:off x="1330325" y="1466850"/>
            <a:ext cx="2209800" cy="6461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8" name="TextBox 17"/>
          <p:cNvSpPr txBox="1"/>
          <p:nvPr/>
        </p:nvSpPr>
        <p:spPr>
          <a:xfrm>
            <a:off x="2676525" y="3241675"/>
            <a:ext cx="1760538" cy="4000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19" name="TextBox 18"/>
          <p:cNvSpPr txBox="1"/>
          <p:nvPr/>
        </p:nvSpPr>
        <p:spPr>
          <a:xfrm>
            <a:off x="2554288" y="3606800"/>
            <a:ext cx="2211388" cy="6461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0" name="TextBox 19"/>
          <p:cNvSpPr txBox="1"/>
          <p:nvPr/>
        </p:nvSpPr>
        <p:spPr>
          <a:xfrm>
            <a:off x="5680075" y="2103438"/>
            <a:ext cx="1760538" cy="40005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21" name="TextBox 20"/>
          <p:cNvSpPr txBox="1"/>
          <p:nvPr/>
        </p:nvSpPr>
        <p:spPr>
          <a:xfrm>
            <a:off x="5680075" y="2468563"/>
            <a:ext cx="2209800" cy="6461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2" name="椭圆 21"/>
          <p:cNvSpPr/>
          <p:nvPr/>
        </p:nvSpPr>
        <p:spPr bwMode="auto">
          <a:xfrm>
            <a:off x="2082800" y="2360613"/>
            <a:ext cx="384175" cy="384175"/>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1</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23" name="椭圆 22"/>
          <p:cNvSpPr/>
          <p:nvPr/>
        </p:nvSpPr>
        <p:spPr bwMode="auto">
          <a:xfrm>
            <a:off x="3497263" y="2366963"/>
            <a:ext cx="384175" cy="384175"/>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2</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24" name="椭圆 23"/>
          <p:cNvSpPr/>
          <p:nvPr/>
        </p:nvSpPr>
        <p:spPr bwMode="auto">
          <a:xfrm>
            <a:off x="4876800" y="2386013"/>
            <a:ext cx="384175" cy="384175"/>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3</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25" name="椭圆 24"/>
          <p:cNvSpPr/>
          <p:nvPr/>
        </p:nvSpPr>
        <p:spPr bwMode="auto">
          <a:xfrm>
            <a:off x="4932363" y="4735513"/>
            <a:ext cx="384175" cy="382588"/>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4</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26" name="椭圆 25"/>
          <p:cNvSpPr/>
          <p:nvPr/>
        </p:nvSpPr>
        <p:spPr bwMode="auto">
          <a:xfrm>
            <a:off x="6865938" y="4783138"/>
            <a:ext cx="384175" cy="382588"/>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5</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27" name="椭圆 26"/>
          <p:cNvSpPr/>
          <p:nvPr/>
        </p:nvSpPr>
        <p:spPr bwMode="auto">
          <a:xfrm>
            <a:off x="8896350" y="4775200"/>
            <a:ext cx="384175" cy="382588"/>
          </a:xfrm>
          <a:prstGeom prst="ellipse">
            <a:avLst/>
          </a:prstGeom>
          <a:solidFill>
            <a:schemeClr val="bg2"/>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6</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28" name="Freeform 23"/>
          <p:cNvSpPr/>
          <p:nvPr/>
        </p:nvSpPr>
        <p:spPr>
          <a:xfrm>
            <a:off x="4949825" y="5273675"/>
            <a:ext cx="282575" cy="223838"/>
          </a:xfrm>
          <a:custGeom>
            <a:avLst/>
            <a:gdLst/>
            <a:ahLst/>
            <a:cxnLst>
              <a:cxn ang="0">
                <a:pos x="165018" y="201749"/>
              </a:cxn>
              <a:cxn ang="0">
                <a:pos x="217590" y="119282"/>
              </a:cxn>
              <a:cxn ang="0">
                <a:pos x="270892" y="36079"/>
              </a:cxn>
              <a:cxn ang="0">
                <a:pos x="246797" y="0"/>
              </a:cxn>
              <a:cxn ang="0">
                <a:pos x="141653" y="0"/>
              </a:cxn>
              <a:cxn ang="0">
                <a:pos x="34318" y="0"/>
              </a:cxn>
              <a:cxn ang="0">
                <a:pos x="13143" y="37552"/>
              </a:cxn>
              <a:cxn ang="0">
                <a:pos x="64985" y="119282"/>
              </a:cxn>
              <a:cxn ang="0">
                <a:pos x="119017" y="203221"/>
              </a:cxn>
              <a:cxn ang="0">
                <a:pos x="165018" y="201749"/>
              </a:cxn>
            </a:cxnLst>
            <a:rect l="0" t="0" r="0" b="0"/>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solidFill>
          <a:ln w="9525">
            <a:noFill/>
          </a:ln>
        </p:spPr>
        <p:txBody>
          <a:bodyPr/>
          <a:lstStyle/>
          <a:p>
            <a:endParaRPr lang="zh-CN" altLang="en-US"/>
          </a:p>
        </p:txBody>
      </p:sp>
      <p:sp>
        <p:nvSpPr>
          <p:cNvPr id="29" name="Freeform 23"/>
          <p:cNvSpPr/>
          <p:nvPr/>
        </p:nvSpPr>
        <p:spPr>
          <a:xfrm>
            <a:off x="8937625" y="5273675"/>
            <a:ext cx="282575" cy="223838"/>
          </a:xfrm>
          <a:custGeom>
            <a:avLst/>
            <a:gdLst/>
            <a:ahLst/>
            <a:cxnLst>
              <a:cxn ang="0">
                <a:pos x="165018" y="201749"/>
              </a:cxn>
              <a:cxn ang="0">
                <a:pos x="217590" y="119282"/>
              </a:cxn>
              <a:cxn ang="0">
                <a:pos x="270892" y="36079"/>
              </a:cxn>
              <a:cxn ang="0">
                <a:pos x="246797" y="0"/>
              </a:cxn>
              <a:cxn ang="0">
                <a:pos x="141653" y="0"/>
              </a:cxn>
              <a:cxn ang="0">
                <a:pos x="34318" y="0"/>
              </a:cxn>
              <a:cxn ang="0">
                <a:pos x="13143" y="37552"/>
              </a:cxn>
              <a:cxn ang="0">
                <a:pos x="64985" y="119282"/>
              </a:cxn>
              <a:cxn ang="0">
                <a:pos x="119017" y="203221"/>
              </a:cxn>
              <a:cxn ang="0">
                <a:pos x="165018" y="201749"/>
              </a:cxn>
            </a:cxnLst>
            <a:rect l="0" t="0" r="0" b="0"/>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solidFill>
          <a:ln w="9525">
            <a:noFill/>
          </a:ln>
        </p:spPr>
        <p:txBody>
          <a:bodyPr/>
          <a:lstStyle/>
          <a:p>
            <a:endParaRPr lang="zh-CN" altLang="en-US"/>
          </a:p>
        </p:txBody>
      </p:sp>
      <p:sp>
        <p:nvSpPr>
          <p:cNvPr id="30" name="TextBox 29"/>
          <p:cNvSpPr txBox="1"/>
          <p:nvPr/>
        </p:nvSpPr>
        <p:spPr>
          <a:xfrm>
            <a:off x="4181475" y="5508625"/>
            <a:ext cx="1760538" cy="40005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31" name="TextBox 30"/>
          <p:cNvSpPr txBox="1"/>
          <p:nvPr/>
        </p:nvSpPr>
        <p:spPr>
          <a:xfrm>
            <a:off x="4181475" y="5873750"/>
            <a:ext cx="2211388" cy="64770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32" name="TextBox 31"/>
          <p:cNvSpPr txBox="1"/>
          <p:nvPr/>
        </p:nvSpPr>
        <p:spPr>
          <a:xfrm>
            <a:off x="6219825" y="3490913"/>
            <a:ext cx="1760538" cy="4000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33" name="TextBox 32"/>
          <p:cNvSpPr txBox="1"/>
          <p:nvPr/>
        </p:nvSpPr>
        <p:spPr>
          <a:xfrm>
            <a:off x="5994400" y="3856038"/>
            <a:ext cx="2211388" cy="64611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34" name="TextBox 33"/>
          <p:cNvSpPr txBox="1"/>
          <p:nvPr/>
        </p:nvSpPr>
        <p:spPr>
          <a:xfrm>
            <a:off x="8240713" y="5508625"/>
            <a:ext cx="1760538" cy="4000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n-ea"/>
                <a:ea typeface="+mn-ea"/>
                <a:cs typeface="+mn-cs"/>
              </a:rPr>
              <a:t>这里是标题</a:t>
            </a:r>
            <a:endParaRPr kumimoji="0" lang="en-US" altLang="zh-CN" sz="2000" b="1" i="0" u="none" strike="noStrike" kern="1200" cap="none" spc="0" normalizeH="0" baseline="0" noProof="0" dirty="0" smtClean="0">
              <a:ln>
                <a:noFill/>
              </a:ln>
              <a:solidFill>
                <a:schemeClr val="accent1"/>
              </a:solidFill>
              <a:effectLst/>
              <a:uLnTx/>
              <a:uFillTx/>
              <a:latin typeface="+mn-ea"/>
              <a:ea typeface="+mn-ea"/>
              <a:cs typeface="+mn-cs"/>
            </a:endParaRPr>
          </a:p>
        </p:txBody>
      </p:sp>
      <p:sp>
        <p:nvSpPr>
          <p:cNvPr id="35" name="TextBox 34"/>
          <p:cNvSpPr txBox="1"/>
          <p:nvPr/>
        </p:nvSpPr>
        <p:spPr>
          <a:xfrm>
            <a:off x="8015288" y="5873750"/>
            <a:ext cx="2209800" cy="64770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可以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400"/>
                                        <p:tgtEl>
                                          <p:spTgt spid="4"/>
                                        </p:tgtEl>
                                      </p:cBhvr>
                                    </p:animEffect>
                                  </p:childTnLst>
                                </p:cTn>
                              </p:par>
                            </p:childTnLst>
                          </p:cTn>
                        </p:par>
                        <p:par>
                          <p:cTn id="22" fill="hold">
                            <p:stCondLst>
                              <p:cond delay="1439"/>
                            </p:stCondLst>
                            <p:childTnLst>
                              <p:par>
                                <p:cTn id="23" presetID="22" presetClass="entr" presetSubtype="1"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300"/>
                                        <p:tgtEl>
                                          <p:spTgt spid="5"/>
                                        </p:tgtEl>
                                      </p:cBhvr>
                                    </p:animEffect>
                                  </p:childTnLst>
                                </p:cTn>
                              </p:par>
                            </p:childTnLst>
                          </p:cTn>
                        </p:par>
                        <p:par>
                          <p:cTn id="26" fill="hold">
                            <p:stCondLst>
                              <p:cond delay="1939"/>
                            </p:stCondLst>
                            <p:childTnLst>
                              <p:par>
                                <p:cTn id="27" presetID="22" presetClass="entr" presetSubtype="8"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400"/>
                                        <p:tgtEl>
                                          <p:spTgt spid="6"/>
                                        </p:tgtEl>
                                      </p:cBhvr>
                                    </p:animEffect>
                                  </p:childTnLst>
                                </p:cTn>
                              </p:par>
                            </p:childTnLst>
                          </p:cTn>
                        </p:par>
                        <p:par>
                          <p:cTn id="30" fill="hold">
                            <p:stCondLst>
                              <p:cond delay="2439"/>
                            </p:stCondLst>
                            <p:childTnLst>
                              <p:par>
                                <p:cTn id="31" presetID="2" presetClass="entr" presetSubtype="8"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300" fill="hold"/>
                                        <p:tgtEl>
                                          <p:spTgt spid="7"/>
                                        </p:tgtEl>
                                        <p:attrNameLst>
                                          <p:attrName>ppt_x</p:attrName>
                                        </p:attrNameLst>
                                      </p:cBhvr>
                                      <p:tavLst>
                                        <p:tav tm="0">
                                          <p:val>
                                            <p:strVal val="0-#ppt_w/2"/>
                                          </p:val>
                                        </p:tav>
                                        <p:tav tm="100000">
                                          <p:val>
                                            <p:strVal val="#ppt_x"/>
                                          </p:val>
                                        </p:tav>
                                      </p:tavLst>
                                    </p:anim>
                                    <p:anim calcmode="lin" valueType="num">
                                      <p:cBhvr additive="base">
                                        <p:cTn id="34" dur="3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2939"/>
                            </p:stCondLst>
                            <p:childTnLst>
                              <p:par>
                                <p:cTn id="36" presetID="53" presetClass="entr" presetSubtype="16"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300" fill="hold"/>
                                        <p:tgtEl>
                                          <p:spTgt spid="22"/>
                                        </p:tgtEl>
                                        <p:attrNameLst>
                                          <p:attrName>ppt_w</p:attrName>
                                        </p:attrNameLst>
                                      </p:cBhvr>
                                      <p:tavLst>
                                        <p:tav tm="0">
                                          <p:val>
                                            <p:fltVal val="0"/>
                                          </p:val>
                                        </p:tav>
                                        <p:tav tm="100000">
                                          <p:val>
                                            <p:strVal val="#ppt_w"/>
                                          </p:val>
                                        </p:tav>
                                      </p:tavLst>
                                    </p:anim>
                                    <p:anim calcmode="lin" valueType="num">
                                      <p:cBhvr>
                                        <p:cTn id="39" dur="300" fill="hold"/>
                                        <p:tgtEl>
                                          <p:spTgt spid="22"/>
                                        </p:tgtEl>
                                        <p:attrNameLst>
                                          <p:attrName>ppt_h</p:attrName>
                                        </p:attrNameLst>
                                      </p:cBhvr>
                                      <p:tavLst>
                                        <p:tav tm="0">
                                          <p:val>
                                            <p:fltVal val="0"/>
                                          </p:val>
                                        </p:tav>
                                        <p:tav tm="100000">
                                          <p:val>
                                            <p:strVal val="#ppt_h"/>
                                          </p:val>
                                        </p:tav>
                                      </p:tavLst>
                                    </p:anim>
                                    <p:animEffect transition="in" filter="fade">
                                      <p:cBhvr>
                                        <p:cTn id="40" dur="300"/>
                                        <p:tgtEl>
                                          <p:spTgt spid="22"/>
                                        </p:tgtEl>
                                      </p:cBhvr>
                                    </p:animEffect>
                                  </p:childTnLst>
                                </p:cTn>
                              </p:par>
                            </p:childTnLst>
                          </p:cTn>
                        </p:par>
                        <p:par>
                          <p:cTn id="41" fill="hold">
                            <p:stCondLst>
                              <p:cond delay="3439"/>
                            </p:stCondLst>
                            <p:childTnLst>
                              <p:par>
                                <p:cTn id="42" presetID="12" presetClass="entr" presetSubtype="4"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300"/>
                                        <p:tgtEl>
                                          <p:spTgt spid="13"/>
                                        </p:tgtEl>
                                        <p:attrNameLst>
                                          <p:attrName>ppt_y</p:attrName>
                                        </p:attrNameLst>
                                      </p:cBhvr>
                                      <p:tavLst>
                                        <p:tav tm="0">
                                          <p:val>
                                            <p:strVal val="#ppt_y+#ppt_h*1.125000"/>
                                          </p:val>
                                        </p:tav>
                                        <p:tav tm="100000">
                                          <p:val>
                                            <p:strVal val="#ppt_y"/>
                                          </p:val>
                                        </p:tav>
                                      </p:tavLst>
                                    </p:anim>
                                    <p:animEffect transition="in" filter="wipe(up)">
                                      <p:cBhvr>
                                        <p:cTn id="45" dur="300"/>
                                        <p:tgtEl>
                                          <p:spTgt spid="13"/>
                                        </p:tgtEl>
                                      </p:cBhvr>
                                    </p:animEffect>
                                  </p:childTnLst>
                                </p:cTn>
                              </p:par>
                            </p:childTnLst>
                          </p:cTn>
                        </p:par>
                        <p:par>
                          <p:cTn id="46" fill="hold">
                            <p:stCondLst>
                              <p:cond delay="3939"/>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up)">
                                      <p:cBhvr>
                                        <p:cTn id="55" dur="300"/>
                                        <p:tgtEl>
                                          <p:spTgt spid="17"/>
                                        </p:tgtEl>
                                      </p:cBhvr>
                                    </p:animEffect>
                                  </p:childTnLst>
                                </p:cTn>
                              </p:par>
                            </p:childTnLst>
                          </p:cTn>
                        </p:par>
                        <p:par>
                          <p:cTn id="56" fill="hold">
                            <p:stCondLst>
                              <p:cond delay="4439"/>
                            </p:stCondLst>
                            <p:childTnLst>
                              <p:par>
                                <p:cTn id="57" presetID="53" presetClass="entr" presetSubtype="16"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300" fill="hold"/>
                                        <p:tgtEl>
                                          <p:spTgt spid="23"/>
                                        </p:tgtEl>
                                        <p:attrNameLst>
                                          <p:attrName>ppt_w</p:attrName>
                                        </p:attrNameLst>
                                      </p:cBhvr>
                                      <p:tavLst>
                                        <p:tav tm="0">
                                          <p:val>
                                            <p:fltVal val="0"/>
                                          </p:val>
                                        </p:tav>
                                        <p:tav tm="100000">
                                          <p:val>
                                            <p:strVal val="#ppt_w"/>
                                          </p:val>
                                        </p:tav>
                                      </p:tavLst>
                                    </p:anim>
                                    <p:anim calcmode="lin" valueType="num">
                                      <p:cBhvr>
                                        <p:cTn id="60" dur="300" fill="hold"/>
                                        <p:tgtEl>
                                          <p:spTgt spid="23"/>
                                        </p:tgtEl>
                                        <p:attrNameLst>
                                          <p:attrName>ppt_h</p:attrName>
                                        </p:attrNameLst>
                                      </p:cBhvr>
                                      <p:tavLst>
                                        <p:tav tm="0">
                                          <p:val>
                                            <p:fltVal val="0"/>
                                          </p:val>
                                        </p:tav>
                                        <p:tav tm="100000">
                                          <p:val>
                                            <p:strVal val="#ppt_h"/>
                                          </p:val>
                                        </p:tav>
                                      </p:tavLst>
                                    </p:anim>
                                    <p:animEffect transition="in" filter="fade">
                                      <p:cBhvr>
                                        <p:cTn id="61" dur="300"/>
                                        <p:tgtEl>
                                          <p:spTgt spid="23"/>
                                        </p:tgtEl>
                                      </p:cBhvr>
                                    </p:animEffect>
                                  </p:childTnLst>
                                </p:cTn>
                              </p:par>
                            </p:childTnLst>
                          </p:cTn>
                        </p:par>
                        <p:par>
                          <p:cTn id="62" fill="hold">
                            <p:stCondLst>
                              <p:cond delay="4939"/>
                            </p:stCondLst>
                            <p:childTnLst>
                              <p:par>
                                <p:cTn id="63" presetID="12" presetClass="entr" presetSubtype="1"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additive="base">
                                        <p:cTn id="65" dur="300"/>
                                        <p:tgtEl>
                                          <p:spTgt spid="14"/>
                                        </p:tgtEl>
                                        <p:attrNameLst>
                                          <p:attrName>ppt_y</p:attrName>
                                        </p:attrNameLst>
                                      </p:cBhvr>
                                      <p:tavLst>
                                        <p:tav tm="0">
                                          <p:val>
                                            <p:strVal val="#ppt_y-#ppt_h*1.125000"/>
                                          </p:val>
                                        </p:tav>
                                        <p:tav tm="100000">
                                          <p:val>
                                            <p:strVal val="#ppt_y"/>
                                          </p:val>
                                        </p:tav>
                                      </p:tavLst>
                                    </p:anim>
                                    <p:animEffect transition="in" filter="wipe(down)">
                                      <p:cBhvr>
                                        <p:cTn id="66" dur="300"/>
                                        <p:tgtEl>
                                          <p:spTgt spid="14"/>
                                        </p:tgtEl>
                                      </p:cBhvr>
                                    </p:animEffect>
                                  </p:childTnLst>
                                </p:cTn>
                              </p:par>
                            </p:childTnLst>
                          </p:cTn>
                        </p:par>
                        <p:par>
                          <p:cTn id="67" fill="hold">
                            <p:stCondLst>
                              <p:cond delay="5439"/>
                            </p:stCondLst>
                            <p:childTnLst>
                              <p:par>
                                <p:cTn id="68" presetID="31" presetClass="entr" presetSubtype="0"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300" fill="hold"/>
                                        <p:tgtEl>
                                          <p:spTgt spid="18"/>
                                        </p:tgtEl>
                                        <p:attrNameLst>
                                          <p:attrName>ppt_w</p:attrName>
                                        </p:attrNameLst>
                                      </p:cBhvr>
                                      <p:tavLst>
                                        <p:tav tm="0">
                                          <p:val>
                                            <p:fltVal val="0"/>
                                          </p:val>
                                        </p:tav>
                                        <p:tav tm="100000">
                                          <p:val>
                                            <p:strVal val="#ppt_w"/>
                                          </p:val>
                                        </p:tav>
                                      </p:tavLst>
                                    </p:anim>
                                    <p:anim calcmode="lin" valueType="num">
                                      <p:cBhvr>
                                        <p:cTn id="71" dur="300" fill="hold"/>
                                        <p:tgtEl>
                                          <p:spTgt spid="18"/>
                                        </p:tgtEl>
                                        <p:attrNameLst>
                                          <p:attrName>ppt_h</p:attrName>
                                        </p:attrNameLst>
                                      </p:cBhvr>
                                      <p:tavLst>
                                        <p:tav tm="0">
                                          <p:val>
                                            <p:fltVal val="0"/>
                                          </p:val>
                                        </p:tav>
                                        <p:tav tm="100000">
                                          <p:val>
                                            <p:strVal val="#ppt_h"/>
                                          </p:val>
                                        </p:tav>
                                      </p:tavLst>
                                    </p:anim>
                                    <p:anim calcmode="lin" valueType="num">
                                      <p:cBhvr>
                                        <p:cTn id="72" dur="300" fill="hold"/>
                                        <p:tgtEl>
                                          <p:spTgt spid="18"/>
                                        </p:tgtEl>
                                        <p:attrNameLst>
                                          <p:attrName>style.rotation</p:attrName>
                                        </p:attrNameLst>
                                      </p:cBhvr>
                                      <p:tavLst>
                                        <p:tav tm="0">
                                          <p:val>
                                            <p:fltVal val="90"/>
                                          </p:val>
                                        </p:tav>
                                        <p:tav tm="100000">
                                          <p:val>
                                            <p:fltVal val="0"/>
                                          </p:val>
                                        </p:tav>
                                      </p:tavLst>
                                    </p:anim>
                                    <p:animEffect transition="in" filter="fade">
                                      <p:cBhvr>
                                        <p:cTn id="73" dur="300"/>
                                        <p:tgtEl>
                                          <p:spTgt spid="18"/>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wipe(up)">
                                      <p:cBhvr>
                                        <p:cTn id="76" dur="300"/>
                                        <p:tgtEl>
                                          <p:spTgt spid="19"/>
                                        </p:tgtEl>
                                      </p:cBhvr>
                                    </p:animEffect>
                                  </p:childTnLst>
                                </p:cTn>
                              </p:par>
                            </p:childTnLst>
                          </p:cTn>
                        </p:par>
                        <p:par>
                          <p:cTn id="77" fill="hold">
                            <p:stCondLst>
                              <p:cond delay="5939"/>
                            </p:stCondLst>
                            <p:childTnLst>
                              <p:par>
                                <p:cTn id="78" presetID="53" presetClass="entr" presetSubtype="16"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 calcmode="lin" valueType="num">
                                      <p:cBhvr>
                                        <p:cTn id="80" dur="300" fill="hold"/>
                                        <p:tgtEl>
                                          <p:spTgt spid="24"/>
                                        </p:tgtEl>
                                        <p:attrNameLst>
                                          <p:attrName>ppt_w</p:attrName>
                                        </p:attrNameLst>
                                      </p:cBhvr>
                                      <p:tavLst>
                                        <p:tav tm="0">
                                          <p:val>
                                            <p:fltVal val="0"/>
                                          </p:val>
                                        </p:tav>
                                        <p:tav tm="100000">
                                          <p:val>
                                            <p:strVal val="#ppt_w"/>
                                          </p:val>
                                        </p:tav>
                                      </p:tavLst>
                                    </p:anim>
                                    <p:anim calcmode="lin" valueType="num">
                                      <p:cBhvr>
                                        <p:cTn id="81" dur="300" fill="hold"/>
                                        <p:tgtEl>
                                          <p:spTgt spid="24"/>
                                        </p:tgtEl>
                                        <p:attrNameLst>
                                          <p:attrName>ppt_h</p:attrName>
                                        </p:attrNameLst>
                                      </p:cBhvr>
                                      <p:tavLst>
                                        <p:tav tm="0">
                                          <p:val>
                                            <p:fltVal val="0"/>
                                          </p:val>
                                        </p:tav>
                                        <p:tav tm="100000">
                                          <p:val>
                                            <p:strVal val="#ppt_h"/>
                                          </p:val>
                                        </p:tav>
                                      </p:tavLst>
                                    </p:anim>
                                    <p:animEffect transition="in" filter="fade">
                                      <p:cBhvr>
                                        <p:cTn id="82" dur="300"/>
                                        <p:tgtEl>
                                          <p:spTgt spid="24"/>
                                        </p:tgtEl>
                                      </p:cBhvr>
                                    </p:animEffect>
                                  </p:childTnLst>
                                </p:cTn>
                              </p:par>
                            </p:childTnLst>
                          </p:cTn>
                        </p:par>
                        <p:par>
                          <p:cTn id="83" fill="hold">
                            <p:stCondLst>
                              <p:cond delay="6439"/>
                            </p:stCondLst>
                            <p:childTnLst>
                              <p:par>
                                <p:cTn id="84" presetID="12" presetClass="entr" presetSubtype="8" fill="hold" nodeType="afterEffect">
                                  <p:stCondLst>
                                    <p:cond delay="0"/>
                                  </p:stCondLst>
                                  <p:childTnLst>
                                    <p:set>
                                      <p:cBhvr>
                                        <p:cTn id="85" dur="1" fill="hold">
                                          <p:stCondLst>
                                            <p:cond delay="0"/>
                                          </p:stCondLst>
                                        </p:cTn>
                                        <p:tgtEl>
                                          <p:spTgt spid="12"/>
                                        </p:tgtEl>
                                        <p:attrNameLst>
                                          <p:attrName>style.visibility</p:attrName>
                                        </p:attrNameLst>
                                      </p:cBhvr>
                                      <p:to>
                                        <p:strVal val="visible"/>
                                      </p:to>
                                    </p:set>
                                    <p:anim calcmode="lin" valueType="num">
                                      <p:cBhvr additive="base">
                                        <p:cTn id="86" dur="300"/>
                                        <p:tgtEl>
                                          <p:spTgt spid="12"/>
                                        </p:tgtEl>
                                        <p:attrNameLst>
                                          <p:attrName>ppt_x</p:attrName>
                                        </p:attrNameLst>
                                      </p:cBhvr>
                                      <p:tavLst>
                                        <p:tav tm="0">
                                          <p:val>
                                            <p:strVal val="#ppt_x-#ppt_w*1.125000"/>
                                          </p:val>
                                        </p:tav>
                                        <p:tav tm="100000">
                                          <p:val>
                                            <p:strVal val="#ppt_x"/>
                                          </p:val>
                                        </p:tav>
                                      </p:tavLst>
                                    </p:anim>
                                    <p:animEffect transition="in" filter="wipe(right)">
                                      <p:cBhvr>
                                        <p:cTn id="87" dur="300"/>
                                        <p:tgtEl>
                                          <p:spTgt spid="12"/>
                                        </p:tgtEl>
                                      </p:cBhvr>
                                    </p:animEffect>
                                  </p:childTnLst>
                                </p:cTn>
                              </p:par>
                            </p:childTnLst>
                          </p:cTn>
                        </p:par>
                        <p:par>
                          <p:cTn id="88" fill="hold">
                            <p:stCondLst>
                              <p:cond delay="6939"/>
                            </p:stCondLst>
                            <p:childTnLst>
                              <p:par>
                                <p:cTn id="89" presetID="31" presetClass="entr" presetSubtype="0" fill="hold" grpId="0" nodeType="afterEffect">
                                  <p:stCondLst>
                                    <p:cond delay="0"/>
                                  </p:stCondLst>
                                  <p:childTnLst>
                                    <p:set>
                                      <p:cBhvr>
                                        <p:cTn id="90" dur="1" fill="hold">
                                          <p:stCondLst>
                                            <p:cond delay="0"/>
                                          </p:stCondLst>
                                        </p:cTn>
                                        <p:tgtEl>
                                          <p:spTgt spid="20"/>
                                        </p:tgtEl>
                                        <p:attrNameLst>
                                          <p:attrName>style.visibility</p:attrName>
                                        </p:attrNameLst>
                                      </p:cBhvr>
                                      <p:to>
                                        <p:strVal val="visible"/>
                                      </p:to>
                                    </p:set>
                                    <p:anim calcmode="lin" valueType="num">
                                      <p:cBhvr>
                                        <p:cTn id="91" dur="300" fill="hold"/>
                                        <p:tgtEl>
                                          <p:spTgt spid="20"/>
                                        </p:tgtEl>
                                        <p:attrNameLst>
                                          <p:attrName>ppt_w</p:attrName>
                                        </p:attrNameLst>
                                      </p:cBhvr>
                                      <p:tavLst>
                                        <p:tav tm="0">
                                          <p:val>
                                            <p:fltVal val="0"/>
                                          </p:val>
                                        </p:tav>
                                        <p:tav tm="100000">
                                          <p:val>
                                            <p:strVal val="#ppt_w"/>
                                          </p:val>
                                        </p:tav>
                                      </p:tavLst>
                                    </p:anim>
                                    <p:anim calcmode="lin" valueType="num">
                                      <p:cBhvr>
                                        <p:cTn id="92" dur="300" fill="hold"/>
                                        <p:tgtEl>
                                          <p:spTgt spid="20"/>
                                        </p:tgtEl>
                                        <p:attrNameLst>
                                          <p:attrName>ppt_h</p:attrName>
                                        </p:attrNameLst>
                                      </p:cBhvr>
                                      <p:tavLst>
                                        <p:tav tm="0">
                                          <p:val>
                                            <p:fltVal val="0"/>
                                          </p:val>
                                        </p:tav>
                                        <p:tav tm="100000">
                                          <p:val>
                                            <p:strVal val="#ppt_h"/>
                                          </p:val>
                                        </p:tav>
                                      </p:tavLst>
                                    </p:anim>
                                    <p:anim calcmode="lin" valueType="num">
                                      <p:cBhvr>
                                        <p:cTn id="93" dur="300" fill="hold"/>
                                        <p:tgtEl>
                                          <p:spTgt spid="20"/>
                                        </p:tgtEl>
                                        <p:attrNameLst>
                                          <p:attrName>style.rotation</p:attrName>
                                        </p:attrNameLst>
                                      </p:cBhvr>
                                      <p:tavLst>
                                        <p:tav tm="0">
                                          <p:val>
                                            <p:fltVal val="90"/>
                                          </p:val>
                                        </p:tav>
                                        <p:tav tm="100000">
                                          <p:val>
                                            <p:fltVal val="0"/>
                                          </p:val>
                                        </p:tav>
                                      </p:tavLst>
                                    </p:anim>
                                    <p:animEffect transition="in" filter="fade">
                                      <p:cBhvr>
                                        <p:cTn id="94" dur="300"/>
                                        <p:tgtEl>
                                          <p:spTgt spid="20"/>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wipe(up)">
                                      <p:cBhvr>
                                        <p:cTn id="97" dur="300"/>
                                        <p:tgtEl>
                                          <p:spTgt spid="21"/>
                                        </p:tgtEl>
                                      </p:cBhvr>
                                    </p:animEffect>
                                  </p:childTnLst>
                                </p:cTn>
                              </p:par>
                            </p:childTnLst>
                          </p:cTn>
                        </p:par>
                        <p:par>
                          <p:cTn id="98" fill="hold">
                            <p:stCondLst>
                              <p:cond delay="7439"/>
                            </p:stCondLst>
                            <p:childTnLst>
                              <p:par>
                                <p:cTn id="99" presetID="2" presetClass="entr" presetSubtype="1" fill="hold" nodeType="afterEffect">
                                  <p:stCondLst>
                                    <p:cond delay="0"/>
                                  </p:stCondLst>
                                  <p:childTnLst>
                                    <p:set>
                                      <p:cBhvr>
                                        <p:cTn id="100" dur="1" fill="hold">
                                          <p:stCondLst>
                                            <p:cond delay="0"/>
                                          </p:stCondLst>
                                        </p:cTn>
                                        <p:tgtEl>
                                          <p:spTgt spid="8"/>
                                        </p:tgtEl>
                                        <p:attrNameLst>
                                          <p:attrName>style.visibility</p:attrName>
                                        </p:attrNameLst>
                                      </p:cBhvr>
                                      <p:to>
                                        <p:strVal val="visible"/>
                                      </p:to>
                                    </p:set>
                                    <p:anim calcmode="lin" valueType="num">
                                      <p:cBhvr additive="base">
                                        <p:cTn id="101" dur="300" fill="hold"/>
                                        <p:tgtEl>
                                          <p:spTgt spid="8"/>
                                        </p:tgtEl>
                                        <p:attrNameLst>
                                          <p:attrName>ppt_x</p:attrName>
                                        </p:attrNameLst>
                                      </p:cBhvr>
                                      <p:tavLst>
                                        <p:tav tm="0">
                                          <p:val>
                                            <p:strVal val="#ppt_x"/>
                                          </p:val>
                                        </p:tav>
                                        <p:tav tm="100000">
                                          <p:val>
                                            <p:strVal val="#ppt_x"/>
                                          </p:val>
                                        </p:tav>
                                      </p:tavLst>
                                    </p:anim>
                                    <p:anim calcmode="lin" valueType="num">
                                      <p:cBhvr additive="base">
                                        <p:cTn id="102" dur="300" fill="hold"/>
                                        <p:tgtEl>
                                          <p:spTgt spid="8"/>
                                        </p:tgtEl>
                                        <p:attrNameLst>
                                          <p:attrName>ppt_y</p:attrName>
                                        </p:attrNameLst>
                                      </p:cBhvr>
                                      <p:tavLst>
                                        <p:tav tm="0">
                                          <p:val>
                                            <p:strVal val="0-#ppt_h/2"/>
                                          </p:val>
                                        </p:tav>
                                        <p:tav tm="100000">
                                          <p:val>
                                            <p:strVal val="#ppt_y"/>
                                          </p:val>
                                        </p:tav>
                                      </p:tavLst>
                                    </p:anim>
                                  </p:childTnLst>
                                </p:cTn>
                              </p:par>
                            </p:childTnLst>
                          </p:cTn>
                        </p:par>
                        <p:par>
                          <p:cTn id="103" fill="hold">
                            <p:stCondLst>
                              <p:cond delay="7939"/>
                            </p:stCondLst>
                            <p:childTnLst>
                              <p:par>
                                <p:cTn id="104" presetID="53" presetClass="entr" presetSubtype="16" fill="hold" grpId="0" nodeType="after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p:cTn id="106" dur="300" fill="hold"/>
                                        <p:tgtEl>
                                          <p:spTgt spid="25"/>
                                        </p:tgtEl>
                                        <p:attrNameLst>
                                          <p:attrName>ppt_w</p:attrName>
                                        </p:attrNameLst>
                                      </p:cBhvr>
                                      <p:tavLst>
                                        <p:tav tm="0">
                                          <p:val>
                                            <p:fltVal val="0"/>
                                          </p:val>
                                        </p:tav>
                                        <p:tav tm="100000">
                                          <p:val>
                                            <p:strVal val="#ppt_w"/>
                                          </p:val>
                                        </p:tav>
                                      </p:tavLst>
                                    </p:anim>
                                    <p:anim calcmode="lin" valueType="num">
                                      <p:cBhvr>
                                        <p:cTn id="107" dur="300" fill="hold"/>
                                        <p:tgtEl>
                                          <p:spTgt spid="25"/>
                                        </p:tgtEl>
                                        <p:attrNameLst>
                                          <p:attrName>ppt_h</p:attrName>
                                        </p:attrNameLst>
                                      </p:cBhvr>
                                      <p:tavLst>
                                        <p:tav tm="0">
                                          <p:val>
                                            <p:fltVal val="0"/>
                                          </p:val>
                                        </p:tav>
                                        <p:tav tm="100000">
                                          <p:val>
                                            <p:strVal val="#ppt_h"/>
                                          </p:val>
                                        </p:tav>
                                      </p:tavLst>
                                    </p:anim>
                                    <p:animEffect transition="in" filter="fade">
                                      <p:cBhvr>
                                        <p:cTn id="108" dur="300"/>
                                        <p:tgtEl>
                                          <p:spTgt spid="25"/>
                                        </p:tgtEl>
                                      </p:cBhvr>
                                    </p:animEffect>
                                  </p:childTnLst>
                                </p:cTn>
                              </p:par>
                            </p:childTnLst>
                          </p:cTn>
                        </p:par>
                        <p:par>
                          <p:cTn id="109" fill="hold">
                            <p:stCondLst>
                              <p:cond delay="8439"/>
                            </p:stCondLst>
                            <p:childTnLst>
                              <p:par>
                                <p:cTn id="110" presetID="12" presetClass="entr" presetSubtype="1"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 calcmode="lin" valueType="num">
                                      <p:cBhvr additive="base">
                                        <p:cTn id="112" dur="300"/>
                                        <p:tgtEl>
                                          <p:spTgt spid="28"/>
                                        </p:tgtEl>
                                        <p:attrNameLst>
                                          <p:attrName>ppt_y</p:attrName>
                                        </p:attrNameLst>
                                      </p:cBhvr>
                                      <p:tavLst>
                                        <p:tav tm="0">
                                          <p:val>
                                            <p:strVal val="#ppt_y-#ppt_h*1.125000"/>
                                          </p:val>
                                        </p:tav>
                                        <p:tav tm="100000">
                                          <p:val>
                                            <p:strVal val="#ppt_y"/>
                                          </p:val>
                                        </p:tav>
                                      </p:tavLst>
                                    </p:anim>
                                    <p:animEffect transition="in" filter="wipe(down)">
                                      <p:cBhvr>
                                        <p:cTn id="113" dur="300"/>
                                        <p:tgtEl>
                                          <p:spTgt spid="28"/>
                                        </p:tgtEl>
                                      </p:cBhvr>
                                    </p:animEffect>
                                  </p:childTnLst>
                                </p:cTn>
                              </p:par>
                            </p:childTnLst>
                          </p:cTn>
                        </p:par>
                        <p:par>
                          <p:cTn id="114" fill="hold">
                            <p:stCondLst>
                              <p:cond delay="8939"/>
                            </p:stCondLst>
                            <p:childTnLst>
                              <p:par>
                                <p:cTn id="115" presetID="31" presetClass="entr" presetSubtype="0" fill="hold" grpId="0" nodeType="afterEffect">
                                  <p:stCondLst>
                                    <p:cond delay="0"/>
                                  </p:stCondLst>
                                  <p:childTnLst>
                                    <p:set>
                                      <p:cBhvr>
                                        <p:cTn id="116" dur="1" fill="hold">
                                          <p:stCondLst>
                                            <p:cond delay="0"/>
                                          </p:stCondLst>
                                        </p:cTn>
                                        <p:tgtEl>
                                          <p:spTgt spid="30"/>
                                        </p:tgtEl>
                                        <p:attrNameLst>
                                          <p:attrName>style.visibility</p:attrName>
                                        </p:attrNameLst>
                                      </p:cBhvr>
                                      <p:to>
                                        <p:strVal val="visible"/>
                                      </p:to>
                                    </p:set>
                                    <p:anim calcmode="lin" valueType="num">
                                      <p:cBhvr>
                                        <p:cTn id="117" dur="300" fill="hold"/>
                                        <p:tgtEl>
                                          <p:spTgt spid="30"/>
                                        </p:tgtEl>
                                        <p:attrNameLst>
                                          <p:attrName>ppt_w</p:attrName>
                                        </p:attrNameLst>
                                      </p:cBhvr>
                                      <p:tavLst>
                                        <p:tav tm="0">
                                          <p:val>
                                            <p:fltVal val="0"/>
                                          </p:val>
                                        </p:tav>
                                        <p:tav tm="100000">
                                          <p:val>
                                            <p:strVal val="#ppt_w"/>
                                          </p:val>
                                        </p:tav>
                                      </p:tavLst>
                                    </p:anim>
                                    <p:anim calcmode="lin" valueType="num">
                                      <p:cBhvr>
                                        <p:cTn id="118" dur="300" fill="hold"/>
                                        <p:tgtEl>
                                          <p:spTgt spid="30"/>
                                        </p:tgtEl>
                                        <p:attrNameLst>
                                          <p:attrName>ppt_h</p:attrName>
                                        </p:attrNameLst>
                                      </p:cBhvr>
                                      <p:tavLst>
                                        <p:tav tm="0">
                                          <p:val>
                                            <p:fltVal val="0"/>
                                          </p:val>
                                        </p:tav>
                                        <p:tav tm="100000">
                                          <p:val>
                                            <p:strVal val="#ppt_h"/>
                                          </p:val>
                                        </p:tav>
                                      </p:tavLst>
                                    </p:anim>
                                    <p:anim calcmode="lin" valueType="num">
                                      <p:cBhvr>
                                        <p:cTn id="119" dur="300" fill="hold"/>
                                        <p:tgtEl>
                                          <p:spTgt spid="30"/>
                                        </p:tgtEl>
                                        <p:attrNameLst>
                                          <p:attrName>style.rotation</p:attrName>
                                        </p:attrNameLst>
                                      </p:cBhvr>
                                      <p:tavLst>
                                        <p:tav tm="0">
                                          <p:val>
                                            <p:fltVal val="90"/>
                                          </p:val>
                                        </p:tav>
                                        <p:tav tm="100000">
                                          <p:val>
                                            <p:fltVal val="0"/>
                                          </p:val>
                                        </p:tav>
                                      </p:tavLst>
                                    </p:anim>
                                    <p:animEffect transition="in" filter="fade">
                                      <p:cBhvr>
                                        <p:cTn id="120" dur="300"/>
                                        <p:tgtEl>
                                          <p:spTgt spid="30"/>
                                        </p:tgtEl>
                                      </p:cBhvr>
                                    </p:animEffect>
                                  </p:childTnLst>
                                </p:cTn>
                              </p:par>
                              <p:par>
                                <p:cTn id="121" presetID="22" presetClass="entr" presetSubtype="1"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Effect transition="in" filter="wipe(up)">
                                      <p:cBhvr>
                                        <p:cTn id="123" dur="300"/>
                                        <p:tgtEl>
                                          <p:spTgt spid="31"/>
                                        </p:tgtEl>
                                      </p:cBhvr>
                                    </p:animEffect>
                                  </p:childTnLst>
                                </p:cTn>
                              </p:par>
                            </p:childTnLst>
                          </p:cTn>
                        </p:par>
                        <p:par>
                          <p:cTn id="124" fill="hold">
                            <p:stCondLst>
                              <p:cond delay="9439"/>
                            </p:stCondLst>
                            <p:childTnLst>
                              <p:par>
                                <p:cTn id="125" presetID="53" presetClass="entr" presetSubtype="16" fill="hold" grpId="0" nodeType="afterEffect">
                                  <p:stCondLst>
                                    <p:cond delay="0"/>
                                  </p:stCondLst>
                                  <p:childTnLst>
                                    <p:set>
                                      <p:cBhvr>
                                        <p:cTn id="126" dur="1" fill="hold">
                                          <p:stCondLst>
                                            <p:cond delay="0"/>
                                          </p:stCondLst>
                                        </p:cTn>
                                        <p:tgtEl>
                                          <p:spTgt spid="26"/>
                                        </p:tgtEl>
                                        <p:attrNameLst>
                                          <p:attrName>style.visibility</p:attrName>
                                        </p:attrNameLst>
                                      </p:cBhvr>
                                      <p:to>
                                        <p:strVal val="visible"/>
                                      </p:to>
                                    </p:set>
                                    <p:anim calcmode="lin" valueType="num">
                                      <p:cBhvr>
                                        <p:cTn id="127" dur="300" fill="hold"/>
                                        <p:tgtEl>
                                          <p:spTgt spid="26"/>
                                        </p:tgtEl>
                                        <p:attrNameLst>
                                          <p:attrName>ppt_w</p:attrName>
                                        </p:attrNameLst>
                                      </p:cBhvr>
                                      <p:tavLst>
                                        <p:tav tm="0">
                                          <p:val>
                                            <p:fltVal val="0"/>
                                          </p:val>
                                        </p:tav>
                                        <p:tav tm="100000">
                                          <p:val>
                                            <p:strVal val="#ppt_w"/>
                                          </p:val>
                                        </p:tav>
                                      </p:tavLst>
                                    </p:anim>
                                    <p:anim calcmode="lin" valueType="num">
                                      <p:cBhvr>
                                        <p:cTn id="128" dur="300" fill="hold"/>
                                        <p:tgtEl>
                                          <p:spTgt spid="26"/>
                                        </p:tgtEl>
                                        <p:attrNameLst>
                                          <p:attrName>ppt_h</p:attrName>
                                        </p:attrNameLst>
                                      </p:cBhvr>
                                      <p:tavLst>
                                        <p:tav tm="0">
                                          <p:val>
                                            <p:fltVal val="0"/>
                                          </p:val>
                                        </p:tav>
                                        <p:tav tm="100000">
                                          <p:val>
                                            <p:strVal val="#ppt_h"/>
                                          </p:val>
                                        </p:tav>
                                      </p:tavLst>
                                    </p:anim>
                                    <p:animEffect transition="in" filter="fade">
                                      <p:cBhvr>
                                        <p:cTn id="129" dur="300"/>
                                        <p:tgtEl>
                                          <p:spTgt spid="26"/>
                                        </p:tgtEl>
                                      </p:cBhvr>
                                    </p:animEffect>
                                  </p:childTnLst>
                                </p:cTn>
                              </p:par>
                            </p:childTnLst>
                          </p:cTn>
                        </p:par>
                        <p:par>
                          <p:cTn id="130" fill="hold">
                            <p:stCondLst>
                              <p:cond delay="9939"/>
                            </p:stCondLst>
                            <p:childTnLst>
                              <p:par>
                                <p:cTn id="131" presetID="12" presetClass="entr" presetSubtype="4" fill="hold" nodeType="afterEffect">
                                  <p:stCondLst>
                                    <p:cond delay="0"/>
                                  </p:stCondLst>
                                  <p:childTnLst>
                                    <p:set>
                                      <p:cBhvr>
                                        <p:cTn id="132" dur="1" fill="hold">
                                          <p:stCondLst>
                                            <p:cond delay="0"/>
                                          </p:stCondLst>
                                        </p:cTn>
                                        <p:tgtEl>
                                          <p:spTgt spid="15"/>
                                        </p:tgtEl>
                                        <p:attrNameLst>
                                          <p:attrName>style.visibility</p:attrName>
                                        </p:attrNameLst>
                                      </p:cBhvr>
                                      <p:to>
                                        <p:strVal val="visible"/>
                                      </p:to>
                                    </p:set>
                                    <p:anim calcmode="lin" valueType="num">
                                      <p:cBhvr additive="base">
                                        <p:cTn id="133" dur="300"/>
                                        <p:tgtEl>
                                          <p:spTgt spid="15"/>
                                        </p:tgtEl>
                                        <p:attrNameLst>
                                          <p:attrName>ppt_y</p:attrName>
                                        </p:attrNameLst>
                                      </p:cBhvr>
                                      <p:tavLst>
                                        <p:tav tm="0">
                                          <p:val>
                                            <p:strVal val="#ppt_y+#ppt_h*1.125000"/>
                                          </p:val>
                                        </p:tav>
                                        <p:tav tm="100000">
                                          <p:val>
                                            <p:strVal val="#ppt_y"/>
                                          </p:val>
                                        </p:tav>
                                      </p:tavLst>
                                    </p:anim>
                                    <p:animEffect transition="in" filter="wipe(up)">
                                      <p:cBhvr>
                                        <p:cTn id="134" dur="300"/>
                                        <p:tgtEl>
                                          <p:spTgt spid="15"/>
                                        </p:tgtEl>
                                      </p:cBhvr>
                                    </p:animEffect>
                                  </p:childTnLst>
                                </p:cTn>
                              </p:par>
                            </p:childTnLst>
                          </p:cTn>
                        </p:par>
                        <p:par>
                          <p:cTn id="135" fill="hold">
                            <p:stCondLst>
                              <p:cond delay="10439"/>
                            </p:stCondLst>
                            <p:childTnLst>
                              <p:par>
                                <p:cTn id="136" presetID="31" presetClass="entr" presetSubtype="0" fill="hold" grpId="0" nodeType="afterEffect">
                                  <p:stCondLst>
                                    <p:cond delay="0"/>
                                  </p:stCondLst>
                                  <p:childTnLst>
                                    <p:set>
                                      <p:cBhvr>
                                        <p:cTn id="137" dur="1" fill="hold">
                                          <p:stCondLst>
                                            <p:cond delay="0"/>
                                          </p:stCondLst>
                                        </p:cTn>
                                        <p:tgtEl>
                                          <p:spTgt spid="32"/>
                                        </p:tgtEl>
                                        <p:attrNameLst>
                                          <p:attrName>style.visibility</p:attrName>
                                        </p:attrNameLst>
                                      </p:cBhvr>
                                      <p:to>
                                        <p:strVal val="visible"/>
                                      </p:to>
                                    </p:set>
                                    <p:anim calcmode="lin" valueType="num">
                                      <p:cBhvr>
                                        <p:cTn id="138" dur="300" fill="hold"/>
                                        <p:tgtEl>
                                          <p:spTgt spid="32"/>
                                        </p:tgtEl>
                                        <p:attrNameLst>
                                          <p:attrName>ppt_w</p:attrName>
                                        </p:attrNameLst>
                                      </p:cBhvr>
                                      <p:tavLst>
                                        <p:tav tm="0">
                                          <p:val>
                                            <p:fltVal val="0"/>
                                          </p:val>
                                        </p:tav>
                                        <p:tav tm="100000">
                                          <p:val>
                                            <p:strVal val="#ppt_w"/>
                                          </p:val>
                                        </p:tav>
                                      </p:tavLst>
                                    </p:anim>
                                    <p:anim calcmode="lin" valueType="num">
                                      <p:cBhvr>
                                        <p:cTn id="139" dur="300" fill="hold"/>
                                        <p:tgtEl>
                                          <p:spTgt spid="32"/>
                                        </p:tgtEl>
                                        <p:attrNameLst>
                                          <p:attrName>ppt_h</p:attrName>
                                        </p:attrNameLst>
                                      </p:cBhvr>
                                      <p:tavLst>
                                        <p:tav tm="0">
                                          <p:val>
                                            <p:fltVal val="0"/>
                                          </p:val>
                                        </p:tav>
                                        <p:tav tm="100000">
                                          <p:val>
                                            <p:strVal val="#ppt_h"/>
                                          </p:val>
                                        </p:tav>
                                      </p:tavLst>
                                    </p:anim>
                                    <p:anim calcmode="lin" valueType="num">
                                      <p:cBhvr>
                                        <p:cTn id="140" dur="300" fill="hold"/>
                                        <p:tgtEl>
                                          <p:spTgt spid="32"/>
                                        </p:tgtEl>
                                        <p:attrNameLst>
                                          <p:attrName>style.rotation</p:attrName>
                                        </p:attrNameLst>
                                      </p:cBhvr>
                                      <p:tavLst>
                                        <p:tav tm="0">
                                          <p:val>
                                            <p:fltVal val="90"/>
                                          </p:val>
                                        </p:tav>
                                        <p:tav tm="100000">
                                          <p:val>
                                            <p:fltVal val="0"/>
                                          </p:val>
                                        </p:tav>
                                      </p:tavLst>
                                    </p:anim>
                                    <p:animEffect transition="in" filter="fade">
                                      <p:cBhvr>
                                        <p:cTn id="141" dur="300"/>
                                        <p:tgtEl>
                                          <p:spTgt spid="32"/>
                                        </p:tgtEl>
                                      </p:cBhvr>
                                    </p:animEffect>
                                  </p:childTnLst>
                                </p:cTn>
                              </p:par>
                              <p:par>
                                <p:cTn id="142" presetID="22" presetClass="entr" presetSubtype="1" fill="hold" grpId="0" nodeType="withEffect">
                                  <p:stCondLst>
                                    <p:cond delay="0"/>
                                  </p:stCondLst>
                                  <p:childTnLst>
                                    <p:set>
                                      <p:cBhvr>
                                        <p:cTn id="143" dur="1" fill="hold">
                                          <p:stCondLst>
                                            <p:cond delay="0"/>
                                          </p:stCondLst>
                                        </p:cTn>
                                        <p:tgtEl>
                                          <p:spTgt spid="33"/>
                                        </p:tgtEl>
                                        <p:attrNameLst>
                                          <p:attrName>style.visibility</p:attrName>
                                        </p:attrNameLst>
                                      </p:cBhvr>
                                      <p:to>
                                        <p:strVal val="visible"/>
                                      </p:to>
                                    </p:set>
                                    <p:animEffect transition="in" filter="wipe(up)">
                                      <p:cBhvr>
                                        <p:cTn id="144" dur="300"/>
                                        <p:tgtEl>
                                          <p:spTgt spid="33"/>
                                        </p:tgtEl>
                                      </p:cBhvr>
                                    </p:animEffect>
                                  </p:childTnLst>
                                </p:cTn>
                              </p:par>
                            </p:childTnLst>
                          </p:cTn>
                        </p:par>
                        <p:par>
                          <p:cTn id="145" fill="hold">
                            <p:stCondLst>
                              <p:cond delay="10939"/>
                            </p:stCondLst>
                            <p:childTnLst>
                              <p:par>
                                <p:cTn id="146" presetID="53" presetClass="entr" presetSubtype="16" fill="hold" grpId="0" nodeType="afterEffect">
                                  <p:stCondLst>
                                    <p:cond delay="0"/>
                                  </p:stCondLst>
                                  <p:childTnLst>
                                    <p:set>
                                      <p:cBhvr>
                                        <p:cTn id="147" dur="1" fill="hold">
                                          <p:stCondLst>
                                            <p:cond delay="0"/>
                                          </p:stCondLst>
                                        </p:cTn>
                                        <p:tgtEl>
                                          <p:spTgt spid="27"/>
                                        </p:tgtEl>
                                        <p:attrNameLst>
                                          <p:attrName>style.visibility</p:attrName>
                                        </p:attrNameLst>
                                      </p:cBhvr>
                                      <p:to>
                                        <p:strVal val="visible"/>
                                      </p:to>
                                    </p:set>
                                    <p:anim calcmode="lin" valueType="num">
                                      <p:cBhvr>
                                        <p:cTn id="148" dur="300" fill="hold"/>
                                        <p:tgtEl>
                                          <p:spTgt spid="27"/>
                                        </p:tgtEl>
                                        <p:attrNameLst>
                                          <p:attrName>ppt_w</p:attrName>
                                        </p:attrNameLst>
                                      </p:cBhvr>
                                      <p:tavLst>
                                        <p:tav tm="0">
                                          <p:val>
                                            <p:fltVal val="0"/>
                                          </p:val>
                                        </p:tav>
                                        <p:tav tm="100000">
                                          <p:val>
                                            <p:strVal val="#ppt_w"/>
                                          </p:val>
                                        </p:tav>
                                      </p:tavLst>
                                    </p:anim>
                                    <p:anim calcmode="lin" valueType="num">
                                      <p:cBhvr>
                                        <p:cTn id="149" dur="300" fill="hold"/>
                                        <p:tgtEl>
                                          <p:spTgt spid="27"/>
                                        </p:tgtEl>
                                        <p:attrNameLst>
                                          <p:attrName>ppt_h</p:attrName>
                                        </p:attrNameLst>
                                      </p:cBhvr>
                                      <p:tavLst>
                                        <p:tav tm="0">
                                          <p:val>
                                            <p:fltVal val="0"/>
                                          </p:val>
                                        </p:tav>
                                        <p:tav tm="100000">
                                          <p:val>
                                            <p:strVal val="#ppt_h"/>
                                          </p:val>
                                        </p:tav>
                                      </p:tavLst>
                                    </p:anim>
                                    <p:animEffect transition="in" filter="fade">
                                      <p:cBhvr>
                                        <p:cTn id="150" dur="300"/>
                                        <p:tgtEl>
                                          <p:spTgt spid="27"/>
                                        </p:tgtEl>
                                      </p:cBhvr>
                                    </p:animEffect>
                                  </p:childTnLst>
                                </p:cTn>
                              </p:par>
                            </p:childTnLst>
                          </p:cTn>
                        </p:par>
                        <p:par>
                          <p:cTn id="151" fill="hold">
                            <p:stCondLst>
                              <p:cond delay="11439"/>
                            </p:stCondLst>
                            <p:childTnLst>
                              <p:par>
                                <p:cTn id="152" presetID="12" presetClass="entr" presetSubtype="1" fill="hold" nodeType="afterEffect">
                                  <p:stCondLst>
                                    <p:cond delay="0"/>
                                  </p:stCondLst>
                                  <p:childTnLst>
                                    <p:set>
                                      <p:cBhvr>
                                        <p:cTn id="153" dur="1" fill="hold">
                                          <p:stCondLst>
                                            <p:cond delay="0"/>
                                          </p:stCondLst>
                                        </p:cTn>
                                        <p:tgtEl>
                                          <p:spTgt spid="29"/>
                                        </p:tgtEl>
                                        <p:attrNameLst>
                                          <p:attrName>style.visibility</p:attrName>
                                        </p:attrNameLst>
                                      </p:cBhvr>
                                      <p:to>
                                        <p:strVal val="visible"/>
                                      </p:to>
                                    </p:set>
                                    <p:anim calcmode="lin" valueType="num">
                                      <p:cBhvr additive="base">
                                        <p:cTn id="154" dur="300"/>
                                        <p:tgtEl>
                                          <p:spTgt spid="29"/>
                                        </p:tgtEl>
                                        <p:attrNameLst>
                                          <p:attrName>ppt_y</p:attrName>
                                        </p:attrNameLst>
                                      </p:cBhvr>
                                      <p:tavLst>
                                        <p:tav tm="0">
                                          <p:val>
                                            <p:strVal val="#ppt_y-#ppt_h*1.125000"/>
                                          </p:val>
                                        </p:tav>
                                        <p:tav tm="100000">
                                          <p:val>
                                            <p:strVal val="#ppt_y"/>
                                          </p:val>
                                        </p:tav>
                                      </p:tavLst>
                                    </p:anim>
                                    <p:animEffect transition="in" filter="wipe(down)">
                                      <p:cBhvr>
                                        <p:cTn id="155" dur="300"/>
                                        <p:tgtEl>
                                          <p:spTgt spid="29"/>
                                        </p:tgtEl>
                                      </p:cBhvr>
                                    </p:animEffect>
                                  </p:childTnLst>
                                </p:cTn>
                              </p:par>
                            </p:childTnLst>
                          </p:cTn>
                        </p:par>
                        <p:par>
                          <p:cTn id="156" fill="hold">
                            <p:stCondLst>
                              <p:cond delay="11939"/>
                            </p:stCondLst>
                            <p:childTnLst>
                              <p:par>
                                <p:cTn id="157" presetID="31" presetClass="entr" presetSubtype="0" fill="hold" grpId="0" nodeType="afterEffect">
                                  <p:stCondLst>
                                    <p:cond delay="0"/>
                                  </p:stCondLst>
                                  <p:childTnLst>
                                    <p:set>
                                      <p:cBhvr>
                                        <p:cTn id="158" dur="1" fill="hold">
                                          <p:stCondLst>
                                            <p:cond delay="0"/>
                                          </p:stCondLst>
                                        </p:cTn>
                                        <p:tgtEl>
                                          <p:spTgt spid="34"/>
                                        </p:tgtEl>
                                        <p:attrNameLst>
                                          <p:attrName>style.visibility</p:attrName>
                                        </p:attrNameLst>
                                      </p:cBhvr>
                                      <p:to>
                                        <p:strVal val="visible"/>
                                      </p:to>
                                    </p:set>
                                    <p:anim calcmode="lin" valueType="num">
                                      <p:cBhvr>
                                        <p:cTn id="159" dur="300" fill="hold"/>
                                        <p:tgtEl>
                                          <p:spTgt spid="34"/>
                                        </p:tgtEl>
                                        <p:attrNameLst>
                                          <p:attrName>ppt_w</p:attrName>
                                        </p:attrNameLst>
                                      </p:cBhvr>
                                      <p:tavLst>
                                        <p:tav tm="0">
                                          <p:val>
                                            <p:fltVal val="0"/>
                                          </p:val>
                                        </p:tav>
                                        <p:tav tm="100000">
                                          <p:val>
                                            <p:strVal val="#ppt_w"/>
                                          </p:val>
                                        </p:tav>
                                      </p:tavLst>
                                    </p:anim>
                                    <p:anim calcmode="lin" valueType="num">
                                      <p:cBhvr>
                                        <p:cTn id="160" dur="300" fill="hold"/>
                                        <p:tgtEl>
                                          <p:spTgt spid="34"/>
                                        </p:tgtEl>
                                        <p:attrNameLst>
                                          <p:attrName>ppt_h</p:attrName>
                                        </p:attrNameLst>
                                      </p:cBhvr>
                                      <p:tavLst>
                                        <p:tav tm="0">
                                          <p:val>
                                            <p:fltVal val="0"/>
                                          </p:val>
                                        </p:tav>
                                        <p:tav tm="100000">
                                          <p:val>
                                            <p:strVal val="#ppt_h"/>
                                          </p:val>
                                        </p:tav>
                                      </p:tavLst>
                                    </p:anim>
                                    <p:anim calcmode="lin" valueType="num">
                                      <p:cBhvr>
                                        <p:cTn id="161" dur="300" fill="hold"/>
                                        <p:tgtEl>
                                          <p:spTgt spid="34"/>
                                        </p:tgtEl>
                                        <p:attrNameLst>
                                          <p:attrName>style.rotation</p:attrName>
                                        </p:attrNameLst>
                                      </p:cBhvr>
                                      <p:tavLst>
                                        <p:tav tm="0">
                                          <p:val>
                                            <p:fltVal val="90"/>
                                          </p:val>
                                        </p:tav>
                                        <p:tav tm="100000">
                                          <p:val>
                                            <p:fltVal val="0"/>
                                          </p:val>
                                        </p:tav>
                                      </p:tavLst>
                                    </p:anim>
                                    <p:animEffect transition="in" filter="fade">
                                      <p:cBhvr>
                                        <p:cTn id="162" dur="300"/>
                                        <p:tgtEl>
                                          <p:spTgt spid="34"/>
                                        </p:tgtEl>
                                      </p:cBhvr>
                                    </p:animEffect>
                                  </p:childTnLst>
                                </p:cTn>
                              </p:par>
                              <p:par>
                                <p:cTn id="163" presetID="22" presetClass="entr" presetSubtype="1" fill="hold" grpId="0" nodeType="withEffect">
                                  <p:stCondLst>
                                    <p:cond delay="0"/>
                                  </p:stCondLst>
                                  <p:childTnLst>
                                    <p:set>
                                      <p:cBhvr>
                                        <p:cTn id="164" dur="1" fill="hold">
                                          <p:stCondLst>
                                            <p:cond delay="0"/>
                                          </p:stCondLst>
                                        </p:cTn>
                                        <p:tgtEl>
                                          <p:spTgt spid="35"/>
                                        </p:tgtEl>
                                        <p:attrNameLst>
                                          <p:attrName>style.visibility</p:attrName>
                                        </p:attrNameLst>
                                      </p:cBhvr>
                                      <p:to>
                                        <p:strVal val="visible"/>
                                      </p:to>
                                    </p:set>
                                    <p:animEffect transition="in" filter="wipe(up)">
                                      <p:cBhvr>
                                        <p:cTn id="165" dur="300"/>
                                        <p:tgtEl>
                                          <p:spTgt spid="35"/>
                                        </p:tgtEl>
                                      </p:cBhvr>
                                    </p:animEffect>
                                  </p:childTnLst>
                                </p:cTn>
                              </p:par>
                            </p:childTnLst>
                          </p:cTn>
                        </p:par>
                        <p:par>
                          <p:cTn id="166" fill="hold">
                            <p:stCondLst>
                              <p:cond delay="12439"/>
                            </p:stCondLst>
                            <p:childTnLst>
                              <p:par>
                                <p:cTn id="167" presetID="2" presetClass="entr" presetSubtype="8" fill="hold" nodeType="afterEffect">
                                  <p:stCondLst>
                                    <p:cond delay="0"/>
                                  </p:stCondLst>
                                  <p:childTnLst>
                                    <p:set>
                                      <p:cBhvr>
                                        <p:cTn id="168" dur="1" fill="hold">
                                          <p:stCondLst>
                                            <p:cond delay="0"/>
                                          </p:stCondLst>
                                        </p:cTn>
                                        <p:tgtEl>
                                          <p:spTgt spid="11"/>
                                        </p:tgtEl>
                                        <p:attrNameLst>
                                          <p:attrName>style.visibility</p:attrName>
                                        </p:attrNameLst>
                                      </p:cBhvr>
                                      <p:to>
                                        <p:strVal val="visible"/>
                                      </p:to>
                                    </p:set>
                                    <p:anim calcmode="lin" valueType="num">
                                      <p:cBhvr additive="base">
                                        <p:cTn id="169" dur="300" fill="hold"/>
                                        <p:tgtEl>
                                          <p:spTgt spid="11"/>
                                        </p:tgtEl>
                                        <p:attrNameLst>
                                          <p:attrName>ppt_x</p:attrName>
                                        </p:attrNameLst>
                                      </p:cBhvr>
                                      <p:tavLst>
                                        <p:tav tm="0">
                                          <p:val>
                                            <p:strVal val="0-#ppt_w/2"/>
                                          </p:val>
                                        </p:tav>
                                        <p:tav tm="100000">
                                          <p:val>
                                            <p:strVal val="#ppt_x"/>
                                          </p:val>
                                        </p:tav>
                                      </p:tavLst>
                                    </p:anim>
                                    <p:anim calcmode="lin" valueType="num">
                                      <p:cBhvr additive="base">
                                        <p:cTn id="170" dur="3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6" grpId="0"/>
      <p:bldP spid="17" grpId="0"/>
      <p:bldP spid="18" grpId="0"/>
      <p:bldP spid="19" grpId="0"/>
      <p:bldP spid="20" grpId="0"/>
      <p:bldP spid="21" grpId="0"/>
      <p:bldP spid="22" grpId="0" animBg="1"/>
      <p:bldP spid="23" grpId="0" animBg="1"/>
      <p:bldP spid="24" grpId="0" animBg="1"/>
      <p:bldP spid="25" grpId="0" animBg="1"/>
      <p:bldP spid="26" grpId="0" animBg="1"/>
      <p:bldP spid="27" grpId="0" animBg="1"/>
      <p:bldP spid="30" grpId="0"/>
      <p:bldP spid="31" grpId="0"/>
      <p:bldP spid="32" grpId="0"/>
      <p:bldP spid="33" grpId="0"/>
      <p:bldP spid="34" grpId="0"/>
      <p:bldP spid="3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Oval 5"/>
          <p:cNvSpPr/>
          <p:nvPr/>
        </p:nvSpPr>
        <p:spPr>
          <a:xfrm>
            <a:off x="1616075" y="974725"/>
            <a:ext cx="1660525" cy="1690688"/>
          </a:xfrm>
          <a:prstGeom prst="ellipse">
            <a:avLst/>
          </a:prstGeom>
          <a:solidFill>
            <a:schemeClr val="tx1"/>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5" name="矩形 4"/>
          <p:cNvSpPr/>
          <p:nvPr/>
        </p:nvSpPr>
        <p:spPr bwMode="auto">
          <a:xfrm>
            <a:off x="769938" y="2911475"/>
            <a:ext cx="3357563" cy="3460750"/>
          </a:xfrm>
          <a:prstGeom prst="rect">
            <a:avLst/>
          </a:prstGeom>
          <a:solidFill>
            <a:schemeClr val="accent2"/>
          </a:solidFill>
          <a:ln w="9525" cap="flat" cmpd="sng" algn="ctr">
            <a:solidFill>
              <a:schemeClr val="accent2">
                <a:lumMod val="9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矩形 5"/>
          <p:cNvSpPr/>
          <p:nvPr/>
        </p:nvSpPr>
        <p:spPr bwMode="auto">
          <a:xfrm>
            <a:off x="769938" y="2751138"/>
            <a:ext cx="3357563" cy="131763"/>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矩形 6"/>
          <p:cNvSpPr/>
          <p:nvPr/>
        </p:nvSpPr>
        <p:spPr>
          <a:xfrm>
            <a:off x="1846263" y="1219200"/>
            <a:ext cx="1236663" cy="1200150"/>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a:ln>
                  <a:noFill/>
                </a:ln>
                <a:solidFill>
                  <a:schemeClr val="accent2"/>
                </a:solidFill>
                <a:effectLst/>
                <a:uLnTx/>
                <a:uFillTx/>
                <a:latin typeface="+mj-ea"/>
                <a:ea typeface="+mj-ea"/>
                <a:cs typeface="+mn-cs"/>
              </a:rPr>
              <a:t>职业兴趣</a:t>
            </a:r>
          </a:p>
        </p:txBody>
      </p:sp>
      <p:sp>
        <p:nvSpPr>
          <p:cNvPr id="8" name="矩形 7"/>
          <p:cNvSpPr/>
          <p:nvPr/>
        </p:nvSpPr>
        <p:spPr>
          <a:xfrm>
            <a:off x="909638" y="3028950"/>
            <a:ext cx="3040063" cy="2085975"/>
          </a:xfrm>
          <a:prstGeom prst="rect">
            <a:avLst/>
          </a:prstGeom>
          <a:noFill/>
        </p:spPr>
        <p:txBody>
          <a:bodyPr wrap="square"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3"/>
                </a:solidFill>
                <a:effectLst/>
                <a:uLnTx/>
                <a:uFillTx/>
                <a:latin typeface="+mn-ea"/>
                <a:ea typeface="+mn-ea"/>
                <a:cs typeface="+mn-cs"/>
              </a:rPr>
              <a:t>职业兴趣较广泛</a:t>
            </a: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，由于我是学管理</a:t>
            </a:r>
            <a:r>
              <a:rPr kumimoji="0" lang="zh-CN" altLang="en-US" sz="1800" b="0" i="0" u="none" strike="noStrike" kern="1200" cap="none" spc="0" normalizeH="0" baseline="0" noProof="0" dirty="0" smtClean="0">
                <a:ln>
                  <a:noFill/>
                </a:ln>
                <a:solidFill>
                  <a:schemeClr val="accent3"/>
                </a:solidFill>
                <a:effectLst/>
                <a:uLnTx/>
                <a:uFillTx/>
                <a:latin typeface="+mn-ea"/>
                <a:ea typeface="+mn-ea"/>
                <a:cs typeface="+mn-cs"/>
              </a:rPr>
              <a:t>的，对</a:t>
            </a: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管理方面的知识比较</a:t>
            </a:r>
            <a:r>
              <a:rPr kumimoji="0" lang="zh-CN" altLang="en-US" sz="1800" b="0" i="0" u="none" strike="noStrike" kern="1200" cap="none" spc="0" normalizeH="0" baseline="0" noProof="0" dirty="0" smtClean="0">
                <a:ln>
                  <a:noFill/>
                </a:ln>
                <a:solidFill>
                  <a:schemeClr val="accent3"/>
                </a:solidFill>
                <a:effectLst/>
                <a:uLnTx/>
                <a:uFillTx/>
                <a:latin typeface="+mn-ea"/>
                <a:ea typeface="+mn-ea"/>
                <a:cs typeface="+mn-cs"/>
              </a:rPr>
              <a:t>了解</a:t>
            </a:r>
            <a:r>
              <a:rPr kumimoji="0" lang="zh-CN" altLang="en-US" sz="1800" b="0" i="0" u="none" strike="noStrike" kern="1200" cap="none" spc="0" normalizeH="0" baseline="0" noProof="0" dirty="0">
                <a:ln>
                  <a:noFill/>
                </a:ln>
                <a:solidFill>
                  <a:schemeClr val="accent3"/>
                </a:solidFill>
                <a:effectLst/>
                <a:uLnTx/>
                <a:uFillTx/>
                <a:latin typeface="+mn-ea"/>
                <a:ea typeface="宋体" panose="02010600030101010101" pitchFamily="2" charset="-122"/>
                <a:cs typeface="+mn-cs"/>
              </a:rPr>
              <a:t>，</a:t>
            </a:r>
            <a:r>
              <a:rPr kumimoji="0" lang="zh-CN" altLang="en-US" sz="1800" b="0" i="0" u="none" strike="noStrike" kern="1200" cap="none" spc="0" normalizeH="0" baseline="0" noProof="0" dirty="0" smtClean="0">
                <a:ln>
                  <a:noFill/>
                </a:ln>
                <a:solidFill>
                  <a:schemeClr val="accent3"/>
                </a:solidFill>
                <a:effectLst/>
                <a:uLnTx/>
                <a:uFillTx/>
                <a:latin typeface="+mn-ea"/>
                <a:ea typeface="+mn-ea"/>
                <a:cs typeface="+mn-cs"/>
              </a:rPr>
              <a:t>可以</a:t>
            </a: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学以致用。希望能够在企业人事行政管理方面有所</a:t>
            </a:r>
            <a:r>
              <a:rPr kumimoji="0" lang="zh-CN" altLang="en-US" sz="1800" b="0" i="0" u="none" strike="noStrike" kern="1200" cap="none" spc="0" normalizeH="0" baseline="0" noProof="0" dirty="0" smtClean="0">
                <a:ln>
                  <a:noFill/>
                </a:ln>
                <a:solidFill>
                  <a:schemeClr val="accent3"/>
                </a:solidFill>
                <a:effectLst/>
                <a:uLnTx/>
                <a:uFillTx/>
                <a:latin typeface="+mn-ea"/>
                <a:ea typeface="+mn-ea"/>
                <a:cs typeface="+mn-cs"/>
              </a:rPr>
              <a:t>发展</a:t>
            </a:r>
            <a:r>
              <a:rPr kumimoji="0" lang="zh-CN" altLang="en-US" sz="1800" b="0" i="0" u="none" strike="noStrike" kern="1200" cap="none" spc="0" normalizeH="0" baseline="0" noProof="0" dirty="0">
                <a:ln>
                  <a:noFill/>
                </a:ln>
                <a:solidFill>
                  <a:schemeClr val="accent3"/>
                </a:solidFill>
                <a:effectLst/>
                <a:uLnTx/>
                <a:uFillTx/>
                <a:latin typeface="+mn-ea"/>
                <a:ea typeface="宋体" panose="02010600030101010101" pitchFamily="2" charset="-122"/>
                <a:cs typeface="+mn-cs"/>
              </a:rPr>
              <a:t>，</a:t>
            </a:r>
            <a:r>
              <a:rPr kumimoji="0" lang="zh-CN" altLang="en-US" sz="1800" b="0" i="0" u="none" strike="noStrike" kern="1200" cap="none" spc="0" normalizeH="0" baseline="0" noProof="0" dirty="0" smtClean="0">
                <a:ln>
                  <a:noFill/>
                </a:ln>
                <a:solidFill>
                  <a:schemeClr val="accent3"/>
                </a:solidFill>
                <a:effectLst/>
                <a:uLnTx/>
                <a:uFillTx/>
                <a:latin typeface="+mn-ea"/>
                <a:ea typeface="+mn-ea"/>
                <a:cs typeface="+mn-cs"/>
              </a:rPr>
              <a:t>自我表现</a:t>
            </a: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和体现我的价值所在</a:t>
            </a:r>
            <a:r>
              <a:rPr kumimoji="0" lang="zh-CN" altLang="en-US" sz="1800" b="0" i="0" u="none" strike="noStrike" kern="1200" cap="none" spc="0" normalizeH="0" baseline="0" noProof="0" dirty="0" smtClean="0">
                <a:ln>
                  <a:noFill/>
                </a:ln>
                <a:solidFill>
                  <a:schemeClr val="accent3"/>
                </a:solidFill>
                <a:effectLst/>
                <a:uLnTx/>
                <a:uFillTx/>
                <a:latin typeface="+mn-ea"/>
                <a:ea typeface="+mn-ea"/>
                <a:cs typeface="+mn-cs"/>
              </a:rPr>
              <a:t>。</a:t>
            </a:r>
            <a:endParaRPr kumimoji="0" lang="zh-CN" altLang="en-US" sz="1800" b="0" i="0" u="none" strike="noStrike" kern="1200" cap="none" spc="0" normalizeH="0" baseline="0" noProof="0" dirty="0">
              <a:ln>
                <a:noFill/>
              </a:ln>
              <a:solidFill>
                <a:schemeClr val="accent3"/>
              </a:solidFill>
              <a:effectLst/>
              <a:uLnTx/>
              <a:uFillTx/>
              <a:latin typeface="+mn-ea"/>
              <a:ea typeface="+mn-ea"/>
              <a:cs typeface="+mn-cs"/>
            </a:endParaRPr>
          </a:p>
        </p:txBody>
      </p:sp>
      <p:sp>
        <p:nvSpPr>
          <p:cNvPr id="9" name="Oval 5"/>
          <p:cNvSpPr>
            <a:spLocks noChangeArrowheads="1"/>
          </p:cNvSpPr>
          <p:nvPr/>
        </p:nvSpPr>
        <p:spPr bwMode="auto">
          <a:xfrm>
            <a:off x="5203825" y="974725"/>
            <a:ext cx="1660525" cy="1690688"/>
          </a:xfrm>
          <a:prstGeom prst="ellipse">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矩形 9"/>
          <p:cNvSpPr/>
          <p:nvPr/>
        </p:nvSpPr>
        <p:spPr bwMode="auto">
          <a:xfrm>
            <a:off x="4359275" y="2911475"/>
            <a:ext cx="3357563" cy="3460750"/>
          </a:xfrm>
          <a:prstGeom prst="rect">
            <a:avLst/>
          </a:prstGeom>
          <a:solidFill>
            <a:schemeClr val="accent2"/>
          </a:solidFill>
          <a:ln w="9525" cap="flat" cmpd="sng" algn="ctr">
            <a:solidFill>
              <a:schemeClr val="accent2">
                <a:lumMod val="9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矩形 10"/>
          <p:cNvSpPr/>
          <p:nvPr/>
        </p:nvSpPr>
        <p:spPr bwMode="auto">
          <a:xfrm>
            <a:off x="4359275" y="2751138"/>
            <a:ext cx="3357563" cy="131763"/>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矩形 11"/>
          <p:cNvSpPr/>
          <p:nvPr/>
        </p:nvSpPr>
        <p:spPr>
          <a:xfrm>
            <a:off x="5435600" y="1219200"/>
            <a:ext cx="1236663" cy="1200150"/>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smtClean="0">
                <a:ln>
                  <a:noFill/>
                </a:ln>
                <a:solidFill>
                  <a:schemeClr val="accent2"/>
                </a:solidFill>
                <a:effectLst/>
                <a:uLnTx/>
                <a:uFillTx/>
                <a:latin typeface="+mj-ea"/>
                <a:ea typeface="+mj-ea"/>
                <a:cs typeface="+mn-cs"/>
              </a:rPr>
              <a:t>职业个性</a:t>
            </a:r>
            <a:endParaRPr kumimoji="0" lang="zh-CN" altLang="en-US" sz="36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3" name="矩形 12"/>
          <p:cNvSpPr/>
          <p:nvPr/>
        </p:nvSpPr>
        <p:spPr>
          <a:xfrm>
            <a:off x="4498975" y="2914650"/>
            <a:ext cx="3040063" cy="3389313"/>
          </a:xfrm>
          <a:prstGeom prst="rect">
            <a:avLst/>
          </a:prstGeom>
          <a:noFill/>
        </p:spPr>
        <p:txBody>
          <a:bodyPr wrap="square"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喜欢独立地计划自己的活动和指导别人的活动，在独立的和负有职责情景中感到愉快，喜欢对将来发生的事情作出决定，希望能成为一位优秀的领导者。在工作中形成一定个人魅力，得到大家的肯定及尊重。软硬兼用，以身作则。对自己未来有信心。</a:t>
            </a:r>
          </a:p>
        </p:txBody>
      </p:sp>
      <p:sp>
        <p:nvSpPr>
          <p:cNvPr id="14" name="Oval 5"/>
          <p:cNvSpPr/>
          <p:nvPr/>
        </p:nvSpPr>
        <p:spPr>
          <a:xfrm>
            <a:off x="8793163" y="974725"/>
            <a:ext cx="1660525" cy="1690688"/>
          </a:xfrm>
          <a:prstGeom prst="ellipse">
            <a:avLst/>
          </a:prstGeom>
          <a:solidFill>
            <a:schemeClr val="bg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15" name="矩形 14"/>
          <p:cNvSpPr/>
          <p:nvPr/>
        </p:nvSpPr>
        <p:spPr bwMode="auto">
          <a:xfrm>
            <a:off x="7948613" y="2911475"/>
            <a:ext cx="3357563" cy="3460750"/>
          </a:xfrm>
          <a:prstGeom prst="rect">
            <a:avLst/>
          </a:prstGeom>
          <a:solidFill>
            <a:schemeClr val="accent2"/>
          </a:solidFill>
          <a:ln w="9525" cap="flat" cmpd="sng" algn="ctr">
            <a:solidFill>
              <a:schemeClr val="accent2">
                <a:lumMod val="95000"/>
              </a:schemeClr>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矩形 15"/>
          <p:cNvSpPr/>
          <p:nvPr/>
        </p:nvSpPr>
        <p:spPr bwMode="auto">
          <a:xfrm>
            <a:off x="7948613" y="2751138"/>
            <a:ext cx="3357563" cy="131763"/>
          </a:xfrm>
          <a:prstGeom prst="rect">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7" name="矩形 16"/>
          <p:cNvSpPr/>
          <p:nvPr/>
        </p:nvSpPr>
        <p:spPr>
          <a:xfrm>
            <a:off x="8813800" y="1219200"/>
            <a:ext cx="1658938" cy="1200150"/>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3600" b="1" i="0" u="none" strike="noStrike" kern="1200" cap="none" spc="0" normalizeH="0" baseline="0" noProof="0" dirty="0" smtClean="0">
                <a:ln>
                  <a:noFill/>
                </a:ln>
                <a:solidFill>
                  <a:schemeClr val="accent2"/>
                </a:solidFill>
                <a:effectLst/>
                <a:uLnTx/>
                <a:uFillTx/>
                <a:latin typeface="+mj-ea"/>
                <a:ea typeface="+mj-ea"/>
                <a:cs typeface="+mn-cs"/>
              </a:rPr>
              <a:t>职业价值观</a:t>
            </a:r>
            <a:endParaRPr kumimoji="0" lang="zh-CN" altLang="en-US" sz="36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8" name="矩形 17"/>
          <p:cNvSpPr/>
          <p:nvPr/>
        </p:nvSpPr>
        <p:spPr>
          <a:xfrm>
            <a:off x="8088313" y="2914650"/>
            <a:ext cx="3040063" cy="3389313"/>
          </a:xfrm>
          <a:prstGeom prst="rect">
            <a:avLst/>
          </a:prstGeom>
          <a:noFill/>
        </p:spPr>
        <p:txBody>
          <a:bodyPr wrap="square" rtlCol="0">
            <a:spAutoFit/>
          </a:bodyPr>
          <a:lstStyle/>
          <a:p>
            <a:pPr marL="0" marR="0" lvl="0" indent="0" algn="just" defTabSz="914400" rtl="0" eaLnBrk="1" fontAlgn="base" latinLnBrk="0" hangingPunct="1">
              <a:lnSpc>
                <a:spcPct val="120000"/>
              </a:lnSpc>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mn-ea"/>
                <a:ea typeface="+mn-ea"/>
                <a:cs typeface="+mn-cs"/>
              </a:rPr>
              <a:t>工作的目的和价值在于不断为社会和他人创造价值，同时得到社会的肯定，能获得优厚的报酬，也能在这种创造过程中得到快乐。使自己有足够的财力去获得自己想要的东西，使生活过得较为富足。也希望一起工作的同事能共同协作、相互扶持、共同进步。</a:t>
            </a: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childTnLst>
                          </p:cTn>
                        </p:par>
                        <p:par>
                          <p:cTn id="24" fill="hold">
                            <p:stCondLst>
                              <p:cond delay="1939"/>
                            </p:stCondLst>
                            <p:childTnLst>
                              <p:par>
                                <p:cTn id="25" presetID="31"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 calcmode="lin" valueType="num">
                                      <p:cBhvr>
                                        <p:cTn id="29" dur="500" fill="hold"/>
                                        <p:tgtEl>
                                          <p:spTgt spid="7"/>
                                        </p:tgtEl>
                                        <p:attrNameLst>
                                          <p:attrName>style.rotation</p:attrName>
                                        </p:attrNameLst>
                                      </p:cBhvr>
                                      <p:tavLst>
                                        <p:tav tm="0">
                                          <p:val>
                                            <p:fltVal val="90"/>
                                          </p:val>
                                        </p:tav>
                                        <p:tav tm="100000">
                                          <p:val>
                                            <p:fltVal val="0"/>
                                          </p:val>
                                        </p:tav>
                                      </p:tavLst>
                                    </p:anim>
                                    <p:animEffect transition="in" filter="fade">
                                      <p:cBhvr>
                                        <p:cTn id="30" dur="500"/>
                                        <p:tgtEl>
                                          <p:spTgt spid="7"/>
                                        </p:tgtEl>
                                      </p:cBhvr>
                                    </p:animEffect>
                                  </p:childTnLst>
                                </p:cTn>
                              </p:par>
                              <p:par>
                                <p:cTn id="31" presetID="8" presetClass="emph" presetSubtype="0" fill="hold" grpId="1" nodeType="withEffect">
                                  <p:stCondLst>
                                    <p:cond delay="0"/>
                                  </p:stCondLst>
                                  <p:childTnLst>
                                    <p:animRot by="21600000">
                                      <p:cBhvr>
                                        <p:cTn id="32" dur="500" fill="hold"/>
                                        <p:tgtEl>
                                          <p:spTgt spid="7"/>
                                        </p:tgtEl>
                                        <p:attrNameLst>
                                          <p:attrName>r</p:attrName>
                                        </p:attrNameLst>
                                      </p:cBhvr>
                                    </p:animRot>
                                  </p:childTnLst>
                                </p:cTn>
                              </p:par>
                            </p:childTnLst>
                          </p:cTn>
                        </p:par>
                        <p:par>
                          <p:cTn id="33" fill="hold">
                            <p:stCondLst>
                              <p:cond delay="2439"/>
                            </p:stCondLst>
                            <p:childTnLst>
                              <p:par>
                                <p:cTn id="34" presetID="16" presetClass="entr" presetSubtype="21"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arn(inVertical)">
                                      <p:cBhvr>
                                        <p:cTn id="36" dur="500"/>
                                        <p:tgtEl>
                                          <p:spTgt spid="6"/>
                                        </p:tgtEl>
                                      </p:cBhvr>
                                    </p:animEffect>
                                  </p:childTnLst>
                                </p:cTn>
                              </p:par>
                            </p:childTnLst>
                          </p:cTn>
                        </p:par>
                        <p:par>
                          <p:cTn id="37" fill="hold">
                            <p:stCondLst>
                              <p:cond delay="2939"/>
                            </p:stCondLst>
                            <p:childTnLst>
                              <p:par>
                                <p:cTn id="38" presetID="22" presetClass="entr" presetSubtype="1"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up)">
                                      <p:cBhvr>
                                        <p:cTn id="40" dur="500"/>
                                        <p:tgtEl>
                                          <p:spTgt spid="5"/>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Effect transition="in" filter="wipe(up)">
                                      <p:cBhvr>
                                        <p:cTn id="43" dur="500"/>
                                        <p:tgtEl>
                                          <p:spTgt spid="8"/>
                                        </p:tgtEl>
                                      </p:cBhvr>
                                    </p:animEffect>
                                  </p:childTnLst>
                                </p:cTn>
                              </p:par>
                            </p:childTnLst>
                          </p:cTn>
                        </p:par>
                        <p:par>
                          <p:cTn id="44" fill="hold">
                            <p:stCondLst>
                              <p:cond delay="3439"/>
                            </p:stCondLst>
                            <p:childTnLst>
                              <p:par>
                                <p:cTn id="45" presetID="52" presetClass="entr" presetSubtype="0"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Scale>
                                      <p:cBhvr>
                                        <p:cTn id="4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1000" decel="50000" fill="hold">
                                          <p:stCondLst>
                                            <p:cond delay="0"/>
                                          </p:stCondLst>
                                        </p:cTn>
                                        <p:tgtEl>
                                          <p:spTgt spid="9"/>
                                        </p:tgtEl>
                                        <p:attrNameLst>
                                          <p:attrName>ppt_x</p:attrName>
                                          <p:attrName>ppt_y</p:attrName>
                                        </p:attrNameLst>
                                      </p:cBhvr>
                                    </p:animMotion>
                                    <p:animEffect transition="in" filter="fade">
                                      <p:cBhvr>
                                        <p:cTn id="49" dur="1000"/>
                                        <p:tgtEl>
                                          <p:spTgt spid="9"/>
                                        </p:tgtEl>
                                      </p:cBhvr>
                                    </p:animEffect>
                                  </p:childTnLst>
                                </p:cTn>
                              </p:par>
                            </p:childTnLst>
                          </p:cTn>
                        </p:par>
                        <p:par>
                          <p:cTn id="50" fill="hold">
                            <p:stCondLst>
                              <p:cond delay="4439"/>
                            </p:stCondLst>
                            <p:childTnLst>
                              <p:par>
                                <p:cTn id="51" presetID="31"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 calcmode="lin" valueType="num">
                                      <p:cBhvr>
                                        <p:cTn id="55" dur="500" fill="hold"/>
                                        <p:tgtEl>
                                          <p:spTgt spid="12"/>
                                        </p:tgtEl>
                                        <p:attrNameLst>
                                          <p:attrName>style.rotation</p:attrName>
                                        </p:attrNameLst>
                                      </p:cBhvr>
                                      <p:tavLst>
                                        <p:tav tm="0">
                                          <p:val>
                                            <p:fltVal val="90"/>
                                          </p:val>
                                        </p:tav>
                                        <p:tav tm="100000">
                                          <p:val>
                                            <p:fltVal val="0"/>
                                          </p:val>
                                        </p:tav>
                                      </p:tavLst>
                                    </p:anim>
                                    <p:animEffect transition="in" filter="fade">
                                      <p:cBhvr>
                                        <p:cTn id="56" dur="500"/>
                                        <p:tgtEl>
                                          <p:spTgt spid="12"/>
                                        </p:tgtEl>
                                      </p:cBhvr>
                                    </p:animEffect>
                                  </p:childTnLst>
                                </p:cTn>
                              </p:par>
                              <p:par>
                                <p:cTn id="57" presetID="8" presetClass="emph" presetSubtype="0" fill="hold" grpId="1" nodeType="withEffect">
                                  <p:stCondLst>
                                    <p:cond delay="0"/>
                                  </p:stCondLst>
                                  <p:childTnLst>
                                    <p:animRot by="21600000">
                                      <p:cBhvr>
                                        <p:cTn id="58" dur="500" fill="hold"/>
                                        <p:tgtEl>
                                          <p:spTgt spid="12"/>
                                        </p:tgtEl>
                                        <p:attrNameLst>
                                          <p:attrName>r</p:attrName>
                                        </p:attrNameLst>
                                      </p:cBhvr>
                                    </p:animRot>
                                  </p:childTnLst>
                                </p:cTn>
                              </p:par>
                            </p:childTnLst>
                          </p:cTn>
                        </p:par>
                        <p:par>
                          <p:cTn id="59" fill="hold">
                            <p:stCondLst>
                              <p:cond delay="4939"/>
                            </p:stCondLst>
                            <p:childTnLst>
                              <p:par>
                                <p:cTn id="60" presetID="16" presetClass="entr" presetSubtype="21"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barn(inVertical)">
                                      <p:cBhvr>
                                        <p:cTn id="62" dur="500"/>
                                        <p:tgtEl>
                                          <p:spTgt spid="11"/>
                                        </p:tgtEl>
                                      </p:cBhvr>
                                    </p:animEffect>
                                  </p:childTnLst>
                                </p:cTn>
                              </p:par>
                            </p:childTnLst>
                          </p:cTn>
                        </p:par>
                        <p:par>
                          <p:cTn id="63" fill="hold">
                            <p:stCondLst>
                              <p:cond delay="5439"/>
                            </p:stCondLst>
                            <p:childTnLst>
                              <p:par>
                                <p:cTn id="64" presetID="22" presetClass="entr" presetSubtype="1" fill="hold" grpId="0" nodeType="after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wipe(up)">
                                      <p:cBhvr>
                                        <p:cTn id="66" dur="500"/>
                                        <p:tgtEl>
                                          <p:spTgt spid="13"/>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up)">
                                      <p:cBhvr>
                                        <p:cTn id="69" dur="500"/>
                                        <p:tgtEl>
                                          <p:spTgt spid="10"/>
                                        </p:tgtEl>
                                      </p:cBhvr>
                                    </p:animEffect>
                                  </p:childTnLst>
                                </p:cTn>
                              </p:par>
                            </p:childTnLst>
                          </p:cTn>
                        </p:par>
                        <p:par>
                          <p:cTn id="70" fill="hold">
                            <p:stCondLst>
                              <p:cond delay="5939"/>
                            </p:stCondLst>
                            <p:childTnLst>
                              <p:par>
                                <p:cTn id="71" presetID="52" presetClass="entr" presetSubtype="0" fill="hold" grpId="0" nodeType="afterEffect">
                                  <p:stCondLst>
                                    <p:cond delay="0"/>
                                  </p:stCondLst>
                                  <p:childTnLst>
                                    <p:set>
                                      <p:cBhvr>
                                        <p:cTn id="72" dur="1" fill="hold">
                                          <p:stCondLst>
                                            <p:cond delay="0"/>
                                          </p:stCondLst>
                                        </p:cTn>
                                        <p:tgtEl>
                                          <p:spTgt spid="14"/>
                                        </p:tgtEl>
                                        <p:attrNameLst>
                                          <p:attrName>style.visibility</p:attrName>
                                        </p:attrNameLst>
                                      </p:cBhvr>
                                      <p:to>
                                        <p:strVal val="visible"/>
                                      </p:to>
                                    </p:set>
                                    <p:animScale>
                                      <p:cBhvr>
                                        <p:cTn id="73"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4"/>
                                        </p:tgtEl>
                                        <p:attrNameLst>
                                          <p:attrName>ppt_x</p:attrName>
                                          <p:attrName>ppt_y</p:attrName>
                                        </p:attrNameLst>
                                      </p:cBhvr>
                                    </p:animMotion>
                                    <p:animEffect transition="in" filter="fade">
                                      <p:cBhvr>
                                        <p:cTn id="75" dur="1000"/>
                                        <p:tgtEl>
                                          <p:spTgt spid="14"/>
                                        </p:tgtEl>
                                      </p:cBhvr>
                                    </p:animEffect>
                                  </p:childTnLst>
                                </p:cTn>
                              </p:par>
                            </p:childTnLst>
                          </p:cTn>
                        </p:par>
                        <p:par>
                          <p:cTn id="76" fill="hold">
                            <p:stCondLst>
                              <p:cond delay="6939"/>
                            </p:stCondLst>
                            <p:childTnLst>
                              <p:par>
                                <p:cTn id="77" presetID="31" presetClass="entr" presetSubtype="0" fill="hold" grpId="0" nodeType="after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p:cTn id="79" dur="500" fill="hold"/>
                                        <p:tgtEl>
                                          <p:spTgt spid="17"/>
                                        </p:tgtEl>
                                        <p:attrNameLst>
                                          <p:attrName>ppt_w</p:attrName>
                                        </p:attrNameLst>
                                      </p:cBhvr>
                                      <p:tavLst>
                                        <p:tav tm="0">
                                          <p:val>
                                            <p:fltVal val="0"/>
                                          </p:val>
                                        </p:tav>
                                        <p:tav tm="100000">
                                          <p:val>
                                            <p:strVal val="#ppt_w"/>
                                          </p:val>
                                        </p:tav>
                                      </p:tavLst>
                                    </p:anim>
                                    <p:anim calcmode="lin" valueType="num">
                                      <p:cBhvr>
                                        <p:cTn id="80" dur="500" fill="hold"/>
                                        <p:tgtEl>
                                          <p:spTgt spid="17"/>
                                        </p:tgtEl>
                                        <p:attrNameLst>
                                          <p:attrName>ppt_h</p:attrName>
                                        </p:attrNameLst>
                                      </p:cBhvr>
                                      <p:tavLst>
                                        <p:tav tm="0">
                                          <p:val>
                                            <p:fltVal val="0"/>
                                          </p:val>
                                        </p:tav>
                                        <p:tav tm="100000">
                                          <p:val>
                                            <p:strVal val="#ppt_h"/>
                                          </p:val>
                                        </p:tav>
                                      </p:tavLst>
                                    </p:anim>
                                    <p:anim calcmode="lin" valueType="num">
                                      <p:cBhvr>
                                        <p:cTn id="81" dur="500" fill="hold"/>
                                        <p:tgtEl>
                                          <p:spTgt spid="17"/>
                                        </p:tgtEl>
                                        <p:attrNameLst>
                                          <p:attrName>style.rotation</p:attrName>
                                        </p:attrNameLst>
                                      </p:cBhvr>
                                      <p:tavLst>
                                        <p:tav tm="0">
                                          <p:val>
                                            <p:fltVal val="90"/>
                                          </p:val>
                                        </p:tav>
                                        <p:tav tm="100000">
                                          <p:val>
                                            <p:fltVal val="0"/>
                                          </p:val>
                                        </p:tav>
                                      </p:tavLst>
                                    </p:anim>
                                    <p:animEffect transition="in" filter="fade">
                                      <p:cBhvr>
                                        <p:cTn id="82" dur="500"/>
                                        <p:tgtEl>
                                          <p:spTgt spid="17"/>
                                        </p:tgtEl>
                                      </p:cBhvr>
                                    </p:animEffect>
                                  </p:childTnLst>
                                </p:cTn>
                              </p:par>
                              <p:par>
                                <p:cTn id="83" presetID="8" presetClass="emph" presetSubtype="0" fill="hold" grpId="1" nodeType="withEffect">
                                  <p:stCondLst>
                                    <p:cond delay="0"/>
                                  </p:stCondLst>
                                  <p:childTnLst>
                                    <p:animRot by="21600000">
                                      <p:cBhvr>
                                        <p:cTn id="84" dur="500" fill="hold"/>
                                        <p:tgtEl>
                                          <p:spTgt spid="17"/>
                                        </p:tgtEl>
                                        <p:attrNameLst>
                                          <p:attrName>r</p:attrName>
                                        </p:attrNameLst>
                                      </p:cBhvr>
                                    </p:animRot>
                                  </p:childTnLst>
                                </p:cTn>
                              </p:par>
                            </p:childTnLst>
                          </p:cTn>
                        </p:par>
                        <p:par>
                          <p:cTn id="85" fill="hold">
                            <p:stCondLst>
                              <p:cond delay="7439"/>
                            </p:stCondLst>
                            <p:childTnLst>
                              <p:par>
                                <p:cTn id="86" presetID="16" presetClass="entr" presetSubtype="21"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Effect transition="in" filter="barn(inVertical)">
                                      <p:cBhvr>
                                        <p:cTn id="88" dur="500"/>
                                        <p:tgtEl>
                                          <p:spTgt spid="16"/>
                                        </p:tgtEl>
                                      </p:cBhvr>
                                    </p:animEffect>
                                  </p:childTnLst>
                                </p:cTn>
                              </p:par>
                            </p:childTnLst>
                          </p:cTn>
                        </p:par>
                        <p:par>
                          <p:cTn id="89" fill="hold">
                            <p:stCondLst>
                              <p:cond delay="7939"/>
                            </p:stCondLst>
                            <p:childTnLst>
                              <p:par>
                                <p:cTn id="90" presetID="22" presetClass="entr" presetSubtype="1" fill="hold" grpId="0" nodeType="afterEffect">
                                  <p:stCondLst>
                                    <p:cond delay="0"/>
                                  </p:stCondLst>
                                  <p:childTnLst>
                                    <p:set>
                                      <p:cBhvr>
                                        <p:cTn id="91" dur="1" fill="hold">
                                          <p:stCondLst>
                                            <p:cond delay="0"/>
                                          </p:stCondLst>
                                        </p:cTn>
                                        <p:tgtEl>
                                          <p:spTgt spid="18"/>
                                        </p:tgtEl>
                                        <p:attrNameLst>
                                          <p:attrName>style.visibility</p:attrName>
                                        </p:attrNameLst>
                                      </p:cBhvr>
                                      <p:to>
                                        <p:strVal val="visible"/>
                                      </p:to>
                                    </p:set>
                                    <p:animEffect transition="in" filter="wipe(up)">
                                      <p:cBhvr>
                                        <p:cTn id="92" dur="500"/>
                                        <p:tgtEl>
                                          <p:spTgt spid="18"/>
                                        </p:tgtEl>
                                      </p:cBhvr>
                                    </p:animEffect>
                                  </p:childTnLst>
                                </p:cTn>
                              </p:par>
                              <p:par>
                                <p:cTn id="93" presetID="22" presetClass="entr" presetSubtype="1"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wipe(up)">
                                      <p:cBhvr>
                                        <p:cTn id="9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5" grpId="0" animBg="1"/>
      <p:bldP spid="6" grpId="0" animBg="1"/>
      <p:bldP spid="7" grpId="0"/>
      <p:bldP spid="7" grpId="1"/>
      <p:bldP spid="8" grpId="0"/>
      <p:bldP spid="9" grpId="0" animBg="1"/>
      <p:bldP spid="10" grpId="0" animBg="1"/>
      <p:bldP spid="11" grpId="0" animBg="1"/>
      <p:bldP spid="12" grpId="0"/>
      <p:bldP spid="12" grpId="1"/>
      <p:bldP spid="13" grpId="0"/>
      <p:bldP spid="14" grpId="0" animBg="1"/>
      <p:bldP spid="15" grpId="0" animBg="1"/>
      <p:bldP spid="16" grpId="0" animBg="1"/>
      <p:bldP spid="17" grpId="0"/>
      <p:bldP spid="17" grpId="1"/>
      <p:bldP spid="18"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4" name="Oval 5"/>
          <p:cNvSpPr/>
          <p:nvPr/>
        </p:nvSpPr>
        <p:spPr>
          <a:xfrm>
            <a:off x="5141913" y="1136650"/>
            <a:ext cx="1731962" cy="1736725"/>
          </a:xfrm>
          <a:prstGeom prst="ellipse">
            <a:avLst/>
          </a:prstGeom>
          <a:solidFill>
            <a:schemeClr val="accent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grpSp>
        <p:nvGrpSpPr>
          <p:cNvPr id="5" name="组合 4"/>
          <p:cNvGrpSpPr/>
          <p:nvPr/>
        </p:nvGrpSpPr>
        <p:grpSpPr>
          <a:xfrm>
            <a:off x="4978400" y="973138"/>
            <a:ext cx="2058988" cy="2063750"/>
            <a:chOff x="1071563" y="1984376"/>
            <a:chExt cx="3095625" cy="3103563"/>
          </a:xfrm>
        </p:grpSpPr>
        <p:sp>
          <p:nvSpPr>
            <p:cNvPr id="36868" name="Freeform 6"/>
            <p:cNvSpPr/>
            <p:nvPr/>
          </p:nvSpPr>
          <p:spPr>
            <a:xfrm>
              <a:off x="1293813" y="1984376"/>
              <a:ext cx="1284288" cy="830263"/>
            </a:xfrm>
            <a:custGeom>
              <a:avLst/>
              <a:gdLst/>
              <a:ahLst/>
              <a:cxnLst>
                <a:cxn ang="0">
                  <a:pos x="142033" y="830263"/>
                </a:cxn>
                <a:cxn ang="0">
                  <a:pos x="1284288" y="163823"/>
                </a:cxn>
                <a:cxn ang="0">
                  <a:pos x="1284288" y="0"/>
                </a:cxn>
                <a:cxn ang="0">
                  <a:pos x="0" y="747923"/>
                </a:cxn>
                <a:cxn ang="0">
                  <a:pos x="142033" y="830263"/>
                </a:cxn>
              </a:cxnLst>
              <a:rect l="0" t="0" r="0" b="0"/>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tx2"/>
            </a:solidFill>
            <a:ln w="9525">
              <a:noFill/>
            </a:ln>
          </p:spPr>
          <p:txBody>
            <a:bodyPr/>
            <a:lstStyle/>
            <a:p>
              <a:endParaRPr lang="zh-CN" altLang="en-US"/>
            </a:p>
          </p:txBody>
        </p:sp>
        <p:sp>
          <p:nvSpPr>
            <p:cNvPr id="36869" name="Freeform 7"/>
            <p:cNvSpPr/>
            <p:nvPr/>
          </p:nvSpPr>
          <p:spPr>
            <a:xfrm>
              <a:off x="1071563" y="1984376"/>
              <a:ext cx="3095625" cy="3103563"/>
            </a:xfrm>
            <a:custGeom>
              <a:avLst/>
              <a:gdLst/>
              <a:ahLst/>
              <a:cxnLst>
                <a:cxn ang="0">
                  <a:pos x="1575628" y="163887"/>
                </a:cxn>
                <a:cxn ang="0">
                  <a:pos x="2932157" y="1551352"/>
                </a:cxn>
                <a:cxn ang="0">
                  <a:pos x="1547385" y="2939676"/>
                </a:cxn>
                <a:cxn ang="0">
                  <a:pos x="162612" y="1551352"/>
                </a:cxn>
                <a:cxn ang="0">
                  <a:pos x="330360" y="889797"/>
                </a:cxn>
                <a:cxn ang="0">
                  <a:pos x="188288" y="808282"/>
                </a:cxn>
                <a:cxn ang="0">
                  <a:pos x="0" y="1551352"/>
                </a:cxn>
                <a:cxn ang="0">
                  <a:pos x="1547385" y="3103563"/>
                </a:cxn>
                <a:cxn ang="0">
                  <a:pos x="3095625" y="1551352"/>
                </a:cxn>
                <a:cxn ang="0">
                  <a:pos x="1575628" y="0"/>
                </a:cxn>
                <a:cxn ang="0">
                  <a:pos x="1575628" y="163887"/>
                </a:cxn>
              </a:cxnLst>
              <a:rect l="0" t="0" r="0" b="0"/>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accent2"/>
            </a:solidFill>
            <a:ln w="9525">
              <a:noFill/>
            </a:ln>
          </p:spPr>
          <p:txBody>
            <a:bodyPr/>
            <a:lstStyle/>
            <a:p>
              <a:endParaRPr lang="zh-CN" altLang="en-US"/>
            </a:p>
          </p:txBody>
        </p:sp>
      </p:grpSp>
      <p:sp>
        <p:nvSpPr>
          <p:cNvPr id="8" name="Rectangle 9"/>
          <p:cNvSpPr>
            <a:spLocks noChangeArrowheads="1"/>
          </p:cNvSpPr>
          <p:nvPr/>
        </p:nvSpPr>
        <p:spPr bwMode="auto">
          <a:xfrm>
            <a:off x="5537200" y="1114425"/>
            <a:ext cx="909638"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en-US" altLang="zh-CN" sz="115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rPr>
              <a:t>3</a:t>
            </a:r>
            <a:endParaRPr kumimoji="0" lang="zh-CN" altLang="zh-CN" sz="18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endParaRPr>
          </a:p>
        </p:txBody>
      </p:sp>
      <p:sp>
        <p:nvSpPr>
          <p:cNvPr id="9" name="矩形 8"/>
          <p:cNvSpPr/>
          <p:nvPr/>
        </p:nvSpPr>
        <p:spPr>
          <a:xfrm>
            <a:off x="1968500" y="3128963"/>
            <a:ext cx="8259763" cy="1014413"/>
          </a:xfrm>
          <a:prstGeom prst="rect">
            <a:avLst/>
          </a:prstGeom>
          <a:noFill/>
          <a:ln>
            <a:noFill/>
          </a:ln>
        </p:spPr>
        <p:txBody>
          <a:bodyPr vert="horz" wrap="squar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zh-CN" altLang="en-US" sz="6600" b="1"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rPr>
              <a:t>请输入第三章标题</a:t>
            </a:r>
            <a:endParaRPr kumimoji="0" lang="zh-CN" altLang="en-US" sz="6600" b="1"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矩形 9"/>
          <p:cNvSpPr/>
          <p:nvPr/>
        </p:nvSpPr>
        <p:spPr>
          <a:xfrm>
            <a:off x="2962275" y="4143375"/>
            <a:ext cx="6376988" cy="769938"/>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rPr>
              <a:t>这里可以用一段简短的话描述出本章中心</a:t>
            </a:r>
            <a:r>
              <a:rPr kumimoji="0" lang="zh-CN" altLang="en-US" sz="2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mj-ea"/>
                <a:ea typeface="+mj-ea"/>
                <a:cs typeface="+mn-cs"/>
              </a:rPr>
              <a:t>内容、章节导语、小节标题；如无必要也可以删除。</a:t>
            </a:r>
            <a:endPar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500" fill="hold"/>
                                        <p:tgtEl>
                                          <p:spTgt spid="5"/>
                                        </p:tgtEl>
                                        <p:attrNameLst>
                                          <p:attrName>r</p:attrName>
                                        </p:attrNameLst>
                                      </p:cBhvr>
                                    </p:animRo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400" fill="hold"/>
                                        <p:tgtEl>
                                          <p:spTgt spid="8"/>
                                        </p:tgtEl>
                                        <p:attrNameLst>
                                          <p:attrName>ppt_w</p:attrName>
                                        </p:attrNameLst>
                                      </p:cBhvr>
                                      <p:tavLst>
                                        <p:tav tm="0">
                                          <p:val>
                                            <p:fltVal val="0"/>
                                          </p:val>
                                        </p:tav>
                                        <p:tav tm="100000">
                                          <p:val>
                                            <p:strVal val="#ppt_w"/>
                                          </p:val>
                                        </p:tav>
                                      </p:tavLst>
                                    </p:anim>
                                    <p:anim calcmode="lin" valueType="num">
                                      <p:cBhvr>
                                        <p:cTn id="21" dur="400" fill="hold"/>
                                        <p:tgtEl>
                                          <p:spTgt spid="8"/>
                                        </p:tgtEl>
                                        <p:attrNameLst>
                                          <p:attrName>ppt_h</p:attrName>
                                        </p:attrNameLst>
                                      </p:cBhvr>
                                      <p:tavLst>
                                        <p:tav tm="0">
                                          <p:val>
                                            <p:fltVal val="0"/>
                                          </p:val>
                                        </p:tav>
                                        <p:tav tm="100000">
                                          <p:val>
                                            <p:strVal val="#ppt_h"/>
                                          </p:val>
                                        </p:tav>
                                      </p:tavLst>
                                    </p:anim>
                                    <p:anim calcmode="lin" valueType="num">
                                      <p:cBhvr>
                                        <p:cTn id="22" dur="400" fill="hold"/>
                                        <p:tgtEl>
                                          <p:spTgt spid="8"/>
                                        </p:tgtEl>
                                        <p:attrNameLst>
                                          <p:attrName>style.rotation</p:attrName>
                                        </p:attrNameLst>
                                      </p:cBhvr>
                                      <p:tavLst>
                                        <p:tav tm="0">
                                          <p:val>
                                            <p:fltVal val="90"/>
                                          </p:val>
                                        </p:tav>
                                        <p:tav tm="100000">
                                          <p:val>
                                            <p:fltVal val="0"/>
                                          </p:val>
                                        </p:tav>
                                      </p:tavLst>
                                    </p:anim>
                                    <p:animEffect transition="in" filter="fade">
                                      <p:cBhvr>
                                        <p:cTn id="23" dur="400"/>
                                        <p:tgtEl>
                                          <p:spTgt spid="8"/>
                                        </p:tgtEl>
                                      </p:cBhvr>
                                    </p:animEffect>
                                  </p:childTnLst>
                                </p:cTn>
                              </p:par>
                            </p:childTnLst>
                          </p:cTn>
                        </p:par>
                        <p:par>
                          <p:cTn id="24" fill="hold">
                            <p:stCondLst>
                              <p:cond delay="1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by="(-#ppt_w*2)" calcmode="lin" valueType="num">
                                      <p:cBhvr rctx="PPT">
                                        <p:cTn id="27" dur="300" autoRev="1" fill="hold">
                                          <p:stCondLst>
                                            <p:cond delay="0"/>
                                          </p:stCondLst>
                                        </p:cTn>
                                        <p:tgtEl>
                                          <p:spTgt spid="9"/>
                                        </p:tgtEl>
                                        <p:attrNameLst>
                                          <p:attrName>ppt_w</p:attrName>
                                        </p:attrNameLst>
                                      </p:cBhvr>
                                    </p:anim>
                                    <p:anim by="(#ppt_w*0.50)" calcmode="lin" valueType="num">
                                      <p:cBhvr>
                                        <p:cTn id="28" dur="300" decel="50000" autoRev="1" fill="hold">
                                          <p:stCondLst>
                                            <p:cond delay="0"/>
                                          </p:stCondLst>
                                        </p:cTn>
                                        <p:tgtEl>
                                          <p:spTgt spid="9"/>
                                        </p:tgtEl>
                                        <p:attrNameLst>
                                          <p:attrName>ppt_x</p:attrName>
                                        </p:attrNameLst>
                                      </p:cBhvr>
                                    </p:anim>
                                    <p:anim from="(-#ppt_h/2)" to="(#ppt_y)" calcmode="lin" valueType="num">
                                      <p:cBhvr>
                                        <p:cTn id="29" dur="600" fill="hold">
                                          <p:stCondLst>
                                            <p:cond delay="0"/>
                                          </p:stCondLst>
                                        </p:cTn>
                                        <p:tgtEl>
                                          <p:spTgt spid="9"/>
                                        </p:tgtEl>
                                        <p:attrNameLst>
                                          <p:attrName>ppt_y</p:attrName>
                                        </p:attrNameLst>
                                      </p:cBhvr>
                                    </p:anim>
                                    <p:animRot by="21600000">
                                      <p:cBhvr>
                                        <p:cTn id="30" dur="600" fill="hold">
                                          <p:stCondLst>
                                            <p:cond delay="0"/>
                                          </p:stCondLst>
                                        </p:cTn>
                                        <p:tgtEl>
                                          <p:spTgt spid="9"/>
                                        </p:tgtEl>
                                        <p:attrNameLst>
                                          <p:attrName>r</p:attrName>
                                        </p:attrNameLst>
                                      </p:cBhvr>
                                    </p:animRot>
                                  </p:childTnLst>
                                </p:cTn>
                              </p:par>
                            </p:childTnLst>
                          </p:cTn>
                        </p:par>
                        <p:par>
                          <p:cTn id="31" fill="hold">
                            <p:stCondLst>
                              <p:cond delay="242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Oval 6"/>
          <p:cNvSpPr>
            <a:spLocks noChangeArrowheads="1"/>
          </p:cNvSpPr>
          <p:nvPr/>
        </p:nvSpPr>
        <p:spPr bwMode="auto">
          <a:xfrm flipH="1">
            <a:off x="985838" y="2759075"/>
            <a:ext cx="1908175" cy="1906588"/>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Freeform 7"/>
          <p:cNvSpPr/>
          <p:nvPr/>
        </p:nvSpPr>
        <p:spPr>
          <a:xfrm flipH="1">
            <a:off x="3756025" y="1635125"/>
            <a:ext cx="1292225" cy="4079875"/>
          </a:xfrm>
          <a:custGeom>
            <a:avLst/>
            <a:gdLst/>
            <a:ahLst/>
            <a:cxnLst>
              <a:cxn ang="0">
                <a:pos x="1292225" y="200783"/>
              </a:cxn>
              <a:cxn ang="0">
                <a:pos x="231862" y="2050641"/>
              </a:cxn>
              <a:cxn ang="0">
                <a:pos x="1254566" y="3878354"/>
              </a:cxn>
              <a:cxn ang="0">
                <a:pos x="1138635" y="4079875"/>
              </a:cxn>
              <a:cxn ang="0">
                <a:pos x="0" y="2050641"/>
              </a:cxn>
              <a:cxn ang="0">
                <a:pos x="1176294" y="0"/>
              </a:cxn>
              <a:cxn ang="0">
                <a:pos x="1292225" y="200783"/>
              </a:cxn>
            </a:cxnLst>
            <a:rect l="0" t="0" r="0" b="0"/>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solidFill>
          <a:ln w="9525">
            <a:noFill/>
          </a:ln>
        </p:spPr>
        <p:txBody>
          <a:bodyPr/>
          <a:lstStyle/>
          <a:p>
            <a:endParaRPr lang="zh-CN" altLang="en-US"/>
          </a:p>
        </p:txBody>
      </p:sp>
      <p:sp>
        <p:nvSpPr>
          <p:cNvPr id="6" name="Oval 8"/>
          <p:cNvSpPr/>
          <p:nvPr/>
        </p:nvSpPr>
        <p:spPr>
          <a:xfrm flipH="1">
            <a:off x="3429000" y="1196975"/>
            <a:ext cx="1219200" cy="1220788"/>
          </a:xfrm>
          <a:prstGeom prst="ellipse">
            <a:avLst/>
          </a:prstGeom>
          <a:solidFill>
            <a:schemeClr val="bg1"/>
          </a:solidFill>
          <a:ln w="9525">
            <a:noFill/>
          </a:ln>
        </p:spPr>
        <p:txBody>
          <a:bodyPr anchor="t"/>
          <a:lstStyle/>
          <a:p>
            <a:pPr lvl="0"/>
            <a:endParaRPr lang="zh-CN" altLang="en-US" dirty="0">
              <a:solidFill>
                <a:schemeClr val="bg2"/>
              </a:solidFill>
              <a:latin typeface="Arial" panose="020B0604020202020204" pitchFamily="34" charset="0"/>
              <a:ea typeface="宋体" panose="02010600030101010101" pitchFamily="2" charset="-122"/>
            </a:endParaRPr>
          </a:p>
        </p:txBody>
      </p:sp>
      <p:sp>
        <p:nvSpPr>
          <p:cNvPr id="7" name="Oval 9"/>
          <p:cNvSpPr/>
          <p:nvPr/>
        </p:nvSpPr>
        <p:spPr>
          <a:xfrm flipH="1">
            <a:off x="4303713" y="3055938"/>
            <a:ext cx="1220787" cy="1219200"/>
          </a:xfrm>
          <a:prstGeom prst="ellipse">
            <a:avLst/>
          </a:prstGeom>
          <a:solidFill>
            <a:schemeClr val="tx2"/>
          </a:solidFill>
          <a:ln w="9525">
            <a:noFill/>
          </a:ln>
        </p:spPr>
        <p:txBody>
          <a:bodyPr anchor="t"/>
          <a:lstStyle/>
          <a:p>
            <a:pPr lvl="0"/>
            <a:endParaRPr lang="zh-CN" altLang="en-US" dirty="0">
              <a:solidFill>
                <a:schemeClr val="bg2"/>
              </a:solidFill>
              <a:latin typeface="Arial" panose="020B0604020202020204" pitchFamily="34" charset="0"/>
              <a:ea typeface="宋体" panose="02010600030101010101" pitchFamily="2" charset="-122"/>
            </a:endParaRPr>
          </a:p>
        </p:txBody>
      </p:sp>
      <p:sp>
        <p:nvSpPr>
          <p:cNvPr id="8" name="Oval 10"/>
          <p:cNvSpPr/>
          <p:nvPr/>
        </p:nvSpPr>
        <p:spPr>
          <a:xfrm flipH="1">
            <a:off x="3303588" y="4857750"/>
            <a:ext cx="1220787" cy="1219200"/>
          </a:xfrm>
          <a:prstGeom prst="ellipse">
            <a:avLst/>
          </a:prstGeom>
          <a:solidFill>
            <a:schemeClr val="bg2"/>
          </a:solidFill>
          <a:ln w="9525">
            <a:noFill/>
          </a:ln>
        </p:spPr>
        <p:txBody>
          <a:bodyPr anchor="t"/>
          <a:lstStyle/>
          <a:p>
            <a:pPr lvl="0"/>
            <a:endParaRPr lang="zh-CN" altLang="en-US" dirty="0">
              <a:solidFill>
                <a:schemeClr val="bg2"/>
              </a:solidFill>
              <a:latin typeface="Arial" panose="020B0604020202020204" pitchFamily="34" charset="0"/>
              <a:ea typeface="宋体" panose="02010600030101010101" pitchFamily="2" charset="-122"/>
            </a:endParaRPr>
          </a:p>
        </p:txBody>
      </p:sp>
      <p:sp>
        <p:nvSpPr>
          <p:cNvPr id="9" name="Line 11"/>
          <p:cNvSpPr/>
          <p:nvPr/>
        </p:nvSpPr>
        <p:spPr>
          <a:xfrm flipH="1">
            <a:off x="2659063" y="2279650"/>
            <a:ext cx="873125" cy="641350"/>
          </a:xfrm>
          <a:prstGeom prst="line">
            <a:avLst/>
          </a:prstGeom>
          <a:ln w="12700" cap="flat" cmpd="sng">
            <a:solidFill>
              <a:srgbClr val="2E2C2C"/>
            </a:solidFill>
            <a:prstDash val="solid"/>
            <a:miter/>
            <a:headEnd type="triangle" w="med" len="med"/>
            <a:tailEnd type="none" w="med" len="med"/>
          </a:ln>
        </p:spPr>
        <p:txBody>
          <a:bodyPr anchor="t"/>
          <a:lstStyle/>
          <a:p>
            <a:pPr lvl="0"/>
            <a:endParaRPr lang="zh-CN" altLang="en-US">
              <a:latin typeface="Arial" panose="020B0604020202020204" pitchFamily="34" charset="0"/>
              <a:ea typeface="宋体" panose="02010600030101010101" pitchFamily="2" charset="-122"/>
            </a:endParaRPr>
          </a:p>
        </p:txBody>
      </p:sp>
      <p:sp>
        <p:nvSpPr>
          <p:cNvPr id="10" name="Line 13"/>
          <p:cNvSpPr/>
          <p:nvPr/>
        </p:nvSpPr>
        <p:spPr>
          <a:xfrm flipH="1">
            <a:off x="3009900" y="3648075"/>
            <a:ext cx="1163638" cy="0"/>
          </a:xfrm>
          <a:prstGeom prst="line">
            <a:avLst/>
          </a:prstGeom>
          <a:ln w="12700" cap="flat" cmpd="sng">
            <a:solidFill>
              <a:srgbClr val="2E2C2C"/>
            </a:solidFill>
            <a:prstDash val="solid"/>
            <a:miter/>
            <a:headEnd type="triangle" w="med" len="med"/>
            <a:tailEnd type="none" w="med" len="med"/>
          </a:ln>
        </p:spPr>
        <p:txBody>
          <a:bodyPr anchor="t"/>
          <a:lstStyle/>
          <a:p>
            <a:pPr lvl="0"/>
            <a:endParaRPr lang="zh-CN" altLang="en-US">
              <a:latin typeface="Arial" panose="020B0604020202020204" pitchFamily="34" charset="0"/>
              <a:ea typeface="宋体" panose="02010600030101010101" pitchFamily="2" charset="-122"/>
            </a:endParaRPr>
          </a:p>
        </p:txBody>
      </p:sp>
      <p:sp>
        <p:nvSpPr>
          <p:cNvPr id="11" name="Oval 14"/>
          <p:cNvSpPr>
            <a:spLocks noChangeArrowheads="1"/>
          </p:cNvSpPr>
          <p:nvPr/>
        </p:nvSpPr>
        <p:spPr bwMode="auto">
          <a:xfrm flipH="1">
            <a:off x="1127125" y="2898775"/>
            <a:ext cx="1625600" cy="1625600"/>
          </a:xfrm>
          <a:prstGeom prst="ellipse">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2" name="TextBox 11"/>
          <p:cNvSpPr txBox="1"/>
          <p:nvPr/>
        </p:nvSpPr>
        <p:spPr>
          <a:xfrm flipH="1">
            <a:off x="3600450" y="1392238"/>
            <a:ext cx="874713" cy="8302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n-ea"/>
                <a:ea typeface="+mn-ea"/>
                <a:cs typeface="+mn-cs"/>
              </a:rPr>
              <a:t>新兴行业</a:t>
            </a:r>
            <a:endParaRPr kumimoji="0" lang="en-US" altLang="zh-CN" sz="24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3" name="TextBox 12"/>
          <p:cNvSpPr txBox="1"/>
          <p:nvPr/>
        </p:nvSpPr>
        <p:spPr>
          <a:xfrm flipH="1">
            <a:off x="4481513" y="3259138"/>
            <a:ext cx="873125" cy="8318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n-ea"/>
                <a:ea typeface="+mn-ea"/>
                <a:cs typeface="+mn-cs"/>
              </a:rPr>
              <a:t>需求量大</a:t>
            </a:r>
            <a:endParaRPr kumimoji="0" lang="en-US" altLang="zh-CN" sz="24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4" name="TextBox 13"/>
          <p:cNvSpPr txBox="1"/>
          <p:nvPr/>
        </p:nvSpPr>
        <p:spPr>
          <a:xfrm flipH="1">
            <a:off x="3476625" y="5051425"/>
            <a:ext cx="873125" cy="8318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n-ea"/>
                <a:ea typeface="+mn-ea"/>
                <a:cs typeface="+mn-cs"/>
              </a:rPr>
              <a:t>有待成熟</a:t>
            </a:r>
            <a:endParaRPr kumimoji="0" lang="en-US" altLang="zh-CN" sz="24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5" name="TextBox 14"/>
          <p:cNvSpPr txBox="1"/>
          <p:nvPr/>
        </p:nvSpPr>
        <p:spPr>
          <a:xfrm flipH="1">
            <a:off x="1238250" y="3182938"/>
            <a:ext cx="1439863" cy="12001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n-ea"/>
                <a:ea typeface="+mn-ea"/>
                <a:cs typeface="+mn-cs"/>
              </a:rPr>
              <a:t>职业、行业环境分析</a:t>
            </a:r>
            <a:endParaRPr kumimoji="0" lang="en-US" altLang="zh-CN" sz="24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6" name="TextBox 15"/>
          <p:cNvSpPr txBox="1"/>
          <p:nvPr/>
        </p:nvSpPr>
        <p:spPr>
          <a:xfrm flipH="1">
            <a:off x="4679950" y="1311275"/>
            <a:ext cx="5954713" cy="101600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1"/>
                </a:solidFill>
                <a:effectLst/>
                <a:uLnTx/>
                <a:uFillTx/>
                <a:latin typeface="+mn-ea"/>
                <a:ea typeface="+mn-ea"/>
                <a:cs typeface="+mn-cs"/>
              </a:rPr>
              <a:t>某某行业是新兴行业，尤其是随着互联网产业的发展，使得无论是产业规模还是行业技术发展都发展得很快。</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7" name="TextBox 16"/>
          <p:cNvSpPr txBox="1"/>
          <p:nvPr/>
        </p:nvSpPr>
        <p:spPr>
          <a:xfrm flipH="1">
            <a:off x="5580063" y="3359150"/>
            <a:ext cx="5237163" cy="706438"/>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1"/>
                </a:solidFill>
                <a:effectLst/>
                <a:uLnTx/>
                <a:uFillTx/>
                <a:latin typeface="+mn-ea"/>
                <a:ea typeface="+mn-ea"/>
                <a:cs typeface="+mn-cs"/>
              </a:rPr>
              <a:t>由于产业规模的逐年扩大，使得对人才的需求一直在增加。</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8" name="TextBox 17"/>
          <p:cNvSpPr txBox="1"/>
          <p:nvPr/>
        </p:nvSpPr>
        <p:spPr>
          <a:xfrm flipH="1">
            <a:off x="4570413" y="5192713"/>
            <a:ext cx="6064250" cy="708025"/>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1"/>
                </a:solidFill>
                <a:effectLst/>
                <a:uLnTx/>
                <a:uFillTx/>
                <a:latin typeface="+mn-ea"/>
                <a:ea typeface="+mn-ea"/>
                <a:cs typeface="+mn-cs"/>
              </a:rPr>
              <a:t>同时在产业发展方向，在人才培养机制，国家政策环境上都有待成熟。</a:t>
            </a:r>
            <a:endParaRPr kumimoji="0" lang="zh-CN" altLang="en-US" sz="20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9" name="Line 11"/>
          <p:cNvSpPr/>
          <p:nvPr/>
        </p:nvSpPr>
        <p:spPr>
          <a:xfrm flipH="1" flipV="1">
            <a:off x="2644775" y="4476750"/>
            <a:ext cx="723900" cy="585788"/>
          </a:xfrm>
          <a:prstGeom prst="line">
            <a:avLst/>
          </a:prstGeom>
          <a:ln w="12700" cap="flat" cmpd="sng">
            <a:solidFill>
              <a:srgbClr val="2E2C2C"/>
            </a:solidFill>
            <a:prstDash val="solid"/>
            <a:miter/>
            <a:headEnd type="triangle" w="med" len="med"/>
            <a:tailEnd type="none" w="med" len="med"/>
          </a:ln>
        </p:spPr>
        <p:txBody>
          <a:bodyPr anchor="t"/>
          <a:lstStyle/>
          <a:p>
            <a:pPr lvl="0"/>
            <a:endParaRPr lang="zh-CN" altLang="en-US">
              <a:latin typeface="Arial" panose="020B0604020202020204" pitchFamily="34" charset="0"/>
              <a:ea typeface="宋体" panose="02010600030101010101" pitchFamily="2" charset="-122"/>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heel(1)">
                                      <p:cBhvr>
                                        <p:cTn id="21" dur="1000"/>
                                        <p:tgtEl>
                                          <p:spTgt spid="11"/>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1000"/>
                                        <p:tgtEl>
                                          <p:spTgt spid="4"/>
                                        </p:tgtEl>
                                      </p:cBhvr>
                                    </p:animEffect>
                                  </p:childTnLst>
                                </p:cTn>
                              </p:par>
                            </p:childTnLst>
                          </p:cTn>
                        </p:par>
                        <p:par>
                          <p:cTn id="25" fill="hold">
                            <p:stCondLst>
                              <p:cond delay="1939"/>
                            </p:stCondLst>
                            <p:childTnLst>
                              <p:par>
                                <p:cTn id="26" presetID="31"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p:cTn id="28" dur="500" fill="hold"/>
                                        <p:tgtEl>
                                          <p:spTgt spid="15"/>
                                        </p:tgtEl>
                                        <p:attrNameLst>
                                          <p:attrName>ppt_w</p:attrName>
                                        </p:attrNameLst>
                                      </p:cBhvr>
                                      <p:tavLst>
                                        <p:tav tm="0">
                                          <p:val>
                                            <p:fltVal val="0"/>
                                          </p:val>
                                        </p:tav>
                                        <p:tav tm="100000">
                                          <p:val>
                                            <p:strVal val="#ppt_w"/>
                                          </p:val>
                                        </p:tav>
                                      </p:tavLst>
                                    </p:anim>
                                    <p:anim calcmode="lin" valueType="num">
                                      <p:cBhvr>
                                        <p:cTn id="29" dur="500" fill="hold"/>
                                        <p:tgtEl>
                                          <p:spTgt spid="15"/>
                                        </p:tgtEl>
                                        <p:attrNameLst>
                                          <p:attrName>ppt_h</p:attrName>
                                        </p:attrNameLst>
                                      </p:cBhvr>
                                      <p:tavLst>
                                        <p:tav tm="0">
                                          <p:val>
                                            <p:fltVal val="0"/>
                                          </p:val>
                                        </p:tav>
                                        <p:tav tm="100000">
                                          <p:val>
                                            <p:strVal val="#ppt_h"/>
                                          </p:val>
                                        </p:tav>
                                      </p:tavLst>
                                    </p:anim>
                                    <p:anim calcmode="lin" valueType="num">
                                      <p:cBhvr>
                                        <p:cTn id="30" dur="500" fill="hold"/>
                                        <p:tgtEl>
                                          <p:spTgt spid="15"/>
                                        </p:tgtEl>
                                        <p:attrNameLst>
                                          <p:attrName>style.rotation</p:attrName>
                                        </p:attrNameLst>
                                      </p:cBhvr>
                                      <p:tavLst>
                                        <p:tav tm="0">
                                          <p:val>
                                            <p:fltVal val="90"/>
                                          </p:val>
                                        </p:tav>
                                        <p:tav tm="100000">
                                          <p:val>
                                            <p:fltVal val="0"/>
                                          </p:val>
                                        </p:tav>
                                      </p:tavLst>
                                    </p:anim>
                                    <p:animEffect transition="in" filter="fade">
                                      <p:cBhvr>
                                        <p:cTn id="31" dur="500"/>
                                        <p:tgtEl>
                                          <p:spTgt spid="15"/>
                                        </p:tgtEl>
                                      </p:cBhvr>
                                    </p:animEffect>
                                  </p:childTnLst>
                                </p:cTn>
                              </p:par>
                            </p:childTnLst>
                          </p:cTn>
                        </p:par>
                        <p:par>
                          <p:cTn id="32" fill="hold">
                            <p:stCondLst>
                              <p:cond delay="2439"/>
                            </p:stCondLst>
                            <p:childTnLst>
                              <p:par>
                                <p:cTn id="33" presetID="22" presetClass="entr" presetSubtype="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8"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2" presetClass="entr" presetSubtype="8"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2939"/>
                            </p:stCondLst>
                            <p:childTnLst>
                              <p:par>
                                <p:cTn id="43" presetID="53" presetClass="entr" presetSubtype="16"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par>
                                <p:cTn id="48" presetID="53" presetClass="entr" presetSubtype="16" fill="hold" grpId="0" nodeType="withEffect">
                                  <p:stCondLst>
                                    <p:cond delay="10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Effect transition="in" filter="fade">
                                      <p:cBhvr>
                                        <p:cTn id="57" dur="500"/>
                                        <p:tgtEl>
                                          <p:spTgt spid="8"/>
                                        </p:tgtEl>
                                      </p:cBhvr>
                                    </p:animEffect>
                                  </p:childTnLst>
                                </p:cTn>
                              </p:par>
                            </p:childTnLst>
                          </p:cTn>
                        </p:par>
                        <p:par>
                          <p:cTn id="58" fill="hold">
                            <p:stCondLst>
                              <p:cond delay="3439"/>
                            </p:stCondLst>
                            <p:childTnLst>
                              <p:par>
                                <p:cTn id="59" presetID="16" presetClass="entr" presetSubtype="42" fill="hold"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barn(outHorizontal)">
                                      <p:cBhvr>
                                        <p:cTn id="61" dur="500"/>
                                        <p:tgtEl>
                                          <p:spTgt spid="5"/>
                                        </p:tgtEl>
                                      </p:cBhvr>
                                    </p:animEffect>
                                  </p:childTnLst>
                                </p:cTn>
                              </p:par>
                            </p:childTnLst>
                          </p:cTn>
                        </p:par>
                        <p:par>
                          <p:cTn id="62" fill="hold">
                            <p:stCondLst>
                              <p:cond delay="3939"/>
                            </p:stCondLst>
                            <p:childTnLst>
                              <p:par>
                                <p:cTn id="63" presetID="31"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 calcmode="lin" valueType="num">
                                      <p:cBhvr>
                                        <p:cTn id="65" dur="500" fill="hold"/>
                                        <p:tgtEl>
                                          <p:spTgt spid="12"/>
                                        </p:tgtEl>
                                        <p:attrNameLst>
                                          <p:attrName>ppt_w</p:attrName>
                                        </p:attrNameLst>
                                      </p:cBhvr>
                                      <p:tavLst>
                                        <p:tav tm="0">
                                          <p:val>
                                            <p:fltVal val="0"/>
                                          </p:val>
                                        </p:tav>
                                        <p:tav tm="100000">
                                          <p:val>
                                            <p:strVal val="#ppt_w"/>
                                          </p:val>
                                        </p:tav>
                                      </p:tavLst>
                                    </p:anim>
                                    <p:anim calcmode="lin" valueType="num">
                                      <p:cBhvr>
                                        <p:cTn id="66" dur="500" fill="hold"/>
                                        <p:tgtEl>
                                          <p:spTgt spid="12"/>
                                        </p:tgtEl>
                                        <p:attrNameLst>
                                          <p:attrName>ppt_h</p:attrName>
                                        </p:attrNameLst>
                                      </p:cBhvr>
                                      <p:tavLst>
                                        <p:tav tm="0">
                                          <p:val>
                                            <p:fltVal val="0"/>
                                          </p:val>
                                        </p:tav>
                                        <p:tav tm="100000">
                                          <p:val>
                                            <p:strVal val="#ppt_h"/>
                                          </p:val>
                                        </p:tav>
                                      </p:tavLst>
                                    </p:anim>
                                    <p:anim calcmode="lin" valueType="num">
                                      <p:cBhvr>
                                        <p:cTn id="67" dur="500" fill="hold"/>
                                        <p:tgtEl>
                                          <p:spTgt spid="12"/>
                                        </p:tgtEl>
                                        <p:attrNameLst>
                                          <p:attrName>style.rotation</p:attrName>
                                        </p:attrNameLst>
                                      </p:cBhvr>
                                      <p:tavLst>
                                        <p:tav tm="0">
                                          <p:val>
                                            <p:fltVal val="90"/>
                                          </p:val>
                                        </p:tav>
                                        <p:tav tm="100000">
                                          <p:val>
                                            <p:fltVal val="0"/>
                                          </p:val>
                                        </p:tav>
                                      </p:tavLst>
                                    </p:anim>
                                    <p:animEffect transition="in" filter="fade">
                                      <p:cBhvr>
                                        <p:cTn id="68" dur="500"/>
                                        <p:tgtEl>
                                          <p:spTgt spid="12"/>
                                        </p:tgtEl>
                                      </p:cBhvr>
                                    </p:animEffect>
                                  </p:childTnLst>
                                </p:cTn>
                              </p:par>
                            </p:childTnLst>
                          </p:cTn>
                        </p:par>
                        <p:par>
                          <p:cTn id="69" fill="hold">
                            <p:stCondLst>
                              <p:cond delay="4439"/>
                            </p:stCondLst>
                            <p:childTnLst>
                              <p:par>
                                <p:cTn id="70" presetID="2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wipe(left)">
                                      <p:cBhvr>
                                        <p:cTn id="72" dur="500"/>
                                        <p:tgtEl>
                                          <p:spTgt spid="16"/>
                                        </p:tgtEl>
                                      </p:cBhvr>
                                    </p:animEffect>
                                  </p:childTnLst>
                                </p:cTn>
                              </p:par>
                            </p:childTnLst>
                          </p:cTn>
                        </p:par>
                        <p:par>
                          <p:cTn id="73" fill="hold">
                            <p:stCondLst>
                              <p:cond delay="4939"/>
                            </p:stCondLst>
                            <p:childTnLst>
                              <p:par>
                                <p:cTn id="74" presetID="31" presetClass="entr" presetSubtype="0" fill="hold" grpId="0" nodeType="afterEffect">
                                  <p:stCondLst>
                                    <p:cond delay="0"/>
                                  </p:stCondLst>
                                  <p:childTnLst>
                                    <p:set>
                                      <p:cBhvr>
                                        <p:cTn id="75" dur="1" fill="hold">
                                          <p:stCondLst>
                                            <p:cond delay="0"/>
                                          </p:stCondLst>
                                        </p:cTn>
                                        <p:tgtEl>
                                          <p:spTgt spid="13"/>
                                        </p:tgtEl>
                                        <p:attrNameLst>
                                          <p:attrName>style.visibility</p:attrName>
                                        </p:attrNameLst>
                                      </p:cBhvr>
                                      <p:to>
                                        <p:strVal val="visible"/>
                                      </p:to>
                                    </p:set>
                                    <p:anim calcmode="lin" valueType="num">
                                      <p:cBhvr>
                                        <p:cTn id="76" dur="500" fill="hold"/>
                                        <p:tgtEl>
                                          <p:spTgt spid="13"/>
                                        </p:tgtEl>
                                        <p:attrNameLst>
                                          <p:attrName>ppt_w</p:attrName>
                                        </p:attrNameLst>
                                      </p:cBhvr>
                                      <p:tavLst>
                                        <p:tav tm="0">
                                          <p:val>
                                            <p:fltVal val="0"/>
                                          </p:val>
                                        </p:tav>
                                        <p:tav tm="100000">
                                          <p:val>
                                            <p:strVal val="#ppt_w"/>
                                          </p:val>
                                        </p:tav>
                                      </p:tavLst>
                                    </p:anim>
                                    <p:anim calcmode="lin" valueType="num">
                                      <p:cBhvr>
                                        <p:cTn id="77" dur="500" fill="hold"/>
                                        <p:tgtEl>
                                          <p:spTgt spid="13"/>
                                        </p:tgtEl>
                                        <p:attrNameLst>
                                          <p:attrName>ppt_h</p:attrName>
                                        </p:attrNameLst>
                                      </p:cBhvr>
                                      <p:tavLst>
                                        <p:tav tm="0">
                                          <p:val>
                                            <p:fltVal val="0"/>
                                          </p:val>
                                        </p:tav>
                                        <p:tav tm="100000">
                                          <p:val>
                                            <p:strVal val="#ppt_h"/>
                                          </p:val>
                                        </p:tav>
                                      </p:tavLst>
                                    </p:anim>
                                    <p:anim calcmode="lin" valueType="num">
                                      <p:cBhvr>
                                        <p:cTn id="78" dur="500" fill="hold"/>
                                        <p:tgtEl>
                                          <p:spTgt spid="13"/>
                                        </p:tgtEl>
                                        <p:attrNameLst>
                                          <p:attrName>style.rotation</p:attrName>
                                        </p:attrNameLst>
                                      </p:cBhvr>
                                      <p:tavLst>
                                        <p:tav tm="0">
                                          <p:val>
                                            <p:fltVal val="90"/>
                                          </p:val>
                                        </p:tav>
                                        <p:tav tm="100000">
                                          <p:val>
                                            <p:fltVal val="0"/>
                                          </p:val>
                                        </p:tav>
                                      </p:tavLst>
                                    </p:anim>
                                    <p:animEffect transition="in" filter="fade">
                                      <p:cBhvr>
                                        <p:cTn id="79" dur="500"/>
                                        <p:tgtEl>
                                          <p:spTgt spid="13"/>
                                        </p:tgtEl>
                                      </p:cBhvr>
                                    </p:animEffect>
                                  </p:childTnLst>
                                </p:cTn>
                              </p:par>
                            </p:childTnLst>
                          </p:cTn>
                        </p:par>
                        <p:par>
                          <p:cTn id="80" fill="hold">
                            <p:stCondLst>
                              <p:cond delay="5439"/>
                            </p:stCondLst>
                            <p:childTnLst>
                              <p:par>
                                <p:cTn id="81" presetID="22" presetClass="entr" presetSubtype="8" fill="hold" grpId="0"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wipe(left)">
                                      <p:cBhvr>
                                        <p:cTn id="83" dur="500"/>
                                        <p:tgtEl>
                                          <p:spTgt spid="17"/>
                                        </p:tgtEl>
                                      </p:cBhvr>
                                    </p:animEffect>
                                  </p:childTnLst>
                                </p:cTn>
                              </p:par>
                            </p:childTnLst>
                          </p:cTn>
                        </p:par>
                        <p:par>
                          <p:cTn id="84" fill="hold">
                            <p:stCondLst>
                              <p:cond delay="5939"/>
                            </p:stCondLst>
                            <p:childTnLst>
                              <p:par>
                                <p:cTn id="85" presetID="31" presetClass="entr" presetSubtype="0"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p:cTn id="87" dur="500" fill="hold"/>
                                        <p:tgtEl>
                                          <p:spTgt spid="14"/>
                                        </p:tgtEl>
                                        <p:attrNameLst>
                                          <p:attrName>ppt_w</p:attrName>
                                        </p:attrNameLst>
                                      </p:cBhvr>
                                      <p:tavLst>
                                        <p:tav tm="0">
                                          <p:val>
                                            <p:fltVal val="0"/>
                                          </p:val>
                                        </p:tav>
                                        <p:tav tm="100000">
                                          <p:val>
                                            <p:strVal val="#ppt_w"/>
                                          </p:val>
                                        </p:tav>
                                      </p:tavLst>
                                    </p:anim>
                                    <p:anim calcmode="lin" valueType="num">
                                      <p:cBhvr>
                                        <p:cTn id="88" dur="500" fill="hold"/>
                                        <p:tgtEl>
                                          <p:spTgt spid="14"/>
                                        </p:tgtEl>
                                        <p:attrNameLst>
                                          <p:attrName>ppt_h</p:attrName>
                                        </p:attrNameLst>
                                      </p:cBhvr>
                                      <p:tavLst>
                                        <p:tav tm="0">
                                          <p:val>
                                            <p:fltVal val="0"/>
                                          </p:val>
                                        </p:tav>
                                        <p:tav tm="100000">
                                          <p:val>
                                            <p:strVal val="#ppt_h"/>
                                          </p:val>
                                        </p:tav>
                                      </p:tavLst>
                                    </p:anim>
                                    <p:anim calcmode="lin" valueType="num">
                                      <p:cBhvr>
                                        <p:cTn id="89" dur="500" fill="hold"/>
                                        <p:tgtEl>
                                          <p:spTgt spid="14"/>
                                        </p:tgtEl>
                                        <p:attrNameLst>
                                          <p:attrName>style.rotation</p:attrName>
                                        </p:attrNameLst>
                                      </p:cBhvr>
                                      <p:tavLst>
                                        <p:tav tm="0">
                                          <p:val>
                                            <p:fltVal val="90"/>
                                          </p:val>
                                        </p:tav>
                                        <p:tav tm="100000">
                                          <p:val>
                                            <p:fltVal val="0"/>
                                          </p:val>
                                        </p:tav>
                                      </p:tavLst>
                                    </p:anim>
                                    <p:animEffect transition="in" filter="fade">
                                      <p:cBhvr>
                                        <p:cTn id="90" dur="500"/>
                                        <p:tgtEl>
                                          <p:spTgt spid="14"/>
                                        </p:tgtEl>
                                      </p:cBhvr>
                                    </p:animEffect>
                                  </p:childTnLst>
                                </p:cTn>
                              </p:par>
                            </p:childTnLst>
                          </p:cTn>
                        </p:par>
                        <p:par>
                          <p:cTn id="91" fill="hold">
                            <p:stCondLst>
                              <p:cond delay="6439"/>
                            </p:stCondLst>
                            <p:childTnLst>
                              <p:par>
                                <p:cTn id="92" presetID="22" presetClass="entr" presetSubtype="8" fill="hold" grpId="0" nodeType="afterEffect">
                                  <p:stCondLst>
                                    <p:cond delay="0"/>
                                  </p:stCondLst>
                                  <p:childTnLst>
                                    <p:set>
                                      <p:cBhvr>
                                        <p:cTn id="93" dur="1" fill="hold">
                                          <p:stCondLst>
                                            <p:cond delay="0"/>
                                          </p:stCondLst>
                                        </p:cTn>
                                        <p:tgtEl>
                                          <p:spTgt spid="18"/>
                                        </p:tgtEl>
                                        <p:attrNameLst>
                                          <p:attrName>style.visibility</p:attrName>
                                        </p:attrNameLst>
                                      </p:cBhvr>
                                      <p:to>
                                        <p:strVal val="visible"/>
                                      </p:to>
                                    </p:set>
                                    <p:animEffect transition="in" filter="wipe(left)">
                                      <p:cBhvr>
                                        <p:cTn id="9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6" grpId="0" animBg="1"/>
      <p:bldP spid="7" grpId="0" animBg="1"/>
      <p:bldP spid="8" grpId="0" animBg="1"/>
      <p:bldP spid="11" grpId="0" animBg="1"/>
      <p:bldP spid="12" grpId="0"/>
      <p:bldP spid="13" grpId="0"/>
      <p:bldP spid="14" grpId="0"/>
      <p:bldP spid="15" grpId="0"/>
      <p:bldP spid="16"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TextBox 3"/>
          <p:cNvSpPr txBox="1"/>
          <p:nvPr/>
        </p:nvSpPr>
        <p:spPr>
          <a:xfrm>
            <a:off x="5976938" y="1074738"/>
            <a:ext cx="5295900" cy="769937"/>
          </a:xfrm>
          <a:prstGeom prst="rect">
            <a:avLst/>
          </a:prstGeom>
          <a:noFill/>
          <a:ln w="9525">
            <a:noFill/>
          </a:ln>
        </p:spPr>
        <p:txBody>
          <a:bodyPr anchor="t">
            <a:spAutoFit/>
          </a:bodyPr>
          <a:lstStyle/>
          <a:p>
            <a:pPr lvl="0" algn="just"/>
            <a:r>
              <a:rPr lang="zh-CN" altLang="en-US" sz="2200" dirty="0">
                <a:solidFill>
                  <a:srgbClr val="595959"/>
                </a:solidFill>
                <a:latin typeface="微软雅黑" panose="020B0503020204020204" pitchFamily="34" charset="-122"/>
                <a:ea typeface="微软雅黑" panose="020B0503020204020204" pitchFamily="34" charset="-122"/>
              </a:rPr>
              <a:t>一对一服务，点对点支持，用户再也不用费心了。</a:t>
            </a:r>
          </a:p>
        </p:txBody>
      </p:sp>
      <p:sp>
        <p:nvSpPr>
          <p:cNvPr id="5" name="TextBox 4"/>
          <p:cNvSpPr txBox="1"/>
          <p:nvPr/>
        </p:nvSpPr>
        <p:spPr>
          <a:xfrm>
            <a:off x="5976938" y="2062163"/>
            <a:ext cx="5275262" cy="430212"/>
          </a:xfrm>
          <a:prstGeom prst="rect">
            <a:avLst/>
          </a:prstGeom>
          <a:noFill/>
          <a:ln w="9525">
            <a:noFill/>
          </a:ln>
        </p:spPr>
        <p:txBody>
          <a:bodyPr anchor="t">
            <a:spAutoFit/>
          </a:bodyPr>
          <a:lstStyle/>
          <a:p>
            <a:pPr lvl="0" algn="just"/>
            <a:r>
              <a:rPr lang="zh-CN" altLang="en-US" sz="2200" dirty="0">
                <a:solidFill>
                  <a:srgbClr val="595959"/>
                </a:solidFill>
                <a:latin typeface="微软雅黑" panose="020B0503020204020204" pitchFamily="34" charset="-122"/>
                <a:ea typeface="微软雅黑" panose="020B0503020204020204" pitchFamily="34" charset="-122"/>
              </a:rPr>
              <a:t>体验度高，周围就是实体案例。</a:t>
            </a:r>
          </a:p>
        </p:txBody>
      </p:sp>
      <p:sp>
        <p:nvSpPr>
          <p:cNvPr id="6" name="TextBox 5"/>
          <p:cNvSpPr txBox="1"/>
          <p:nvPr/>
        </p:nvSpPr>
        <p:spPr>
          <a:xfrm>
            <a:off x="5976938" y="2781300"/>
            <a:ext cx="5275262" cy="431800"/>
          </a:xfrm>
          <a:prstGeom prst="rect">
            <a:avLst/>
          </a:prstGeom>
          <a:noFill/>
          <a:ln w="9525">
            <a:noFill/>
          </a:ln>
        </p:spPr>
        <p:txBody>
          <a:bodyPr anchor="t">
            <a:spAutoFit/>
          </a:bodyPr>
          <a:lstStyle/>
          <a:p>
            <a:pPr lvl="0" algn="just"/>
            <a:r>
              <a:rPr lang="en-US" altLang="zh-CN" sz="2200" dirty="0">
                <a:solidFill>
                  <a:srgbClr val="595959"/>
                </a:solidFill>
                <a:latin typeface="微软雅黑" panose="020B0503020204020204" pitchFamily="34" charset="-122"/>
                <a:ea typeface="微软雅黑" panose="020B0503020204020204" pitchFamily="34" charset="-122"/>
              </a:rPr>
              <a:t>100%</a:t>
            </a:r>
            <a:r>
              <a:rPr lang="zh-CN" altLang="en-US" sz="2200" dirty="0">
                <a:solidFill>
                  <a:srgbClr val="595959"/>
                </a:solidFill>
                <a:latin typeface="微软雅黑" panose="020B0503020204020204" pitchFamily="34" charset="-122"/>
                <a:ea typeface="微软雅黑" panose="020B0503020204020204" pitchFamily="34" charset="-122"/>
              </a:rPr>
              <a:t>保证是客户要想的效果，买得放心。</a:t>
            </a:r>
          </a:p>
        </p:txBody>
      </p:sp>
      <p:sp>
        <p:nvSpPr>
          <p:cNvPr id="7" name="TextBox 6"/>
          <p:cNvSpPr txBox="1"/>
          <p:nvPr/>
        </p:nvSpPr>
        <p:spPr>
          <a:xfrm>
            <a:off x="5976938" y="3387725"/>
            <a:ext cx="5275262" cy="769938"/>
          </a:xfrm>
          <a:prstGeom prst="rect">
            <a:avLst/>
          </a:prstGeom>
          <a:noFill/>
          <a:ln w="9525">
            <a:noFill/>
          </a:ln>
        </p:spPr>
        <p:txBody>
          <a:bodyPr anchor="t">
            <a:spAutoFit/>
          </a:bodyPr>
          <a:lstStyle/>
          <a:p>
            <a:pPr lvl="0" algn="just"/>
            <a:r>
              <a:rPr lang="zh-CN" altLang="en-US" sz="2200" dirty="0">
                <a:solidFill>
                  <a:srgbClr val="595959"/>
                </a:solidFill>
                <a:latin typeface="微软雅黑" panose="020B0503020204020204" pitchFamily="34" charset="-122"/>
                <a:ea typeface="微软雅黑" panose="020B0503020204020204" pitchFamily="34" charset="-122"/>
              </a:rPr>
              <a:t>用机制鼓励用户主动进行网络分享传播，传给圈内朋友。</a:t>
            </a:r>
          </a:p>
        </p:txBody>
      </p:sp>
      <p:sp>
        <p:nvSpPr>
          <p:cNvPr id="8" name="TextBox 7"/>
          <p:cNvSpPr txBox="1"/>
          <p:nvPr/>
        </p:nvSpPr>
        <p:spPr>
          <a:xfrm>
            <a:off x="5976938" y="4387850"/>
            <a:ext cx="5275262" cy="769938"/>
          </a:xfrm>
          <a:prstGeom prst="rect">
            <a:avLst/>
          </a:prstGeom>
          <a:noFill/>
          <a:ln w="9525">
            <a:noFill/>
          </a:ln>
        </p:spPr>
        <p:txBody>
          <a:bodyPr anchor="t">
            <a:spAutoFit/>
          </a:bodyPr>
          <a:lstStyle/>
          <a:p>
            <a:pPr lvl="0" algn="just"/>
            <a:r>
              <a:rPr lang="en-US" altLang="zh-CN" sz="2200" dirty="0">
                <a:solidFill>
                  <a:srgbClr val="595959"/>
                </a:solidFill>
                <a:latin typeface="微软雅黑" panose="020B0503020204020204" pitchFamily="34" charset="-122"/>
                <a:ea typeface="微软雅黑" panose="020B0503020204020204" pitchFamily="34" charset="-122"/>
              </a:rPr>
              <a:t>PC</a:t>
            </a:r>
            <a:r>
              <a:rPr lang="zh-CN" altLang="en-US" sz="2200" dirty="0">
                <a:solidFill>
                  <a:srgbClr val="595959"/>
                </a:solidFill>
                <a:latin typeface="微软雅黑" panose="020B0503020204020204" pitchFamily="34" charset="-122"/>
                <a:ea typeface="微软雅黑" panose="020B0503020204020204" pitchFamily="34" charset="-122"/>
              </a:rPr>
              <a:t>、移动和微信同时开放，会用手机就能操作。</a:t>
            </a:r>
          </a:p>
        </p:txBody>
      </p:sp>
      <p:sp>
        <p:nvSpPr>
          <p:cNvPr id="9" name="Oval 10"/>
          <p:cNvSpPr>
            <a:spLocks noChangeArrowheads="1"/>
          </p:cNvSpPr>
          <p:nvPr/>
        </p:nvSpPr>
        <p:spPr bwMode="auto">
          <a:xfrm>
            <a:off x="5294313" y="1181100"/>
            <a:ext cx="531813" cy="531813"/>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1</a:t>
            </a:r>
            <a:endParaRPr kumimoji="0" lang="zh-CN" altLang="en-US"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0" name="Oval 11"/>
          <p:cNvSpPr>
            <a:spLocks noChangeArrowheads="1"/>
          </p:cNvSpPr>
          <p:nvPr/>
        </p:nvSpPr>
        <p:spPr bwMode="auto">
          <a:xfrm>
            <a:off x="5294313" y="4387850"/>
            <a:ext cx="531813" cy="531813"/>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5</a:t>
            </a:r>
            <a:endParaRPr kumimoji="0" lang="zh-CN" altLang="en-US"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1" name="Oval 12"/>
          <p:cNvSpPr>
            <a:spLocks noChangeArrowheads="1"/>
          </p:cNvSpPr>
          <p:nvPr/>
        </p:nvSpPr>
        <p:spPr bwMode="auto">
          <a:xfrm>
            <a:off x="5294313" y="3586163"/>
            <a:ext cx="533400" cy="531813"/>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4</a:t>
            </a:r>
            <a:endParaRPr kumimoji="0" lang="zh-CN" altLang="en-US"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2" name="Oval 13"/>
          <p:cNvSpPr>
            <a:spLocks noChangeArrowheads="1"/>
          </p:cNvSpPr>
          <p:nvPr/>
        </p:nvSpPr>
        <p:spPr bwMode="auto">
          <a:xfrm>
            <a:off x="5294313" y="1982788"/>
            <a:ext cx="533400" cy="531813"/>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2</a:t>
            </a:r>
            <a:endParaRPr kumimoji="0" lang="zh-CN" altLang="en-US"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3" name="Oval 14"/>
          <p:cNvSpPr>
            <a:spLocks noChangeArrowheads="1"/>
          </p:cNvSpPr>
          <p:nvPr/>
        </p:nvSpPr>
        <p:spPr bwMode="auto">
          <a:xfrm>
            <a:off x="5294313" y="2784475"/>
            <a:ext cx="531813" cy="531813"/>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3</a:t>
            </a:r>
            <a:endParaRPr kumimoji="0" lang="zh-CN" altLang="en-US" sz="2400"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14" name="Oval 7"/>
          <p:cNvSpPr>
            <a:spLocks noChangeArrowheads="1"/>
          </p:cNvSpPr>
          <p:nvPr/>
        </p:nvSpPr>
        <p:spPr bwMode="auto">
          <a:xfrm>
            <a:off x="1122363" y="1220788"/>
            <a:ext cx="3611563" cy="3609975"/>
          </a:xfrm>
          <a:prstGeom prst="ellipse">
            <a:avLst/>
          </a:prstGeom>
          <a:solidFill>
            <a:schemeClr val="tx1">
              <a:lumMod val="20000"/>
              <a:lumOff val="8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595959"/>
              </a:solidFill>
              <a:effectLst/>
              <a:uLnTx/>
              <a:uFillTx/>
              <a:latin typeface="Arial" panose="020B0604020202020204" pitchFamily="34" charset="0"/>
              <a:ea typeface="宋体" panose="02010600030101010101" pitchFamily="2" charset="-122"/>
              <a:cs typeface="+mn-cs"/>
            </a:endParaRPr>
          </a:p>
        </p:txBody>
      </p:sp>
      <p:sp>
        <p:nvSpPr>
          <p:cNvPr id="15" name="Oval 8"/>
          <p:cNvSpPr/>
          <p:nvPr/>
        </p:nvSpPr>
        <p:spPr>
          <a:xfrm>
            <a:off x="1341438" y="1393825"/>
            <a:ext cx="3217862" cy="3219450"/>
          </a:xfrm>
          <a:prstGeom prst="ellipse">
            <a:avLst/>
          </a:prstGeom>
          <a:blipFill rotWithShape="1">
            <a:blip r:embed="rId3"/>
            <a:stretch>
              <a:fillRect/>
            </a:stretch>
          </a:blipFill>
          <a:ln w="9">
            <a:noFill/>
          </a:ln>
        </p:spPr>
        <p:txBody>
          <a:bodyPr anchor="t"/>
          <a:lstStyle/>
          <a:p>
            <a:pPr lvl="0"/>
            <a:endParaRPr lang="zh-CN" altLang="en-US" dirty="0">
              <a:solidFill>
                <a:srgbClr val="595959"/>
              </a:solidFill>
              <a:latin typeface="Arial" panose="020B0604020202020204" pitchFamily="34" charset="0"/>
              <a:ea typeface="宋体" panose="02010600030101010101" pitchFamily="2" charset="-122"/>
            </a:endParaRPr>
          </a:p>
        </p:txBody>
      </p:sp>
      <p:sp>
        <p:nvSpPr>
          <p:cNvPr id="16" name="Oval 9"/>
          <p:cNvSpPr/>
          <p:nvPr/>
        </p:nvSpPr>
        <p:spPr>
          <a:xfrm>
            <a:off x="3390900" y="3802063"/>
            <a:ext cx="987425" cy="987425"/>
          </a:xfrm>
          <a:prstGeom prst="ellipse">
            <a:avLst/>
          </a:prstGeom>
          <a:solidFill>
            <a:schemeClr val="bg2"/>
          </a:solidFill>
          <a:ln w="9525">
            <a:noFill/>
          </a:ln>
        </p:spPr>
        <p:txBody>
          <a:bodyPr anchor="t"/>
          <a:lstStyle/>
          <a:p>
            <a:pPr lvl="0"/>
            <a:endParaRPr lang="zh-CN" altLang="en-US" dirty="0">
              <a:solidFill>
                <a:srgbClr val="595959"/>
              </a:solidFill>
              <a:latin typeface="Arial" panose="020B0604020202020204" pitchFamily="34" charset="0"/>
              <a:ea typeface="宋体" panose="02010600030101010101" pitchFamily="2" charset="-122"/>
            </a:endParaRPr>
          </a:p>
        </p:txBody>
      </p:sp>
      <p:sp>
        <p:nvSpPr>
          <p:cNvPr id="17" name="TextBox 16"/>
          <p:cNvSpPr txBox="1"/>
          <p:nvPr/>
        </p:nvSpPr>
        <p:spPr>
          <a:xfrm>
            <a:off x="3476625" y="3879850"/>
            <a:ext cx="846138" cy="831850"/>
          </a:xfrm>
          <a:prstGeom prst="rect">
            <a:avLst/>
          </a:prstGeom>
          <a:noFill/>
          <a:ln w="9525">
            <a:noFill/>
          </a:ln>
        </p:spPr>
        <p:txBody>
          <a:bodyPr anchor="t">
            <a:spAutoFit/>
          </a:bodyPr>
          <a:lstStyle/>
          <a:p>
            <a:pPr lvl="0" algn="ctr"/>
            <a:r>
              <a:rPr lang="zh-CN" altLang="en-US" sz="2400" b="1" dirty="0">
                <a:solidFill>
                  <a:srgbClr val="F8F8F8"/>
                </a:solidFill>
                <a:latin typeface="微软雅黑" panose="020B0503020204020204" pitchFamily="34" charset="-122"/>
                <a:ea typeface="微软雅黑" panose="020B0503020204020204" pitchFamily="34" charset="-122"/>
              </a:rPr>
              <a:t>五大特点</a:t>
            </a:r>
            <a:endParaRPr lang="en-US" altLang="zh-CN" sz="2400" b="1" dirty="0">
              <a:solidFill>
                <a:srgbClr val="F8F8F8"/>
              </a:solidFill>
              <a:latin typeface="微软雅黑" panose="020B0503020204020204" pitchFamily="34" charset="-122"/>
              <a:ea typeface="微软雅黑" panose="020B0503020204020204" pitchFamily="34" charset="-122"/>
            </a:endParaRPr>
          </a:p>
        </p:txBody>
      </p:sp>
      <p:sp>
        <p:nvSpPr>
          <p:cNvPr id="18" name="矩形 83"/>
          <p:cNvSpPr>
            <a:spLocks noChangeArrowheads="1"/>
          </p:cNvSpPr>
          <p:nvPr/>
        </p:nvSpPr>
        <p:spPr bwMode="auto">
          <a:xfrm>
            <a:off x="1227138" y="5413375"/>
            <a:ext cx="10045700" cy="1057275"/>
          </a:xfrm>
          <a:prstGeom prst="rect">
            <a:avLst/>
          </a:prstGeom>
          <a:solidFill>
            <a:srgbClr val="F2F2F2"/>
          </a:solidFill>
          <a:ln w="9525" cmpd="sng">
            <a:solidFill>
              <a:schemeClr val="accent1">
                <a:lumMod val="60000"/>
                <a:lumOff val="40000"/>
              </a:schemeClr>
            </a:solidFill>
            <a:miter lim="800000"/>
          </a:ln>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595959"/>
              </a:solidFill>
              <a:effectLst/>
              <a:uLnTx/>
              <a:uFillTx/>
              <a:latin typeface="Arial" panose="020B0604020202020204" pitchFamily="34" charset="0"/>
              <a:ea typeface="宋体" panose="02010600030101010101" pitchFamily="2" charset="-122"/>
              <a:cs typeface="+mn-cs"/>
            </a:endParaRPr>
          </a:p>
        </p:txBody>
      </p:sp>
      <p:sp>
        <p:nvSpPr>
          <p:cNvPr id="19" name="TextBox 84"/>
          <p:cNvSpPr txBox="1"/>
          <p:nvPr/>
        </p:nvSpPr>
        <p:spPr>
          <a:xfrm>
            <a:off x="1466850" y="5633086"/>
            <a:ext cx="9247188" cy="722630"/>
          </a:xfrm>
          <a:prstGeom prst="rect">
            <a:avLst/>
          </a:prstGeom>
          <a:noFill/>
          <a:ln w="9525">
            <a:noFill/>
          </a:ln>
        </p:spPr>
        <p:txBody>
          <a:bodyPr anchor="ctr">
            <a:spAutoFit/>
          </a:bodyPr>
          <a:lstStyle/>
          <a:p>
            <a:pPr lvl="0" algn="just"/>
            <a:r>
              <a:rPr sz="2000" dirty="0">
                <a:solidFill>
                  <a:srgbClr val="595959"/>
                </a:solidFill>
                <a:latin typeface="微软雅黑" panose="020B0503020204020204" pitchFamily="34" charset="-122"/>
                <a:ea typeface="微软雅黑" panose="020B0503020204020204" pitchFamily="34" charset="-122"/>
              </a:rPr>
              <a:t>请替换文字内容，修改文字内容，也可以直接复制你的内容到此。请替换文字内容，修改文字内容，也可以直接复制你的内容到此。</a:t>
            </a:r>
          </a:p>
        </p:txBody>
      </p:sp>
      <p:sp>
        <p:nvSpPr>
          <p:cNvPr id="20" name="Freeform 12"/>
          <p:cNvSpPr/>
          <p:nvPr/>
        </p:nvSpPr>
        <p:spPr>
          <a:xfrm>
            <a:off x="1152525" y="5311775"/>
            <a:ext cx="528638"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tx1"/>
          </a:solidFill>
          <a:ln w="9525">
            <a:noFill/>
          </a:ln>
        </p:spPr>
        <p:txBody>
          <a:bodyPr/>
          <a:lstStyle/>
          <a:p>
            <a:endParaRPr lang="zh-CN" altLang="en-US"/>
          </a:p>
        </p:txBody>
      </p:sp>
      <p:sp>
        <p:nvSpPr>
          <p:cNvPr id="21" name="Freeform 12"/>
          <p:cNvSpPr/>
          <p:nvPr/>
        </p:nvSpPr>
        <p:spPr>
          <a:xfrm flipH="1" flipV="1">
            <a:off x="10826750" y="5994400"/>
            <a:ext cx="528638" cy="530225"/>
          </a:xfrm>
          <a:custGeom>
            <a:avLst/>
            <a:gdLst/>
            <a:ahLst/>
            <a:cxnLst>
              <a:cxn ang="0">
                <a:pos x="0" y="0"/>
              </a:cxn>
              <a:cxn ang="0">
                <a:pos x="528638" y="0"/>
              </a:cxn>
              <a:cxn ang="0">
                <a:pos x="528638" y="167941"/>
              </a:cxn>
              <a:cxn ang="0">
                <a:pos x="160127" y="167941"/>
              </a:cxn>
              <a:cxn ang="0">
                <a:pos x="160127" y="530225"/>
              </a:cxn>
              <a:cxn ang="0">
                <a:pos x="0" y="530225"/>
              </a:cxn>
              <a:cxn ang="0">
                <a:pos x="0" y="0"/>
              </a:cxn>
            </a:cxnLst>
            <a:rect l="0" t="0" r="0" b="0"/>
            <a:pathLst>
              <a:path w="1446" h="1446">
                <a:moveTo>
                  <a:pt x="0" y="0"/>
                </a:moveTo>
                <a:lnTo>
                  <a:pt x="1446" y="0"/>
                </a:lnTo>
                <a:lnTo>
                  <a:pt x="1446" y="458"/>
                </a:lnTo>
                <a:lnTo>
                  <a:pt x="438" y="458"/>
                </a:lnTo>
                <a:lnTo>
                  <a:pt x="438" y="1446"/>
                </a:lnTo>
                <a:lnTo>
                  <a:pt x="0" y="1446"/>
                </a:lnTo>
                <a:lnTo>
                  <a:pt x="0" y="0"/>
                </a:lnTo>
                <a:close/>
              </a:path>
            </a:pathLst>
          </a:custGeom>
          <a:solidFill>
            <a:schemeClr val="accent1"/>
          </a:solidFill>
          <a:ln w="9525">
            <a:noFill/>
          </a:ln>
        </p:spPr>
        <p:txBody>
          <a:bodyPr/>
          <a:lstStyle/>
          <a:p>
            <a:endParaRPr lang="zh-CN" altLang="en-US"/>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heel(1)">
                                      <p:cBhvr>
                                        <p:cTn id="21" dur="2000"/>
                                        <p:tgtEl>
                                          <p:spTgt spid="15"/>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heel(1)">
                                      <p:cBhvr>
                                        <p:cTn id="24" dur="2000"/>
                                        <p:tgtEl>
                                          <p:spTgt spid="14"/>
                                        </p:tgtEl>
                                      </p:cBhvr>
                                    </p:animEffect>
                                  </p:childTnLst>
                                </p:cTn>
                              </p:par>
                            </p:childTnLst>
                          </p:cTn>
                        </p:par>
                        <p:par>
                          <p:cTn id="25" fill="hold">
                            <p:stCondLst>
                              <p:cond delay="2939"/>
                            </p:stCondLst>
                            <p:childTnLst>
                              <p:par>
                                <p:cTn id="26" presetID="52"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Scale>
                                      <p:cBhvr>
                                        <p:cTn id="28" dur="5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500" decel="50000" fill="hold">
                                          <p:stCondLst>
                                            <p:cond delay="0"/>
                                          </p:stCondLst>
                                        </p:cTn>
                                        <p:tgtEl>
                                          <p:spTgt spid="16"/>
                                        </p:tgtEl>
                                        <p:attrNameLst>
                                          <p:attrName>ppt_x</p:attrName>
                                          <p:attrName>ppt_y</p:attrName>
                                        </p:attrNameLst>
                                      </p:cBhvr>
                                    </p:animMotion>
                                    <p:animEffect transition="in" filter="fade">
                                      <p:cBhvr>
                                        <p:cTn id="30" dur="500"/>
                                        <p:tgtEl>
                                          <p:spTgt spid="16"/>
                                        </p:tgtEl>
                                      </p:cBhvr>
                                    </p:animEffect>
                                  </p:childTnLst>
                                </p:cTn>
                              </p:par>
                            </p:childTnLst>
                          </p:cTn>
                        </p:par>
                        <p:par>
                          <p:cTn id="31" fill="hold">
                            <p:stCondLst>
                              <p:cond delay="3439"/>
                            </p:stCondLst>
                            <p:childTnLst>
                              <p:par>
                                <p:cTn id="32" presetID="31" presetClass="entr" presetSubtype="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p:cTn id="34" dur="400" fill="hold"/>
                                        <p:tgtEl>
                                          <p:spTgt spid="17"/>
                                        </p:tgtEl>
                                        <p:attrNameLst>
                                          <p:attrName>ppt_w</p:attrName>
                                        </p:attrNameLst>
                                      </p:cBhvr>
                                      <p:tavLst>
                                        <p:tav tm="0">
                                          <p:val>
                                            <p:fltVal val="0"/>
                                          </p:val>
                                        </p:tav>
                                        <p:tav tm="100000">
                                          <p:val>
                                            <p:strVal val="#ppt_w"/>
                                          </p:val>
                                        </p:tav>
                                      </p:tavLst>
                                    </p:anim>
                                    <p:anim calcmode="lin" valueType="num">
                                      <p:cBhvr>
                                        <p:cTn id="35" dur="400" fill="hold"/>
                                        <p:tgtEl>
                                          <p:spTgt spid="17"/>
                                        </p:tgtEl>
                                        <p:attrNameLst>
                                          <p:attrName>ppt_h</p:attrName>
                                        </p:attrNameLst>
                                      </p:cBhvr>
                                      <p:tavLst>
                                        <p:tav tm="0">
                                          <p:val>
                                            <p:fltVal val="0"/>
                                          </p:val>
                                        </p:tav>
                                        <p:tav tm="100000">
                                          <p:val>
                                            <p:strVal val="#ppt_h"/>
                                          </p:val>
                                        </p:tav>
                                      </p:tavLst>
                                    </p:anim>
                                    <p:anim calcmode="lin" valueType="num">
                                      <p:cBhvr>
                                        <p:cTn id="36" dur="400" fill="hold"/>
                                        <p:tgtEl>
                                          <p:spTgt spid="17"/>
                                        </p:tgtEl>
                                        <p:attrNameLst>
                                          <p:attrName>style.rotation</p:attrName>
                                        </p:attrNameLst>
                                      </p:cBhvr>
                                      <p:tavLst>
                                        <p:tav tm="0">
                                          <p:val>
                                            <p:fltVal val="90"/>
                                          </p:val>
                                        </p:tav>
                                        <p:tav tm="100000">
                                          <p:val>
                                            <p:fltVal val="0"/>
                                          </p:val>
                                        </p:tav>
                                      </p:tavLst>
                                    </p:anim>
                                    <p:animEffect transition="in" filter="fade">
                                      <p:cBhvr>
                                        <p:cTn id="37" dur="400"/>
                                        <p:tgtEl>
                                          <p:spTgt spid="17"/>
                                        </p:tgtEl>
                                      </p:cBhvr>
                                    </p:animEffect>
                                  </p:childTnLst>
                                </p:cTn>
                              </p:par>
                            </p:childTnLst>
                          </p:cTn>
                        </p:par>
                        <p:par>
                          <p:cTn id="38" fill="hold">
                            <p:stCondLst>
                              <p:cond delay="3939"/>
                            </p:stCondLst>
                            <p:childTnLst>
                              <p:par>
                                <p:cTn id="39" presetID="2" presetClass="entr" presetSubtype="6"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1+#ppt_w/2"/>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4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30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500" fill="hold"/>
                                        <p:tgtEl>
                                          <p:spTgt spid="11"/>
                                        </p:tgtEl>
                                        <p:attrNameLst>
                                          <p:attrName>ppt_x</p:attrName>
                                        </p:attrNameLst>
                                      </p:cBhvr>
                                      <p:tavLst>
                                        <p:tav tm="0">
                                          <p:val>
                                            <p:strVal val="1+#ppt_w/2"/>
                                          </p:val>
                                        </p:tav>
                                        <p:tav tm="100000">
                                          <p:val>
                                            <p:strVal val="#ppt_x"/>
                                          </p:val>
                                        </p:tav>
                                      </p:tavLst>
                                    </p:anim>
                                    <p:anim calcmode="lin" valueType="num">
                                      <p:cBhvr additive="base">
                                        <p:cTn id="50" dur="500" fill="hold"/>
                                        <p:tgtEl>
                                          <p:spTgt spid="11"/>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100"/>
                                  </p:stCondLst>
                                  <p:childTnLst>
                                    <p:set>
                                      <p:cBhvr>
                                        <p:cTn id="52" dur="1" fill="hold">
                                          <p:stCondLst>
                                            <p:cond delay="0"/>
                                          </p:stCondLst>
                                        </p:cTn>
                                        <p:tgtEl>
                                          <p:spTgt spid="12"/>
                                        </p:tgtEl>
                                        <p:attrNameLst>
                                          <p:attrName>style.visibility</p:attrName>
                                        </p:attrNameLst>
                                      </p:cBhvr>
                                      <p:to>
                                        <p:strVal val="visible"/>
                                      </p:to>
                                    </p:set>
                                    <p:anim calcmode="lin" valueType="num">
                                      <p:cBhvr additive="base">
                                        <p:cTn id="53" dur="500" fill="hold"/>
                                        <p:tgtEl>
                                          <p:spTgt spid="12"/>
                                        </p:tgtEl>
                                        <p:attrNameLst>
                                          <p:attrName>ppt_x</p:attrName>
                                        </p:attrNameLst>
                                      </p:cBhvr>
                                      <p:tavLst>
                                        <p:tav tm="0">
                                          <p:val>
                                            <p:strVal val="1+#ppt_w/2"/>
                                          </p:val>
                                        </p:tav>
                                        <p:tav tm="100000">
                                          <p:val>
                                            <p:strVal val="#ppt_x"/>
                                          </p:val>
                                        </p:tav>
                                      </p:tavLst>
                                    </p:anim>
                                    <p:anim calcmode="lin" valueType="num">
                                      <p:cBhvr additive="base">
                                        <p:cTn id="54" dur="500" fill="hold"/>
                                        <p:tgtEl>
                                          <p:spTgt spid="12"/>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20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fill="hold"/>
                                        <p:tgtEl>
                                          <p:spTgt spid="13"/>
                                        </p:tgtEl>
                                        <p:attrNameLst>
                                          <p:attrName>ppt_x</p:attrName>
                                        </p:attrNameLst>
                                      </p:cBhvr>
                                      <p:tavLst>
                                        <p:tav tm="0">
                                          <p:val>
                                            <p:strVal val="1+#ppt_w/2"/>
                                          </p:val>
                                        </p:tav>
                                        <p:tav tm="100000">
                                          <p:val>
                                            <p:strVal val="#ppt_x"/>
                                          </p:val>
                                        </p:tav>
                                      </p:tavLst>
                                    </p:anim>
                                    <p:anim calcmode="lin" valueType="num">
                                      <p:cBhvr additive="base">
                                        <p:cTn id="58" dur="500" fill="hold"/>
                                        <p:tgtEl>
                                          <p:spTgt spid="13"/>
                                        </p:tgtEl>
                                        <p:attrNameLst>
                                          <p:attrName>ppt_y</p:attrName>
                                        </p:attrNameLst>
                                      </p:cBhvr>
                                      <p:tavLst>
                                        <p:tav tm="0">
                                          <p:val>
                                            <p:strVal val="1+#ppt_h/2"/>
                                          </p:val>
                                        </p:tav>
                                        <p:tav tm="100000">
                                          <p:val>
                                            <p:strVal val="#ppt_y"/>
                                          </p:val>
                                        </p:tav>
                                      </p:tavLst>
                                    </p:anim>
                                  </p:childTnLst>
                                </p:cTn>
                              </p:par>
                            </p:childTnLst>
                          </p:cTn>
                        </p:par>
                        <p:par>
                          <p:cTn id="59" fill="hold">
                            <p:stCondLst>
                              <p:cond delay="4439"/>
                            </p:stCondLst>
                            <p:childTnLst>
                              <p:par>
                                <p:cTn id="60" presetID="22" presetClass="entr" presetSubtype="8"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wipe(left)">
                                      <p:cBhvr>
                                        <p:cTn id="62" dur="500"/>
                                        <p:tgtEl>
                                          <p:spTgt spid="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5"/>
                                        </p:tgtEl>
                                        <p:attrNameLst>
                                          <p:attrName>style.visibility</p:attrName>
                                        </p:attrNameLst>
                                      </p:cBhvr>
                                      <p:to>
                                        <p:strVal val="visible"/>
                                      </p:to>
                                    </p:set>
                                    <p:animEffect transition="in" filter="wipe(left)">
                                      <p:cBhvr>
                                        <p:cTn id="65" dur="500"/>
                                        <p:tgtEl>
                                          <p:spTgt spid="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6"/>
                                        </p:tgtEl>
                                        <p:attrNameLst>
                                          <p:attrName>style.visibility</p:attrName>
                                        </p:attrNameLst>
                                      </p:cBhvr>
                                      <p:to>
                                        <p:strVal val="visible"/>
                                      </p:to>
                                    </p:set>
                                    <p:animEffect transition="in" filter="wipe(left)">
                                      <p:cBhvr>
                                        <p:cTn id="68" dur="500"/>
                                        <p:tgtEl>
                                          <p:spTgt spid="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ipe(left)">
                                      <p:cBhvr>
                                        <p:cTn id="71" dur="500"/>
                                        <p:tgtEl>
                                          <p:spTgt spid="7"/>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left)">
                                      <p:cBhvr>
                                        <p:cTn id="74" dur="500"/>
                                        <p:tgtEl>
                                          <p:spTgt spid="8"/>
                                        </p:tgtEl>
                                      </p:cBhvr>
                                    </p:animEffect>
                                  </p:childTnLst>
                                </p:cTn>
                              </p:par>
                            </p:childTnLst>
                          </p:cTn>
                        </p:par>
                        <p:par>
                          <p:cTn id="75" fill="hold">
                            <p:stCondLst>
                              <p:cond delay="4939"/>
                            </p:stCondLst>
                            <p:childTnLst>
                              <p:par>
                                <p:cTn id="76" presetID="1" presetClass="entr" presetSubtype="0" fill="hold" nodeType="afterEffect">
                                  <p:stCondLst>
                                    <p:cond delay="0"/>
                                  </p:stCondLst>
                                  <p:childTnLst>
                                    <p:set>
                                      <p:cBhvr>
                                        <p:cTn id="77" dur="1" fill="hold">
                                          <p:stCondLst>
                                            <p:cond delay="0"/>
                                          </p:stCondLst>
                                        </p:cTn>
                                        <p:tgtEl>
                                          <p:spTgt spid="20"/>
                                        </p:tgtEl>
                                        <p:attrNameLst>
                                          <p:attrName>style.visibility</p:attrName>
                                        </p:attrNameLst>
                                      </p:cBhvr>
                                      <p:to>
                                        <p:strVal val="visible"/>
                                      </p:to>
                                    </p:set>
                                  </p:childTnLst>
                                </p:cTn>
                              </p:par>
                              <p:par>
                                <p:cTn id="78" presetID="35" presetClass="path" presetSubtype="0" accel="50000" decel="50000" fill="hold" nodeType="withEffect">
                                  <p:stCondLst>
                                    <p:cond delay="0"/>
                                  </p:stCondLst>
                                  <p:childTnLst>
                                    <p:animMotion origin="layout" path="M 4.83476E-6 -2.18316E-6 L 0.3669 0.06476 " pathEditMode="relative" rAng="0" ptsTypes="AA">
                                      <p:cBhvr>
                                        <p:cTn id="79" dur="500" spd="-99900" fill="hold"/>
                                        <p:tgtEl>
                                          <p:spTgt spid="20"/>
                                        </p:tgtEl>
                                        <p:attrNameLst>
                                          <p:attrName>ppt_x</p:attrName>
                                          <p:attrName>ppt_y</p:attrName>
                                        </p:attrNameLst>
                                      </p:cBhvr>
                                      <p:rCtr x="18300" y="3200"/>
                                    </p:animMotion>
                                  </p:childTnLst>
                                </p:cTn>
                              </p:par>
                              <p:par>
                                <p:cTn id="80" presetID="1" presetClass="entr" presetSubtype="0" fill="hold" nodeType="withEffect">
                                  <p:stCondLst>
                                    <p:cond delay="0"/>
                                  </p:stCondLst>
                                  <p:childTnLst>
                                    <p:set>
                                      <p:cBhvr>
                                        <p:cTn id="81" dur="1" fill="hold">
                                          <p:stCondLst>
                                            <p:cond delay="0"/>
                                          </p:stCondLst>
                                        </p:cTn>
                                        <p:tgtEl>
                                          <p:spTgt spid="21"/>
                                        </p:tgtEl>
                                        <p:attrNameLst>
                                          <p:attrName>style.visibility</p:attrName>
                                        </p:attrNameLst>
                                      </p:cBhvr>
                                      <p:to>
                                        <p:strVal val="visible"/>
                                      </p:to>
                                    </p:set>
                                  </p:childTnLst>
                                </p:cTn>
                              </p:par>
                              <p:par>
                                <p:cTn id="82" presetID="35" presetClass="path" presetSubtype="0" accel="50000" decel="50000" fill="hold" nodeType="withEffect">
                                  <p:stCondLst>
                                    <p:cond delay="0"/>
                                  </p:stCondLst>
                                  <p:childTnLst>
                                    <p:animMotion origin="layout" path="M 4.68124E-6 2.85846E-6 L -0.42597 -0.03469 " pathEditMode="relative" rAng="0" ptsTypes="AA">
                                      <p:cBhvr>
                                        <p:cTn id="83" dur="500" spd="-99900" fill="hold"/>
                                        <p:tgtEl>
                                          <p:spTgt spid="21"/>
                                        </p:tgtEl>
                                        <p:attrNameLst>
                                          <p:attrName>ppt_x</p:attrName>
                                          <p:attrName>ppt_y</p:attrName>
                                        </p:attrNameLst>
                                      </p:cBhvr>
                                      <p:rCtr x="-21300" y="-1700"/>
                                    </p:animMotion>
                                  </p:childTnLst>
                                </p:cTn>
                              </p:par>
                              <p:par>
                                <p:cTn id="84" presetID="10" presetClass="entr" presetSubtype="0"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 calcmode="lin" valueType="num">
                                      <p:cBhvr>
                                        <p:cTn id="86" dur="500" fill="hold"/>
                                        <p:tgtEl>
                                          <p:spTgt spid="18"/>
                                        </p:tgtEl>
                                        <p:attrNameLst>
                                          <p:attrName>ppt_w</p:attrName>
                                        </p:attrNameLst>
                                      </p:cBhvr>
                                      <p:tavLst>
                                        <p:tav tm="0">
                                          <p:val>
                                            <p:fltVal val="0"/>
                                          </p:val>
                                        </p:tav>
                                        <p:tav tm="100000">
                                          <p:val>
                                            <p:strVal val="#ppt_w"/>
                                          </p:val>
                                        </p:tav>
                                      </p:tavLst>
                                    </p:anim>
                                    <p:anim calcmode="lin" valueType="num">
                                      <p:cBhvr>
                                        <p:cTn id="87" dur="500" fill="hold"/>
                                        <p:tgtEl>
                                          <p:spTgt spid="18"/>
                                        </p:tgtEl>
                                        <p:attrNameLst>
                                          <p:attrName>ppt_h</p:attrName>
                                        </p:attrNameLst>
                                      </p:cBhvr>
                                      <p:tavLst>
                                        <p:tav tm="0">
                                          <p:val>
                                            <p:fltVal val="0"/>
                                          </p:val>
                                        </p:tav>
                                        <p:tav tm="100000">
                                          <p:val>
                                            <p:strVal val="#ppt_h"/>
                                          </p:val>
                                        </p:tav>
                                      </p:tavLst>
                                    </p:anim>
                                    <p:animEffect transition="in" filter="fade">
                                      <p:cBhvr>
                                        <p:cTn id="88" dur="500"/>
                                        <p:tgtEl>
                                          <p:spTgt spid="18"/>
                                        </p:tgtEl>
                                      </p:cBhvr>
                                    </p:animEffect>
                                  </p:childTnLst>
                                </p:cTn>
                              </p:par>
                            </p:childTnLst>
                          </p:cTn>
                        </p:par>
                        <p:par>
                          <p:cTn id="89" fill="hold">
                            <p:stCondLst>
                              <p:cond delay="4939"/>
                            </p:stCondLst>
                            <p:childTnLst>
                              <p:par>
                                <p:cTn id="90" presetID="22" presetClass="entr" presetSubtype="1" fill="hold" nodeType="afterEffect">
                                  <p:stCondLst>
                                    <p:cond delay="0"/>
                                  </p:stCondLst>
                                  <p:childTnLst>
                                    <p:set>
                                      <p:cBhvr>
                                        <p:cTn id="91" dur="1" fill="hold">
                                          <p:stCondLst>
                                            <p:cond delay="0"/>
                                          </p:stCondLst>
                                        </p:cTn>
                                        <p:tgtEl>
                                          <p:spTgt spid="19">
                                            <p:txEl>
                                              <p:charRg st="0" end="42"/>
                                            </p:txEl>
                                          </p:spTgt>
                                        </p:tgtEl>
                                        <p:attrNameLst>
                                          <p:attrName>style.visibility</p:attrName>
                                        </p:attrNameLst>
                                      </p:cBhvr>
                                      <p:to>
                                        <p:strVal val="visible"/>
                                      </p:to>
                                    </p:set>
                                    <p:animEffect transition="in" filter="wipe(up)">
                                      <p:cBhvr>
                                        <p:cTn id="92" dur="500"/>
                                        <p:tgtEl>
                                          <p:spTgt spid="19">
                                            <p:txEl>
                                              <p:charRg st="0" end="4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p:bldP spid="5" grpId="0"/>
      <p:bldP spid="6" grpId="0"/>
      <p:bldP spid="7" grpId="0"/>
      <p:bldP spid="8" grpId="0"/>
      <p:bldP spid="9" grpId="0" animBg="1"/>
      <p:bldP spid="10" grpId="0" animBg="1"/>
      <p:bldP spid="11" grpId="0" animBg="1"/>
      <p:bldP spid="12" grpId="0" animBg="1"/>
      <p:bldP spid="13" grpId="0" animBg="1"/>
      <p:bldP spid="14" grpId="0" animBg="1"/>
      <p:bldP spid="15" grpId="0" animBg="1"/>
      <p:bldP spid="16" grpId="0" animBg="1"/>
      <p:bldP spid="17" grpId="0"/>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grpSp>
        <p:nvGrpSpPr>
          <p:cNvPr id="14" name="Group 4"/>
          <p:cNvGrpSpPr>
            <a:grpSpLocks noChangeAspect="1"/>
          </p:cNvGrpSpPr>
          <p:nvPr/>
        </p:nvGrpSpPr>
        <p:grpSpPr>
          <a:xfrm>
            <a:off x="5029200" y="1004888"/>
            <a:ext cx="2136775" cy="2952750"/>
            <a:chOff x="3116" y="561"/>
            <a:chExt cx="1450" cy="2004"/>
          </a:xfrm>
        </p:grpSpPr>
        <p:sp>
          <p:nvSpPr>
            <p:cNvPr id="41988" name="Freeform 5"/>
            <p:cNvSpPr/>
            <p:nvPr/>
          </p:nvSpPr>
          <p:spPr>
            <a:xfrm>
              <a:off x="3116" y="561"/>
              <a:ext cx="1450" cy="2004"/>
            </a:xfrm>
            <a:custGeom>
              <a:avLst/>
              <a:gdLst/>
              <a:ahLst/>
              <a:cxnLst>
                <a:cxn ang="0">
                  <a:pos x="725" y="0"/>
                </a:cxn>
                <a:cxn ang="0">
                  <a:pos x="1450" y="724"/>
                </a:cxn>
                <a:cxn ang="0">
                  <a:pos x="725" y="2004"/>
                </a:cxn>
                <a:cxn ang="0">
                  <a:pos x="0" y="724"/>
                </a:cxn>
                <a:cxn ang="0">
                  <a:pos x="725" y="0"/>
                </a:cxn>
              </a:cxnLst>
              <a:rect l="0" t="0" r="0" b="0"/>
              <a:pathLst>
                <a:path w="3670" h="5076">
                  <a:moveTo>
                    <a:pt x="1835" y="0"/>
                  </a:moveTo>
                  <a:cubicBezTo>
                    <a:pt x="2848" y="0"/>
                    <a:pt x="3670" y="822"/>
                    <a:pt x="3670" y="1835"/>
                  </a:cubicBezTo>
                  <a:cubicBezTo>
                    <a:pt x="3670" y="2848"/>
                    <a:pt x="2344" y="5076"/>
                    <a:pt x="1835" y="5076"/>
                  </a:cubicBezTo>
                  <a:cubicBezTo>
                    <a:pt x="1326" y="5076"/>
                    <a:pt x="0" y="2848"/>
                    <a:pt x="0" y="1835"/>
                  </a:cubicBezTo>
                  <a:cubicBezTo>
                    <a:pt x="0" y="822"/>
                    <a:pt x="822" y="0"/>
                    <a:pt x="1835" y="0"/>
                  </a:cubicBezTo>
                  <a:close/>
                </a:path>
              </a:pathLst>
            </a:custGeom>
            <a:solidFill>
              <a:schemeClr val="tx1"/>
            </a:solidFill>
            <a:ln w="9525">
              <a:noFill/>
            </a:ln>
          </p:spPr>
          <p:txBody>
            <a:bodyPr/>
            <a:lstStyle/>
            <a:p>
              <a:endParaRPr lang="zh-CN" altLang="en-US"/>
            </a:p>
          </p:txBody>
        </p:sp>
        <p:sp>
          <p:nvSpPr>
            <p:cNvPr id="41989" name="Oval 6"/>
            <p:cNvSpPr/>
            <p:nvPr/>
          </p:nvSpPr>
          <p:spPr>
            <a:xfrm>
              <a:off x="3225" y="670"/>
              <a:ext cx="1232" cy="1231"/>
            </a:xfrm>
            <a:prstGeom prst="ellipse">
              <a:avLst/>
            </a:prstGeom>
            <a:solidFill>
              <a:srgbClr val="FFFFFF"/>
            </a:solidFill>
            <a:ln w="9525">
              <a:noFill/>
            </a:ln>
          </p:spPr>
          <p:txBody>
            <a:bodyPr anchor="t"/>
            <a:lstStyle/>
            <a:p>
              <a:pPr lvl="0"/>
              <a:endParaRPr lang="zh-CN" altLang="en-US" dirty="0">
                <a:solidFill>
                  <a:srgbClr val="595959"/>
                </a:solidFill>
                <a:latin typeface="Arial" panose="020B0604020202020204" pitchFamily="34" charset="0"/>
                <a:ea typeface="宋体" panose="02010600030101010101" pitchFamily="2" charset="-122"/>
              </a:endParaRPr>
            </a:p>
          </p:txBody>
        </p:sp>
      </p:grpSp>
      <p:sp>
        <p:nvSpPr>
          <p:cNvPr id="17" name="矩形 16"/>
          <p:cNvSpPr/>
          <p:nvPr/>
        </p:nvSpPr>
        <p:spPr>
          <a:xfrm>
            <a:off x="5484813" y="1439863"/>
            <a:ext cx="1225550" cy="1201737"/>
          </a:xfrm>
          <a:prstGeom prst="rect">
            <a:avLst/>
          </a:prstGeom>
          <a:noFill/>
          <a:ln w="9525">
            <a:noFill/>
          </a:ln>
        </p:spPr>
        <p:txBody>
          <a:bodyPr anchor="t">
            <a:spAutoFit/>
          </a:bodyPr>
          <a:lstStyle/>
          <a:p>
            <a:pPr lvl="0" algn="ctr"/>
            <a:r>
              <a:rPr lang="zh-CN" altLang="en-US" sz="3600" b="1" dirty="0">
                <a:solidFill>
                  <a:srgbClr val="595959"/>
                </a:solidFill>
                <a:latin typeface="微软雅黑" panose="020B0503020204020204" pitchFamily="34" charset="-122"/>
                <a:ea typeface="微软雅黑" panose="020B0503020204020204" pitchFamily="34" charset="-122"/>
              </a:rPr>
              <a:t>产品定位</a:t>
            </a:r>
          </a:p>
        </p:txBody>
      </p:sp>
      <p:sp>
        <p:nvSpPr>
          <p:cNvPr id="18" name="TextBox 17"/>
          <p:cNvSpPr txBox="1"/>
          <p:nvPr/>
        </p:nvSpPr>
        <p:spPr>
          <a:xfrm>
            <a:off x="996950" y="3990975"/>
            <a:ext cx="10213975" cy="830263"/>
          </a:xfrm>
          <a:prstGeom prst="rect">
            <a:avLst/>
          </a:prstGeom>
          <a:noFill/>
          <a:ln w="9525">
            <a:noFill/>
          </a:ln>
        </p:spPr>
        <p:txBody>
          <a:bodyPr anchor="t">
            <a:spAutoFit/>
          </a:bodyPr>
          <a:lstStyle/>
          <a:p>
            <a:pPr lvl="0" algn="ctr"/>
            <a:r>
              <a:rPr lang="zh-CN" altLang="en-US" sz="2400" dirty="0">
                <a:solidFill>
                  <a:srgbClr val="595959"/>
                </a:solidFill>
                <a:latin typeface="微软雅黑" panose="020B0503020204020204" pitchFamily="34" charset="-122"/>
                <a:ea typeface="微软雅黑" panose="020B0503020204020204" pitchFamily="34" charset="-122"/>
              </a:rPr>
              <a:t>打造一个区别于传统方式的，专业化定制装修服务商，利用互联网思维，吸引有资质的加盟商共同进行，打造中国第一家全自助装修服务商。</a:t>
            </a:r>
            <a:endParaRPr lang="en-US" altLang="zh-CN" sz="2400" dirty="0">
              <a:solidFill>
                <a:srgbClr val="595959"/>
              </a:solidFill>
              <a:latin typeface="微软雅黑" panose="020B0503020204020204" pitchFamily="34" charset="-122"/>
              <a:ea typeface="微软雅黑" panose="020B0503020204020204" pitchFamily="34" charset="-122"/>
            </a:endParaRPr>
          </a:p>
        </p:txBody>
      </p:sp>
      <p:sp>
        <p:nvSpPr>
          <p:cNvPr id="19" name="六边形 18"/>
          <p:cNvSpPr/>
          <p:nvPr/>
        </p:nvSpPr>
        <p:spPr bwMode="auto">
          <a:xfrm>
            <a:off x="2359025" y="4984750"/>
            <a:ext cx="1366838" cy="1179513"/>
          </a:xfrm>
          <a:prstGeom prst="hexagon">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rgbClr val="595959"/>
              </a:solidFill>
              <a:effectLst/>
              <a:uLnTx/>
              <a:uFillTx/>
              <a:latin typeface="Arial" panose="020B0604020202020204" pitchFamily="34" charset="0"/>
              <a:ea typeface="宋体" panose="02010600030101010101" pitchFamily="2" charset="-122"/>
              <a:cs typeface="+mn-cs"/>
            </a:endParaRPr>
          </a:p>
        </p:txBody>
      </p:sp>
      <p:sp>
        <p:nvSpPr>
          <p:cNvPr id="20" name="六边形 19"/>
          <p:cNvSpPr/>
          <p:nvPr/>
        </p:nvSpPr>
        <p:spPr bwMode="auto">
          <a:xfrm>
            <a:off x="6291263" y="5013325"/>
            <a:ext cx="1368425" cy="1179513"/>
          </a:xfrm>
          <a:prstGeom prst="hexagon">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rgbClr val="595959"/>
              </a:solidFill>
              <a:effectLst/>
              <a:uLnTx/>
              <a:uFillTx/>
              <a:latin typeface="Arial" panose="020B0604020202020204" pitchFamily="34" charset="0"/>
              <a:ea typeface="宋体" panose="02010600030101010101" pitchFamily="2" charset="-122"/>
              <a:cs typeface="+mn-cs"/>
            </a:endParaRPr>
          </a:p>
        </p:txBody>
      </p:sp>
      <p:sp>
        <p:nvSpPr>
          <p:cNvPr id="21" name="六边形 20"/>
          <p:cNvSpPr/>
          <p:nvPr/>
        </p:nvSpPr>
        <p:spPr>
          <a:xfrm>
            <a:off x="8258175" y="5013325"/>
            <a:ext cx="1368425" cy="1179513"/>
          </a:xfrm>
          <a:prstGeom prst="hexagon">
            <a:avLst>
              <a:gd name="adj" fmla="val 25002"/>
              <a:gd name="vf" fmla="val 115470"/>
            </a:avLst>
          </a:prstGeom>
          <a:solidFill>
            <a:schemeClr val="bg2"/>
          </a:solidFill>
          <a:ln w="9525">
            <a:noFill/>
          </a:ln>
        </p:spPr>
        <p:txBody>
          <a:bodyPr anchor="t"/>
          <a:lstStyle/>
          <a:p>
            <a:pPr lvl="0"/>
            <a:endParaRPr lang="zh-CN" altLang="en-US" dirty="0">
              <a:solidFill>
                <a:srgbClr val="595959"/>
              </a:solidFill>
              <a:latin typeface="Arial" panose="020B0604020202020204" pitchFamily="34" charset="0"/>
              <a:ea typeface="宋体" panose="02010600030101010101" pitchFamily="2" charset="-122"/>
            </a:endParaRPr>
          </a:p>
        </p:txBody>
      </p:sp>
      <p:sp>
        <p:nvSpPr>
          <p:cNvPr id="22" name="六边形 21"/>
          <p:cNvSpPr/>
          <p:nvPr/>
        </p:nvSpPr>
        <p:spPr>
          <a:xfrm>
            <a:off x="4324350" y="4984750"/>
            <a:ext cx="1368425" cy="1179513"/>
          </a:xfrm>
          <a:prstGeom prst="hexagon">
            <a:avLst>
              <a:gd name="adj" fmla="val 25002"/>
              <a:gd name="vf" fmla="val 115470"/>
            </a:avLst>
          </a:prstGeom>
          <a:solidFill>
            <a:schemeClr val="bg2"/>
          </a:solidFill>
          <a:ln w="9525">
            <a:noFill/>
          </a:ln>
        </p:spPr>
        <p:txBody>
          <a:bodyPr anchor="t"/>
          <a:lstStyle/>
          <a:p>
            <a:pPr lvl="0"/>
            <a:endParaRPr lang="zh-CN" altLang="en-US" dirty="0">
              <a:solidFill>
                <a:srgbClr val="595959"/>
              </a:solidFill>
              <a:latin typeface="Arial" panose="020B0604020202020204" pitchFamily="34" charset="0"/>
              <a:ea typeface="宋体" panose="02010600030101010101" pitchFamily="2" charset="-122"/>
            </a:endParaRPr>
          </a:p>
        </p:txBody>
      </p:sp>
      <p:sp>
        <p:nvSpPr>
          <p:cNvPr id="23" name="矩形 22"/>
          <p:cNvSpPr/>
          <p:nvPr/>
        </p:nvSpPr>
        <p:spPr>
          <a:xfrm>
            <a:off x="2430463" y="5313363"/>
            <a:ext cx="1223962" cy="522287"/>
          </a:xfrm>
          <a:prstGeom prst="rect">
            <a:avLst/>
          </a:prstGeom>
          <a:noFill/>
          <a:ln w="9525">
            <a:noFill/>
          </a:ln>
        </p:spPr>
        <p:txBody>
          <a:bodyPr anchor="t">
            <a:spAutoFit/>
          </a:bodyPr>
          <a:lstStyle/>
          <a:p>
            <a:pPr lvl="0" algn="ctr"/>
            <a:r>
              <a:rPr lang="en-US" altLang="zh-CN" sz="2800" b="1" dirty="0">
                <a:solidFill>
                  <a:srgbClr val="F8F8F8"/>
                </a:solidFill>
                <a:latin typeface="微软雅黑" panose="020B0503020204020204" pitchFamily="34" charset="-122"/>
                <a:ea typeface="微软雅黑" panose="020B0503020204020204" pitchFamily="34" charset="-122"/>
              </a:rPr>
              <a:t>B2C</a:t>
            </a:r>
            <a:endParaRPr lang="zh-CN" altLang="en-US" sz="2800" b="1" dirty="0">
              <a:solidFill>
                <a:srgbClr val="F8F8F8"/>
              </a:solidFill>
              <a:latin typeface="微软雅黑" panose="020B0503020204020204" pitchFamily="34" charset="-122"/>
              <a:ea typeface="微软雅黑" panose="020B0503020204020204" pitchFamily="34" charset="-122"/>
            </a:endParaRPr>
          </a:p>
        </p:txBody>
      </p:sp>
      <p:sp>
        <p:nvSpPr>
          <p:cNvPr id="24" name="矩形 23"/>
          <p:cNvSpPr/>
          <p:nvPr/>
        </p:nvSpPr>
        <p:spPr>
          <a:xfrm>
            <a:off x="4386263" y="5313363"/>
            <a:ext cx="1223962" cy="461962"/>
          </a:xfrm>
          <a:prstGeom prst="rect">
            <a:avLst/>
          </a:prstGeom>
          <a:noFill/>
          <a:ln w="9525">
            <a:noFill/>
          </a:ln>
        </p:spPr>
        <p:txBody>
          <a:bodyPr anchor="t">
            <a:spAutoFit/>
          </a:bodyPr>
          <a:lstStyle/>
          <a:p>
            <a:pPr lvl="0" algn="ctr"/>
            <a:r>
              <a:rPr lang="zh-CN" altLang="en-US" sz="2400" dirty="0">
                <a:solidFill>
                  <a:srgbClr val="F8F8F8"/>
                </a:solidFill>
                <a:latin typeface="微软雅黑" panose="020B0503020204020204" pitchFamily="34" charset="-122"/>
                <a:ea typeface="微软雅黑" panose="020B0503020204020204" pitchFamily="34" charset="-122"/>
              </a:rPr>
              <a:t>专业化</a:t>
            </a:r>
          </a:p>
        </p:txBody>
      </p:sp>
      <p:sp>
        <p:nvSpPr>
          <p:cNvPr id="25" name="矩形 24"/>
          <p:cNvSpPr/>
          <p:nvPr/>
        </p:nvSpPr>
        <p:spPr>
          <a:xfrm>
            <a:off x="6364288" y="5313363"/>
            <a:ext cx="1223962" cy="461962"/>
          </a:xfrm>
          <a:prstGeom prst="rect">
            <a:avLst/>
          </a:prstGeom>
          <a:noFill/>
          <a:ln w="9525">
            <a:noFill/>
          </a:ln>
        </p:spPr>
        <p:txBody>
          <a:bodyPr anchor="t">
            <a:spAutoFit/>
          </a:bodyPr>
          <a:lstStyle/>
          <a:p>
            <a:pPr lvl="0" algn="ctr"/>
            <a:r>
              <a:rPr lang="zh-CN" altLang="en-US" sz="2400" dirty="0">
                <a:solidFill>
                  <a:srgbClr val="F8F8F8"/>
                </a:solidFill>
                <a:latin typeface="微软雅黑" panose="020B0503020204020204" pitchFamily="34" charset="-122"/>
                <a:ea typeface="微软雅黑" panose="020B0503020204020204" pitchFamily="34" charset="-122"/>
              </a:rPr>
              <a:t>开放性</a:t>
            </a:r>
          </a:p>
        </p:txBody>
      </p:sp>
      <p:sp>
        <p:nvSpPr>
          <p:cNvPr id="26" name="矩形 25"/>
          <p:cNvSpPr/>
          <p:nvPr/>
        </p:nvSpPr>
        <p:spPr>
          <a:xfrm>
            <a:off x="8331200" y="5313363"/>
            <a:ext cx="1223963" cy="461962"/>
          </a:xfrm>
          <a:prstGeom prst="rect">
            <a:avLst/>
          </a:prstGeom>
          <a:noFill/>
          <a:ln w="9525">
            <a:noFill/>
          </a:ln>
        </p:spPr>
        <p:txBody>
          <a:bodyPr anchor="t">
            <a:spAutoFit/>
          </a:bodyPr>
          <a:lstStyle/>
          <a:p>
            <a:pPr lvl="0" algn="ctr"/>
            <a:r>
              <a:rPr lang="zh-CN" altLang="en-US" sz="2400" dirty="0">
                <a:solidFill>
                  <a:srgbClr val="F8F8F8"/>
                </a:solidFill>
                <a:latin typeface="微软雅黑" panose="020B0503020204020204" pitchFamily="34" charset="-122"/>
                <a:ea typeface="微软雅黑" panose="020B0503020204020204" pitchFamily="34" charset="-122"/>
              </a:rPr>
              <a:t>自助性</a:t>
            </a: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47" presetClass="entr" presetSubtype="0"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fade">
                                      <p:cBhvr>
                                        <p:cTn id="21" dur="800"/>
                                        <p:tgtEl>
                                          <p:spTgt spid="14"/>
                                        </p:tgtEl>
                                      </p:cBhvr>
                                    </p:animEffect>
                                    <p:anim calcmode="lin" valueType="num">
                                      <p:cBhvr>
                                        <p:cTn id="22" dur="800" fill="hold"/>
                                        <p:tgtEl>
                                          <p:spTgt spid="14"/>
                                        </p:tgtEl>
                                        <p:attrNameLst>
                                          <p:attrName>ppt_x</p:attrName>
                                        </p:attrNameLst>
                                      </p:cBhvr>
                                      <p:tavLst>
                                        <p:tav tm="0">
                                          <p:val>
                                            <p:strVal val="#ppt_x"/>
                                          </p:val>
                                        </p:tav>
                                        <p:tav tm="100000">
                                          <p:val>
                                            <p:strVal val="#ppt_x"/>
                                          </p:val>
                                        </p:tav>
                                      </p:tavLst>
                                    </p:anim>
                                    <p:anim calcmode="lin" valueType="num">
                                      <p:cBhvr>
                                        <p:cTn id="23" dur="800" fill="hold"/>
                                        <p:tgtEl>
                                          <p:spTgt spid="14"/>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31"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400" fill="hold"/>
                                        <p:tgtEl>
                                          <p:spTgt spid="17"/>
                                        </p:tgtEl>
                                        <p:attrNameLst>
                                          <p:attrName>ppt_w</p:attrName>
                                        </p:attrNameLst>
                                      </p:cBhvr>
                                      <p:tavLst>
                                        <p:tav tm="0">
                                          <p:val>
                                            <p:fltVal val="0"/>
                                          </p:val>
                                        </p:tav>
                                        <p:tav tm="100000">
                                          <p:val>
                                            <p:strVal val="#ppt_w"/>
                                          </p:val>
                                        </p:tav>
                                      </p:tavLst>
                                    </p:anim>
                                    <p:anim calcmode="lin" valueType="num">
                                      <p:cBhvr>
                                        <p:cTn id="28" dur="400" fill="hold"/>
                                        <p:tgtEl>
                                          <p:spTgt spid="17"/>
                                        </p:tgtEl>
                                        <p:attrNameLst>
                                          <p:attrName>ppt_h</p:attrName>
                                        </p:attrNameLst>
                                      </p:cBhvr>
                                      <p:tavLst>
                                        <p:tav tm="0">
                                          <p:val>
                                            <p:fltVal val="0"/>
                                          </p:val>
                                        </p:tav>
                                        <p:tav tm="100000">
                                          <p:val>
                                            <p:strVal val="#ppt_h"/>
                                          </p:val>
                                        </p:tav>
                                      </p:tavLst>
                                    </p:anim>
                                    <p:anim calcmode="lin" valueType="num">
                                      <p:cBhvr>
                                        <p:cTn id="29" dur="400" fill="hold"/>
                                        <p:tgtEl>
                                          <p:spTgt spid="17"/>
                                        </p:tgtEl>
                                        <p:attrNameLst>
                                          <p:attrName>style.rotation</p:attrName>
                                        </p:attrNameLst>
                                      </p:cBhvr>
                                      <p:tavLst>
                                        <p:tav tm="0">
                                          <p:val>
                                            <p:fltVal val="90"/>
                                          </p:val>
                                        </p:tav>
                                        <p:tav tm="100000">
                                          <p:val>
                                            <p:fltVal val="0"/>
                                          </p:val>
                                        </p:tav>
                                      </p:tavLst>
                                    </p:anim>
                                    <p:animEffect transition="in" filter="fade">
                                      <p:cBhvr>
                                        <p:cTn id="30" dur="400"/>
                                        <p:tgtEl>
                                          <p:spTgt spid="17"/>
                                        </p:tgtEl>
                                      </p:cBhvr>
                                    </p:animEffect>
                                  </p:childTnLst>
                                </p:cTn>
                              </p:par>
                            </p:childTnLst>
                          </p:cTn>
                        </p:par>
                        <p:par>
                          <p:cTn id="31" fill="hold">
                            <p:stCondLst>
                              <p:cond delay="2439"/>
                            </p:stCondLst>
                            <p:childTnLst>
                              <p:par>
                                <p:cTn id="32" presetID="2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up)">
                                      <p:cBhvr>
                                        <p:cTn id="34" dur="500"/>
                                        <p:tgtEl>
                                          <p:spTgt spid="18"/>
                                        </p:tgtEl>
                                      </p:cBhvr>
                                    </p:animEffect>
                                  </p:childTnLst>
                                </p:cTn>
                              </p:par>
                            </p:childTnLst>
                          </p:cTn>
                        </p:par>
                        <p:par>
                          <p:cTn id="35" fill="hold">
                            <p:stCondLst>
                              <p:cond delay="2939"/>
                            </p:stCondLst>
                            <p:childTnLst>
                              <p:par>
                                <p:cTn id="36" presetID="2" presetClass="entr" presetSubtype="12"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0-#ppt_w/2"/>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10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0-#ppt_w/2"/>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par>
                                <p:cTn id="44" presetID="2" presetClass="entr" presetSubtype="12" fill="hold" grpId="0" nodeType="withEffect">
                                  <p:stCondLst>
                                    <p:cond delay="20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0-#ppt_w/2"/>
                                          </p:val>
                                        </p:tav>
                                        <p:tav tm="100000">
                                          <p:val>
                                            <p:strVal val="#ppt_x"/>
                                          </p:val>
                                        </p:tav>
                                      </p:tavLst>
                                    </p:anim>
                                    <p:anim calcmode="lin" valueType="num">
                                      <p:cBhvr additive="base">
                                        <p:cTn id="47" dur="500" fill="hold"/>
                                        <p:tgtEl>
                                          <p:spTgt spid="20"/>
                                        </p:tgtEl>
                                        <p:attrNameLst>
                                          <p:attrName>ppt_y</p:attrName>
                                        </p:attrNameLst>
                                      </p:cBhvr>
                                      <p:tavLst>
                                        <p:tav tm="0">
                                          <p:val>
                                            <p:strVal val="1+#ppt_h/2"/>
                                          </p:val>
                                        </p:tav>
                                        <p:tav tm="100000">
                                          <p:val>
                                            <p:strVal val="#ppt_y"/>
                                          </p:val>
                                        </p:tav>
                                      </p:tavLst>
                                    </p:anim>
                                  </p:childTnLst>
                                </p:cTn>
                              </p:par>
                              <p:par>
                                <p:cTn id="48" presetID="2" presetClass="entr" presetSubtype="12" fill="hold" grpId="0" nodeType="withEffect">
                                  <p:stCondLst>
                                    <p:cond delay="30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fill="hold"/>
                                        <p:tgtEl>
                                          <p:spTgt spid="21"/>
                                        </p:tgtEl>
                                        <p:attrNameLst>
                                          <p:attrName>ppt_x</p:attrName>
                                        </p:attrNameLst>
                                      </p:cBhvr>
                                      <p:tavLst>
                                        <p:tav tm="0">
                                          <p:val>
                                            <p:strVal val="0-#ppt_w/2"/>
                                          </p:val>
                                        </p:tav>
                                        <p:tav tm="100000">
                                          <p:val>
                                            <p:strVal val="#ppt_x"/>
                                          </p:val>
                                        </p:tav>
                                      </p:tavLst>
                                    </p:anim>
                                    <p:anim calcmode="lin" valueType="num">
                                      <p:cBhvr additive="base">
                                        <p:cTn id="51" dur="500" fill="hold"/>
                                        <p:tgtEl>
                                          <p:spTgt spid="21"/>
                                        </p:tgtEl>
                                        <p:attrNameLst>
                                          <p:attrName>ppt_y</p:attrName>
                                        </p:attrNameLst>
                                      </p:cBhvr>
                                      <p:tavLst>
                                        <p:tav tm="0">
                                          <p:val>
                                            <p:strVal val="1+#ppt_h/2"/>
                                          </p:val>
                                        </p:tav>
                                        <p:tav tm="100000">
                                          <p:val>
                                            <p:strVal val="#ppt_y"/>
                                          </p:val>
                                        </p:tav>
                                      </p:tavLst>
                                    </p:anim>
                                  </p:childTnLst>
                                </p:cTn>
                              </p:par>
                            </p:childTnLst>
                          </p:cTn>
                        </p:par>
                        <p:par>
                          <p:cTn id="52" fill="hold">
                            <p:stCondLst>
                              <p:cond delay="3439"/>
                            </p:stCondLst>
                            <p:childTnLst>
                              <p:par>
                                <p:cTn id="53" presetID="31" presetClass="entr" presetSubtype="0"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p:cTn id="55" dur="500" fill="hold"/>
                                        <p:tgtEl>
                                          <p:spTgt spid="23"/>
                                        </p:tgtEl>
                                        <p:attrNameLst>
                                          <p:attrName>ppt_w</p:attrName>
                                        </p:attrNameLst>
                                      </p:cBhvr>
                                      <p:tavLst>
                                        <p:tav tm="0">
                                          <p:val>
                                            <p:fltVal val="0"/>
                                          </p:val>
                                        </p:tav>
                                        <p:tav tm="100000">
                                          <p:val>
                                            <p:strVal val="#ppt_w"/>
                                          </p:val>
                                        </p:tav>
                                      </p:tavLst>
                                    </p:anim>
                                    <p:anim calcmode="lin" valueType="num">
                                      <p:cBhvr>
                                        <p:cTn id="56" dur="500" fill="hold"/>
                                        <p:tgtEl>
                                          <p:spTgt spid="23"/>
                                        </p:tgtEl>
                                        <p:attrNameLst>
                                          <p:attrName>ppt_h</p:attrName>
                                        </p:attrNameLst>
                                      </p:cBhvr>
                                      <p:tavLst>
                                        <p:tav tm="0">
                                          <p:val>
                                            <p:fltVal val="0"/>
                                          </p:val>
                                        </p:tav>
                                        <p:tav tm="100000">
                                          <p:val>
                                            <p:strVal val="#ppt_h"/>
                                          </p:val>
                                        </p:tav>
                                      </p:tavLst>
                                    </p:anim>
                                    <p:anim calcmode="lin" valueType="num">
                                      <p:cBhvr>
                                        <p:cTn id="57" dur="500" fill="hold"/>
                                        <p:tgtEl>
                                          <p:spTgt spid="23"/>
                                        </p:tgtEl>
                                        <p:attrNameLst>
                                          <p:attrName>style.rotation</p:attrName>
                                        </p:attrNameLst>
                                      </p:cBhvr>
                                      <p:tavLst>
                                        <p:tav tm="0">
                                          <p:val>
                                            <p:fltVal val="90"/>
                                          </p:val>
                                        </p:tav>
                                        <p:tav tm="100000">
                                          <p:val>
                                            <p:fltVal val="0"/>
                                          </p:val>
                                        </p:tav>
                                      </p:tavLst>
                                    </p:anim>
                                    <p:animEffect transition="in" filter="fade">
                                      <p:cBhvr>
                                        <p:cTn id="58" dur="500"/>
                                        <p:tgtEl>
                                          <p:spTgt spid="23"/>
                                        </p:tgtEl>
                                      </p:cBhvr>
                                    </p:animEffect>
                                  </p:childTnLst>
                                </p:cTn>
                              </p:par>
                              <p:par>
                                <p:cTn id="59" presetID="31" presetClass="entr" presetSubtype="0" fill="hold" grpId="0" nodeType="withEffect">
                                  <p:stCondLst>
                                    <p:cond delay="1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 calcmode="lin" valueType="num">
                                      <p:cBhvr>
                                        <p:cTn id="63" dur="500" fill="hold"/>
                                        <p:tgtEl>
                                          <p:spTgt spid="24"/>
                                        </p:tgtEl>
                                        <p:attrNameLst>
                                          <p:attrName>style.rotation</p:attrName>
                                        </p:attrNameLst>
                                      </p:cBhvr>
                                      <p:tavLst>
                                        <p:tav tm="0">
                                          <p:val>
                                            <p:fltVal val="90"/>
                                          </p:val>
                                        </p:tav>
                                        <p:tav tm="100000">
                                          <p:val>
                                            <p:fltVal val="0"/>
                                          </p:val>
                                        </p:tav>
                                      </p:tavLst>
                                    </p:anim>
                                    <p:animEffect transition="in" filter="fade">
                                      <p:cBhvr>
                                        <p:cTn id="64" dur="500"/>
                                        <p:tgtEl>
                                          <p:spTgt spid="24"/>
                                        </p:tgtEl>
                                      </p:cBhvr>
                                    </p:animEffect>
                                  </p:childTnLst>
                                </p:cTn>
                              </p:par>
                              <p:par>
                                <p:cTn id="65" presetID="31" presetClass="entr" presetSubtype="0" fill="hold" grpId="0" nodeType="withEffect">
                                  <p:stCondLst>
                                    <p:cond delay="2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 calcmode="lin" valueType="num">
                                      <p:cBhvr>
                                        <p:cTn id="69" dur="500" fill="hold"/>
                                        <p:tgtEl>
                                          <p:spTgt spid="25"/>
                                        </p:tgtEl>
                                        <p:attrNameLst>
                                          <p:attrName>style.rotation</p:attrName>
                                        </p:attrNameLst>
                                      </p:cBhvr>
                                      <p:tavLst>
                                        <p:tav tm="0">
                                          <p:val>
                                            <p:fltVal val="90"/>
                                          </p:val>
                                        </p:tav>
                                        <p:tav tm="100000">
                                          <p:val>
                                            <p:fltVal val="0"/>
                                          </p:val>
                                        </p:tav>
                                      </p:tavLst>
                                    </p:anim>
                                    <p:animEffect transition="in" filter="fade">
                                      <p:cBhvr>
                                        <p:cTn id="70" dur="500"/>
                                        <p:tgtEl>
                                          <p:spTgt spid="25"/>
                                        </p:tgtEl>
                                      </p:cBhvr>
                                    </p:animEffect>
                                  </p:childTnLst>
                                </p:cTn>
                              </p:par>
                              <p:par>
                                <p:cTn id="71" presetID="31" presetClass="entr" presetSubtype="0" fill="hold" grpId="0" nodeType="withEffect">
                                  <p:stCondLst>
                                    <p:cond delay="300"/>
                                  </p:stCondLst>
                                  <p:childTnLst>
                                    <p:set>
                                      <p:cBhvr>
                                        <p:cTn id="72" dur="1" fill="hold">
                                          <p:stCondLst>
                                            <p:cond delay="0"/>
                                          </p:stCondLst>
                                        </p:cTn>
                                        <p:tgtEl>
                                          <p:spTgt spid="26"/>
                                        </p:tgtEl>
                                        <p:attrNameLst>
                                          <p:attrName>style.visibility</p:attrName>
                                        </p:attrNameLst>
                                      </p:cBhvr>
                                      <p:to>
                                        <p:strVal val="visible"/>
                                      </p:to>
                                    </p:set>
                                    <p:anim calcmode="lin" valueType="num">
                                      <p:cBhvr>
                                        <p:cTn id="73" dur="500" fill="hold"/>
                                        <p:tgtEl>
                                          <p:spTgt spid="26"/>
                                        </p:tgtEl>
                                        <p:attrNameLst>
                                          <p:attrName>ppt_w</p:attrName>
                                        </p:attrNameLst>
                                      </p:cBhvr>
                                      <p:tavLst>
                                        <p:tav tm="0">
                                          <p:val>
                                            <p:fltVal val="0"/>
                                          </p:val>
                                        </p:tav>
                                        <p:tav tm="100000">
                                          <p:val>
                                            <p:strVal val="#ppt_w"/>
                                          </p:val>
                                        </p:tav>
                                      </p:tavLst>
                                    </p:anim>
                                    <p:anim calcmode="lin" valueType="num">
                                      <p:cBhvr>
                                        <p:cTn id="74" dur="500" fill="hold"/>
                                        <p:tgtEl>
                                          <p:spTgt spid="26"/>
                                        </p:tgtEl>
                                        <p:attrNameLst>
                                          <p:attrName>ppt_h</p:attrName>
                                        </p:attrNameLst>
                                      </p:cBhvr>
                                      <p:tavLst>
                                        <p:tav tm="0">
                                          <p:val>
                                            <p:fltVal val="0"/>
                                          </p:val>
                                        </p:tav>
                                        <p:tav tm="100000">
                                          <p:val>
                                            <p:strVal val="#ppt_h"/>
                                          </p:val>
                                        </p:tav>
                                      </p:tavLst>
                                    </p:anim>
                                    <p:anim calcmode="lin" valueType="num">
                                      <p:cBhvr>
                                        <p:cTn id="75" dur="500" fill="hold"/>
                                        <p:tgtEl>
                                          <p:spTgt spid="26"/>
                                        </p:tgtEl>
                                        <p:attrNameLst>
                                          <p:attrName>style.rotation</p:attrName>
                                        </p:attrNameLst>
                                      </p:cBhvr>
                                      <p:tavLst>
                                        <p:tav tm="0">
                                          <p:val>
                                            <p:fltVal val="90"/>
                                          </p:val>
                                        </p:tav>
                                        <p:tav tm="100000">
                                          <p:val>
                                            <p:fltVal val="0"/>
                                          </p:val>
                                        </p:tav>
                                      </p:tavLst>
                                    </p:anim>
                                    <p:animEffect transition="in" filter="fade">
                                      <p:cBhvr>
                                        <p:cTn id="7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7" grpId="0"/>
      <p:bldP spid="18" grpId="0"/>
      <p:bldP spid="19" grpId="0" animBg="1"/>
      <p:bldP spid="20" grpId="0" animBg="1"/>
      <p:bldP spid="21" grpId="0" animBg="1"/>
      <p:bldP spid="22" grpId="0" animBg="1"/>
      <p:bldP spid="23" grpId="0"/>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Text Box 83"/>
          <p:cNvSpPr txBox="1">
            <a:spLocks noChangeArrowheads="1"/>
          </p:cNvSpPr>
          <p:nvPr/>
        </p:nvSpPr>
        <p:spPr bwMode="auto">
          <a:xfrm>
            <a:off x="1066800" y="1543050"/>
            <a:ext cx="2147888"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产品、研发招聘</a:t>
            </a:r>
            <a:endPar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sp>
        <p:nvSpPr>
          <p:cNvPr id="5" name="Text Box 84"/>
          <p:cNvSpPr txBox="1">
            <a:spLocks noChangeArrowheads="1"/>
          </p:cNvSpPr>
          <p:nvPr/>
        </p:nvSpPr>
        <p:spPr bwMode="auto">
          <a:xfrm>
            <a:off x="1066800" y="1930400"/>
            <a:ext cx="24034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地推业务招募启动</a:t>
            </a:r>
            <a:endPar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sp>
        <p:nvSpPr>
          <p:cNvPr id="6" name="Text Box 85"/>
          <p:cNvSpPr txBox="1">
            <a:spLocks noChangeArrowheads="1"/>
          </p:cNvSpPr>
          <p:nvPr/>
        </p:nvSpPr>
        <p:spPr bwMode="auto">
          <a:xfrm>
            <a:off x="1066800" y="2316163"/>
            <a:ext cx="2403475"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网络方案选型完成</a:t>
            </a:r>
            <a:endPar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sp>
        <p:nvSpPr>
          <p:cNvPr id="7" name="Text Box 86"/>
          <p:cNvSpPr txBox="1">
            <a:spLocks noChangeArrowheads="1"/>
          </p:cNvSpPr>
          <p:nvPr/>
        </p:nvSpPr>
        <p:spPr bwMode="auto">
          <a:xfrm>
            <a:off x="3714750" y="4151313"/>
            <a:ext cx="189071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zh-CN"/>
            </a:defPPr>
            <a:lvl1pPr>
              <a:defRPr sz="2000">
                <a:solidFill>
                  <a:srgbClr val="186594"/>
                </a:solidFill>
                <a:latin typeface="+mj-ea"/>
                <a:ea typeface="+mj-ea"/>
                <a:cs typeface="微软雅黑" panose="020B0503020204020204" pitchFamily="34" charset="-122"/>
              </a:defRPr>
            </a:lvl1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mj-ea"/>
                <a:ea typeface="+mj-ea"/>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mj-ea"/>
                <a:ea typeface="+mj-ea"/>
                <a:cs typeface="微软雅黑" panose="020B0503020204020204" pitchFamily="34" charset="-122"/>
              </a:rPr>
              <a:t>框架</a:t>
            </a:r>
            <a:r>
              <a:rPr kumimoji="0" lang="zh-CN" altLang="en-US" sz="2000" b="0" i="0" u="none" strike="noStrike" kern="1200" cap="none" spc="0" normalizeH="0" baseline="0" noProof="0" dirty="0">
                <a:ln>
                  <a:noFill/>
                </a:ln>
                <a:solidFill>
                  <a:srgbClr val="595959"/>
                </a:solidFill>
                <a:effectLst/>
                <a:uLnTx/>
                <a:uFillTx/>
                <a:latin typeface="+mj-ea"/>
                <a:ea typeface="+mj-ea"/>
                <a:cs typeface="微软雅黑" panose="020B0503020204020204" pitchFamily="34" charset="-122"/>
              </a:rPr>
              <a:t>改造优化</a:t>
            </a:r>
          </a:p>
        </p:txBody>
      </p:sp>
      <p:sp>
        <p:nvSpPr>
          <p:cNvPr id="8" name="Text Box 87"/>
          <p:cNvSpPr txBox="1">
            <a:spLocks noChangeArrowheads="1"/>
          </p:cNvSpPr>
          <p:nvPr/>
        </p:nvSpPr>
        <p:spPr bwMode="auto">
          <a:xfrm>
            <a:off x="3714750" y="4543425"/>
            <a:ext cx="24034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功能测试线下测试</a:t>
            </a:r>
            <a:endPar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sp>
        <p:nvSpPr>
          <p:cNvPr id="9" name="Text Box 88"/>
          <p:cNvSpPr txBox="1">
            <a:spLocks noChangeArrowheads="1"/>
          </p:cNvSpPr>
          <p:nvPr/>
        </p:nvSpPr>
        <p:spPr bwMode="auto">
          <a:xfrm>
            <a:off x="3714750" y="4933950"/>
            <a:ext cx="2403475"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完成</a:t>
            </a:r>
            <a:r>
              <a:rPr kumimoji="0" lang="en-US" altLang="zh-CN"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50%</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业务招募</a:t>
            </a:r>
            <a:endPar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sp>
        <p:nvSpPr>
          <p:cNvPr id="10" name="Text Box 90"/>
          <p:cNvSpPr txBox="1">
            <a:spLocks noChangeArrowheads="1"/>
          </p:cNvSpPr>
          <p:nvPr/>
        </p:nvSpPr>
        <p:spPr bwMode="auto">
          <a:xfrm>
            <a:off x="6397625" y="1563688"/>
            <a:ext cx="189071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一期版本冻结</a:t>
            </a:r>
            <a:endPar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sp>
        <p:nvSpPr>
          <p:cNvPr id="11" name="Text Box 92"/>
          <p:cNvSpPr txBox="1">
            <a:spLocks noChangeArrowheads="1"/>
          </p:cNvSpPr>
          <p:nvPr/>
        </p:nvSpPr>
        <p:spPr bwMode="auto">
          <a:xfrm>
            <a:off x="6388100" y="1957388"/>
            <a:ext cx="189071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业务招募完成</a:t>
            </a:r>
            <a:endPar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sp>
        <p:nvSpPr>
          <p:cNvPr id="12" name="Text Box 93"/>
          <p:cNvSpPr txBox="1">
            <a:spLocks noChangeArrowheads="1"/>
          </p:cNvSpPr>
          <p:nvPr/>
        </p:nvSpPr>
        <p:spPr bwMode="auto">
          <a:xfrm>
            <a:off x="6397625" y="2349500"/>
            <a:ext cx="189071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线上部署完成</a:t>
            </a:r>
            <a:endPar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endParaRPr>
          </a:p>
        </p:txBody>
      </p:sp>
      <p:sp>
        <p:nvSpPr>
          <p:cNvPr id="13" name="Text Box 94"/>
          <p:cNvSpPr txBox="1">
            <a:spLocks noChangeArrowheads="1"/>
          </p:cNvSpPr>
          <p:nvPr/>
        </p:nvSpPr>
        <p:spPr bwMode="auto">
          <a:xfrm>
            <a:off x="8851900" y="4151313"/>
            <a:ext cx="27003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 </a:t>
            </a:r>
            <a:r>
              <a:rPr kumimoji="0" lang="en-US" altLang="zh-CN" sz="2000" b="0" i="0" u="none" strike="noStrike" kern="1200" cap="none" spc="0" normalizeH="0" baseline="0" noProof="0" dirty="0" smtClean="0">
                <a:ln>
                  <a:noFill/>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Bug</a:t>
            </a:r>
            <a:r>
              <a:rPr kumimoji="0" lang="zh-CN" altLang="en-US" sz="2000" b="0" i="0" u="none" strike="noStrike" kern="1200" cap="none" spc="0" normalizeH="0" baseline="0" noProof="0" dirty="0" smtClean="0">
                <a:ln>
                  <a:noFill/>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修复与版本升级</a:t>
            </a:r>
            <a:endParaRPr kumimoji="0" lang="zh-CN" altLang="en-US" sz="20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4" name="Text Box 95"/>
          <p:cNvSpPr txBox="1">
            <a:spLocks noChangeArrowheads="1"/>
          </p:cNvSpPr>
          <p:nvPr/>
        </p:nvSpPr>
        <p:spPr bwMode="auto">
          <a:xfrm>
            <a:off x="8851900" y="4487863"/>
            <a:ext cx="214788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功能设计与优化</a:t>
            </a:r>
            <a:endParaRPr kumimoji="0" lang="zh-CN" altLang="en-US" sz="20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5" name="Text Box 97"/>
          <p:cNvSpPr txBox="1">
            <a:spLocks noChangeArrowheads="1"/>
          </p:cNvSpPr>
          <p:nvPr/>
        </p:nvSpPr>
        <p:spPr bwMode="auto">
          <a:xfrm>
            <a:off x="8851900" y="4797425"/>
            <a:ext cx="1890713"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smtClean="0">
                <a:ln>
                  <a:noFill/>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rPr>
              <a:t>加大力度推广</a:t>
            </a:r>
            <a:endParaRPr kumimoji="0" lang="zh-CN" altLang="en-US" sz="2000" b="0" i="0" u="none" strike="noStrike" kern="1200" cap="none" spc="0" normalizeH="0" baseline="0" noProof="0" dirty="0">
              <a:ln>
                <a:noFill/>
              </a:ln>
              <a:solidFill>
                <a:srgbClr val="595959"/>
              </a:solidFill>
              <a:effectLst/>
              <a:uLnTx/>
              <a:uFillTx/>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6" name="Line 5"/>
          <p:cNvSpPr/>
          <p:nvPr/>
        </p:nvSpPr>
        <p:spPr>
          <a:xfrm>
            <a:off x="1976438" y="3448050"/>
            <a:ext cx="7931150" cy="0"/>
          </a:xfrm>
          <a:prstGeom prst="line">
            <a:avLst/>
          </a:prstGeom>
          <a:ln w="12700" cap="flat" cmpd="sng">
            <a:solidFill>
              <a:srgbClr val="24211D"/>
            </a:solidFill>
            <a:prstDash val="solid"/>
            <a:miter/>
            <a:headEnd type="none" w="med" len="med"/>
            <a:tailEnd type="none" w="med" len="med"/>
          </a:ln>
        </p:spPr>
        <p:txBody>
          <a:bodyPr anchor="t"/>
          <a:lstStyle/>
          <a:p>
            <a:pPr lvl="0"/>
            <a:endParaRPr lang="zh-CN" altLang="en-US">
              <a:latin typeface="Arial" panose="020B0604020202020204" pitchFamily="34" charset="0"/>
              <a:ea typeface="宋体" panose="02010600030101010101" pitchFamily="2" charset="-122"/>
            </a:endParaRPr>
          </a:p>
        </p:txBody>
      </p:sp>
      <p:sp>
        <p:nvSpPr>
          <p:cNvPr id="17" name="Oval 6"/>
          <p:cNvSpPr/>
          <p:nvPr/>
        </p:nvSpPr>
        <p:spPr>
          <a:xfrm>
            <a:off x="1841500" y="2971800"/>
            <a:ext cx="879475" cy="904875"/>
          </a:xfrm>
          <a:prstGeom prst="ellipse">
            <a:avLst/>
          </a:prstGeom>
          <a:solidFill>
            <a:schemeClr val="tx1"/>
          </a:solidFill>
          <a:ln w="9525">
            <a:noFill/>
          </a:ln>
        </p:spPr>
        <p:txBody>
          <a:bodyPr anchor="t"/>
          <a:lstStyle/>
          <a:p>
            <a:pPr lvl="0"/>
            <a:endParaRPr lang="zh-CN" altLang="en-US" dirty="0">
              <a:solidFill>
                <a:srgbClr val="595959"/>
              </a:solidFill>
              <a:latin typeface="Arial" panose="020B0604020202020204" pitchFamily="34" charset="0"/>
              <a:ea typeface="宋体" panose="02010600030101010101" pitchFamily="2" charset="-122"/>
            </a:endParaRPr>
          </a:p>
        </p:txBody>
      </p:sp>
      <p:sp>
        <p:nvSpPr>
          <p:cNvPr id="18" name="Oval 7"/>
          <p:cNvSpPr>
            <a:spLocks noChangeArrowheads="1"/>
          </p:cNvSpPr>
          <p:nvPr/>
        </p:nvSpPr>
        <p:spPr bwMode="auto">
          <a:xfrm>
            <a:off x="4371975" y="2971800"/>
            <a:ext cx="879475" cy="904875"/>
          </a:xfrm>
          <a:prstGeom prst="ellipse">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rgbClr val="595959"/>
              </a:solidFill>
              <a:effectLst/>
              <a:uLnTx/>
              <a:uFillTx/>
              <a:latin typeface="Arial" panose="020B0604020202020204" pitchFamily="34" charset="0"/>
              <a:ea typeface="宋体" panose="02010600030101010101" pitchFamily="2" charset="-122"/>
              <a:cs typeface="+mn-cs"/>
            </a:endParaRPr>
          </a:p>
        </p:txBody>
      </p:sp>
      <p:sp>
        <p:nvSpPr>
          <p:cNvPr id="19" name="Oval 8"/>
          <p:cNvSpPr/>
          <p:nvPr/>
        </p:nvSpPr>
        <p:spPr>
          <a:xfrm>
            <a:off x="6902450" y="2971800"/>
            <a:ext cx="881063" cy="904875"/>
          </a:xfrm>
          <a:prstGeom prst="ellipse">
            <a:avLst/>
          </a:prstGeom>
          <a:solidFill>
            <a:schemeClr val="bg1"/>
          </a:solidFill>
          <a:ln w="9525">
            <a:noFill/>
          </a:ln>
        </p:spPr>
        <p:txBody>
          <a:bodyPr anchor="t"/>
          <a:lstStyle/>
          <a:p>
            <a:pPr lvl="0"/>
            <a:endParaRPr lang="zh-CN" altLang="en-US" dirty="0">
              <a:solidFill>
                <a:srgbClr val="595959"/>
              </a:solidFill>
              <a:latin typeface="Arial" panose="020B0604020202020204" pitchFamily="34" charset="0"/>
              <a:ea typeface="宋体" panose="02010600030101010101" pitchFamily="2" charset="-122"/>
            </a:endParaRPr>
          </a:p>
        </p:txBody>
      </p:sp>
      <p:sp>
        <p:nvSpPr>
          <p:cNvPr id="20" name="Oval 9"/>
          <p:cNvSpPr/>
          <p:nvPr/>
        </p:nvSpPr>
        <p:spPr>
          <a:xfrm>
            <a:off x="9432925" y="2971800"/>
            <a:ext cx="879475" cy="904875"/>
          </a:xfrm>
          <a:prstGeom prst="ellipse">
            <a:avLst/>
          </a:prstGeom>
          <a:solidFill>
            <a:schemeClr val="bg2"/>
          </a:solidFill>
          <a:ln w="9525">
            <a:noFill/>
          </a:ln>
        </p:spPr>
        <p:txBody>
          <a:bodyPr anchor="t"/>
          <a:lstStyle/>
          <a:p>
            <a:pPr lvl="0"/>
            <a:endParaRPr lang="zh-CN" altLang="en-US" dirty="0">
              <a:solidFill>
                <a:srgbClr val="595959"/>
              </a:solidFill>
              <a:latin typeface="Arial" panose="020B0604020202020204" pitchFamily="34" charset="0"/>
              <a:ea typeface="宋体" panose="02010600030101010101" pitchFamily="2" charset="-122"/>
            </a:endParaRPr>
          </a:p>
        </p:txBody>
      </p:sp>
      <p:sp>
        <p:nvSpPr>
          <p:cNvPr id="21" name="Freeform 10"/>
          <p:cNvSpPr/>
          <p:nvPr/>
        </p:nvSpPr>
        <p:spPr>
          <a:xfrm>
            <a:off x="2193925" y="2824163"/>
            <a:ext cx="206375" cy="128587"/>
          </a:xfrm>
          <a:custGeom>
            <a:avLst/>
            <a:gdLst/>
            <a:ahLst/>
            <a:cxnLst>
              <a:cxn ang="0">
                <a:pos x="124400" y="12563"/>
              </a:cxn>
              <a:cxn ang="0">
                <a:pos x="162511" y="58382"/>
              </a:cxn>
              <a:cxn ang="0">
                <a:pos x="199903" y="103462"/>
              </a:cxn>
              <a:cxn ang="0">
                <a:pos x="180488" y="128588"/>
              </a:cxn>
              <a:cxn ang="0">
                <a:pos x="104266" y="128588"/>
              </a:cxn>
              <a:cxn ang="0">
                <a:pos x="29482" y="128588"/>
              </a:cxn>
              <a:cxn ang="0">
                <a:pos x="8629" y="104201"/>
              </a:cxn>
              <a:cxn ang="0">
                <a:pos x="46740" y="58382"/>
              </a:cxn>
              <a:cxn ang="0">
                <a:pos x="84132" y="13302"/>
              </a:cxn>
              <a:cxn ang="0">
                <a:pos x="124400" y="12563"/>
              </a:cxn>
            </a:cxnLst>
            <a:rect l="0" t="0" r="0" b="0"/>
            <a:pathLst>
              <a:path w="287" h="174">
                <a:moveTo>
                  <a:pt x="173" y="17"/>
                </a:moveTo>
                <a:lnTo>
                  <a:pt x="226" y="79"/>
                </a:lnTo>
                <a:cubicBezTo>
                  <a:pt x="243" y="100"/>
                  <a:pt x="260" y="120"/>
                  <a:pt x="278" y="140"/>
                </a:cubicBezTo>
                <a:cubicBezTo>
                  <a:pt x="287" y="158"/>
                  <a:pt x="283" y="171"/>
                  <a:pt x="251" y="174"/>
                </a:cubicBezTo>
                <a:lnTo>
                  <a:pt x="145" y="174"/>
                </a:lnTo>
                <a:cubicBezTo>
                  <a:pt x="111" y="174"/>
                  <a:pt x="76" y="174"/>
                  <a:pt x="41" y="174"/>
                </a:cubicBezTo>
                <a:cubicBezTo>
                  <a:pt x="14" y="171"/>
                  <a:pt x="0" y="162"/>
                  <a:pt x="12" y="141"/>
                </a:cubicBezTo>
                <a:lnTo>
                  <a:pt x="65" y="79"/>
                </a:lnTo>
                <a:cubicBezTo>
                  <a:pt x="82" y="59"/>
                  <a:pt x="99" y="39"/>
                  <a:pt x="117" y="18"/>
                </a:cubicBezTo>
                <a:cubicBezTo>
                  <a:pt x="134" y="4"/>
                  <a:pt x="153" y="0"/>
                  <a:pt x="173" y="17"/>
                </a:cubicBezTo>
                <a:close/>
              </a:path>
            </a:pathLst>
          </a:custGeom>
          <a:solidFill>
            <a:srgbClr val="605D5C"/>
          </a:solidFill>
          <a:ln w="9525">
            <a:noFill/>
          </a:ln>
        </p:spPr>
        <p:txBody>
          <a:bodyPr/>
          <a:lstStyle/>
          <a:p>
            <a:endParaRPr lang="zh-CN" altLang="en-US"/>
          </a:p>
        </p:txBody>
      </p:sp>
      <p:sp>
        <p:nvSpPr>
          <p:cNvPr id="22" name="Freeform 11"/>
          <p:cNvSpPr/>
          <p:nvPr/>
        </p:nvSpPr>
        <p:spPr>
          <a:xfrm>
            <a:off x="4727575" y="3921125"/>
            <a:ext cx="206375" cy="128588"/>
          </a:xfrm>
          <a:custGeom>
            <a:avLst/>
            <a:gdLst/>
            <a:ahLst/>
            <a:cxnLst>
              <a:cxn ang="0">
                <a:pos x="124400" y="115952"/>
              </a:cxn>
              <a:cxn ang="0">
                <a:pos x="162511" y="69869"/>
              </a:cxn>
              <a:cxn ang="0">
                <a:pos x="199903" y="24528"/>
              </a:cxn>
              <a:cxn ang="0">
                <a:pos x="180488" y="0"/>
              </a:cxn>
              <a:cxn ang="0">
                <a:pos x="104266" y="0"/>
              </a:cxn>
              <a:cxn ang="0">
                <a:pos x="29482" y="0"/>
              </a:cxn>
              <a:cxn ang="0">
                <a:pos x="8629" y="23785"/>
              </a:cxn>
              <a:cxn ang="0">
                <a:pos x="46740" y="69869"/>
              </a:cxn>
              <a:cxn ang="0">
                <a:pos x="84132" y="115209"/>
              </a:cxn>
              <a:cxn ang="0">
                <a:pos x="124400" y="115952"/>
              </a:cxn>
            </a:cxnLst>
            <a:rect l="0" t="0" r="0" b="0"/>
            <a:pathLst>
              <a:path w="287" h="173">
                <a:moveTo>
                  <a:pt x="173" y="156"/>
                </a:moveTo>
                <a:lnTo>
                  <a:pt x="226" y="94"/>
                </a:lnTo>
                <a:cubicBezTo>
                  <a:pt x="243" y="74"/>
                  <a:pt x="260" y="53"/>
                  <a:pt x="278" y="33"/>
                </a:cubicBezTo>
                <a:cubicBezTo>
                  <a:pt x="287" y="16"/>
                  <a:pt x="283" y="3"/>
                  <a:pt x="251" y="0"/>
                </a:cubicBezTo>
                <a:lnTo>
                  <a:pt x="145" y="0"/>
                </a:lnTo>
                <a:cubicBezTo>
                  <a:pt x="111" y="0"/>
                  <a:pt x="76" y="0"/>
                  <a:pt x="41" y="0"/>
                </a:cubicBezTo>
                <a:cubicBezTo>
                  <a:pt x="14" y="3"/>
                  <a:pt x="0" y="11"/>
                  <a:pt x="12" y="32"/>
                </a:cubicBezTo>
                <a:lnTo>
                  <a:pt x="65" y="94"/>
                </a:lnTo>
                <a:cubicBezTo>
                  <a:pt x="82" y="114"/>
                  <a:pt x="99" y="135"/>
                  <a:pt x="117" y="155"/>
                </a:cubicBezTo>
                <a:cubicBezTo>
                  <a:pt x="134" y="169"/>
                  <a:pt x="153" y="173"/>
                  <a:pt x="173" y="156"/>
                </a:cubicBezTo>
                <a:close/>
              </a:path>
            </a:pathLst>
          </a:custGeom>
          <a:solidFill>
            <a:srgbClr val="605D5C"/>
          </a:solidFill>
          <a:ln w="9525">
            <a:noFill/>
          </a:ln>
        </p:spPr>
        <p:txBody>
          <a:bodyPr/>
          <a:lstStyle/>
          <a:p>
            <a:endParaRPr lang="zh-CN" altLang="en-US"/>
          </a:p>
        </p:txBody>
      </p:sp>
      <p:sp>
        <p:nvSpPr>
          <p:cNvPr id="23" name="Freeform 12"/>
          <p:cNvSpPr/>
          <p:nvPr/>
        </p:nvSpPr>
        <p:spPr>
          <a:xfrm>
            <a:off x="7232650" y="2824163"/>
            <a:ext cx="206375" cy="128587"/>
          </a:xfrm>
          <a:custGeom>
            <a:avLst/>
            <a:gdLst/>
            <a:ahLst/>
            <a:cxnLst>
              <a:cxn ang="0">
                <a:pos x="124685" y="12563"/>
              </a:cxn>
              <a:cxn ang="0">
                <a:pos x="162664" y="58382"/>
              </a:cxn>
              <a:cxn ang="0">
                <a:pos x="199926" y="103462"/>
              </a:cxn>
              <a:cxn ang="0">
                <a:pos x="180578" y="128588"/>
              </a:cxn>
              <a:cxn ang="0">
                <a:pos x="104621" y="128588"/>
              </a:cxn>
              <a:cxn ang="0">
                <a:pos x="30096" y="128588"/>
              </a:cxn>
              <a:cxn ang="0">
                <a:pos x="8599" y="104201"/>
              </a:cxn>
              <a:cxn ang="0">
                <a:pos x="46578" y="58382"/>
              </a:cxn>
              <a:cxn ang="0">
                <a:pos x="83840" y="13302"/>
              </a:cxn>
              <a:cxn ang="0">
                <a:pos x="124685" y="12563"/>
              </a:cxn>
            </a:cxnLst>
            <a:rect l="0" t="0" r="0" b="0"/>
            <a:pathLst>
              <a:path w="288" h="174">
                <a:moveTo>
                  <a:pt x="174" y="17"/>
                </a:moveTo>
                <a:lnTo>
                  <a:pt x="227" y="79"/>
                </a:lnTo>
                <a:cubicBezTo>
                  <a:pt x="244" y="100"/>
                  <a:pt x="261" y="120"/>
                  <a:pt x="279" y="140"/>
                </a:cubicBezTo>
                <a:cubicBezTo>
                  <a:pt x="288" y="158"/>
                  <a:pt x="284" y="171"/>
                  <a:pt x="252" y="174"/>
                </a:cubicBezTo>
                <a:lnTo>
                  <a:pt x="146" y="174"/>
                </a:lnTo>
                <a:cubicBezTo>
                  <a:pt x="111" y="174"/>
                  <a:pt x="77" y="174"/>
                  <a:pt x="42" y="174"/>
                </a:cubicBezTo>
                <a:cubicBezTo>
                  <a:pt x="15" y="171"/>
                  <a:pt x="0" y="162"/>
                  <a:pt x="12" y="141"/>
                </a:cubicBezTo>
                <a:lnTo>
                  <a:pt x="65" y="79"/>
                </a:lnTo>
                <a:cubicBezTo>
                  <a:pt x="83" y="59"/>
                  <a:pt x="100" y="39"/>
                  <a:pt x="117" y="18"/>
                </a:cubicBezTo>
                <a:cubicBezTo>
                  <a:pt x="135" y="4"/>
                  <a:pt x="153" y="0"/>
                  <a:pt x="174" y="17"/>
                </a:cubicBezTo>
                <a:close/>
              </a:path>
            </a:pathLst>
          </a:custGeom>
          <a:solidFill>
            <a:srgbClr val="605D5C"/>
          </a:solidFill>
          <a:ln w="9525">
            <a:noFill/>
          </a:ln>
        </p:spPr>
        <p:txBody>
          <a:bodyPr/>
          <a:lstStyle/>
          <a:p>
            <a:endParaRPr lang="zh-CN" altLang="en-US"/>
          </a:p>
        </p:txBody>
      </p:sp>
      <p:sp>
        <p:nvSpPr>
          <p:cNvPr id="24" name="Freeform 13"/>
          <p:cNvSpPr/>
          <p:nvPr/>
        </p:nvSpPr>
        <p:spPr>
          <a:xfrm>
            <a:off x="9799638" y="3921125"/>
            <a:ext cx="207962" cy="128588"/>
          </a:xfrm>
          <a:custGeom>
            <a:avLst/>
            <a:gdLst/>
            <a:ahLst/>
            <a:cxnLst>
              <a:cxn ang="0">
                <a:pos x="125644" y="115952"/>
              </a:cxn>
              <a:cxn ang="0">
                <a:pos x="163914" y="69869"/>
              </a:cxn>
              <a:cxn ang="0">
                <a:pos x="200741" y="24528"/>
              </a:cxn>
              <a:cxn ang="0">
                <a:pos x="181967" y="0"/>
              </a:cxn>
              <a:cxn ang="0">
                <a:pos x="105425" y="0"/>
              </a:cxn>
              <a:cxn ang="0">
                <a:pos x="30328" y="0"/>
              </a:cxn>
              <a:cxn ang="0">
                <a:pos x="8665" y="23785"/>
              </a:cxn>
              <a:cxn ang="0">
                <a:pos x="46936" y="69869"/>
              </a:cxn>
              <a:cxn ang="0">
                <a:pos x="84485" y="115209"/>
              </a:cxn>
              <a:cxn ang="0">
                <a:pos x="125644" y="115952"/>
              </a:cxn>
            </a:cxnLst>
            <a:rect l="0" t="0" r="0" b="0"/>
            <a:pathLst>
              <a:path w="288" h="173">
                <a:moveTo>
                  <a:pt x="174" y="156"/>
                </a:moveTo>
                <a:lnTo>
                  <a:pt x="227" y="94"/>
                </a:lnTo>
                <a:cubicBezTo>
                  <a:pt x="244" y="74"/>
                  <a:pt x="261" y="53"/>
                  <a:pt x="278" y="33"/>
                </a:cubicBezTo>
                <a:cubicBezTo>
                  <a:pt x="288" y="16"/>
                  <a:pt x="284" y="3"/>
                  <a:pt x="252" y="0"/>
                </a:cubicBezTo>
                <a:lnTo>
                  <a:pt x="146" y="0"/>
                </a:lnTo>
                <a:cubicBezTo>
                  <a:pt x="111" y="0"/>
                  <a:pt x="77" y="0"/>
                  <a:pt x="42" y="0"/>
                </a:cubicBezTo>
                <a:cubicBezTo>
                  <a:pt x="15" y="3"/>
                  <a:pt x="0" y="11"/>
                  <a:pt x="12" y="32"/>
                </a:cubicBezTo>
                <a:lnTo>
                  <a:pt x="65" y="94"/>
                </a:lnTo>
                <a:cubicBezTo>
                  <a:pt x="83" y="114"/>
                  <a:pt x="100" y="135"/>
                  <a:pt x="117" y="155"/>
                </a:cubicBezTo>
                <a:cubicBezTo>
                  <a:pt x="135" y="169"/>
                  <a:pt x="153" y="173"/>
                  <a:pt x="174" y="156"/>
                </a:cubicBezTo>
                <a:close/>
              </a:path>
            </a:pathLst>
          </a:custGeom>
          <a:solidFill>
            <a:srgbClr val="605D5C"/>
          </a:solidFill>
          <a:ln w="9525">
            <a:noFill/>
          </a:ln>
        </p:spPr>
        <p:txBody>
          <a:bodyPr/>
          <a:lstStyle/>
          <a:p>
            <a:endParaRPr lang="zh-CN" altLang="en-US"/>
          </a:p>
        </p:txBody>
      </p:sp>
      <p:sp>
        <p:nvSpPr>
          <p:cNvPr id="25" name="Text Box 78"/>
          <p:cNvSpPr txBox="1">
            <a:spLocks noChangeArrowheads="1"/>
          </p:cNvSpPr>
          <p:nvPr/>
        </p:nvSpPr>
        <p:spPr bwMode="auto">
          <a:xfrm>
            <a:off x="1970088" y="3192463"/>
            <a:ext cx="66833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M1</a:t>
            </a:r>
            <a:endParaRPr kumimoji="0" lang="en-US" altLang="zh-CN" sz="2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26" name="Text Box 78"/>
          <p:cNvSpPr txBox="1">
            <a:spLocks noChangeArrowheads="1"/>
          </p:cNvSpPr>
          <p:nvPr/>
        </p:nvSpPr>
        <p:spPr bwMode="auto">
          <a:xfrm>
            <a:off x="4487863" y="3192463"/>
            <a:ext cx="66675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M2</a:t>
            </a:r>
            <a:endParaRPr kumimoji="0" lang="en-US" altLang="zh-CN" sz="2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27" name="Text Box 78"/>
          <p:cNvSpPr txBox="1">
            <a:spLocks noChangeArrowheads="1"/>
          </p:cNvSpPr>
          <p:nvPr/>
        </p:nvSpPr>
        <p:spPr bwMode="auto">
          <a:xfrm>
            <a:off x="7005638" y="3192463"/>
            <a:ext cx="66675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M3</a:t>
            </a:r>
            <a:endParaRPr kumimoji="0" lang="en-US" altLang="zh-CN" sz="2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28" name="Text Box 78"/>
          <p:cNvSpPr txBox="1">
            <a:spLocks noChangeArrowheads="1"/>
          </p:cNvSpPr>
          <p:nvPr/>
        </p:nvSpPr>
        <p:spPr bwMode="auto">
          <a:xfrm>
            <a:off x="9534525" y="3192463"/>
            <a:ext cx="668338"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0" i="0" u="none" strike="noStrike" kern="1200" cap="none" spc="0" normalizeH="0" baseline="0" noProof="0" dirty="0" smtClean="0">
                <a:ln>
                  <a:noFill/>
                </a:ln>
                <a:solidFill>
                  <a:srgbClr val="F8F8F8"/>
                </a:solidFill>
                <a:effectLst/>
                <a:uLnTx/>
                <a:uFillTx/>
                <a:latin typeface="微软雅黑" panose="020B0503020204020204" pitchFamily="34" charset="-122"/>
                <a:ea typeface="微软雅黑" panose="020B0503020204020204" pitchFamily="34" charset="-122"/>
                <a:cs typeface="+mn-cs"/>
              </a:rPr>
              <a:t>M4</a:t>
            </a:r>
            <a:endParaRPr kumimoji="0" lang="en-US" altLang="zh-CN" sz="2400"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29" name="Text Box 97"/>
          <p:cNvSpPr txBox="1">
            <a:spLocks noChangeArrowheads="1"/>
          </p:cNvSpPr>
          <p:nvPr/>
        </p:nvSpPr>
        <p:spPr bwMode="auto">
          <a:xfrm>
            <a:off x="8851900" y="5151438"/>
            <a:ext cx="1633538"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defPPr>
              <a:defRPr lang="zh-CN"/>
            </a:defPPr>
            <a:lvl1pPr>
              <a:defRPr sz="2400">
                <a:solidFill>
                  <a:schemeClr val="accent1"/>
                </a:solidFill>
                <a:ea typeface="微软雅黑" panose="020B0503020204020204" pitchFamily="34" charset="-122"/>
                <a:cs typeface="微软雅黑" panose="020B0503020204020204" pitchFamily="34" charset="-122"/>
              </a:defRPr>
            </a:lvl1p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a:t>
            </a:r>
            <a:r>
              <a:rPr kumimoji="0" lang="zh-CN" altLang="en-US" sz="2000" b="0" i="0" u="none" strike="noStrike" kern="1200" cap="none" spc="0" normalizeH="0" baseline="0" noProof="0" dirty="0">
                <a:ln>
                  <a:noFill/>
                </a:ln>
                <a:solidFill>
                  <a:srgbClr val="595959"/>
                </a:solidFill>
                <a:effectLst/>
                <a:uLnTx/>
                <a:uFillTx/>
                <a:latin typeface="Arial" panose="020B0604020202020204" pitchFamily="34" charset="0"/>
                <a:ea typeface="微软雅黑" panose="020B0503020204020204" pitchFamily="34" charset="-122"/>
                <a:cs typeface="微软雅黑" panose="020B0503020204020204" pitchFamily="34" charset="-122"/>
              </a:rPr>
              <a:t>新产品上线</a:t>
            </a: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par>
                          <p:cTn id="22" fill="hold">
                            <p:stCondLst>
                              <p:cond delay="1439"/>
                            </p:stCondLst>
                            <p:childTnLst>
                              <p:par>
                                <p:cTn id="23" presetID="52"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Scale>
                                      <p:cBhvr>
                                        <p:cTn id="2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17"/>
                                        </p:tgtEl>
                                        <p:attrNameLst>
                                          <p:attrName>ppt_x</p:attrName>
                                          <p:attrName>ppt_y</p:attrName>
                                        </p:attrNameLst>
                                      </p:cBhvr>
                                    </p:animMotion>
                                    <p:animEffect transition="in" filter="fade">
                                      <p:cBhvr>
                                        <p:cTn id="27" dur="1000"/>
                                        <p:tgtEl>
                                          <p:spTgt spid="17"/>
                                        </p:tgtEl>
                                      </p:cBhvr>
                                    </p:animEffect>
                                  </p:childTnLst>
                                </p:cTn>
                              </p:par>
                              <p:par>
                                <p:cTn id="28" presetID="52" presetClass="entr" presetSubtype="0" fill="hold" grpId="0" nodeType="withEffect">
                                  <p:stCondLst>
                                    <p:cond delay="100"/>
                                  </p:stCondLst>
                                  <p:childTnLst>
                                    <p:set>
                                      <p:cBhvr>
                                        <p:cTn id="29" dur="1" fill="hold">
                                          <p:stCondLst>
                                            <p:cond delay="0"/>
                                          </p:stCondLst>
                                        </p:cTn>
                                        <p:tgtEl>
                                          <p:spTgt spid="18"/>
                                        </p:tgtEl>
                                        <p:attrNameLst>
                                          <p:attrName>style.visibility</p:attrName>
                                        </p:attrNameLst>
                                      </p:cBhvr>
                                      <p:to>
                                        <p:strVal val="visible"/>
                                      </p:to>
                                    </p:set>
                                    <p:animScale>
                                      <p:cBhvr>
                                        <p:cTn id="30"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8"/>
                                        </p:tgtEl>
                                        <p:attrNameLst>
                                          <p:attrName>ppt_x</p:attrName>
                                          <p:attrName>ppt_y</p:attrName>
                                        </p:attrNameLst>
                                      </p:cBhvr>
                                    </p:animMotion>
                                    <p:animEffect transition="in" filter="fade">
                                      <p:cBhvr>
                                        <p:cTn id="32" dur="1000"/>
                                        <p:tgtEl>
                                          <p:spTgt spid="18"/>
                                        </p:tgtEl>
                                      </p:cBhvr>
                                    </p:animEffect>
                                  </p:childTnLst>
                                </p:cTn>
                              </p:par>
                              <p:par>
                                <p:cTn id="33" presetID="52" presetClass="entr" presetSubtype="0" fill="hold" grpId="0" nodeType="withEffect">
                                  <p:stCondLst>
                                    <p:cond delay="200"/>
                                  </p:stCondLst>
                                  <p:childTnLst>
                                    <p:set>
                                      <p:cBhvr>
                                        <p:cTn id="34" dur="1" fill="hold">
                                          <p:stCondLst>
                                            <p:cond delay="0"/>
                                          </p:stCondLst>
                                        </p:cTn>
                                        <p:tgtEl>
                                          <p:spTgt spid="19"/>
                                        </p:tgtEl>
                                        <p:attrNameLst>
                                          <p:attrName>style.visibility</p:attrName>
                                        </p:attrNameLst>
                                      </p:cBhvr>
                                      <p:to>
                                        <p:strVal val="visible"/>
                                      </p:to>
                                    </p:set>
                                    <p:animScale>
                                      <p:cBhvr>
                                        <p:cTn id="35"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9"/>
                                        </p:tgtEl>
                                        <p:attrNameLst>
                                          <p:attrName>ppt_x</p:attrName>
                                          <p:attrName>ppt_y</p:attrName>
                                        </p:attrNameLst>
                                      </p:cBhvr>
                                    </p:animMotion>
                                    <p:animEffect transition="in" filter="fade">
                                      <p:cBhvr>
                                        <p:cTn id="37" dur="1000"/>
                                        <p:tgtEl>
                                          <p:spTgt spid="19"/>
                                        </p:tgtEl>
                                      </p:cBhvr>
                                    </p:animEffect>
                                  </p:childTnLst>
                                </p:cTn>
                              </p:par>
                              <p:par>
                                <p:cTn id="38" presetID="52" presetClass="entr" presetSubtype="0" fill="hold" grpId="0" nodeType="withEffect">
                                  <p:stCondLst>
                                    <p:cond delay="300"/>
                                  </p:stCondLst>
                                  <p:childTnLst>
                                    <p:set>
                                      <p:cBhvr>
                                        <p:cTn id="39" dur="1" fill="hold">
                                          <p:stCondLst>
                                            <p:cond delay="0"/>
                                          </p:stCondLst>
                                        </p:cTn>
                                        <p:tgtEl>
                                          <p:spTgt spid="20"/>
                                        </p:tgtEl>
                                        <p:attrNameLst>
                                          <p:attrName>style.visibility</p:attrName>
                                        </p:attrNameLst>
                                      </p:cBhvr>
                                      <p:to>
                                        <p:strVal val="visible"/>
                                      </p:to>
                                    </p:set>
                                    <p:animScale>
                                      <p:cBhvr>
                                        <p:cTn id="4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20"/>
                                        </p:tgtEl>
                                        <p:attrNameLst>
                                          <p:attrName>ppt_x</p:attrName>
                                          <p:attrName>ppt_y</p:attrName>
                                        </p:attrNameLst>
                                      </p:cBhvr>
                                    </p:animMotion>
                                    <p:animEffect transition="in" filter="fade">
                                      <p:cBhvr>
                                        <p:cTn id="42" dur="1000"/>
                                        <p:tgtEl>
                                          <p:spTgt spid="20"/>
                                        </p:tgtEl>
                                      </p:cBhvr>
                                    </p:animEffect>
                                  </p:childTnLst>
                                </p:cTn>
                              </p:par>
                            </p:childTnLst>
                          </p:cTn>
                        </p:par>
                        <p:par>
                          <p:cTn id="43" fill="hold">
                            <p:stCondLst>
                              <p:cond delay="2439"/>
                            </p:stCondLst>
                            <p:childTnLst>
                              <p:par>
                                <p:cTn id="44" presetID="31" presetClass="entr" presetSubtype="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300" fill="hold"/>
                                        <p:tgtEl>
                                          <p:spTgt spid="25"/>
                                        </p:tgtEl>
                                        <p:attrNameLst>
                                          <p:attrName>ppt_w</p:attrName>
                                        </p:attrNameLst>
                                      </p:cBhvr>
                                      <p:tavLst>
                                        <p:tav tm="0">
                                          <p:val>
                                            <p:fltVal val="0"/>
                                          </p:val>
                                        </p:tav>
                                        <p:tav tm="100000">
                                          <p:val>
                                            <p:strVal val="#ppt_w"/>
                                          </p:val>
                                        </p:tav>
                                      </p:tavLst>
                                    </p:anim>
                                    <p:anim calcmode="lin" valueType="num">
                                      <p:cBhvr>
                                        <p:cTn id="47" dur="300" fill="hold"/>
                                        <p:tgtEl>
                                          <p:spTgt spid="25"/>
                                        </p:tgtEl>
                                        <p:attrNameLst>
                                          <p:attrName>ppt_h</p:attrName>
                                        </p:attrNameLst>
                                      </p:cBhvr>
                                      <p:tavLst>
                                        <p:tav tm="0">
                                          <p:val>
                                            <p:fltVal val="0"/>
                                          </p:val>
                                        </p:tav>
                                        <p:tav tm="100000">
                                          <p:val>
                                            <p:strVal val="#ppt_h"/>
                                          </p:val>
                                        </p:tav>
                                      </p:tavLst>
                                    </p:anim>
                                    <p:anim calcmode="lin" valueType="num">
                                      <p:cBhvr>
                                        <p:cTn id="48" dur="300" fill="hold"/>
                                        <p:tgtEl>
                                          <p:spTgt spid="25"/>
                                        </p:tgtEl>
                                        <p:attrNameLst>
                                          <p:attrName>style.rotation</p:attrName>
                                        </p:attrNameLst>
                                      </p:cBhvr>
                                      <p:tavLst>
                                        <p:tav tm="0">
                                          <p:val>
                                            <p:fltVal val="90"/>
                                          </p:val>
                                        </p:tav>
                                        <p:tav tm="100000">
                                          <p:val>
                                            <p:fltVal val="0"/>
                                          </p:val>
                                        </p:tav>
                                      </p:tavLst>
                                    </p:anim>
                                    <p:animEffect transition="in" filter="fade">
                                      <p:cBhvr>
                                        <p:cTn id="49" dur="300"/>
                                        <p:tgtEl>
                                          <p:spTgt spid="25"/>
                                        </p:tgtEl>
                                      </p:cBhvr>
                                    </p:animEffect>
                                  </p:childTnLst>
                                </p:cTn>
                              </p:par>
                            </p:childTnLst>
                          </p:cTn>
                        </p:par>
                        <p:par>
                          <p:cTn id="50" fill="hold">
                            <p:stCondLst>
                              <p:cond delay="2939"/>
                            </p:stCondLst>
                            <p:childTnLst>
                              <p:par>
                                <p:cTn id="51" presetID="22" presetClass="entr" presetSubtype="4"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Effect transition="in" filter="wipe(down)">
                                      <p:cBhvr>
                                        <p:cTn id="53" dur="300"/>
                                        <p:tgtEl>
                                          <p:spTgt spid="21"/>
                                        </p:tgtEl>
                                      </p:cBhvr>
                                    </p:animEffect>
                                  </p:childTnLst>
                                </p:cTn>
                              </p:par>
                            </p:childTnLst>
                          </p:cTn>
                        </p:par>
                        <p:par>
                          <p:cTn id="54" fill="hold">
                            <p:stCondLst>
                              <p:cond delay="3439"/>
                            </p:stCondLst>
                            <p:childTnLst>
                              <p:par>
                                <p:cTn id="55" presetID="42" presetClass="entr" presetSubtype="0" fill="hold" grpId="0" nodeType="after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anim calcmode="lin" valueType="num">
                                      <p:cBhvr>
                                        <p:cTn id="58" dur="500" fill="hold"/>
                                        <p:tgtEl>
                                          <p:spTgt spid="4"/>
                                        </p:tgtEl>
                                        <p:attrNameLst>
                                          <p:attrName>ppt_x</p:attrName>
                                        </p:attrNameLst>
                                      </p:cBhvr>
                                      <p:tavLst>
                                        <p:tav tm="0">
                                          <p:val>
                                            <p:strVal val="#ppt_x"/>
                                          </p:val>
                                        </p:tav>
                                        <p:tav tm="100000">
                                          <p:val>
                                            <p:strVal val="#ppt_x"/>
                                          </p:val>
                                        </p:tav>
                                      </p:tavLst>
                                    </p:anim>
                                    <p:anim calcmode="lin" valueType="num">
                                      <p:cBhvr>
                                        <p:cTn id="59" dur="500" fill="hold"/>
                                        <p:tgtEl>
                                          <p:spTgt spid="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fade">
                                      <p:cBhvr>
                                        <p:cTn id="62" dur="500"/>
                                        <p:tgtEl>
                                          <p:spTgt spid="5"/>
                                        </p:tgtEl>
                                      </p:cBhvr>
                                    </p:animEffect>
                                    <p:anim calcmode="lin" valueType="num">
                                      <p:cBhvr>
                                        <p:cTn id="63" dur="500" fill="hold"/>
                                        <p:tgtEl>
                                          <p:spTgt spid="5"/>
                                        </p:tgtEl>
                                        <p:attrNameLst>
                                          <p:attrName>ppt_x</p:attrName>
                                        </p:attrNameLst>
                                      </p:cBhvr>
                                      <p:tavLst>
                                        <p:tav tm="0">
                                          <p:val>
                                            <p:strVal val="#ppt_x"/>
                                          </p:val>
                                        </p:tav>
                                        <p:tav tm="100000">
                                          <p:val>
                                            <p:strVal val="#ppt_x"/>
                                          </p:val>
                                        </p:tav>
                                      </p:tavLst>
                                    </p:anim>
                                    <p:anim calcmode="lin" valueType="num">
                                      <p:cBhvr>
                                        <p:cTn id="64" dur="500" fill="hold"/>
                                        <p:tgtEl>
                                          <p:spTgt spid="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6"/>
                                        </p:tgtEl>
                                        <p:attrNameLst>
                                          <p:attrName>style.visibility</p:attrName>
                                        </p:attrNameLst>
                                      </p:cBhvr>
                                      <p:to>
                                        <p:strVal val="visible"/>
                                      </p:to>
                                    </p:set>
                                    <p:animEffect transition="in" filter="fade">
                                      <p:cBhvr>
                                        <p:cTn id="67" dur="500"/>
                                        <p:tgtEl>
                                          <p:spTgt spid="6"/>
                                        </p:tgtEl>
                                      </p:cBhvr>
                                    </p:animEffect>
                                    <p:anim calcmode="lin" valueType="num">
                                      <p:cBhvr>
                                        <p:cTn id="68" dur="500" fill="hold"/>
                                        <p:tgtEl>
                                          <p:spTgt spid="6"/>
                                        </p:tgtEl>
                                        <p:attrNameLst>
                                          <p:attrName>ppt_x</p:attrName>
                                        </p:attrNameLst>
                                      </p:cBhvr>
                                      <p:tavLst>
                                        <p:tav tm="0">
                                          <p:val>
                                            <p:strVal val="#ppt_x"/>
                                          </p:val>
                                        </p:tav>
                                        <p:tav tm="100000">
                                          <p:val>
                                            <p:strVal val="#ppt_x"/>
                                          </p:val>
                                        </p:tav>
                                      </p:tavLst>
                                    </p:anim>
                                    <p:anim calcmode="lin" valueType="num">
                                      <p:cBhvr>
                                        <p:cTn id="69" dur="500" fill="hold"/>
                                        <p:tgtEl>
                                          <p:spTgt spid="6"/>
                                        </p:tgtEl>
                                        <p:attrNameLst>
                                          <p:attrName>ppt_y</p:attrName>
                                        </p:attrNameLst>
                                      </p:cBhvr>
                                      <p:tavLst>
                                        <p:tav tm="0">
                                          <p:val>
                                            <p:strVal val="#ppt_y+.1"/>
                                          </p:val>
                                        </p:tav>
                                        <p:tav tm="100000">
                                          <p:val>
                                            <p:strVal val="#ppt_y"/>
                                          </p:val>
                                        </p:tav>
                                      </p:tavLst>
                                    </p:anim>
                                  </p:childTnLst>
                                </p:cTn>
                              </p:par>
                            </p:childTnLst>
                          </p:cTn>
                        </p:par>
                        <p:par>
                          <p:cTn id="70" fill="hold">
                            <p:stCondLst>
                              <p:cond delay="3939"/>
                            </p:stCondLst>
                            <p:childTnLst>
                              <p:par>
                                <p:cTn id="71" presetID="31" presetClass="entr" presetSubtype="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300" fill="hold"/>
                                        <p:tgtEl>
                                          <p:spTgt spid="26"/>
                                        </p:tgtEl>
                                        <p:attrNameLst>
                                          <p:attrName>ppt_w</p:attrName>
                                        </p:attrNameLst>
                                      </p:cBhvr>
                                      <p:tavLst>
                                        <p:tav tm="0">
                                          <p:val>
                                            <p:fltVal val="0"/>
                                          </p:val>
                                        </p:tav>
                                        <p:tav tm="100000">
                                          <p:val>
                                            <p:strVal val="#ppt_w"/>
                                          </p:val>
                                        </p:tav>
                                      </p:tavLst>
                                    </p:anim>
                                    <p:anim calcmode="lin" valueType="num">
                                      <p:cBhvr>
                                        <p:cTn id="74" dur="300" fill="hold"/>
                                        <p:tgtEl>
                                          <p:spTgt spid="26"/>
                                        </p:tgtEl>
                                        <p:attrNameLst>
                                          <p:attrName>ppt_h</p:attrName>
                                        </p:attrNameLst>
                                      </p:cBhvr>
                                      <p:tavLst>
                                        <p:tav tm="0">
                                          <p:val>
                                            <p:fltVal val="0"/>
                                          </p:val>
                                        </p:tav>
                                        <p:tav tm="100000">
                                          <p:val>
                                            <p:strVal val="#ppt_h"/>
                                          </p:val>
                                        </p:tav>
                                      </p:tavLst>
                                    </p:anim>
                                    <p:anim calcmode="lin" valueType="num">
                                      <p:cBhvr>
                                        <p:cTn id="75" dur="300" fill="hold"/>
                                        <p:tgtEl>
                                          <p:spTgt spid="26"/>
                                        </p:tgtEl>
                                        <p:attrNameLst>
                                          <p:attrName>style.rotation</p:attrName>
                                        </p:attrNameLst>
                                      </p:cBhvr>
                                      <p:tavLst>
                                        <p:tav tm="0">
                                          <p:val>
                                            <p:fltVal val="90"/>
                                          </p:val>
                                        </p:tav>
                                        <p:tav tm="100000">
                                          <p:val>
                                            <p:fltVal val="0"/>
                                          </p:val>
                                        </p:tav>
                                      </p:tavLst>
                                    </p:anim>
                                    <p:animEffect transition="in" filter="fade">
                                      <p:cBhvr>
                                        <p:cTn id="76" dur="300"/>
                                        <p:tgtEl>
                                          <p:spTgt spid="26"/>
                                        </p:tgtEl>
                                      </p:cBhvr>
                                    </p:animEffect>
                                  </p:childTnLst>
                                </p:cTn>
                              </p:par>
                            </p:childTnLst>
                          </p:cTn>
                        </p:par>
                        <p:par>
                          <p:cTn id="77" fill="hold">
                            <p:stCondLst>
                              <p:cond delay="4439"/>
                            </p:stCondLst>
                            <p:childTnLst>
                              <p:par>
                                <p:cTn id="78" presetID="22" presetClass="entr" presetSubtype="1" fill="hold"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300"/>
                                        <p:tgtEl>
                                          <p:spTgt spid="22"/>
                                        </p:tgtEl>
                                      </p:cBhvr>
                                    </p:animEffect>
                                  </p:childTnLst>
                                </p:cTn>
                              </p:par>
                            </p:childTnLst>
                          </p:cTn>
                        </p:par>
                        <p:par>
                          <p:cTn id="81" fill="hold">
                            <p:stCondLst>
                              <p:cond delay="4939"/>
                            </p:stCondLst>
                            <p:childTnLst>
                              <p:par>
                                <p:cTn id="82" presetID="42" presetClass="entr" presetSubtype="0" fill="hold" grpId="0"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500"/>
                                        <p:tgtEl>
                                          <p:spTgt spid="7"/>
                                        </p:tgtEl>
                                      </p:cBhvr>
                                    </p:animEffect>
                                    <p:anim calcmode="lin" valueType="num">
                                      <p:cBhvr>
                                        <p:cTn id="85" dur="500" fill="hold"/>
                                        <p:tgtEl>
                                          <p:spTgt spid="7"/>
                                        </p:tgtEl>
                                        <p:attrNameLst>
                                          <p:attrName>ppt_x</p:attrName>
                                        </p:attrNameLst>
                                      </p:cBhvr>
                                      <p:tavLst>
                                        <p:tav tm="0">
                                          <p:val>
                                            <p:strVal val="#ppt_x"/>
                                          </p:val>
                                        </p:tav>
                                        <p:tav tm="100000">
                                          <p:val>
                                            <p:strVal val="#ppt_x"/>
                                          </p:val>
                                        </p:tav>
                                      </p:tavLst>
                                    </p:anim>
                                    <p:anim calcmode="lin" valueType="num">
                                      <p:cBhvr>
                                        <p:cTn id="86" dur="500" fill="hold"/>
                                        <p:tgtEl>
                                          <p:spTgt spid="7"/>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8"/>
                                        </p:tgtEl>
                                        <p:attrNameLst>
                                          <p:attrName>style.visibility</p:attrName>
                                        </p:attrNameLst>
                                      </p:cBhvr>
                                      <p:to>
                                        <p:strVal val="visible"/>
                                      </p:to>
                                    </p:set>
                                    <p:animEffect transition="in" filter="fade">
                                      <p:cBhvr>
                                        <p:cTn id="89" dur="500"/>
                                        <p:tgtEl>
                                          <p:spTgt spid="8"/>
                                        </p:tgtEl>
                                      </p:cBhvr>
                                    </p:animEffect>
                                    <p:anim calcmode="lin" valueType="num">
                                      <p:cBhvr>
                                        <p:cTn id="90" dur="500" fill="hold"/>
                                        <p:tgtEl>
                                          <p:spTgt spid="8"/>
                                        </p:tgtEl>
                                        <p:attrNameLst>
                                          <p:attrName>ppt_x</p:attrName>
                                        </p:attrNameLst>
                                      </p:cBhvr>
                                      <p:tavLst>
                                        <p:tav tm="0">
                                          <p:val>
                                            <p:strVal val="#ppt_x"/>
                                          </p:val>
                                        </p:tav>
                                        <p:tav tm="100000">
                                          <p:val>
                                            <p:strVal val="#ppt_x"/>
                                          </p:val>
                                        </p:tav>
                                      </p:tavLst>
                                    </p:anim>
                                    <p:anim calcmode="lin" valueType="num">
                                      <p:cBhvr>
                                        <p:cTn id="91" dur="500" fill="hold"/>
                                        <p:tgtEl>
                                          <p:spTgt spid="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9"/>
                                        </p:tgtEl>
                                        <p:attrNameLst>
                                          <p:attrName>style.visibility</p:attrName>
                                        </p:attrNameLst>
                                      </p:cBhvr>
                                      <p:to>
                                        <p:strVal val="visible"/>
                                      </p:to>
                                    </p:set>
                                    <p:animEffect transition="in" filter="fade">
                                      <p:cBhvr>
                                        <p:cTn id="94" dur="500"/>
                                        <p:tgtEl>
                                          <p:spTgt spid="9"/>
                                        </p:tgtEl>
                                      </p:cBhvr>
                                    </p:animEffect>
                                    <p:anim calcmode="lin" valueType="num">
                                      <p:cBhvr>
                                        <p:cTn id="95" dur="500" fill="hold"/>
                                        <p:tgtEl>
                                          <p:spTgt spid="9"/>
                                        </p:tgtEl>
                                        <p:attrNameLst>
                                          <p:attrName>ppt_x</p:attrName>
                                        </p:attrNameLst>
                                      </p:cBhvr>
                                      <p:tavLst>
                                        <p:tav tm="0">
                                          <p:val>
                                            <p:strVal val="#ppt_x"/>
                                          </p:val>
                                        </p:tav>
                                        <p:tav tm="100000">
                                          <p:val>
                                            <p:strVal val="#ppt_x"/>
                                          </p:val>
                                        </p:tav>
                                      </p:tavLst>
                                    </p:anim>
                                    <p:anim calcmode="lin" valueType="num">
                                      <p:cBhvr>
                                        <p:cTn id="96" dur="500" fill="hold"/>
                                        <p:tgtEl>
                                          <p:spTgt spid="9"/>
                                        </p:tgtEl>
                                        <p:attrNameLst>
                                          <p:attrName>ppt_y</p:attrName>
                                        </p:attrNameLst>
                                      </p:cBhvr>
                                      <p:tavLst>
                                        <p:tav tm="0">
                                          <p:val>
                                            <p:strVal val="#ppt_y+.1"/>
                                          </p:val>
                                        </p:tav>
                                        <p:tav tm="100000">
                                          <p:val>
                                            <p:strVal val="#ppt_y"/>
                                          </p:val>
                                        </p:tav>
                                      </p:tavLst>
                                    </p:anim>
                                  </p:childTnLst>
                                </p:cTn>
                              </p:par>
                            </p:childTnLst>
                          </p:cTn>
                        </p:par>
                        <p:par>
                          <p:cTn id="97" fill="hold">
                            <p:stCondLst>
                              <p:cond delay="5439"/>
                            </p:stCondLst>
                            <p:childTnLst>
                              <p:par>
                                <p:cTn id="98" presetID="31" presetClass="entr" presetSubtype="0" fill="hold" grpId="0" nodeType="afterEffect">
                                  <p:stCondLst>
                                    <p:cond delay="0"/>
                                  </p:stCondLst>
                                  <p:childTnLst>
                                    <p:set>
                                      <p:cBhvr>
                                        <p:cTn id="99" dur="1" fill="hold">
                                          <p:stCondLst>
                                            <p:cond delay="0"/>
                                          </p:stCondLst>
                                        </p:cTn>
                                        <p:tgtEl>
                                          <p:spTgt spid="27"/>
                                        </p:tgtEl>
                                        <p:attrNameLst>
                                          <p:attrName>style.visibility</p:attrName>
                                        </p:attrNameLst>
                                      </p:cBhvr>
                                      <p:to>
                                        <p:strVal val="visible"/>
                                      </p:to>
                                    </p:set>
                                    <p:anim calcmode="lin" valueType="num">
                                      <p:cBhvr>
                                        <p:cTn id="100" dur="300" fill="hold"/>
                                        <p:tgtEl>
                                          <p:spTgt spid="27"/>
                                        </p:tgtEl>
                                        <p:attrNameLst>
                                          <p:attrName>ppt_w</p:attrName>
                                        </p:attrNameLst>
                                      </p:cBhvr>
                                      <p:tavLst>
                                        <p:tav tm="0">
                                          <p:val>
                                            <p:fltVal val="0"/>
                                          </p:val>
                                        </p:tav>
                                        <p:tav tm="100000">
                                          <p:val>
                                            <p:strVal val="#ppt_w"/>
                                          </p:val>
                                        </p:tav>
                                      </p:tavLst>
                                    </p:anim>
                                    <p:anim calcmode="lin" valueType="num">
                                      <p:cBhvr>
                                        <p:cTn id="101" dur="300" fill="hold"/>
                                        <p:tgtEl>
                                          <p:spTgt spid="27"/>
                                        </p:tgtEl>
                                        <p:attrNameLst>
                                          <p:attrName>ppt_h</p:attrName>
                                        </p:attrNameLst>
                                      </p:cBhvr>
                                      <p:tavLst>
                                        <p:tav tm="0">
                                          <p:val>
                                            <p:fltVal val="0"/>
                                          </p:val>
                                        </p:tav>
                                        <p:tav tm="100000">
                                          <p:val>
                                            <p:strVal val="#ppt_h"/>
                                          </p:val>
                                        </p:tav>
                                      </p:tavLst>
                                    </p:anim>
                                    <p:anim calcmode="lin" valueType="num">
                                      <p:cBhvr>
                                        <p:cTn id="102" dur="300" fill="hold"/>
                                        <p:tgtEl>
                                          <p:spTgt spid="27"/>
                                        </p:tgtEl>
                                        <p:attrNameLst>
                                          <p:attrName>style.rotation</p:attrName>
                                        </p:attrNameLst>
                                      </p:cBhvr>
                                      <p:tavLst>
                                        <p:tav tm="0">
                                          <p:val>
                                            <p:fltVal val="90"/>
                                          </p:val>
                                        </p:tav>
                                        <p:tav tm="100000">
                                          <p:val>
                                            <p:fltVal val="0"/>
                                          </p:val>
                                        </p:tav>
                                      </p:tavLst>
                                    </p:anim>
                                    <p:animEffect transition="in" filter="fade">
                                      <p:cBhvr>
                                        <p:cTn id="103" dur="300"/>
                                        <p:tgtEl>
                                          <p:spTgt spid="27"/>
                                        </p:tgtEl>
                                      </p:cBhvr>
                                    </p:animEffect>
                                  </p:childTnLst>
                                </p:cTn>
                              </p:par>
                            </p:childTnLst>
                          </p:cTn>
                        </p:par>
                        <p:par>
                          <p:cTn id="104" fill="hold">
                            <p:stCondLst>
                              <p:cond delay="5939"/>
                            </p:stCondLst>
                            <p:childTnLst>
                              <p:par>
                                <p:cTn id="105" presetID="22" presetClass="entr" presetSubtype="4" fill="hold" nodeType="afterEffect">
                                  <p:stCondLst>
                                    <p:cond delay="0"/>
                                  </p:stCondLst>
                                  <p:childTnLst>
                                    <p:set>
                                      <p:cBhvr>
                                        <p:cTn id="106" dur="1" fill="hold">
                                          <p:stCondLst>
                                            <p:cond delay="0"/>
                                          </p:stCondLst>
                                        </p:cTn>
                                        <p:tgtEl>
                                          <p:spTgt spid="23"/>
                                        </p:tgtEl>
                                        <p:attrNameLst>
                                          <p:attrName>style.visibility</p:attrName>
                                        </p:attrNameLst>
                                      </p:cBhvr>
                                      <p:to>
                                        <p:strVal val="visible"/>
                                      </p:to>
                                    </p:set>
                                    <p:animEffect transition="in" filter="wipe(down)">
                                      <p:cBhvr>
                                        <p:cTn id="107" dur="300"/>
                                        <p:tgtEl>
                                          <p:spTgt spid="23"/>
                                        </p:tgtEl>
                                      </p:cBhvr>
                                    </p:animEffect>
                                  </p:childTnLst>
                                </p:cTn>
                              </p:par>
                            </p:childTnLst>
                          </p:cTn>
                        </p:par>
                        <p:par>
                          <p:cTn id="108" fill="hold">
                            <p:stCondLst>
                              <p:cond delay="6439"/>
                            </p:stCondLst>
                            <p:childTnLst>
                              <p:par>
                                <p:cTn id="109" presetID="47" presetClass="entr" presetSubtype="0" fill="hold" grpId="0" nodeType="afterEffect">
                                  <p:stCondLst>
                                    <p:cond delay="0"/>
                                  </p:stCondLst>
                                  <p:childTnLst>
                                    <p:set>
                                      <p:cBhvr>
                                        <p:cTn id="110" dur="1" fill="hold">
                                          <p:stCondLst>
                                            <p:cond delay="0"/>
                                          </p:stCondLst>
                                        </p:cTn>
                                        <p:tgtEl>
                                          <p:spTgt spid="12"/>
                                        </p:tgtEl>
                                        <p:attrNameLst>
                                          <p:attrName>style.visibility</p:attrName>
                                        </p:attrNameLst>
                                      </p:cBhvr>
                                      <p:to>
                                        <p:strVal val="visible"/>
                                      </p:to>
                                    </p:set>
                                    <p:animEffect transition="in" filter="fade">
                                      <p:cBhvr>
                                        <p:cTn id="111" dur="500"/>
                                        <p:tgtEl>
                                          <p:spTgt spid="12"/>
                                        </p:tgtEl>
                                      </p:cBhvr>
                                    </p:animEffect>
                                    <p:anim calcmode="lin" valueType="num">
                                      <p:cBhvr>
                                        <p:cTn id="112" dur="500" fill="hold"/>
                                        <p:tgtEl>
                                          <p:spTgt spid="12"/>
                                        </p:tgtEl>
                                        <p:attrNameLst>
                                          <p:attrName>ppt_x</p:attrName>
                                        </p:attrNameLst>
                                      </p:cBhvr>
                                      <p:tavLst>
                                        <p:tav tm="0">
                                          <p:val>
                                            <p:strVal val="#ppt_x"/>
                                          </p:val>
                                        </p:tav>
                                        <p:tav tm="100000">
                                          <p:val>
                                            <p:strVal val="#ppt_x"/>
                                          </p:val>
                                        </p:tav>
                                      </p:tavLst>
                                    </p:anim>
                                    <p:anim calcmode="lin" valueType="num">
                                      <p:cBhvr>
                                        <p:cTn id="113" dur="500" fill="hold"/>
                                        <p:tgtEl>
                                          <p:spTgt spid="12"/>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11"/>
                                        </p:tgtEl>
                                        <p:attrNameLst>
                                          <p:attrName>style.visibility</p:attrName>
                                        </p:attrNameLst>
                                      </p:cBhvr>
                                      <p:to>
                                        <p:strVal val="visible"/>
                                      </p:to>
                                    </p:set>
                                    <p:animEffect transition="in" filter="fade">
                                      <p:cBhvr>
                                        <p:cTn id="116" dur="500"/>
                                        <p:tgtEl>
                                          <p:spTgt spid="11"/>
                                        </p:tgtEl>
                                      </p:cBhvr>
                                    </p:animEffect>
                                    <p:anim calcmode="lin" valueType="num">
                                      <p:cBhvr>
                                        <p:cTn id="117" dur="500" fill="hold"/>
                                        <p:tgtEl>
                                          <p:spTgt spid="11"/>
                                        </p:tgtEl>
                                        <p:attrNameLst>
                                          <p:attrName>ppt_x</p:attrName>
                                        </p:attrNameLst>
                                      </p:cBhvr>
                                      <p:tavLst>
                                        <p:tav tm="0">
                                          <p:val>
                                            <p:strVal val="#ppt_x"/>
                                          </p:val>
                                        </p:tav>
                                        <p:tav tm="100000">
                                          <p:val>
                                            <p:strVal val="#ppt_x"/>
                                          </p:val>
                                        </p:tav>
                                      </p:tavLst>
                                    </p:anim>
                                    <p:anim calcmode="lin" valueType="num">
                                      <p:cBhvr>
                                        <p:cTn id="118" dur="500" fill="hold"/>
                                        <p:tgtEl>
                                          <p:spTgt spid="11"/>
                                        </p:tgtEl>
                                        <p:attrNameLst>
                                          <p:attrName>ppt_y</p:attrName>
                                        </p:attrNameLst>
                                      </p:cBhvr>
                                      <p:tavLst>
                                        <p:tav tm="0">
                                          <p:val>
                                            <p:strVal val="#ppt_y-.1"/>
                                          </p:val>
                                        </p:tav>
                                        <p:tav tm="100000">
                                          <p:val>
                                            <p:strVal val="#ppt_y"/>
                                          </p:val>
                                        </p:tav>
                                      </p:tavLst>
                                    </p:anim>
                                  </p:childTnLst>
                                </p:cTn>
                              </p:par>
                              <p:par>
                                <p:cTn id="119" presetID="47" presetClass="entr" presetSubtype="0" fill="hold" grpId="0" nodeType="withEffect">
                                  <p:stCondLst>
                                    <p:cond delay="0"/>
                                  </p:stCondLst>
                                  <p:childTnLst>
                                    <p:set>
                                      <p:cBhvr>
                                        <p:cTn id="120" dur="1" fill="hold">
                                          <p:stCondLst>
                                            <p:cond delay="0"/>
                                          </p:stCondLst>
                                        </p:cTn>
                                        <p:tgtEl>
                                          <p:spTgt spid="10"/>
                                        </p:tgtEl>
                                        <p:attrNameLst>
                                          <p:attrName>style.visibility</p:attrName>
                                        </p:attrNameLst>
                                      </p:cBhvr>
                                      <p:to>
                                        <p:strVal val="visible"/>
                                      </p:to>
                                    </p:set>
                                    <p:animEffect transition="in" filter="fade">
                                      <p:cBhvr>
                                        <p:cTn id="121" dur="500"/>
                                        <p:tgtEl>
                                          <p:spTgt spid="10"/>
                                        </p:tgtEl>
                                      </p:cBhvr>
                                    </p:animEffect>
                                    <p:anim calcmode="lin" valueType="num">
                                      <p:cBhvr>
                                        <p:cTn id="122" dur="500" fill="hold"/>
                                        <p:tgtEl>
                                          <p:spTgt spid="10"/>
                                        </p:tgtEl>
                                        <p:attrNameLst>
                                          <p:attrName>ppt_x</p:attrName>
                                        </p:attrNameLst>
                                      </p:cBhvr>
                                      <p:tavLst>
                                        <p:tav tm="0">
                                          <p:val>
                                            <p:strVal val="#ppt_x"/>
                                          </p:val>
                                        </p:tav>
                                        <p:tav tm="100000">
                                          <p:val>
                                            <p:strVal val="#ppt_x"/>
                                          </p:val>
                                        </p:tav>
                                      </p:tavLst>
                                    </p:anim>
                                    <p:anim calcmode="lin" valueType="num">
                                      <p:cBhvr>
                                        <p:cTn id="123" dur="500" fill="hold"/>
                                        <p:tgtEl>
                                          <p:spTgt spid="10"/>
                                        </p:tgtEl>
                                        <p:attrNameLst>
                                          <p:attrName>ppt_y</p:attrName>
                                        </p:attrNameLst>
                                      </p:cBhvr>
                                      <p:tavLst>
                                        <p:tav tm="0">
                                          <p:val>
                                            <p:strVal val="#ppt_y-.1"/>
                                          </p:val>
                                        </p:tav>
                                        <p:tav tm="100000">
                                          <p:val>
                                            <p:strVal val="#ppt_y"/>
                                          </p:val>
                                        </p:tav>
                                      </p:tavLst>
                                    </p:anim>
                                  </p:childTnLst>
                                </p:cTn>
                              </p:par>
                            </p:childTnLst>
                          </p:cTn>
                        </p:par>
                        <p:par>
                          <p:cTn id="124" fill="hold">
                            <p:stCondLst>
                              <p:cond delay="6939"/>
                            </p:stCondLst>
                            <p:childTnLst>
                              <p:par>
                                <p:cTn id="125" presetID="31" presetClass="entr" presetSubtype="0" fill="hold" grpId="0" nodeType="afterEffect">
                                  <p:stCondLst>
                                    <p:cond delay="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300" fill="hold"/>
                                        <p:tgtEl>
                                          <p:spTgt spid="28"/>
                                        </p:tgtEl>
                                        <p:attrNameLst>
                                          <p:attrName>ppt_w</p:attrName>
                                        </p:attrNameLst>
                                      </p:cBhvr>
                                      <p:tavLst>
                                        <p:tav tm="0">
                                          <p:val>
                                            <p:fltVal val="0"/>
                                          </p:val>
                                        </p:tav>
                                        <p:tav tm="100000">
                                          <p:val>
                                            <p:strVal val="#ppt_w"/>
                                          </p:val>
                                        </p:tav>
                                      </p:tavLst>
                                    </p:anim>
                                    <p:anim calcmode="lin" valueType="num">
                                      <p:cBhvr>
                                        <p:cTn id="128" dur="300" fill="hold"/>
                                        <p:tgtEl>
                                          <p:spTgt spid="28"/>
                                        </p:tgtEl>
                                        <p:attrNameLst>
                                          <p:attrName>ppt_h</p:attrName>
                                        </p:attrNameLst>
                                      </p:cBhvr>
                                      <p:tavLst>
                                        <p:tav tm="0">
                                          <p:val>
                                            <p:fltVal val="0"/>
                                          </p:val>
                                        </p:tav>
                                        <p:tav tm="100000">
                                          <p:val>
                                            <p:strVal val="#ppt_h"/>
                                          </p:val>
                                        </p:tav>
                                      </p:tavLst>
                                    </p:anim>
                                    <p:anim calcmode="lin" valueType="num">
                                      <p:cBhvr>
                                        <p:cTn id="129" dur="300" fill="hold"/>
                                        <p:tgtEl>
                                          <p:spTgt spid="28"/>
                                        </p:tgtEl>
                                        <p:attrNameLst>
                                          <p:attrName>style.rotation</p:attrName>
                                        </p:attrNameLst>
                                      </p:cBhvr>
                                      <p:tavLst>
                                        <p:tav tm="0">
                                          <p:val>
                                            <p:fltVal val="90"/>
                                          </p:val>
                                        </p:tav>
                                        <p:tav tm="100000">
                                          <p:val>
                                            <p:fltVal val="0"/>
                                          </p:val>
                                        </p:tav>
                                      </p:tavLst>
                                    </p:anim>
                                    <p:animEffect transition="in" filter="fade">
                                      <p:cBhvr>
                                        <p:cTn id="130" dur="300"/>
                                        <p:tgtEl>
                                          <p:spTgt spid="28"/>
                                        </p:tgtEl>
                                      </p:cBhvr>
                                    </p:animEffect>
                                  </p:childTnLst>
                                </p:cTn>
                              </p:par>
                            </p:childTnLst>
                          </p:cTn>
                        </p:par>
                        <p:par>
                          <p:cTn id="131" fill="hold">
                            <p:stCondLst>
                              <p:cond delay="7439"/>
                            </p:stCondLst>
                            <p:childTnLst>
                              <p:par>
                                <p:cTn id="132" presetID="22" presetClass="entr" presetSubtype="1" fill="hold" nodeType="afterEffect">
                                  <p:stCondLst>
                                    <p:cond delay="0"/>
                                  </p:stCondLst>
                                  <p:childTnLst>
                                    <p:set>
                                      <p:cBhvr>
                                        <p:cTn id="133" dur="1" fill="hold">
                                          <p:stCondLst>
                                            <p:cond delay="0"/>
                                          </p:stCondLst>
                                        </p:cTn>
                                        <p:tgtEl>
                                          <p:spTgt spid="24"/>
                                        </p:tgtEl>
                                        <p:attrNameLst>
                                          <p:attrName>style.visibility</p:attrName>
                                        </p:attrNameLst>
                                      </p:cBhvr>
                                      <p:to>
                                        <p:strVal val="visible"/>
                                      </p:to>
                                    </p:set>
                                    <p:animEffect transition="in" filter="wipe(up)">
                                      <p:cBhvr>
                                        <p:cTn id="134" dur="300"/>
                                        <p:tgtEl>
                                          <p:spTgt spid="24"/>
                                        </p:tgtEl>
                                      </p:cBhvr>
                                    </p:animEffect>
                                  </p:childTnLst>
                                </p:cTn>
                              </p:par>
                            </p:childTnLst>
                          </p:cTn>
                        </p:par>
                        <p:par>
                          <p:cTn id="135" fill="hold">
                            <p:stCondLst>
                              <p:cond delay="7939"/>
                            </p:stCondLst>
                            <p:childTnLst>
                              <p:par>
                                <p:cTn id="136" presetID="42" presetClass="entr" presetSubtype="0" fill="hold" grpId="0" nodeType="afterEffect">
                                  <p:stCondLst>
                                    <p:cond delay="0"/>
                                  </p:stCondLst>
                                  <p:childTnLst>
                                    <p:set>
                                      <p:cBhvr>
                                        <p:cTn id="137" dur="1" fill="hold">
                                          <p:stCondLst>
                                            <p:cond delay="0"/>
                                          </p:stCondLst>
                                        </p:cTn>
                                        <p:tgtEl>
                                          <p:spTgt spid="13"/>
                                        </p:tgtEl>
                                        <p:attrNameLst>
                                          <p:attrName>style.visibility</p:attrName>
                                        </p:attrNameLst>
                                      </p:cBhvr>
                                      <p:to>
                                        <p:strVal val="visible"/>
                                      </p:to>
                                    </p:set>
                                    <p:animEffect transition="in" filter="fade">
                                      <p:cBhvr>
                                        <p:cTn id="138" dur="500"/>
                                        <p:tgtEl>
                                          <p:spTgt spid="13"/>
                                        </p:tgtEl>
                                      </p:cBhvr>
                                    </p:animEffect>
                                    <p:anim calcmode="lin" valueType="num">
                                      <p:cBhvr>
                                        <p:cTn id="139" dur="500" fill="hold"/>
                                        <p:tgtEl>
                                          <p:spTgt spid="13"/>
                                        </p:tgtEl>
                                        <p:attrNameLst>
                                          <p:attrName>ppt_x</p:attrName>
                                        </p:attrNameLst>
                                      </p:cBhvr>
                                      <p:tavLst>
                                        <p:tav tm="0">
                                          <p:val>
                                            <p:strVal val="#ppt_x"/>
                                          </p:val>
                                        </p:tav>
                                        <p:tav tm="100000">
                                          <p:val>
                                            <p:strVal val="#ppt_x"/>
                                          </p:val>
                                        </p:tav>
                                      </p:tavLst>
                                    </p:anim>
                                    <p:anim calcmode="lin" valueType="num">
                                      <p:cBhvr>
                                        <p:cTn id="140" dur="500" fill="hold"/>
                                        <p:tgtEl>
                                          <p:spTgt spid="13"/>
                                        </p:tgtEl>
                                        <p:attrNameLst>
                                          <p:attrName>ppt_y</p:attrName>
                                        </p:attrNameLst>
                                      </p:cBhvr>
                                      <p:tavLst>
                                        <p:tav tm="0">
                                          <p:val>
                                            <p:strVal val="#ppt_y+.1"/>
                                          </p:val>
                                        </p:tav>
                                        <p:tav tm="100000">
                                          <p:val>
                                            <p:strVal val="#ppt_y"/>
                                          </p:val>
                                        </p:tav>
                                      </p:tavLst>
                                    </p:anim>
                                  </p:childTnLst>
                                </p:cTn>
                              </p:par>
                              <p:par>
                                <p:cTn id="141" presetID="42" presetClass="entr" presetSubtype="0" fill="hold" grpId="0" nodeType="withEffect">
                                  <p:stCondLst>
                                    <p:cond delay="0"/>
                                  </p:stCondLst>
                                  <p:childTnLst>
                                    <p:set>
                                      <p:cBhvr>
                                        <p:cTn id="142" dur="1" fill="hold">
                                          <p:stCondLst>
                                            <p:cond delay="0"/>
                                          </p:stCondLst>
                                        </p:cTn>
                                        <p:tgtEl>
                                          <p:spTgt spid="14"/>
                                        </p:tgtEl>
                                        <p:attrNameLst>
                                          <p:attrName>style.visibility</p:attrName>
                                        </p:attrNameLst>
                                      </p:cBhvr>
                                      <p:to>
                                        <p:strVal val="visible"/>
                                      </p:to>
                                    </p:set>
                                    <p:animEffect transition="in" filter="fade">
                                      <p:cBhvr>
                                        <p:cTn id="143" dur="500"/>
                                        <p:tgtEl>
                                          <p:spTgt spid="14"/>
                                        </p:tgtEl>
                                      </p:cBhvr>
                                    </p:animEffect>
                                    <p:anim calcmode="lin" valueType="num">
                                      <p:cBhvr>
                                        <p:cTn id="144" dur="500" fill="hold"/>
                                        <p:tgtEl>
                                          <p:spTgt spid="14"/>
                                        </p:tgtEl>
                                        <p:attrNameLst>
                                          <p:attrName>ppt_x</p:attrName>
                                        </p:attrNameLst>
                                      </p:cBhvr>
                                      <p:tavLst>
                                        <p:tav tm="0">
                                          <p:val>
                                            <p:strVal val="#ppt_x"/>
                                          </p:val>
                                        </p:tav>
                                        <p:tav tm="100000">
                                          <p:val>
                                            <p:strVal val="#ppt_x"/>
                                          </p:val>
                                        </p:tav>
                                      </p:tavLst>
                                    </p:anim>
                                    <p:anim calcmode="lin" valueType="num">
                                      <p:cBhvr>
                                        <p:cTn id="145" dur="500" fill="hold"/>
                                        <p:tgtEl>
                                          <p:spTgt spid="14"/>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15"/>
                                        </p:tgtEl>
                                        <p:attrNameLst>
                                          <p:attrName>style.visibility</p:attrName>
                                        </p:attrNameLst>
                                      </p:cBhvr>
                                      <p:to>
                                        <p:strVal val="visible"/>
                                      </p:to>
                                    </p:set>
                                    <p:animEffect transition="in" filter="fade">
                                      <p:cBhvr>
                                        <p:cTn id="148" dur="500"/>
                                        <p:tgtEl>
                                          <p:spTgt spid="15"/>
                                        </p:tgtEl>
                                      </p:cBhvr>
                                    </p:animEffect>
                                    <p:anim calcmode="lin" valueType="num">
                                      <p:cBhvr>
                                        <p:cTn id="149" dur="500" fill="hold"/>
                                        <p:tgtEl>
                                          <p:spTgt spid="15"/>
                                        </p:tgtEl>
                                        <p:attrNameLst>
                                          <p:attrName>ppt_x</p:attrName>
                                        </p:attrNameLst>
                                      </p:cBhvr>
                                      <p:tavLst>
                                        <p:tav tm="0">
                                          <p:val>
                                            <p:strVal val="#ppt_x"/>
                                          </p:val>
                                        </p:tav>
                                        <p:tav tm="100000">
                                          <p:val>
                                            <p:strVal val="#ppt_x"/>
                                          </p:val>
                                        </p:tav>
                                      </p:tavLst>
                                    </p:anim>
                                    <p:anim calcmode="lin" valueType="num">
                                      <p:cBhvr>
                                        <p:cTn id="150" dur="500" fill="hold"/>
                                        <p:tgtEl>
                                          <p:spTgt spid="15"/>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29"/>
                                        </p:tgtEl>
                                        <p:attrNameLst>
                                          <p:attrName>style.visibility</p:attrName>
                                        </p:attrNameLst>
                                      </p:cBhvr>
                                      <p:to>
                                        <p:strVal val="visible"/>
                                      </p:to>
                                    </p:set>
                                    <p:animEffect transition="in" filter="fade">
                                      <p:cBhvr>
                                        <p:cTn id="153" dur="500"/>
                                        <p:tgtEl>
                                          <p:spTgt spid="29"/>
                                        </p:tgtEl>
                                      </p:cBhvr>
                                    </p:animEffect>
                                    <p:anim calcmode="lin" valueType="num">
                                      <p:cBhvr>
                                        <p:cTn id="154" dur="500" fill="hold"/>
                                        <p:tgtEl>
                                          <p:spTgt spid="29"/>
                                        </p:tgtEl>
                                        <p:attrNameLst>
                                          <p:attrName>ppt_x</p:attrName>
                                        </p:attrNameLst>
                                      </p:cBhvr>
                                      <p:tavLst>
                                        <p:tav tm="0">
                                          <p:val>
                                            <p:strVal val="#ppt_x"/>
                                          </p:val>
                                        </p:tav>
                                        <p:tav tm="100000">
                                          <p:val>
                                            <p:strVal val="#ppt_x"/>
                                          </p:val>
                                        </p:tav>
                                      </p:tavLst>
                                    </p:anim>
                                    <p:anim calcmode="lin" valueType="num">
                                      <p:cBhvr>
                                        <p:cTn id="155"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p:bldP spid="5" grpId="0"/>
      <p:bldP spid="6" grpId="0"/>
      <p:bldP spid="7" grpId="0"/>
      <p:bldP spid="8" grpId="0"/>
      <p:bldP spid="9" grpId="0"/>
      <p:bldP spid="10" grpId="0"/>
      <p:bldP spid="11" grpId="0"/>
      <p:bldP spid="12" grpId="0"/>
      <p:bldP spid="13" grpId="0"/>
      <p:bldP spid="14" grpId="0"/>
      <p:bldP spid="15" grpId="0"/>
      <p:bldP spid="17" grpId="0" animBg="1"/>
      <p:bldP spid="18" grpId="0" animBg="1"/>
      <p:bldP spid="19" grpId="0" animBg="1"/>
      <p:bldP spid="20" grpId="0" animBg="1"/>
      <p:bldP spid="25" grpId="0"/>
      <p:bldP spid="26" grpId="0"/>
      <p:bldP spid="27" grpId="0"/>
      <p:bldP spid="28" grpId="0"/>
      <p:bldP spid="2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Line 2"/>
          <p:cNvSpPr>
            <a:spLocks noChangeShapeType="1"/>
          </p:cNvSpPr>
          <p:nvPr/>
        </p:nvSpPr>
        <p:spPr bwMode="auto">
          <a:xfrm flipV="1">
            <a:off x="4406900" y="4921250"/>
            <a:ext cx="5632450" cy="31750"/>
          </a:xfrm>
          <a:prstGeom prst="line">
            <a:avLst/>
          </a:prstGeom>
          <a:noFill/>
          <a:ln w="3175" cap="flat" cmpd="sng">
            <a:solidFill>
              <a:schemeClr val="accent3"/>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5" name="Line 3"/>
          <p:cNvSpPr>
            <a:spLocks noChangeShapeType="1"/>
          </p:cNvSpPr>
          <p:nvPr/>
        </p:nvSpPr>
        <p:spPr bwMode="auto">
          <a:xfrm>
            <a:off x="4403725" y="4144963"/>
            <a:ext cx="5635625" cy="0"/>
          </a:xfrm>
          <a:prstGeom prst="line">
            <a:avLst/>
          </a:prstGeom>
          <a:noFill/>
          <a:ln w="3175" cap="flat" cmpd="sng">
            <a:solidFill>
              <a:schemeClr val="accent3"/>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6" name="Line 4"/>
          <p:cNvSpPr>
            <a:spLocks noChangeShapeType="1"/>
          </p:cNvSpPr>
          <p:nvPr/>
        </p:nvSpPr>
        <p:spPr bwMode="auto">
          <a:xfrm>
            <a:off x="4403725" y="3333750"/>
            <a:ext cx="5635625" cy="0"/>
          </a:xfrm>
          <a:prstGeom prst="line">
            <a:avLst/>
          </a:prstGeom>
          <a:noFill/>
          <a:ln w="3175" cap="flat" cmpd="sng">
            <a:solidFill>
              <a:schemeClr val="accent3"/>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7" name="Line 5"/>
          <p:cNvSpPr>
            <a:spLocks noChangeShapeType="1"/>
          </p:cNvSpPr>
          <p:nvPr/>
        </p:nvSpPr>
        <p:spPr bwMode="auto">
          <a:xfrm>
            <a:off x="4403725" y="2522538"/>
            <a:ext cx="5635625" cy="0"/>
          </a:xfrm>
          <a:prstGeom prst="line">
            <a:avLst/>
          </a:prstGeom>
          <a:noFill/>
          <a:ln w="3175" cap="flat" cmpd="sng">
            <a:solidFill>
              <a:schemeClr val="accent3"/>
            </a:solidFill>
            <a:prstDash val="dash"/>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8" name="Rectangle 11"/>
          <p:cNvSpPr>
            <a:spLocks noChangeArrowheads="1"/>
          </p:cNvSpPr>
          <p:nvPr/>
        </p:nvSpPr>
        <p:spPr bwMode="auto">
          <a:xfrm>
            <a:off x="4638675" y="4662488"/>
            <a:ext cx="441325" cy="949325"/>
          </a:xfrm>
          <a:prstGeom prst="rect">
            <a:avLst/>
          </a:prstGeom>
          <a:solidFill>
            <a:schemeClr val="bg2"/>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9" name="Rectangle 12"/>
          <p:cNvSpPr>
            <a:spLocks noChangeArrowheads="1"/>
          </p:cNvSpPr>
          <p:nvPr/>
        </p:nvSpPr>
        <p:spPr bwMode="auto">
          <a:xfrm>
            <a:off x="5934075" y="4429125"/>
            <a:ext cx="441325" cy="1181100"/>
          </a:xfrm>
          <a:prstGeom prst="rect">
            <a:avLst/>
          </a:prstGeom>
          <a:solidFill>
            <a:schemeClr val="bg2"/>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0" name="Rectangle 13"/>
          <p:cNvSpPr>
            <a:spLocks noChangeArrowheads="1"/>
          </p:cNvSpPr>
          <p:nvPr/>
        </p:nvSpPr>
        <p:spPr bwMode="auto">
          <a:xfrm>
            <a:off x="7231063" y="4662488"/>
            <a:ext cx="441325" cy="949325"/>
          </a:xfrm>
          <a:prstGeom prst="rect">
            <a:avLst/>
          </a:prstGeom>
          <a:solidFill>
            <a:schemeClr val="bg2"/>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1" name="Rectangle 14"/>
          <p:cNvSpPr>
            <a:spLocks noChangeArrowheads="1"/>
          </p:cNvSpPr>
          <p:nvPr/>
        </p:nvSpPr>
        <p:spPr bwMode="auto">
          <a:xfrm>
            <a:off x="8526463" y="3946525"/>
            <a:ext cx="439738" cy="1668463"/>
          </a:xfrm>
          <a:prstGeom prst="rect">
            <a:avLst/>
          </a:prstGeom>
          <a:solidFill>
            <a:schemeClr val="bg2"/>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2" name="Line 15"/>
          <p:cNvSpPr>
            <a:spLocks noChangeShapeType="1"/>
          </p:cNvSpPr>
          <p:nvPr/>
        </p:nvSpPr>
        <p:spPr bwMode="auto">
          <a:xfrm flipV="1">
            <a:off x="4408488" y="5610225"/>
            <a:ext cx="5630863" cy="4763"/>
          </a:xfrm>
          <a:prstGeom prst="line">
            <a:avLst/>
          </a:prstGeom>
          <a:noFill/>
          <a:ln w="9525" cap="flat" cmpd="sng">
            <a:solidFill>
              <a:schemeClr val="accent3"/>
            </a:solidFill>
            <a:rou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3" name="Line 16"/>
          <p:cNvSpPr>
            <a:spLocks noChangeShapeType="1"/>
          </p:cNvSpPr>
          <p:nvPr/>
        </p:nvSpPr>
        <p:spPr bwMode="auto">
          <a:xfrm>
            <a:off x="4406900" y="2098675"/>
            <a:ext cx="1588" cy="3516313"/>
          </a:xfrm>
          <a:prstGeom prst="line">
            <a:avLst/>
          </a:prstGeom>
          <a:noFill/>
          <a:ln w="9525" cap="flat" cmpd="sng">
            <a:solidFill>
              <a:schemeClr val="accent3"/>
            </a:solidFill>
            <a:round/>
            <a:head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4" name="Text Box 17"/>
          <p:cNvSpPr txBox="1">
            <a:spLocks noChangeArrowheads="1"/>
          </p:cNvSpPr>
          <p:nvPr/>
        </p:nvSpPr>
        <p:spPr bwMode="auto">
          <a:xfrm>
            <a:off x="3735388" y="4729163"/>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20</a:t>
            </a:r>
          </a:p>
        </p:txBody>
      </p:sp>
      <p:sp>
        <p:nvSpPr>
          <p:cNvPr id="15" name="Text Box 18"/>
          <p:cNvSpPr txBox="1">
            <a:spLocks noChangeArrowheads="1"/>
          </p:cNvSpPr>
          <p:nvPr/>
        </p:nvSpPr>
        <p:spPr bwMode="auto">
          <a:xfrm>
            <a:off x="3735388" y="3946525"/>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accent3"/>
                </a:solidFill>
                <a:effectLst/>
                <a:uLnTx/>
                <a:uFillTx/>
                <a:latin typeface="微软雅黑" panose="020B0503020204020204" pitchFamily="34" charset="-122"/>
                <a:ea typeface="微软雅黑" panose="020B0503020204020204" pitchFamily="34" charset="-122"/>
                <a:cs typeface="+mn-cs"/>
              </a:rPr>
              <a:t>40</a:t>
            </a:r>
          </a:p>
        </p:txBody>
      </p:sp>
      <p:sp>
        <p:nvSpPr>
          <p:cNvPr id="16" name="Text Box 19"/>
          <p:cNvSpPr txBox="1">
            <a:spLocks noChangeArrowheads="1"/>
          </p:cNvSpPr>
          <p:nvPr/>
        </p:nvSpPr>
        <p:spPr bwMode="auto">
          <a:xfrm>
            <a:off x="3735388" y="3067050"/>
            <a:ext cx="668338"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accent3"/>
                </a:solidFill>
                <a:effectLst/>
                <a:uLnTx/>
                <a:uFillTx/>
                <a:latin typeface="微软雅黑" panose="020B0503020204020204" pitchFamily="34" charset="-122"/>
                <a:ea typeface="微软雅黑" panose="020B0503020204020204" pitchFamily="34" charset="-122"/>
                <a:cs typeface="+mn-cs"/>
              </a:rPr>
              <a:t>60</a:t>
            </a:r>
          </a:p>
        </p:txBody>
      </p:sp>
      <p:sp>
        <p:nvSpPr>
          <p:cNvPr id="17" name="Text Box 20"/>
          <p:cNvSpPr txBox="1">
            <a:spLocks noChangeArrowheads="1"/>
          </p:cNvSpPr>
          <p:nvPr/>
        </p:nvSpPr>
        <p:spPr bwMode="auto">
          <a:xfrm>
            <a:off x="3735388" y="2286000"/>
            <a:ext cx="668338" cy="368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80</a:t>
            </a:r>
          </a:p>
        </p:txBody>
      </p:sp>
      <p:sp>
        <p:nvSpPr>
          <p:cNvPr id="18" name="Rectangle 21"/>
          <p:cNvSpPr>
            <a:spLocks noChangeArrowheads="1"/>
          </p:cNvSpPr>
          <p:nvPr/>
        </p:nvSpPr>
        <p:spPr bwMode="auto">
          <a:xfrm>
            <a:off x="5162550" y="4208463"/>
            <a:ext cx="441325" cy="1403350"/>
          </a:xfrm>
          <a:prstGeom prst="rect">
            <a:avLst/>
          </a:prstGeom>
          <a:solidFill>
            <a:schemeClr val="accent4"/>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9" name="Rectangle 22"/>
          <p:cNvSpPr>
            <a:spLocks noChangeArrowheads="1"/>
          </p:cNvSpPr>
          <p:nvPr/>
        </p:nvSpPr>
        <p:spPr bwMode="auto">
          <a:xfrm>
            <a:off x="6443663" y="3946525"/>
            <a:ext cx="441325" cy="1663700"/>
          </a:xfrm>
          <a:prstGeom prst="rect">
            <a:avLst/>
          </a:prstGeom>
          <a:solidFill>
            <a:schemeClr val="accent4"/>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20" name="Rectangle 23"/>
          <p:cNvSpPr>
            <a:spLocks noChangeArrowheads="1"/>
          </p:cNvSpPr>
          <p:nvPr/>
        </p:nvSpPr>
        <p:spPr bwMode="auto">
          <a:xfrm>
            <a:off x="7751763" y="3149600"/>
            <a:ext cx="441325" cy="2465388"/>
          </a:xfrm>
          <a:prstGeom prst="rect">
            <a:avLst/>
          </a:prstGeom>
          <a:solidFill>
            <a:schemeClr val="accent4"/>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21" name="Rectangle 24"/>
          <p:cNvSpPr>
            <a:spLocks noChangeArrowheads="1"/>
          </p:cNvSpPr>
          <p:nvPr/>
        </p:nvSpPr>
        <p:spPr bwMode="auto">
          <a:xfrm>
            <a:off x="9050338" y="3333750"/>
            <a:ext cx="439738" cy="2281238"/>
          </a:xfrm>
          <a:prstGeom prst="rect">
            <a:avLst/>
          </a:prstGeom>
          <a:solidFill>
            <a:schemeClr val="accent4"/>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22" name="Text Box 25"/>
          <p:cNvSpPr txBox="1">
            <a:spLocks noChangeArrowheads="1"/>
          </p:cNvSpPr>
          <p:nvPr/>
        </p:nvSpPr>
        <p:spPr bwMode="auto">
          <a:xfrm>
            <a:off x="5075238" y="3751263"/>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38%</a:t>
            </a:r>
          </a:p>
        </p:txBody>
      </p:sp>
      <p:sp>
        <p:nvSpPr>
          <p:cNvPr id="23" name="Text Box 26"/>
          <p:cNvSpPr txBox="1">
            <a:spLocks noChangeArrowheads="1"/>
          </p:cNvSpPr>
          <p:nvPr/>
        </p:nvSpPr>
        <p:spPr bwMode="auto">
          <a:xfrm>
            <a:off x="6372225" y="3578225"/>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accent3"/>
                </a:solidFill>
                <a:effectLst/>
                <a:uLnTx/>
                <a:uFillTx/>
                <a:latin typeface="微软雅黑" panose="020B0503020204020204" pitchFamily="34" charset="-122"/>
                <a:ea typeface="微软雅黑" panose="020B0503020204020204" pitchFamily="34" charset="-122"/>
                <a:cs typeface="+mn-cs"/>
              </a:rPr>
              <a:t>49%</a:t>
            </a:r>
          </a:p>
        </p:txBody>
      </p:sp>
      <p:sp>
        <p:nvSpPr>
          <p:cNvPr id="24" name="Text Box 27"/>
          <p:cNvSpPr txBox="1">
            <a:spLocks noChangeArrowheads="1"/>
          </p:cNvSpPr>
          <p:nvPr/>
        </p:nvSpPr>
        <p:spPr bwMode="auto">
          <a:xfrm>
            <a:off x="7640638" y="2809875"/>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a:ln>
                  <a:noFill/>
                </a:ln>
                <a:solidFill>
                  <a:schemeClr val="accent3"/>
                </a:solidFill>
                <a:effectLst/>
                <a:uLnTx/>
                <a:uFillTx/>
                <a:latin typeface="微软雅黑" panose="020B0503020204020204" pitchFamily="34" charset="-122"/>
                <a:ea typeface="微软雅黑" panose="020B0503020204020204" pitchFamily="34" charset="-122"/>
                <a:cs typeface="+mn-cs"/>
              </a:rPr>
              <a:t>67%</a:t>
            </a:r>
          </a:p>
        </p:txBody>
      </p:sp>
      <p:sp>
        <p:nvSpPr>
          <p:cNvPr id="25" name="Text Box 28"/>
          <p:cNvSpPr txBox="1">
            <a:spLocks noChangeArrowheads="1"/>
          </p:cNvSpPr>
          <p:nvPr/>
        </p:nvSpPr>
        <p:spPr bwMode="auto">
          <a:xfrm>
            <a:off x="8929688" y="2809875"/>
            <a:ext cx="668338"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rPr>
              <a:t>60%</a:t>
            </a:r>
          </a:p>
        </p:txBody>
      </p:sp>
      <p:sp>
        <p:nvSpPr>
          <p:cNvPr id="26" name="Rectangle 29"/>
          <p:cNvSpPr>
            <a:spLocks noChangeArrowheads="1"/>
          </p:cNvSpPr>
          <p:nvPr/>
        </p:nvSpPr>
        <p:spPr bwMode="auto">
          <a:xfrm>
            <a:off x="4435475" y="6142038"/>
            <a:ext cx="323850" cy="163513"/>
          </a:xfrm>
          <a:prstGeom prst="rect">
            <a:avLst/>
          </a:prstGeom>
          <a:solidFill>
            <a:schemeClr val="accent4"/>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accent3"/>
              </a:solidFill>
              <a:effectLst/>
              <a:uLnTx/>
              <a:uFillTx/>
              <a:latin typeface="+mn-ea"/>
              <a:ea typeface="+mn-ea"/>
              <a:cs typeface="+mn-cs"/>
            </a:endParaRPr>
          </a:p>
        </p:txBody>
      </p:sp>
      <p:sp>
        <p:nvSpPr>
          <p:cNvPr id="27" name="Rectangle 30"/>
          <p:cNvSpPr>
            <a:spLocks noChangeArrowheads="1"/>
          </p:cNvSpPr>
          <p:nvPr/>
        </p:nvSpPr>
        <p:spPr bwMode="auto">
          <a:xfrm>
            <a:off x="6356350" y="6142038"/>
            <a:ext cx="307975" cy="163513"/>
          </a:xfrm>
          <a:prstGeom prst="rect">
            <a:avLst/>
          </a:prstGeom>
          <a:solidFill>
            <a:schemeClr val="bg2"/>
          </a:solidFill>
          <a:ln>
            <a:noFill/>
          </a:ln>
          <a:effectLst/>
        </p:spPr>
        <p:txBody>
          <a:bodyPr anchor="ct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400" b="0" i="0" u="none" strike="noStrike" kern="1200" cap="none" spc="0" normalizeH="0" baseline="0" noProof="0">
              <a:ln>
                <a:noFill/>
              </a:ln>
              <a:solidFill>
                <a:schemeClr val="accent3"/>
              </a:solidFill>
              <a:effectLst/>
              <a:uLnTx/>
              <a:uFillTx/>
              <a:latin typeface="+mn-ea"/>
              <a:ea typeface="+mn-ea"/>
              <a:cs typeface="+mn-cs"/>
            </a:endParaRPr>
          </a:p>
        </p:txBody>
      </p:sp>
      <p:sp>
        <p:nvSpPr>
          <p:cNvPr id="28" name="Text Box 31"/>
          <p:cNvSpPr txBox="1">
            <a:spLocks noChangeArrowheads="1"/>
          </p:cNvSpPr>
          <p:nvPr/>
        </p:nvSpPr>
        <p:spPr bwMode="auto">
          <a:xfrm>
            <a:off x="4767263" y="6059488"/>
            <a:ext cx="1728788" cy="33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accent3"/>
                </a:solidFill>
                <a:effectLst/>
                <a:uLnTx/>
                <a:uFillTx/>
                <a:latin typeface="+mn-ea"/>
                <a:ea typeface="+mn-ea"/>
                <a:cs typeface="+mn-cs"/>
              </a:rPr>
              <a:t>计划数</a:t>
            </a:r>
            <a:endParaRPr kumimoji="0" lang="zh-CN" altLang="en-US" sz="1600" b="0" i="0" u="none" strike="noStrike" kern="1200" cap="none" spc="0" normalizeH="0" baseline="0" noProof="0" dirty="0">
              <a:ln>
                <a:noFill/>
              </a:ln>
              <a:solidFill>
                <a:schemeClr val="accent3"/>
              </a:solidFill>
              <a:effectLst/>
              <a:uLnTx/>
              <a:uFillTx/>
              <a:latin typeface="+mn-ea"/>
              <a:ea typeface="+mn-ea"/>
              <a:cs typeface="+mn-cs"/>
            </a:endParaRPr>
          </a:p>
        </p:txBody>
      </p:sp>
      <p:sp>
        <p:nvSpPr>
          <p:cNvPr id="29" name="Text Box 32"/>
          <p:cNvSpPr txBox="1">
            <a:spLocks noChangeArrowheads="1"/>
          </p:cNvSpPr>
          <p:nvPr/>
        </p:nvSpPr>
        <p:spPr bwMode="auto">
          <a:xfrm>
            <a:off x="6775450" y="6054725"/>
            <a:ext cx="1728788" cy="33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accent3"/>
                </a:solidFill>
                <a:effectLst/>
                <a:uLnTx/>
                <a:uFillTx/>
                <a:latin typeface="+mn-ea"/>
                <a:ea typeface="+mn-ea"/>
                <a:cs typeface="+mn-cs"/>
              </a:rPr>
              <a:t>实际</a:t>
            </a:r>
            <a:r>
              <a:rPr kumimoji="0" lang="zh-CN" altLang="en-US" sz="1600" b="0" i="0" u="none" strike="noStrike" kern="1200" cap="none" spc="0" normalizeH="0" baseline="0" noProof="0" dirty="0">
                <a:ln>
                  <a:noFill/>
                </a:ln>
                <a:solidFill>
                  <a:schemeClr val="accent3"/>
                </a:solidFill>
                <a:effectLst/>
                <a:uLnTx/>
                <a:uFillTx/>
                <a:latin typeface="+mn-ea"/>
                <a:ea typeface="+mn-ea"/>
                <a:cs typeface="+mn-cs"/>
              </a:rPr>
              <a:t>数</a:t>
            </a:r>
          </a:p>
        </p:txBody>
      </p:sp>
      <p:sp>
        <p:nvSpPr>
          <p:cNvPr id="30" name="Text Box 33"/>
          <p:cNvSpPr txBox="1">
            <a:spLocks noChangeArrowheads="1"/>
          </p:cNvSpPr>
          <p:nvPr/>
        </p:nvSpPr>
        <p:spPr bwMode="auto">
          <a:xfrm>
            <a:off x="4746625" y="5668963"/>
            <a:ext cx="1084263"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3"/>
                </a:solidFill>
                <a:effectLst/>
                <a:uLnTx/>
                <a:uFillTx/>
                <a:latin typeface="微软雅黑" panose="020B0503020204020204" pitchFamily="34" charset="-122"/>
                <a:ea typeface="微软雅黑" panose="020B0503020204020204" pitchFamily="34" charset="-122"/>
                <a:cs typeface="+mn-cs"/>
              </a:rPr>
              <a:t>业务一</a:t>
            </a:r>
            <a:endParaRPr kumimoji="0" lang="zh-CN" altLang="en-US" sz="18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endParaRPr>
          </a:p>
        </p:txBody>
      </p:sp>
      <p:sp>
        <p:nvSpPr>
          <p:cNvPr id="31" name="Text Box 34"/>
          <p:cNvSpPr txBox="1">
            <a:spLocks noChangeArrowheads="1"/>
          </p:cNvSpPr>
          <p:nvPr/>
        </p:nvSpPr>
        <p:spPr bwMode="auto">
          <a:xfrm>
            <a:off x="5991225" y="5668963"/>
            <a:ext cx="1084263"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3"/>
                </a:solidFill>
                <a:effectLst/>
                <a:uLnTx/>
                <a:uFillTx/>
                <a:latin typeface="微软雅黑" panose="020B0503020204020204" pitchFamily="34" charset="-122"/>
                <a:ea typeface="微软雅黑" panose="020B0503020204020204" pitchFamily="34" charset="-122"/>
                <a:cs typeface="+mn-cs"/>
              </a:rPr>
              <a:t>业务二</a:t>
            </a:r>
            <a:endParaRPr kumimoji="0" lang="zh-CN" altLang="en-US" sz="18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endParaRPr>
          </a:p>
        </p:txBody>
      </p:sp>
      <p:sp>
        <p:nvSpPr>
          <p:cNvPr id="32" name="Text Box 35"/>
          <p:cNvSpPr txBox="1">
            <a:spLocks noChangeArrowheads="1"/>
          </p:cNvSpPr>
          <p:nvPr/>
        </p:nvSpPr>
        <p:spPr bwMode="auto">
          <a:xfrm>
            <a:off x="7312025" y="5668963"/>
            <a:ext cx="1084263"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3"/>
                </a:solidFill>
                <a:effectLst/>
                <a:uLnTx/>
                <a:uFillTx/>
                <a:latin typeface="微软雅黑" panose="020B0503020204020204" pitchFamily="34" charset="-122"/>
                <a:ea typeface="微软雅黑" panose="020B0503020204020204" pitchFamily="34" charset="-122"/>
                <a:cs typeface="+mn-cs"/>
              </a:rPr>
              <a:t>业务三</a:t>
            </a:r>
            <a:endParaRPr kumimoji="0" lang="zh-CN" altLang="en-US" sz="18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endParaRPr>
          </a:p>
        </p:txBody>
      </p:sp>
      <p:sp>
        <p:nvSpPr>
          <p:cNvPr id="33" name="Text Box 36"/>
          <p:cNvSpPr txBox="1">
            <a:spLocks noChangeArrowheads="1"/>
          </p:cNvSpPr>
          <p:nvPr/>
        </p:nvSpPr>
        <p:spPr bwMode="auto">
          <a:xfrm>
            <a:off x="8599488" y="5668963"/>
            <a:ext cx="1084263" cy="369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3"/>
                </a:solidFill>
                <a:effectLst/>
                <a:uLnTx/>
                <a:uFillTx/>
                <a:latin typeface="微软雅黑" panose="020B0503020204020204" pitchFamily="34" charset="-122"/>
                <a:ea typeface="微软雅黑" panose="020B0503020204020204" pitchFamily="34" charset="-122"/>
                <a:cs typeface="+mn-cs"/>
              </a:rPr>
              <a:t>业务四</a:t>
            </a:r>
            <a:endParaRPr kumimoji="0" lang="zh-CN" altLang="en-US" sz="1800" b="0" i="0" u="none" strike="noStrike" kern="1200" cap="none" spc="0" normalizeH="0" baseline="0" noProof="0" dirty="0">
              <a:ln>
                <a:noFill/>
              </a:ln>
              <a:solidFill>
                <a:schemeClr val="accent3"/>
              </a:solidFill>
              <a:effectLst/>
              <a:uLnTx/>
              <a:uFillTx/>
              <a:latin typeface="微软雅黑" panose="020B0503020204020204" pitchFamily="34" charset="-122"/>
              <a:ea typeface="微软雅黑" panose="020B0503020204020204" pitchFamily="34" charset="-122"/>
              <a:cs typeface="+mn-cs"/>
            </a:endParaRPr>
          </a:p>
        </p:txBody>
      </p:sp>
      <p:sp>
        <p:nvSpPr>
          <p:cNvPr id="34" name="矩形 33"/>
          <p:cNvSpPr/>
          <p:nvPr/>
        </p:nvSpPr>
        <p:spPr bwMode="auto">
          <a:xfrm>
            <a:off x="412750" y="906463"/>
            <a:ext cx="2663825" cy="1784350"/>
          </a:xfrm>
          <a:prstGeom prst="rect">
            <a:avLst/>
          </a:prstGeom>
          <a:blipFill>
            <a:blip r:embed="rId3"/>
            <a:srcRect/>
            <a:stretch>
              <a:fillRect/>
            </a:stretch>
          </a:blip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35" name="矩形 34"/>
          <p:cNvSpPr/>
          <p:nvPr/>
        </p:nvSpPr>
        <p:spPr bwMode="auto">
          <a:xfrm>
            <a:off x="412750" y="2859088"/>
            <a:ext cx="2663825" cy="1784350"/>
          </a:xfrm>
          <a:prstGeom prst="rect">
            <a:avLst/>
          </a:prstGeom>
          <a:blipFill>
            <a:blip r:embed="rId4"/>
            <a:srcRect/>
            <a:stretch>
              <a:fillRect/>
            </a:stretch>
          </a:blip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36" name="矩形 35"/>
          <p:cNvSpPr/>
          <p:nvPr/>
        </p:nvSpPr>
        <p:spPr bwMode="auto">
          <a:xfrm>
            <a:off x="412750" y="4810125"/>
            <a:ext cx="2663825" cy="1784350"/>
          </a:xfrm>
          <a:prstGeom prst="rect">
            <a:avLst/>
          </a:prstGeom>
          <a:blipFill>
            <a:blip r:embed="rId5"/>
            <a:srcRect/>
            <a:stretch>
              <a:fillRect/>
            </a:stretch>
          </a:blipFill>
          <a:ln w="9525" cap="flat" cmpd="sng" algn="ctr">
            <a:solidFill>
              <a:schemeClr val="accent3"/>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37" name="Freeform 5"/>
          <p:cNvSpPr/>
          <p:nvPr/>
        </p:nvSpPr>
        <p:spPr bwMode="auto">
          <a:xfrm>
            <a:off x="3584575" y="938213"/>
            <a:ext cx="300038" cy="301625"/>
          </a:xfrm>
          <a:custGeom>
            <a:avLst/>
            <a:gdLst>
              <a:gd name="T0" fmla="*/ 348 w 407"/>
              <a:gd name="T1" fmla="*/ 0 h 407"/>
              <a:gd name="T2" fmla="*/ 407 w 407"/>
              <a:gd name="T3" fmla="*/ 0 h 407"/>
              <a:gd name="T4" fmla="*/ 407 w 407"/>
              <a:gd name="T5" fmla="*/ 407 h 407"/>
              <a:gd name="T6" fmla="*/ 0 w 407"/>
              <a:gd name="T7" fmla="*/ 407 h 407"/>
              <a:gd name="T8" fmla="*/ 0 w 407"/>
              <a:gd name="T9" fmla="*/ 354 h 407"/>
              <a:gd name="T10" fmla="*/ 307 w 407"/>
              <a:gd name="T11" fmla="*/ 354 h 407"/>
              <a:gd name="T12" fmla="*/ 1 w 407"/>
              <a:gd name="T13" fmla="*/ 47 h 407"/>
              <a:gd name="T14" fmla="*/ 43 w 407"/>
              <a:gd name="T15" fmla="*/ 5 h 407"/>
              <a:gd name="T16" fmla="*/ 348 w 407"/>
              <a:gd name="T17" fmla="*/ 310 h 407"/>
              <a:gd name="T18" fmla="*/ 348 w 407"/>
              <a:gd name="T19"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7" h="407">
                <a:moveTo>
                  <a:pt x="348" y="0"/>
                </a:moveTo>
                <a:lnTo>
                  <a:pt x="407" y="0"/>
                </a:lnTo>
                <a:lnTo>
                  <a:pt x="407" y="407"/>
                </a:lnTo>
                <a:lnTo>
                  <a:pt x="0" y="407"/>
                </a:lnTo>
                <a:lnTo>
                  <a:pt x="0" y="354"/>
                </a:lnTo>
                <a:lnTo>
                  <a:pt x="307" y="354"/>
                </a:lnTo>
                <a:lnTo>
                  <a:pt x="1" y="47"/>
                </a:lnTo>
                <a:lnTo>
                  <a:pt x="43" y="5"/>
                </a:lnTo>
                <a:lnTo>
                  <a:pt x="348" y="310"/>
                </a:lnTo>
                <a:lnTo>
                  <a:pt x="348" y="0"/>
                </a:lnTo>
                <a:close/>
              </a:path>
            </a:pathLst>
          </a:custGeom>
          <a:solidFill>
            <a:schemeClr val="tx1"/>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38" name="TextBox 37"/>
          <p:cNvSpPr txBox="1"/>
          <p:nvPr/>
        </p:nvSpPr>
        <p:spPr>
          <a:xfrm>
            <a:off x="3859213" y="909638"/>
            <a:ext cx="2889250" cy="431800"/>
          </a:xfrm>
          <a:prstGeom prst="rect">
            <a:avLst/>
          </a:prstGeom>
          <a:noFill/>
          <a:ln w="9525">
            <a:noFill/>
          </a:ln>
        </p:spPr>
        <p:txBody>
          <a:bodyPr wrap="none" anchor="t">
            <a:spAutoFit/>
          </a:bodyPr>
          <a:lstStyle/>
          <a:p>
            <a:pPr lvl="0"/>
            <a:r>
              <a:rPr lang="en-US" altLang="zh-CN" sz="2200" dirty="0">
                <a:solidFill>
                  <a:schemeClr val="accent1"/>
                </a:solidFill>
                <a:latin typeface="微软雅黑" panose="020B0503020204020204" pitchFamily="34" charset="-122"/>
                <a:ea typeface="微软雅黑" panose="020B0503020204020204" pitchFamily="34" charset="-122"/>
              </a:rPr>
              <a:t>1、</a:t>
            </a:r>
            <a:r>
              <a:rPr lang="zh-CN" altLang="en-US" sz="2200" dirty="0">
                <a:solidFill>
                  <a:schemeClr val="accent1"/>
                </a:solidFill>
                <a:latin typeface="微软雅黑" panose="020B0503020204020204" pitchFamily="34" charset="-122"/>
                <a:ea typeface="微软雅黑" panose="020B0503020204020204" pitchFamily="34" charset="-122"/>
              </a:rPr>
              <a:t>各项业务完成概况</a:t>
            </a:r>
          </a:p>
        </p:txBody>
      </p:sp>
      <p:sp>
        <p:nvSpPr>
          <p:cNvPr id="39" name="Freeform 42"/>
          <p:cNvSpPr/>
          <p:nvPr/>
        </p:nvSpPr>
        <p:spPr bwMode="auto">
          <a:xfrm>
            <a:off x="7980363" y="1679575"/>
            <a:ext cx="698500" cy="1609725"/>
          </a:xfrm>
          <a:custGeom>
            <a:avLst/>
            <a:gdLst>
              <a:gd name="T0" fmla="*/ 0 w 4673"/>
              <a:gd name="T1" fmla="*/ 1547 h 1547"/>
              <a:gd name="T2" fmla="*/ 0 w 4673"/>
              <a:gd name="T3" fmla="*/ 0 h 1547"/>
              <a:gd name="T4" fmla="*/ 4673 w 4673"/>
              <a:gd name="T5" fmla="*/ 0 h 1547"/>
            </a:gdLst>
            <a:ahLst/>
            <a:cxnLst>
              <a:cxn ang="0">
                <a:pos x="T0" y="T1"/>
              </a:cxn>
              <a:cxn ang="0">
                <a:pos x="T2" y="T3"/>
              </a:cxn>
              <a:cxn ang="0">
                <a:pos x="T4" y="T5"/>
              </a:cxn>
            </a:cxnLst>
            <a:rect l="0" t="0" r="r" b="b"/>
            <a:pathLst>
              <a:path w="4673" h="1547">
                <a:moveTo>
                  <a:pt x="0" y="1547"/>
                </a:moveTo>
                <a:lnTo>
                  <a:pt x="0" y="0"/>
                </a:lnTo>
                <a:lnTo>
                  <a:pt x="4673" y="0"/>
                </a:lnTo>
              </a:path>
            </a:pathLst>
          </a:custGeom>
          <a:noFill/>
          <a:ln w="9" cap="flat">
            <a:solidFill>
              <a:schemeClr val="accent3"/>
            </a:solidFill>
            <a:prstDash val="solid"/>
            <a:miter lim="800000"/>
            <a:headEnd type="oval" w="med" len="med"/>
            <a:tailEnd type="oval"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40" name="TextBox 39"/>
          <p:cNvSpPr txBox="1"/>
          <p:nvPr/>
        </p:nvSpPr>
        <p:spPr>
          <a:xfrm>
            <a:off x="8747125" y="1268413"/>
            <a:ext cx="2351088" cy="8302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2" presetClass="entr" presetSubtype="2"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wipe(right)">
                                      <p:cBhvr>
                                        <p:cTn id="21" dur="300"/>
                                        <p:tgtEl>
                                          <p:spTgt spid="34"/>
                                        </p:tgtEl>
                                      </p:cBhvr>
                                    </p:animEffect>
                                  </p:childTnLst>
                                </p:cTn>
                              </p:par>
                              <p:par>
                                <p:cTn id="22" presetID="22" presetClass="entr" presetSubtype="2" fill="hold" grpId="0" nodeType="withEffect">
                                  <p:stCondLst>
                                    <p:cond delay="200"/>
                                  </p:stCondLst>
                                  <p:childTnLst>
                                    <p:set>
                                      <p:cBhvr>
                                        <p:cTn id="23" dur="1" fill="hold">
                                          <p:stCondLst>
                                            <p:cond delay="0"/>
                                          </p:stCondLst>
                                        </p:cTn>
                                        <p:tgtEl>
                                          <p:spTgt spid="35"/>
                                        </p:tgtEl>
                                        <p:attrNameLst>
                                          <p:attrName>style.visibility</p:attrName>
                                        </p:attrNameLst>
                                      </p:cBhvr>
                                      <p:to>
                                        <p:strVal val="visible"/>
                                      </p:to>
                                    </p:set>
                                    <p:animEffect transition="in" filter="wipe(right)">
                                      <p:cBhvr>
                                        <p:cTn id="24" dur="300"/>
                                        <p:tgtEl>
                                          <p:spTgt spid="35"/>
                                        </p:tgtEl>
                                      </p:cBhvr>
                                    </p:animEffect>
                                  </p:childTnLst>
                                </p:cTn>
                              </p:par>
                              <p:par>
                                <p:cTn id="25" presetID="22" presetClass="entr" presetSubtype="2" fill="hold" grpId="0" nodeType="withEffect">
                                  <p:stCondLst>
                                    <p:cond delay="400"/>
                                  </p:stCondLst>
                                  <p:childTnLst>
                                    <p:set>
                                      <p:cBhvr>
                                        <p:cTn id="26" dur="1" fill="hold">
                                          <p:stCondLst>
                                            <p:cond delay="0"/>
                                          </p:stCondLst>
                                        </p:cTn>
                                        <p:tgtEl>
                                          <p:spTgt spid="36"/>
                                        </p:tgtEl>
                                        <p:attrNameLst>
                                          <p:attrName>style.visibility</p:attrName>
                                        </p:attrNameLst>
                                      </p:cBhvr>
                                      <p:to>
                                        <p:strVal val="visible"/>
                                      </p:to>
                                    </p:set>
                                    <p:animEffect transition="in" filter="wipe(right)">
                                      <p:cBhvr>
                                        <p:cTn id="27" dur="300"/>
                                        <p:tgtEl>
                                          <p:spTgt spid="36"/>
                                        </p:tgtEl>
                                      </p:cBhvr>
                                    </p:animEffect>
                                  </p:childTnLst>
                                </p:cTn>
                              </p:par>
                            </p:childTnLst>
                          </p:cTn>
                        </p:par>
                        <p:par>
                          <p:cTn id="28" fill="hold">
                            <p:stCondLst>
                              <p:cond delay="1439"/>
                            </p:stCondLst>
                            <p:childTnLst>
                              <p:par>
                                <p:cTn id="29" presetID="2" presetClass="entr" presetSubtype="1" fill="hold" nodeType="afterEffect">
                                  <p:stCondLst>
                                    <p:cond delay="0"/>
                                  </p:stCondLst>
                                  <p:childTnLst>
                                    <p:set>
                                      <p:cBhvr>
                                        <p:cTn id="30" dur="1" fill="hold">
                                          <p:stCondLst>
                                            <p:cond delay="0"/>
                                          </p:stCondLst>
                                        </p:cTn>
                                        <p:tgtEl>
                                          <p:spTgt spid="37"/>
                                        </p:tgtEl>
                                        <p:attrNameLst>
                                          <p:attrName>style.visibility</p:attrName>
                                        </p:attrNameLst>
                                      </p:cBhvr>
                                      <p:to>
                                        <p:strVal val="visible"/>
                                      </p:to>
                                    </p:set>
                                    <p:anim calcmode="lin" valueType="num">
                                      <p:cBhvr additive="base">
                                        <p:cTn id="31" dur="300" fill="hold"/>
                                        <p:tgtEl>
                                          <p:spTgt spid="37"/>
                                        </p:tgtEl>
                                        <p:attrNameLst>
                                          <p:attrName>ppt_x</p:attrName>
                                        </p:attrNameLst>
                                      </p:cBhvr>
                                      <p:tavLst>
                                        <p:tav tm="0">
                                          <p:val>
                                            <p:strVal val="#ppt_x"/>
                                          </p:val>
                                        </p:tav>
                                        <p:tav tm="100000">
                                          <p:val>
                                            <p:strVal val="#ppt_x"/>
                                          </p:val>
                                        </p:tav>
                                      </p:tavLst>
                                    </p:anim>
                                    <p:anim calcmode="lin" valueType="num">
                                      <p:cBhvr additive="base">
                                        <p:cTn id="32" dur="300" fill="hold"/>
                                        <p:tgtEl>
                                          <p:spTgt spid="37"/>
                                        </p:tgtEl>
                                        <p:attrNameLst>
                                          <p:attrName>ppt_y</p:attrName>
                                        </p:attrNameLst>
                                      </p:cBhvr>
                                      <p:tavLst>
                                        <p:tav tm="0">
                                          <p:val>
                                            <p:strVal val="0-#ppt_h/2"/>
                                          </p:val>
                                        </p:tav>
                                        <p:tav tm="100000">
                                          <p:val>
                                            <p:strVal val="#ppt_y"/>
                                          </p:val>
                                        </p:tav>
                                      </p:tavLst>
                                    </p:anim>
                                  </p:childTnLst>
                                </p:cTn>
                              </p:par>
                            </p:childTnLst>
                          </p:cTn>
                        </p:par>
                        <p:par>
                          <p:cTn id="33" fill="hold">
                            <p:stCondLst>
                              <p:cond delay="1939"/>
                            </p:stCondLst>
                            <p:childTnLst>
                              <p:par>
                                <p:cTn id="34" presetID="56" presetClass="entr" presetSubtype="0" fill="hold" grpId="0" nodeType="afterEffect">
                                  <p:stCondLst>
                                    <p:cond delay="0"/>
                                  </p:stCondLst>
                                  <p:iterate type="lt">
                                    <p:tmPct val="10000"/>
                                  </p:iterate>
                                  <p:childTnLst>
                                    <p:set>
                                      <p:cBhvr>
                                        <p:cTn id="35" dur="1" fill="hold">
                                          <p:stCondLst>
                                            <p:cond delay="0"/>
                                          </p:stCondLst>
                                        </p:cTn>
                                        <p:tgtEl>
                                          <p:spTgt spid="38"/>
                                        </p:tgtEl>
                                        <p:attrNameLst>
                                          <p:attrName>style.visibility</p:attrName>
                                        </p:attrNameLst>
                                      </p:cBhvr>
                                      <p:to>
                                        <p:strVal val="visible"/>
                                      </p:to>
                                    </p:set>
                                    <p:anim by="(-#ppt_w*2)" calcmode="lin" valueType="num">
                                      <p:cBhvr rctx="PPT">
                                        <p:cTn id="36" dur="250" autoRev="1" fill="hold">
                                          <p:stCondLst>
                                            <p:cond delay="0"/>
                                          </p:stCondLst>
                                        </p:cTn>
                                        <p:tgtEl>
                                          <p:spTgt spid="38"/>
                                        </p:tgtEl>
                                        <p:attrNameLst>
                                          <p:attrName>ppt_w</p:attrName>
                                        </p:attrNameLst>
                                      </p:cBhvr>
                                    </p:anim>
                                    <p:anim by="(#ppt_w*0.50)" calcmode="lin" valueType="num">
                                      <p:cBhvr>
                                        <p:cTn id="37" dur="250" decel="50000" autoRev="1" fill="hold">
                                          <p:stCondLst>
                                            <p:cond delay="0"/>
                                          </p:stCondLst>
                                        </p:cTn>
                                        <p:tgtEl>
                                          <p:spTgt spid="38"/>
                                        </p:tgtEl>
                                        <p:attrNameLst>
                                          <p:attrName>ppt_x</p:attrName>
                                        </p:attrNameLst>
                                      </p:cBhvr>
                                    </p:anim>
                                    <p:anim from="(-#ppt_h/2)" to="(#ppt_y)" calcmode="lin" valueType="num">
                                      <p:cBhvr>
                                        <p:cTn id="38" dur="500" fill="hold">
                                          <p:stCondLst>
                                            <p:cond delay="0"/>
                                          </p:stCondLst>
                                        </p:cTn>
                                        <p:tgtEl>
                                          <p:spTgt spid="38"/>
                                        </p:tgtEl>
                                        <p:attrNameLst>
                                          <p:attrName>ppt_y</p:attrName>
                                        </p:attrNameLst>
                                      </p:cBhvr>
                                    </p:anim>
                                    <p:animRot by="21600000">
                                      <p:cBhvr>
                                        <p:cTn id="39" dur="500" fill="hold">
                                          <p:stCondLst>
                                            <p:cond delay="0"/>
                                          </p:stCondLst>
                                        </p:cTn>
                                        <p:tgtEl>
                                          <p:spTgt spid="38"/>
                                        </p:tgtEl>
                                        <p:attrNameLst>
                                          <p:attrName>r</p:attrName>
                                        </p:attrNameLst>
                                      </p:cBhvr>
                                    </p:animRot>
                                  </p:childTnLst>
                                </p:cTn>
                              </p:par>
                            </p:childTnLst>
                          </p:cTn>
                        </p:par>
                        <p:par>
                          <p:cTn id="40" fill="hold">
                            <p:stCondLst>
                              <p:cond delay="2890"/>
                            </p:stCondLst>
                            <p:childTnLst>
                              <p:par>
                                <p:cTn id="41" presetID="22" presetClass="entr" presetSubtype="4"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down)">
                                      <p:cBhvr>
                                        <p:cTn id="43" dur="500"/>
                                        <p:tgtEl>
                                          <p:spTgt spid="13"/>
                                        </p:tgtEl>
                                      </p:cBhvr>
                                    </p:animEffect>
                                  </p:childTnLst>
                                </p:cTn>
                              </p:par>
                              <p:par>
                                <p:cTn id="44" presetID="22" presetClass="entr" presetSubtype="8" fill="hold"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par>
                          <p:cTn id="47" fill="hold">
                            <p:stCondLst>
                              <p:cond delay="3390"/>
                            </p:stCondLst>
                            <p:childTnLst>
                              <p:par>
                                <p:cTn id="48" presetID="22" presetClass="entr" presetSubtype="8"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wipe(left)">
                                      <p:cBhvr>
                                        <p:cTn id="50" dur="500"/>
                                        <p:tgtEl>
                                          <p:spTgt spid="7"/>
                                        </p:tgtEl>
                                      </p:cBhvr>
                                    </p:animEffect>
                                  </p:childTnLst>
                                </p:cTn>
                              </p:par>
                              <p:par>
                                <p:cTn id="51" presetID="22" presetClass="entr" presetSubtype="8" fill="hold" nodeType="with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wipe(left)">
                                      <p:cBhvr>
                                        <p:cTn id="53" dur="500"/>
                                        <p:tgtEl>
                                          <p:spTgt spid="6"/>
                                        </p:tgtEl>
                                      </p:cBhvr>
                                    </p:animEffect>
                                  </p:childTnLst>
                                </p:cTn>
                              </p:par>
                              <p:par>
                                <p:cTn id="54" presetID="22" presetClass="entr" presetSubtype="8" fill="hold" nodeType="with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par>
                                <p:cTn id="57" presetID="22" presetClass="entr" presetSubtype="8" fill="hold" nodeType="with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left)">
                                      <p:cBhvr>
                                        <p:cTn id="59" dur="500"/>
                                        <p:tgtEl>
                                          <p:spTgt spid="4"/>
                                        </p:tgtEl>
                                      </p:cBhvr>
                                    </p:animEffect>
                                  </p:childTnLst>
                                </p:cTn>
                              </p:par>
                            </p:childTnLst>
                          </p:cTn>
                        </p:par>
                        <p:par>
                          <p:cTn id="60" fill="hold">
                            <p:stCondLst>
                              <p:cond delay="3890"/>
                            </p:stCondLst>
                            <p:childTnLst>
                              <p:par>
                                <p:cTn id="61" presetID="1" presetClass="entr" presetSubtype="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childTnLst>
                                </p:cTn>
                              </p:par>
                              <p:par>
                                <p:cTn id="63" presetID="64" presetClass="path" presetSubtype="0" accel="50000" fill="hold" grpId="1" nodeType="withEffect">
                                  <p:stCondLst>
                                    <p:cond delay="0"/>
                                  </p:stCondLst>
                                  <p:childTnLst>
                                    <p:animMotion origin="layout" path="M 0.02472 0.10393 L -1.27098E-6 2.22222E-6 " pathEditMode="relative" rAng="0" ptsTypes="AA">
                                      <p:cBhvr>
                                        <p:cTn id="64" dur="500" fill="hold"/>
                                        <p:tgtEl>
                                          <p:spTgt spid="14"/>
                                        </p:tgtEl>
                                        <p:attrNameLst>
                                          <p:attrName>ppt_x</p:attrName>
                                          <p:attrName>ppt_y</p:attrName>
                                        </p:attrNameLst>
                                      </p:cBhvr>
                                      <p:rCtr x="-1200" y="-5200"/>
                                    </p:animMotion>
                                  </p:childTnLst>
                                </p:cTn>
                              </p:par>
                              <p:par>
                                <p:cTn id="65" presetID="1"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childTnLst>
                                </p:cTn>
                              </p:par>
                              <p:par>
                                <p:cTn id="67" presetID="64" presetClass="path" presetSubtype="0" accel="50000" fill="hold" grpId="1" nodeType="withEffect">
                                  <p:stCondLst>
                                    <p:cond delay="0"/>
                                  </p:stCondLst>
                                  <p:childTnLst>
                                    <p:animMotion origin="layout" path="M 0.02472 0.10393 L -1.27098E-6 2.22222E-6 " pathEditMode="relative" rAng="0" ptsTypes="AA">
                                      <p:cBhvr>
                                        <p:cTn id="68" dur="500" fill="hold"/>
                                        <p:tgtEl>
                                          <p:spTgt spid="15"/>
                                        </p:tgtEl>
                                        <p:attrNameLst>
                                          <p:attrName>ppt_x</p:attrName>
                                          <p:attrName>ppt_y</p:attrName>
                                        </p:attrNameLst>
                                      </p:cBhvr>
                                      <p:rCtr x="-1200" y="-5200"/>
                                    </p:animMotion>
                                  </p:childTnLst>
                                </p:cTn>
                              </p:par>
                              <p:par>
                                <p:cTn id="69" presetID="1" presetClass="entr" presetSubtype="0" fill="hold" grpId="0" nodeType="withEffect">
                                  <p:stCondLst>
                                    <p:cond delay="0"/>
                                  </p:stCondLst>
                                  <p:childTnLst>
                                    <p:set>
                                      <p:cBhvr>
                                        <p:cTn id="70" dur="1" fill="hold">
                                          <p:stCondLst>
                                            <p:cond delay="0"/>
                                          </p:stCondLst>
                                        </p:cTn>
                                        <p:tgtEl>
                                          <p:spTgt spid="16"/>
                                        </p:tgtEl>
                                        <p:attrNameLst>
                                          <p:attrName>style.visibility</p:attrName>
                                        </p:attrNameLst>
                                      </p:cBhvr>
                                      <p:to>
                                        <p:strVal val="visible"/>
                                      </p:to>
                                    </p:set>
                                  </p:childTnLst>
                                </p:cTn>
                              </p:par>
                              <p:par>
                                <p:cTn id="71" presetID="64" presetClass="path" presetSubtype="0" accel="50000" fill="hold" grpId="1" nodeType="withEffect">
                                  <p:stCondLst>
                                    <p:cond delay="0"/>
                                  </p:stCondLst>
                                  <p:childTnLst>
                                    <p:animMotion origin="layout" path="M 0.02472 0.10393 L -1.27098E-6 2.22222E-6 " pathEditMode="relative" rAng="0" ptsTypes="AA">
                                      <p:cBhvr>
                                        <p:cTn id="72" dur="500" fill="hold"/>
                                        <p:tgtEl>
                                          <p:spTgt spid="16"/>
                                        </p:tgtEl>
                                        <p:attrNameLst>
                                          <p:attrName>ppt_x</p:attrName>
                                          <p:attrName>ppt_y</p:attrName>
                                        </p:attrNameLst>
                                      </p:cBhvr>
                                      <p:rCtr x="-1200" y="-5200"/>
                                    </p:animMotion>
                                  </p:childTnLst>
                                </p:cTn>
                              </p:par>
                              <p:par>
                                <p:cTn id="73" presetID="1"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childTnLst>
                                </p:cTn>
                              </p:par>
                              <p:par>
                                <p:cTn id="75" presetID="64" presetClass="path" presetSubtype="0" accel="50000" fill="hold" grpId="1" nodeType="withEffect">
                                  <p:stCondLst>
                                    <p:cond delay="0"/>
                                  </p:stCondLst>
                                  <p:childTnLst>
                                    <p:animMotion origin="layout" path="M 0.02472 0.10393 L -1.27098E-6 2.22222E-6 " pathEditMode="relative" rAng="0" ptsTypes="AA">
                                      <p:cBhvr>
                                        <p:cTn id="76" dur="500" fill="hold"/>
                                        <p:tgtEl>
                                          <p:spTgt spid="17"/>
                                        </p:tgtEl>
                                        <p:attrNameLst>
                                          <p:attrName>ppt_x</p:attrName>
                                          <p:attrName>ppt_y</p:attrName>
                                        </p:attrNameLst>
                                      </p:cBhvr>
                                      <p:rCtr x="-1200" y="-5200"/>
                                    </p:animMotion>
                                  </p:childTnLst>
                                </p:cTn>
                              </p:par>
                            </p:childTnLst>
                          </p:cTn>
                        </p:par>
                        <p:par>
                          <p:cTn id="77" fill="hold">
                            <p:stCondLst>
                              <p:cond delay="3890"/>
                            </p:stCondLst>
                            <p:childTnLst>
                              <p:par>
                                <p:cTn id="78" presetID="42" presetClass="entr" presetSubtype="0"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300"/>
                                        <p:tgtEl>
                                          <p:spTgt spid="30"/>
                                        </p:tgtEl>
                                      </p:cBhvr>
                                    </p:animEffect>
                                    <p:anim calcmode="lin" valueType="num">
                                      <p:cBhvr>
                                        <p:cTn id="81" dur="300" fill="hold"/>
                                        <p:tgtEl>
                                          <p:spTgt spid="30"/>
                                        </p:tgtEl>
                                        <p:attrNameLst>
                                          <p:attrName>ppt_x</p:attrName>
                                        </p:attrNameLst>
                                      </p:cBhvr>
                                      <p:tavLst>
                                        <p:tav tm="0">
                                          <p:val>
                                            <p:strVal val="#ppt_x"/>
                                          </p:val>
                                        </p:tav>
                                        <p:tav tm="100000">
                                          <p:val>
                                            <p:strVal val="#ppt_x"/>
                                          </p:val>
                                        </p:tav>
                                      </p:tavLst>
                                    </p:anim>
                                    <p:anim calcmode="lin" valueType="num">
                                      <p:cBhvr>
                                        <p:cTn id="82" dur="300" fill="hold"/>
                                        <p:tgtEl>
                                          <p:spTgt spid="30"/>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31"/>
                                        </p:tgtEl>
                                        <p:attrNameLst>
                                          <p:attrName>style.visibility</p:attrName>
                                        </p:attrNameLst>
                                      </p:cBhvr>
                                      <p:to>
                                        <p:strVal val="visible"/>
                                      </p:to>
                                    </p:set>
                                    <p:animEffect transition="in" filter="fade">
                                      <p:cBhvr>
                                        <p:cTn id="85" dur="300"/>
                                        <p:tgtEl>
                                          <p:spTgt spid="31"/>
                                        </p:tgtEl>
                                      </p:cBhvr>
                                    </p:animEffect>
                                    <p:anim calcmode="lin" valueType="num">
                                      <p:cBhvr>
                                        <p:cTn id="86" dur="300" fill="hold"/>
                                        <p:tgtEl>
                                          <p:spTgt spid="31"/>
                                        </p:tgtEl>
                                        <p:attrNameLst>
                                          <p:attrName>ppt_x</p:attrName>
                                        </p:attrNameLst>
                                      </p:cBhvr>
                                      <p:tavLst>
                                        <p:tav tm="0">
                                          <p:val>
                                            <p:strVal val="#ppt_x"/>
                                          </p:val>
                                        </p:tav>
                                        <p:tav tm="100000">
                                          <p:val>
                                            <p:strVal val="#ppt_x"/>
                                          </p:val>
                                        </p:tav>
                                      </p:tavLst>
                                    </p:anim>
                                    <p:anim calcmode="lin" valueType="num">
                                      <p:cBhvr>
                                        <p:cTn id="87" dur="300" fill="hold"/>
                                        <p:tgtEl>
                                          <p:spTgt spid="31"/>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fade">
                                      <p:cBhvr>
                                        <p:cTn id="90" dur="300"/>
                                        <p:tgtEl>
                                          <p:spTgt spid="32"/>
                                        </p:tgtEl>
                                      </p:cBhvr>
                                    </p:animEffect>
                                    <p:anim calcmode="lin" valueType="num">
                                      <p:cBhvr>
                                        <p:cTn id="91" dur="300" fill="hold"/>
                                        <p:tgtEl>
                                          <p:spTgt spid="32"/>
                                        </p:tgtEl>
                                        <p:attrNameLst>
                                          <p:attrName>ppt_x</p:attrName>
                                        </p:attrNameLst>
                                      </p:cBhvr>
                                      <p:tavLst>
                                        <p:tav tm="0">
                                          <p:val>
                                            <p:strVal val="#ppt_x"/>
                                          </p:val>
                                        </p:tav>
                                        <p:tav tm="100000">
                                          <p:val>
                                            <p:strVal val="#ppt_x"/>
                                          </p:val>
                                        </p:tav>
                                      </p:tavLst>
                                    </p:anim>
                                    <p:anim calcmode="lin" valueType="num">
                                      <p:cBhvr>
                                        <p:cTn id="92" dur="300" fill="hold"/>
                                        <p:tgtEl>
                                          <p:spTgt spid="32"/>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fade">
                                      <p:cBhvr>
                                        <p:cTn id="95" dur="300"/>
                                        <p:tgtEl>
                                          <p:spTgt spid="33"/>
                                        </p:tgtEl>
                                      </p:cBhvr>
                                    </p:animEffect>
                                    <p:anim calcmode="lin" valueType="num">
                                      <p:cBhvr>
                                        <p:cTn id="96" dur="300" fill="hold"/>
                                        <p:tgtEl>
                                          <p:spTgt spid="33"/>
                                        </p:tgtEl>
                                        <p:attrNameLst>
                                          <p:attrName>ppt_x</p:attrName>
                                        </p:attrNameLst>
                                      </p:cBhvr>
                                      <p:tavLst>
                                        <p:tav tm="0">
                                          <p:val>
                                            <p:strVal val="#ppt_x"/>
                                          </p:val>
                                        </p:tav>
                                        <p:tav tm="100000">
                                          <p:val>
                                            <p:strVal val="#ppt_x"/>
                                          </p:val>
                                        </p:tav>
                                      </p:tavLst>
                                    </p:anim>
                                    <p:anim calcmode="lin" valueType="num">
                                      <p:cBhvr>
                                        <p:cTn id="97" dur="300" fill="hold"/>
                                        <p:tgtEl>
                                          <p:spTgt spid="33"/>
                                        </p:tgtEl>
                                        <p:attrNameLst>
                                          <p:attrName>ppt_y</p:attrName>
                                        </p:attrNameLst>
                                      </p:cBhvr>
                                      <p:tavLst>
                                        <p:tav tm="0">
                                          <p:val>
                                            <p:strVal val="#ppt_y+.1"/>
                                          </p:val>
                                        </p:tav>
                                        <p:tav tm="100000">
                                          <p:val>
                                            <p:strVal val="#ppt_y"/>
                                          </p:val>
                                        </p:tav>
                                      </p:tavLst>
                                    </p:anim>
                                  </p:childTnLst>
                                </p:cTn>
                              </p:par>
                            </p:childTnLst>
                          </p:cTn>
                        </p:par>
                        <p:par>
                          <p:cTn id="98" fill="hold">
                            <p:stCondLst>
                              <p:cond delay="4390"/>
                            </p:stCondLst>
                            <p:childTnLst>
                              <p:par>
                                <p:cTn id="99" presetID="22" presetClass="entr" presetSubtype="4" fill="hold" grpId="0" nodeType="afterEffect">
                                  <p:stCondLst>
                                    <p:cond delay="0"/>
                                  </p:stCondLst>
                                  <p:childTnLst>
                                    <p:set>
                                      <p:cBhvr>
                                        <p:cTn id="100" dur="1" fill="hold">
                                          <p:stCondLst>
                                            <p:cond delay="0"/>
                                          </p:stCondLst>
                                        </p:cTn>
                                        <p:tgtEl>
                                          <p:spTgt spid="8"/>
                                        </p:tgtEl>
                                        <p:attrNameLst>
                                          <p:attrName>style.visibility</p:attrName>
                                        </p:attrNameLst>
                                      </p:cBhvr>
                                      <p:to>
                                        <p:strVal val="visible"/>
                                      </p:to>
                                    </p:set>
                                    <p:animEffect transition="in" filter="wipe(down)">
                                      <p:cBhvr>
                                        <p:cTn id="101" dur="500"/>
                                        <p:tgtEl>
                                          <p:spTgt spid="8"/>
                                        </p:tgtEl>
                                      </p:cBhvr>
                                    </p:animEffect>
                                  </p:childTnLst>
                                </p:cTn>
                              </p:par>
                              <p:par>
                                <p:cTn id="102" presetID="22" presetClass="entr" presetSubtype="4" fill="hold" grpId="0" nodeType="withEffect">
                                  <p:stCondLst>
                                    <p:cond delay="0"/>
                                  </p:stCondLst>
                                  <p:childTnLst>
                                    <p:set>
                                      <p:cBhvr>
                                        <p:cTn id="103" dur="1" fill="hold">
                                          <p:stCondLst>
                                            <p:cond delay="0"/>
                                          </p:stCondLst>
                                        </p:cTn>
                                        <p:tgtEl>
                                          <p:spTgt spid="9"/>
                                        </p:tgtEl>
                                        <p:attrNameLst>
                                          <p:attrName>style.visibility</p:attrName>
                                        </p:attrNameLst>
                                      </p:cBhvr>
                                      <p:to>
                                        <p:strVal val="visible"/>
                                      </p:to>
                                    </p:set>
                                    <p:animEffect transition="in" filter="wipe(down)">
                                      <p:cBhvr>
                                        <p:cTn id="104" dur="500"/>
                                        <p:tgtEl>
                                          <p:spTgt spid="9"/>
                                        </p:tgtEl>
                                      </p:cBhvr>
                                    </p:animEffect>
                                  </p:childTnLst>
                                </p:cTn>
                              </p:par>
                              <p:par>
                                <p:cTn id="105" presetID="22" presetClass="entr" presetSubtype="4" fill="hold" grpId="0" nodeType="withEffect">
                                  <p:stCondLst>
                                    <p:cond delay="0"/>
                                  </p:stCondLst>
                                  <p:childTnLst>
                                    <p:set>
                                      <p:cBhvr>
                                        <p:cTn id="106" dur="1" fill="hold">
                                          <p:stCondLst>
                                            <p:cond delay="0"/>
                                          </p:stCondLst>
                                        </p:cTn>
                                        <p:tgtEl>
                                          <p:spTgt spid="10"/>
                                        </p:tgtEl>
                                        <p:attrNameLst>
                                          <p:attrName>style.visibility</p:attrName>
                                        </p:attrNameLst>
                                      </p:cBhvr>
                                      <p:to>
                                        <p:strVal val="visible"/>
                                      </p:to>
                                    </p:set>
                                    <p:animEffect transition="in" filter="wipe(down)">
                                      <p:cBhvr>
                                        <p:cTn id="107" dur="500"/>
                                        <p:tgtEl>
                                          <p:spTgt spid="10"/>
                                        </p:tgtEl>
                                      </p:cBhvr>
                                    </p:animEffect>
                                  </p:childTnLst>
                                </p:cTn>
                              </p:par>
                              <p:par>
                                <p:cTn id="108" presetID="22" presetClass="entr" presetSubtype="4" fill="hold" grpId="0" nodeType="withEffect">
                                  <p:stCondLst>
                                    <p:cond delay="0"/>
                                  </p:stCondLst>
                                  <p:childTnLst>
                                    <p:set>
                                      <p:cBhvr>
                                        <p:cTn id="109" dur="1" fill="hold">
                                          <p:stCondLst>
                                            <p:cond delay="0"/>
                                          </p:stCondLst>
                                        </p:cTn>
                                        <p:tgtEl>
                                          <p:spTgt spid="11"/>
                                        </p:tgtEl>
                                        <p:attrNameLst>
                                          <p:attrName>style.visibility</p:attrName>
                                        </p:attrNameLst>
                                      </p:cBhvr>
                                      <p:to>
                                        <p:strVal val="visible"/>
                                      </p:to>
                                    </p:set>
                                    <p:animEffect transition="in" filter="wipe(down)">
                                      <p:cBhvr>
                                        <p:cTn id="110" dur="500"/>
                                        <p:tgtEl>
                                          <p:spTgt spid="11"/>
                                        </p:tgtEl>
                                      </p:cBhvr>
                                    </p:animEffect>
                                  </p:childTnLst>
                                </p:cTn>
                              </p:par>
                            </p:childTnLst>
                          </p:cTn>
                        </p:par>
                        <p:par>
                          <p:cTn id="111" fill="hold">
                            <p:stCondLst>
                              <p:cond delay="4890"/>
                            </p:stCondLst>
                            <p:childTnLst>
                              <p:par>
                                <p:cTn id="112" presetID="22" presetClass="entr" presetSubtype="4" fill="hold" grpId="0" nodeType="afterEffect">
                                  <p:stCondLst>
                                    <p:cond delay="0"/>
                                  </p:stCondLst>
                                  <p:childTnLst>
                                    <p:set>
                                      <p:cBhvr>
                                        <p:cTn id="113" dur="1" fill="hold">
                                          <p:stCondLst>
                                            <p:cond delay="0"/>
                                          </p:stCondLst>
                                        </p:cTn>
                                        <p:tgtEl>
                                          <p:spTgt spid="18"/>
                                        </p:tgtEl>
                                        <p:attrNameLst>
                                          <p:attrName>style.visibility</p:attrName>
                                        </p:attrNameLst>
                                      </p:cBhvr>
                                      <p:to>
                                        <p:strVal val="visible"/>
                                      </p:to>
                                    </p:set>
                                    <p:animEffect transition="in" filter="wipe(down)">
                                      <p:cBhvr>
                                        <p:cTn id="114" dur="500"/>
                                        <p:tgtEl>
                                          <p:spTgt spid="18"/>
                                        </p:tgtEl>
                                      </p:cBhvr>
                                    </p:animEffect>
                                  </p:childTnLst>
                                </p:cTn>
                              </p:par>
                              <p:par>
                                <p:cTn id="115" presetID="22" presetClass="entr" presetSubtype="4" fill="hold" grpId="0" nodeType="with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wipe(down)">
                                      <p:cBhvr>
                                        <p:cTn id="117" dur="500"/>
                                        <p:tgtEl>
                                          <p:spTgt spid="19"/>
                                        </p:tgtEl>
                                      </p:cBhvr>
                                    </p:animEffect>
                                  </p:childTnLst>
                                </p:cTn>
                              </p:par>
                              <p:par>
                                <p:cTn id="118" presetID="22" presetClass="entr" presetSubtype="4" fill="hold" grpId="0" nodeType="withEffect">
                                  <p:stCondLst>
                                    <p:cond delay="0"/>
                                  </p:stCondLst>
                                  <p:childTnLst>
                                    <p:set>
                                      <p:cBhvr>
                                        <p:cTn id="119" dur="1" fill="hold">
                                          <p:stCondLst>
                                            <p:cond delay="0"/>
                                          </p:stCondLst>
                                        </p:cTn>
                                        <p:tgtEl>
                                          <p:spTgt spid="20"/>
                                        </p:tgtEl>
                                        <p:attrNameLst>
                                          <p:attrName>style.visibility</p:attrName>
                                        </p:attrNameLst>
                                      </p:cBhvr>
                                      <p:to>
                                        <p:strVal val="visible"/>
                                      </p:to>
                                    </p:set>
                                    <p:animEffect transition="in" filter="wipe(down)">
                                      <p:cBhvr>
                                        <p:cTn id="120" dur="500"/>
                                        <p:tgtEl>
                                          <p:spTgt spid="20"/>
                                        </p:tgtEl>
                                      </p:cBhvr>
                                    </p:animEffect>
                                  </p:childTnLst>
                                </p:cTn>
                              </p:par>
                              <p:par>
                                <p:cTn id="121" presetID="22" presetClass="entr" presetSubtype="4" fill="hold" grpId="0" nodeType="withEffect">
                                  <p:stCondLst>
                                    <p:cond delay="0"/>
                                  </p:stCondLst>
                                  <p:childTnLst>
                                    <p:set>
                                      <p:cBhvr>
                                        <p:cTn id="122" dur="1" fill="hold">
                                          <p:stCondLst>
                                            <p:cond delay="0"/>
                                          </p:stCondLst>
                                        </p:cTn>
                                        <p:tgtEl>
                                          <p:spTgt spid="21"/>
                                        </p:tgtEl>
                                        <p:attrNameLst>
                                          <p:attrName>style.visibility</p:attrName>
                                        </p:attrNameLst>
                                      </p:cBhvr>
                                      <p:to>
                                        <p:strVal val="visible"/>
                                      </p:to>
                                    </p:set>
                                    <p:animEffect transition="in" filter="wipe(down)">
                                      <p:cBhvr>
                                        <p:cTn id="123" dur="500"/>
                                        <p:tgtEl>
                                          <p:spTgt spid="21"/>
                                        </p:tgtEl>
                                      </p:cBhvr>
                                    </p:animEffect>
                                  </p:childTnLst>
                                </p:cTn>
                              </p:par>
                            </p:childTnLst>
                          </p:cTn>
                        </p:par>
                        <p:par>
                          <p:cTn id="124" fill="hold">
                            <p:stCondLst>
                              <p:cond delay="5390"/>
                            </p:stCondLst>
                            <p:childTnLst>
                              <p:par>
                                <p:cTn id="125" presetID="56" presetClass="entr" presetSubtype="0" fill="hold" grpId="0" nodeType="afterEffect">
                                  <p:stCondLst>
                                    <p:cond delay="0"/>
                                  </p:stCondLst>
                                  <p:iterate type="lt">
                                    <p:tmPct val="10000"/>
                                  </p:iterate>
                                  <p:childTnLst>
                                    <p:set>
                                      <p:cBhvr>
                                        <p:cTn id="126" dur="1" fill="hold">
                                          <p:stCondLst>
                                            <p:cond delay="0"/>
                                          </p:stCondLst>
                                        </p:cTn>
                                        <p:tgtEl>
                                          <p:spTgt spid="22"/>
                                        </p:tgtEl>
                                        <p:attrNameLst>
                                          <p:attrName>style.visibility</p:attrName>
                                        </p:attrNameLst>
                                      </p:cBhvr>
                                      <p:to>
                                        <p:strVal val="visible"/>
                                      </p:to>
                                    </p:set>
                                    <p:anim by="(-#ppt_w*2)" calcmode="lin" valueType="num">
                                      <p:cBhvr rctx="PPT">
                                        <p:cTn id="127" dur="150" autoRev="1" fill="hold">
                                          <p:stCondLst>
                                            <p:cond delay="0"/>
                                          </p:stCondLst>
                                        </p:cTn>
                                        <p:tgtEl>
                                          <p:spTgt spid="22"/>
                                        </p:tgtEl>
                                        <p:attrNameLst>
                                          <p:attrName>ppt_w</p:attrName>
                                        </p:attrNameLst>
                                      </p:cBhvr>
                                    </p:anim>
                                    <p:anim by="(#ppt_w*0.50)" calcmode="lin" valueType="num">
                                      <p:cBhvr>
                                        <p:cTn id="128" dur="150" decel="50000" autoRev="1" fill="hold">
                                          <p:stCondLst>
                                            <p:cond delay="0"/>
                                          </p:stCondLst>
                                        </p:cTn>
                                        <p:tgtEl>
                                          <p:spTgt spid="22"/>
                                        </p:tgtEl>
                                        <p:attrNameLst>
                                          <p:attrName>ppt_x</p:attrName>
                                        </p:attrNameLst>
                                      </p:cBhvr>
                                    </p:anim>
                                    <p:anim from="(-#ppt_h/2)" to="(#ppt_y)" calcmode="lin" valueType="num">
                                      <p:cBhvr>
                                        <p:cTn id="129" dur="300" fill="hold">
                                          <p:stCondLst>
                                            <p:cond delay="0"/>
                                          </p:stCondLst>
                                        </p:cTn>
                                        <p:tgtEl>
                                          <p:spTgt spid="22"/>
                                        </p:tgtEl>
                                        <p:attrNameLst>
                                          <p:attrName>ppt_y</p:attrName>
                                        </p:attrNameLst>
                                      </p:cBhvr>
                                    </p:anim>
                                    <p:animRot by="21600000">
                                      <p:cBhvr>
                                        <p:cTn id="130" dur="300" fill="hold">
                                          <p:stCondLst>
                                            <p:cond delay="0"/>
                                          </p:stCondLst>
                                        </p:cTn>
                                        <p:tgtEl>
                                          <p:spTgt spid="22"/>
                                        </p:tgtEl>
                                        <p:attrNameLst>
                                          <p:attrName>r</p:attrName>
                                        </p:attrNameLst>
                                      </p:cBhvr>
                                    </p:animRot>
                                  </p:childTnLst>
                                </p:cTn>
                              </p:par>
                              <p:par>
                                <p:cTn id="131" presetID="56" presetClass="entr" presetSubtype="0" fill="hold" grpId="0" nodeType="withEffect">
                                  <p:stCondLst>
                                    <p:cond delay="0"/>
                                  </p:stCondLst>
                                  <p:iterate type="lt">
                                    <p:tmPct val="10000"/>
                                  </p:iterate>
                                  <p:childTnLst>
                                    <p:set>
                                      <p:cBhvr>
                                        <p:cTn id="132" dur="1" fill="hold">
                                          <p:stCondLst>
                                            <p:cond delay="0"/>
                                          </p:stCondLst>
                                        </p:cTn>
                                        <p:tgtEl>
                                          <p:spTgt spid="23"/>
                                        </p:tgtEl>
                                        <p:attrNameLst>
                                          <p:attrName>style.visibility</p:attrName>
                                        </p:attrNameLst>
                                      </p:cBhvr>
                                      <p:to>
                                        <p:strVal val="visible"/>
                                      </p:to>
                                    </p:set>
                                    <p:anim by="(-#ppt_w*2)" calcmode="lin" valueType="num">
                                      <p:cBhvr rctx="PPT">
                                        <p:cTn id="133" dur="150" autoRev="1" fill="hold">
                                          <p:stCondLst>
                                            <p:cond delay="0"/>
                                          </p:stCondLst>
                                        </p:cTn>
                                        <p:tgtEl>
                                          <p:spTgt spid="23"/>
                                        </p:tgtEl>
                                        <p:attrNameLst>
                                          <p:attrName>ppt_w</p:attrName>
                                        </p:attrNameLst>
                                      </p:cBhvr>
                                    </p:anim>
                                    <p:anim by="(#ppt_w*0.50)" calcmode="lin" valueType="num">
                                      <p:cBhvr>
                                        <p:cTn id="134" dur="150" decel="50000" autoRev="1" fill="hold">
                                          <p:stCondLst>
                                            <p:cond delay="0"/>
                                          </p:stCondLst>
                                        </p:cTn>
                                        <p:tgtEl>
                                          <p:spTgt spid="23"/>
                                        </p:tgtEl>
                                        <p:attrNameLst>
                                          <p:attrName>ppt_x</p:attrName>
                                        </p:attrNameLst>
                                      </p:cBhvr>
                                    </p:anim>
                                    <p:anim from="(-#ppt_h/2)" to="(#ppt_y)" calcmode="lin" valueType="num">
                                      <p:cBhvr>
                                        <p:cTn id="135" dur="300" fill="hold">
                                          <p:stCondLst>
                                            <p:cond delay="0"/>
                                          </p:stCondLst>
                                        </p:cTn>
                                        <p:tgtEl>
                                          <p:spTgt spid="23"/>
                                        </p:tgtEl>
                                        <p:attrNameLst>
                                          <p:attrName>ppt_y</p:attrName>
                                        </p:attrNameLst>
                                      </p:cBhvr>
                                    </p:anim>
                                    <p:animRot by="21600000">
                                      <p:cBhvr>
                                        <p:cTn id="136" dur="300" fill="hold">
                                          <p:stCondLst>
                                            <p:cond delay="0"/>
                                          </p:stCondLst>
                                        </p:cTn>
                                        <p:tgtEl>
                                          <p:spTgt spid="23"/>
                                        </p:tgtEl>
                                        <p:attrNameLst>
                                          <p:attrName>r</p:attrName>
                                        </p:attrNameLst>
                                      </p:cBhvr>
                                    </p:animRot>
                                  </p:childTnLst>
                                </p:cTn>
                              </p:par>
                              <p:par>
                                <p:cTn id="137" presetID="56" presetClass="entr" presetSubtype="0" fill="hold" grpId="0" nodeType="withEffect">
                                  <p:stCondLst>
                                    <p:cond delay="0"/>
                                  </p:stCondLst>
                                  <p:iterate type="lt">
                                    <p:tmPct val="10000"/>
                                  </p:iterate>
                                  <p:childTnLst>
                                    <p:set>
                                      <p:cBhvr>
                                        <p:cTn id="138" dur="1" fill="hold">
                                          <p:stCondLst>
                                            <p:cond delay="0"/>
                                          </p:stCondLst>
                                        </p:cTn>
                                        <p:tgtEl>
                                          <p:spTgt spid="24"/>
                                        </p:tgtEl>
                                        <p:attrNameLst>
                                          <p:attrName>style.visibility</p:attrName>
                                        </p:attrNameLst>
                                      </p:cBhvr>
                                      <p:to>
                                        <p:strVal val="visible"/>
                                      </p:to>
                                    </p:set>
                                    <p:anim by="(-#ppt_w*2)" calcmode="lin" valueType="num">
                                      <p:cBhvr rctx="PPT">
                                        <p:cTn id="139" dur="150" autoRev="1" fill="hold">
                                          <p:stCondLst>
                                            <p:cond delay="0"/>
                                          </p:stCondLst>
                                        </p:cTn>
                                        <p:tgtEl>
                                          <p:spTgt spid="24"/>
                                        </p:tgtEl>
                                        <p:attrNameLst>
                                          <p:attrName>ppt_w</p:attrName>
                                        </p:attrNameLst>
                                      </p:cBhvr>
                                    </p:anim>
                                    <p:anim by="(#ppt_w*0.50)" calcmode="lin" valueType="num">
                                      <p:cBhvr>
                                        <p:cTn id="140" dur="150" decel="50000" autoRev="1" fill="hold">
                                          <p:stCondLst>
                                            <p:cond delay="0"/>
                                          </p:stCondLst>
                                        </p:cTn>
                                        <p:tgtEl>
                                          <p:spTgt spid="24"/>
                                        </p:tgtEl>
                                        <p:attrNameLst>
                                          <p:attrName>ppt_x</p:attrName>
                                        </p:attrNameLst>
                                      </p:cBhvr>
                                    </p:anim>
                                    <p:anim from="(-#ppt_h/2)" to="(#ppt_y)" calcmode="lin" valueType="num">
                                      <p:cBhvr>
                                        <p:cTn id="141" dur="300" fill="hold">
                                          <p:stCondLst>
                                            <p:cond delay="0"/>
                                          </p:stCondLst>
                                        </p:cTn>
                                        <p:tgtEl>
                                          <p:spTgt spid="24"/>
                                        </p:tgtEl>
                                        <p:attrNameLst>
                                          <p:attrName>ppt_y</p:attrName>
                                        </p:attrNameLst>
                                      </p:cBhvr>
                                    </p:anim>
                                    <p:animRot by="21600000">
                                      <p:cBhvr>
                                        <p:cTn id="142" dur="300" fill="hold">
                                          <p:stCondLst>
                                            <p:cond delay="0"/>
                                          </p:stCondLst>
                                        </p:cTn>
                                        <p:tgtEl>
                                          <p:spTgt spid="24"/>
                                        </p:tgtEl>
                                        <p:attrNameLst>
                                          <p:attrName>r</p:attrName>
                                        </p:attrNameLst>
                                      </p:cBhvr>
                                    </p:animRot>
                                  </p:childTnLst>
                                </p:cTn>
                              </p:par>
                              <p:par>
                                <p:cTn id="143" presetID="56" presetClass="entr" presetSubtype="0" fill="hold" grpId="0" nodeType="withEffect">
                                  <p:stCondLst>
                                    <p:cond delay="0"/>
                                  </p:stCondLst>
                                  <p:iterate type="lt">
                                    <p:tmPct val="10000"/>
                                  </p:iterate>
                                  <p:childTnLst>
                                    <p:set>
                                      <p:cBhvr>
                                        <p:cTn id="144" dur="1" fill="hold">
                                          <p:stCondLst>
                                            <p:cond delay="0"/>
                                          </p:stCondLst>
                                        </p:cTn>
                                        <p:tgtEl>
                                          <p:spTgt spid="25"/>
                                        </p:tgtEl>
                                        <p:attrNameLst>
                                          <p:attrName>style.visibility</p:attrName>
                                        </p:attrNameLst>
                                      </p:cBhvr>
                                      <p:to>
                                        <p:strVal val="visible"/>
                                      </p:to>
                                    </p:set>
                                    <p:anim by="(-#ppt_w*2)" calcmode="lin" valueType="num">
                                      <p:cBhvr rctx="PPT">
                                        <p:cTn id="145" dur="150" autoRev="1" fill="hold">
                                          <p:stCondLst>
                                            <p:cond delay="0"/>
                                          </p:stCondLst>
                                        </p:cTn>
                                        <p:tgtEl>
                                          <p:spTgt spid="25"/>
                                        </p:tgtEl>
                                        <p:attrNameLst>
                                          <p:attrName>ppt_w</p:attrName>
                                        </p:attrNameLst>
                                      </p:cBhvr>
                                    </p:anim>
                                    <p:anim by="(#ppt_w*0.50)" calcmode="lin" valueType="num">
                                      <p:cBhvr>
                                        <p:cTn id="146" dur="150" decel="50000" autoRev="1" fill="hold">
                                          <p:stCondLst>
                                            <p:cond delay="0"/>
                                          </p:stCondLst>
                                        </p:cTn>
                                        <p:tgtEl>
                                          <p:spTgt spid="25"/>
                                        </p:tgtEl>
                                        <p:attrNameLst>
                                          <p:attrName>ppt_x</p:attrName>
                                        </p:attrNameLst>
                                      </p:cBhvr>
                                    </p:anim>
                                    <p:anim from="(-#ppt_h/2)" to="(#ppt_y)" calcmode="lin" valueType="num">
                                      <p:cBhvr>
                                        <p:cTn id="147" dur="300" fill="hold">
                                          <p:stCondLst>
                                            <p:cond delay="0"/>
                                          </p:stCondLst>
                                        </p:cTn>
                                        <p:tgtEl>
                                          <p:spTgt spid="25"/>
                                        </p:tgtEl>
                                        <p:attrNameLst>
                                          <p:attrName>ppt_y</p:attrName>
                                        </p:attrNameLst>
                                      </p:cBhvr>
                                    </p:anim>
                                    <p:animRot by="21600000">
                                      <p:cBhvr>
                                        <p:cTn id="148" dur="300" fill="hold">
                                          <p:stCondLst>
                                            <p:cond delay="0"/>
                                          </p:stCondLst>
                                        </p:cTn>
                                        <p:tgtEl>
                                          <p:spTgt spid="25"/>
                                        </p:tgtEl>
                                        <p:attrNameLst>
                                          <p:attrName>r</p:attrName>
                                        </p:attrNameLst>
                                      </p:cBhvr>
                                    </p:animRot>
                                  </p:childTnLst>
                                </p:cTn>
                              </p:par>
                            </p:childTnLst>
                          </p:cTn>
                        </p:par>
                        <p:par>
                          <p:cTn id="149" fill="hold">
                            <p:stCondLst>
                              <p:cond delay="6050"/>
                            </p:stCondLst>
                            <p:childTnLst>
                              <p:par>
                                <p:cTn id="150" presetID="31" presetClass="entr" presetSubtype="0" fill="hold" grpId="0" nodeType="afterEffect">
                                  <p:stCondLst>
                                    <p:cond delay="0"/>
                                  </p:stCondLst>
                                  <p:childTnLst>
                                    <p:set>
                                      <p:cBhvr>
                                        <p:cTn id="151" dur="1" fill="hold">
                                          <p:stCondLst>
                                            <p:cond delay="0"/>
                                          </p:stCondLst>
                                        </p:cTn>
                                        <p:tgtEl>
                                          <p:spTgt spid="26"/>
                                        </p:tgtEl>
                                        <p:attrNameLst>
                                          <p:attrName>style.visibility</p:attrName>
                                        </p:attrNameLst>
                                      </p:cBhvr>
                                      <p:to>
                                        <p:strVal val="visible"/>
                                      </p:to>
                                    </p:set>
                                    <p:anim calcmode="lin" valueType="num">
                                      <p:cBhvr>
                                        <p:cTn id="152" dur="500" fill="hold"/>
                                        <p:tgtEl>
                                          <p:spTgt spid="26"/>
                                        </p:tgtEl>
                                        <p:attrNameLst>
                                          <p:attrName>ppt_w</p:attrName>
                                        </p:attrNameLst>
                                      </p:cBhvr>
                                      <p:tavLst>
                                        <p:tav tm="0">
                                          <p:val>
                                            <p:fltVal val="0"/>
                                          </p:val>
                                        </p:tav>
                                        <p:tav tm="100000">
                                          <p:val>
                                            <p:strVal val="#ppt_w"/>
                                          </p:val>
                                        </p:tav>
                                      </p:tavLst>
                                    </p:anim>
                                    <p:anim calcmode="lin" valueType="num">
                                      <p:cBhvr>
                                        <p:cTn id="153" dur="500" fill="hold"/>
                                        <p:tgtEl>
                                          <p:spTgt spid="26"/>
                                        </p:tgtEl>
                                        <p:attrNameLst>
                                          <p:attrName>ppt_h</p:attrName>
                                        </p:attrNameLst>
                                      </p:cBhvr>
                                      <p:tavLst>
                                        <p:tav tm="0">
                                          <p:val>
                                            <p:fltVal val="0"/>
                                          </p:val>
                                        </p:tav>
                                        <p:tav tm="100000">
                                          <p:val>
                                            <p:strVal val="#ppt_h"/>
                                          </p:val>
                                        </p:tav>
                                      </p:tavLst>
                                    </p:anim>
                                    <p:anim calcmode="lin" valueType="num">
                                      <p:cBhvr>
                                        <p:cTn id="154" dur="500" fill="hold"/>
                                        <p:tgtEl>
                                          <p:spTgt spid="26"/>
                                        </p:tgtEl>
                                        <p:attrNameLst>
                                          <p:attrName>style.rotation</p:attrName>
                                        </p:attrNameLst>
                                      </p:cBhvr>
                                      <p:tavLst>
                                        <p:tav tm="0">
                                          <p:val>
                                            <p:fltVal val="90"/>
                                          </p:val>
                                        </p:tav>
                                        <p:tav tm="100000">
                                          <p:val>
                                            <p:fltVal val="0"/>
                                          </p:val>
                                        </p:tav>
                                      </p:tavLst>
                                    </p:anim>
                                    <p:animEffect transition="in" filter="fade">
                                      <p:cBhvr>
                                        <p:cTn id="155" dur="500"/>
                                        <p:tgtEl>
                                          <p:spTgt spid="26"/>
                                        </p:tgtEl>
                                      </p:cBhvr>
                                    </p:animEffect>
                                  </p:childTnLst>
                                </p:cTn>
                              </p:par>
                              <p:par>
                                <p:cTn id="156" presetID="31" presetClass="entr" presetSubtype="0" fill="hold" grpId="0" nodeType="withEffect">
                                  <p:stCondLst>
                                    <p:cond delay="0"/>
                                  </p:stCondLst>
                                  <p:childTnLst>
                                    <p:set>
                                      <p:cBhvr>
                                        <p:cTn id="157" dur="1" fill="hold">
                                          <p:stCondLst>
                                            <p:cond delay="0"/>
                                          </p:stCondLst>
                                        </p:cTn>
                                        <p:tgtEl>
                                          <p:spTgt spid="27"/>
                                        </p:tgtEl>
                                        <p:attrNameLst>
                                          <p:attrName>style.visibility</p:attrName>
                                        </p:attrNameLst>
                                      </p:cBhvr>
                                      <p:to>
                                        <p:strVal val="visible"/>
                                      </p:to>
                                    </p:set>
                                    <p:anim calcmode="lin" valueType="num">
                                      <p:cBhvr>
                                        <p:cTn id="158" dur="500" fill="hold"/>
                                        <p:tgtEl>
                                          <p:spTgt spid="27"/>
                                        </p:tgtEl>
                                        <p:attrNameLst>
                                          <p:attrName>ppt_w</p:attrName>
                                        </p:attrNameLst>
                                      </p:cBhvr>
                                      <p:tavLst>
                                        <p:tav tm="0">
                                          <p:val>
                                            <p:fltVal val="0"/>
                                          </p:val>
                                        </p:tav>
                                        <p:tav tm="100000">
                                          <p:val>
                                            <p:strVal val="#ppt_w"/>
                                          </p:val>
                                        </p:tav>
                                      </p:tavLst>
                                    </p:anim>
                                    <p:anim calcmode="lin" valueType="num">
                                      <p:cBhvr>
                                        <p:cTn id="159" dur="500" fill="hold"/>
                                        <p:tgtEl>
                                          <p:spTgt spid="27"/>
                                        </p:tgtEl>
                                        <p:attrNameLst>
                                          <p:attrName>ppt_h</p:attrName>
                                        </p:attrNameLst>
                                      </p:cBhvr>
                                      <p:tavLst>
                                        <p:tav tm="0">
                                          <p:val>
                                            <p:fltVal val="0"/>
                                          </p:val>
                                        </p:tav>
                                        <p:tav tm="100000">
                                          <p:val>
                                            <p:strVal val="#ppt_h"/>
                                          </p:val>
                                        </p:tav>
                                      </p:tavLst>
                                    </p:anim>
                                    <p:anim calcmode="lin" valueType="num">
                                      <p:cBhvr>
                                        <p:cTn id="160" dur="500" fill="hold"/>
                                        <p:tgtEl>
                                          <p:spTgt spid="27"/>
                                        </p:tgtEl>
                                        <p:attrNameLst>
                                          <p:attrName>style.rotation</p:attrName>
                                        </p:attrNameLst>
                                      </p:cBhvr>
                                      <p:tavLst>
                                        <p:tav tm="0">
                                          <p:val>
                                            <p:fltVal val="90"/>
                                          </p:val>
                                        </p:tav>
                                        <p:tav tm="100000">
                                          <p:val>
                                            <p:fltVal val="0"/>
                                          </p:val>
                                        </p:tav>
                                      </p:tavLst>
                                    </p:anim>
                                    <p:animEffect transition="in" filter="fade">
                                      <p:cBhvr>
                                        <p:cTn id="161" dur="500"/>
                                        <p:tgtEl>
                                          <p:spTgt spid="27"/>
                                        </p:tgtEl>
                                      </p:cBhvr>
                                    </p:animEffect>
                                  </p:childTnLst>
                                </p:cTn>
                              </p:par>
                              <p:par>
                                <p:cTn id="162" presetID="31" presetClass="entr" presetSubtype="0" fill="hold" grpId="0" nodeType="withEffect">
                                  <p:stCondLst>
                                    <p:cond delay="0"/>
                                  </p:stCondLst>
                                  <p:childTnLst>
                                    <p:set>
                                      <p:cBhvr>
                                        <p:cTn id="163" dur="1" fill="hold">
                                          <p:stCondLst>
                                            <p:cond delay="0"/>
                                          </p:stCondLst>
                                        </p:cTn>
                                        <p:tgtEl>
                                          <p:spTgt spid="28"/>
                                        </p:tgtEl>
                                        <p:attrNameLst>
                                          <p:attrName>style.visibility</p:attrName>
                                        </p:attrNameLst>
                                      </p:cBhvr>
                                      <p:to>
                                        <p:strVal val="visible"/>
                                      </p:to>
                                    </p:set>
                                    <p:anim calcmode="lin" valueType="num">
                                      <p:cBhvr>
                                        <p:cTn id="164" dur="500" fill="hold"/>
                                        <p:tgtEl>
                                          <p:spTgt spid="28"/>
                                        </p:tgtEl>
                                        <p:attrNameLst>
                                          <p:attrName>ppt_w</p:attrName>
                                        </p:attrNameLst>
                                      </p:cBhvr>
                                      <p:tavLst>
                                        <p:tav tm="0">
                                          <p:val>
                                            <p:fltVal val="0"/>
                                          </p:val>
                                        </p:tav>
                                        <p:tav tm="100000">
                                          <p:val>
                                            <p:strVal val="#ppt_w"/>
                                          </p:val>
                                        </p:tav>
                                      </p:tavLst>
                                    </p:anim>
                                    <p:anim calcmode="lin" valueType="num">
                                      <p:cBhvr>
                                        <p:cTn id="165" dur="500" fill="hold"/>
                                        <p:tgtEl>
                                          <p:spTgt spid="28"/>
                                        </p:tgtEl>
                                        <p:attrNameLst>
                                          <p:attrName>ppt_h</p:attrName>
                                        </p:attrNameLst>
                                      </p:cBhvr>
                                      <p:tavLst>
                                        <p:tav tm="0">
                                          <p:val>
                                            <p:fltVal val="0"/>
                                          </p:val>
                                        </p:tav>
                                        <p:tav tm="100000">
                                          <p:val>
                                            <p:strVal val="#ppt_h"/>
                                          </p:val>
                                        </p:tav>
                                      </p:tavLst>
                                    </p:anim>
                                    <p:anim calcmode="lin" valueType="num">
                                      <p:cBhvr>
                                        <p:cTn id="166" dur="500" fill="hold"/>
                                        <p:tgtEl>
                                          <p:spTgt spid="28"/>
                                        </p:tgtEl>
                                        <p:attrNameLst>
                                          <p:attrName>style.rotation</p:attrName>
                                        </p:attrNameLst>
                                      </p:cBhvr>
                                      <p:tavLst>
                                        <p:tav tm="0">
                                          <p:val>
                                            <p:fltVal val="90"/>
                                          </p:val>
                                        </p:tav>
                                        <p:tav tm="100000">
                                          <p:val>
                                            <p:fltVal val="0"/>
                                          </p:val>
                                        </p:tav>
                                      </p:tavLst>
                                    </p:anim>
                                    <p:animEffect transition="in" filter="fade">
                                      <p:cBhvr>
                                        <p:cTn id="167" dur="500"/>
                                        <p:tgtEl>
                                          <p:spTgt spid="28"/>
                                        </p:tgtEl>
                                      </p:cBhvr>
                                    </p:animEffect>
                                  </p:childTnLst>
                                </p:cTn>
                              </p:par>
                              <p:par>
                                <p:cTn id="168" presetID="31" presetClass="entr" presetSubtype="0" fill="hold" grpId="0" nodeType="withEffect">
                                  <p:stCondLst>
                                    <p:cond delay="0"/>
                                  </p:stCondLst>
                                  <p:childTnLst>
                                    <p:set>
                                      <p:cBhvr>
                                        <p:cTn id="169" dur="1" fill="hold">
                                          <p:stCondLst>
                                            <p:cond delay="0"/>
                                          </p:stCondLst>
                                        </p:cTn>
                                        <p:tgtEl>
                                          <p:spTgt spid="29"/>
                                        </p:tgtEl>
                                        <p:attrNameLst>
                                          <p:attrName>style.visibility</p:attrName>
                                        </p:attrNameLst>
                                      </p:cBhvr>
                                      <p:to>
                                        <p:strVal val="visible"/>
                                      </p:to>
                                    </p:set>
                                    <p:anim calcmode="lin" valueType="num">
                                      <p:cBhvr>
                                        <p:cTn id="170" dur="500" fill="hold"/>
                                        <p:tgtEl>
                                          <p:spTgt spid="29"/>
                                        </p:tgtEl>
                                        <p:attrNameLst>
                                          <p:attrName>ppt_w</p:attrName>
                                        </p:attrNameLst>
                                      </p:cBhvr>
                                      <p:tavLst>
                                        <p:tav tm="0">
                                          <p:val>
                                            <p:fltVal val="0"/>
                                          </p:val>
                                        </p:tav>
                                        <p:tav tm="100000">
                                          <p:val>
                                            <p:strVal val="#ppt_w"/>
                                          </p:val>
                                        </p:tav>
                                      </p:tavLst>
                                    </p:anim>
                                    <p:anim calcmode="lin" valueType="num">
                                      <p:cBhvr>
                                        <p:cTn id="171" dur="500" fill="hold"/>
                                        <p:tgtEl>
                                          <p:spTgt spid="29"/>
                                        </p:tgtEl>
                                        <p:attrNameLst>
                                          <p:attrName>ppt_h</p:attrName>
                                        </p:attrNameLst>
                                      </p:cBhvr>
                                      <p:tavLst>
                                        <p:tav tm="0">
                                          <p:val>
                                            <p:fltVal val="0"/>
                                          </p:val>
                                        </p:tav>
                                        <p:tav tm="100000">
                                          <p:val>
                                            <p:strVal val="#ppt_h"/>
                                          </p:val>
                                        </p:tav>
                                      </p:tavLst>
                                    </p:anim>
                                    <p:anim calcmode="lin" valueType="num">
                                      <p:cBhvr>
                                        <p:cTn id="172" dur="500" fill="hold"/>
                                        <p:tgtEl>
                                          <p:spTgt spid="29"/>
                                        </p:tgtEl>
                                        <p:attrNameLst>
                                          <p:attrName>style.rotation</p:attrName>
                                        </p:attrNameLst>
                                      </p:cBhvr>
                                      <p:tavLst>
                                        <p:tav tm="0">
                                          <p:val>
                                            <p:fltVal val="90"/>
                                          </p:val>
                                        </p:tav>
                                        <p:tav tm="100000">
                                          <p:val>
                                            <p:fltVal val="0"/>
                                          </p:val>
                                        </p:tav>
                                      </p:tavLst>
                                    </p:anim>
                                    <p:animEffect transition="in" filter="fade">
                                      <p:cBhvr>
                                        <p:cTn id="173" dur="500"/>
                                        <p:tgtEl>
                                          <p:spTgt spid="29"/>
                                        </p:tgtEl>
                                      </p:cBhvr>
                                    </p:animEffect>
                                  </p:childTnLst>
                                </p:cTn>
                              </p:par>
                            </p:childTnLst>
                          </p:cTn>
                        </p:par>
                        <p:par>
                          <p:cTn id="174" fill="hold">
                            <p:stCondLst>
                              <p:cond delay="6550"/>
                            </p:stCondLst>
                            <p:childTnLst>
                              <p:par>
                                <p:cTn id="175" presetID="22" presetClass="entr" presetSubtype="8" fill="hold" nodeType="afterEffect">
                                  <p:stCondLst>
                                    <p:cond delay="0"/>
                                  </p:stCondLst>
                                  <p:childTnLst>
                                    <p:set>
                                      <p:cBhvr>
                                        <p:cTn id="176" dur="1" fill="hold">
                                          <p:stCondLst>
                                            <p:cond delay="0"/>
                                          </p:stCondLst>
                                        </p:cTn>
                                        <p:tgtEl>
                                          <p:spTgt spid="39"/>
                                        </p:tgtEl>
                                        <p:attrNameLst>
                                          <p:attrName>style.visibility</p:attrName>
                                        </p:attrNameLst>
                                      </p:cBhvr>
                                      <p:to>
                                        <p:strVal val="visible"/>
                                      </p:to>
                                    </p:set>
                                    <p:animEffect transition="in" filter="wipe(left)">
                                      <p:cBhvr>
                                        <p:cTn id="177" dur="500"/>
                                        <p:tgtEl>
                                          <p:spTgt spid="39"/>
                                        </p:tgtEl>
                                      </p:cBhvr>
                                    </p:animEffect>
                                  </p:childTnLst>
                                </p:cTn>
                              </p:par>
                              <p:par>
                                <p:cTn id="178" presetID="22" presetClass="entr" presetSubtype="4" fill="hold" grpId="0" nodeType="withEffect">
                                  <p:stCondLst>
                                    <p:cond delay="0"/>
                                  </p:stCondLst>
                                  <p:childTnLst>
                                    <p:set>
                                      <p:cBhvr>
                                        <p:cTn id="179" dur="1" fill="hold">
                                          <p:stCondLst>
                                            <p:cond delay="0"/>
                                          </p:stCondLst>
                                        </p:cTn>
                                        <p:tgtEl>
                                          <p:spTgt spid="40"/>
                                        </p:tgtEl>
                                        <p:attrNameLst>
                                          <p:attrName>style.visibility</p:attrName>
                                        </p:attrNameLst>
                                      </p:cBhvr>
                                      <p:to>
                                        <p:strVal val="visible"/>
                                      </p:to>
                                    </p:set>
                                    <p:animEffect transition="in" filter="wipe(down)">
                                      <p:cBhvr>
                                        <p:cTn id="1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8" grpId="0" animBg="1"/>
      <p:bldP spid="9" grpId="0" animBg="1"/>
      <p:bldP spid="10" grpId="0" animBg="1"/>
      <p:bldP spid="11" grpId="0" animBg="1"/>
      <p:bldP spid="14" grpId="0"/>
      <p:bldP spid="14" grpId="1"/>
      <p:bldP spid="15" grpId="0"/>
      <p:bldP spid="15" grpId="1"/>
      <p:bldP spid="16" grpId="0"/>
      <p:bldP spid="16" grpId="1"/>
      <p:bldP spid="17" grpId="0"/>
      <p:bldP spid="17" grpId="1"/>
      <p:bldP spid="18" grpId="0" animBg="1"/>
      <p:bldP spid="19" grpId="0" animBg="1"/>
      <p:bldP spid="20" grpId="0" animBg="1"/>
      <p:bldP spid="21" grpId="0" animBg="1"/>
      <p:bldP spid="22" grpId="0"/>
      <p:bldP spid="23" grpId="0"/>
      <p:bldP spid="24" grpId="0"/>
      <p:bldP spid="25" grpId="0"/>
      <p:bldP spid="26" grpId="0" animBg="1"/>
      <p:bldP spid="27" grpId="0" animBg="1"/>
      <p:bldP spid="28" grpId="0"/>
      <p:bldP spid="29" grpId="0"/>
      <p:bldP spid="30" grpId="0"/>
      <p:bldP spid="31" grpId="0"/>
      <p:bldP spid="32" grpId="0"/>
      <p:bldP spid="33" grpId="0"/>
      <p:bldP spid="34" grpId="0" animBg="1"/>
      <p:bldP spid="35" grpId="0" animBg="1"/>
      <p:bldP spid="36" grpId="0" animBg="1"/>
      <p:bldP spid="38" grpId="0"/>
      <p:bldP spid="40"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4" name="Oval 5"/>
          <p:cNvSpPr/>
          <p:nvPr/>
        </p:nvSpPr>
        <p:spPr>
          <a:xfrm>
            <a:off x="5141913" y="1136650"/>
            <a:ext cx="1731962" cy="1736725"/>
          </a:xfrm>
          <a:prstGeom prst="ellipse">
            <a:avLst/>
          </a:prstGeom>
          <a:solidFill>
            <a:schemeClr val="accent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grpSp>
        <p:nvGrpSpPr>
          <p:cNvPr id="5" name="组合 4"/>
          <p:cNvGrpSpPr/>
          <p:nvPr/>
        </p:nvGrpSpPr>
        <p:grpSpPr>
          <a:xfrm>
            <a:off x="4978400" y="973138"/>
            <a:ext cx="2058988" cy="2063750"/>
            <a:chOff x="1071563" y="1984376"/>
            <a:chExt cx="3095625" cy="3103563"/>
          </a:xfrm>
        </p:grpSpPr>
        <p:sp>
          <p:nvSpPr>
            <p:cNvPr id="48132" name="Freeform 6"/>
            <p:cNvSpPr/>
            <p:nvPr/>
          </p:nvSpPr>
          <p:spPr>
            <a:xfrm>
              <a:off x="1293813" y="1984376"/>
              <a:ext cx="1284288" cy="830263"/>
            </a:xfrm>
            <a:custGeom>
              <a:avLst/>
              <a:gdLst/>
              <a:ahLst/>
              <a:cxnLst>
                <a:cxn ang="0">
                  <a:pos x="142033" y="830263"/>
                </a:cxn>
                <a:cxn ang="0">
                  <a:pos x="1284288" y="163823"/>
                </a:cxn>
                <a:cxn ang="0">
                  <a:pos x="1284288" y="0"/>
                </a:cxn>
                <a:cxn ang="0">
                  <a:pos x="0" y="747923"/>
                </a:cxn>
                <a:cxn ang="0">
                  <a:pos x="142033" y="830263"/>
                </a:cxn>
              </a:cxnLst>
              <a:rect l="0" t="0" r="0" b="0"/>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tx2"/>
            </a:solidFill>
            <a:ln w="9525">
              <a:noFill/>
            </a:ln>
          </p:spPr>
          <p:txBody>
            <a:bodyPr/>
            <a:lstStyle/>
            <a:p>
              <a:endParaRPr lang="zh-CN" altLang="en-US"/>
            </a:p>
          </p:txBody>
        </p:sp>
        <p:sp>
          <p:nvSpPr>
            <p:cNvPr id="48133" name="Freeform 7"/>
            <p:cNvSpPr/>
            <p:nvPr/>
          </p:nvSpPr>
          <p:spPr>
            <a:xfrm>
              <a:off x="1071563" y="1984376"/>
              <a:ext cx="3095625" cy="3103563"/>
            </a:xfrm>
            <a:custGeom>
              <a:avLst/>
              <a:gdLst/>
              <a:ahLst/>
              <a:cxnLst>
                <a:cxn ang="0">
                  <a:pos x="1575628" y="163887"/>
                </a:cxn>
                <a:cxn ang="0">
                  <a:pos x="2932157" y="1551352"/>
                </a:cxn>
                <a:cxn ang="0">
                  <a:pos x="1547385" y="2939676"/>
                </a:cxn>
                <a:cxn ang="0">
                  <a:pos x="162612" y="1551352"/>
                </a:cxn>
                <a:cxn ang="0">
                  <a:pos x="330360" y="889797"/>
                </a:cxn>
                <a:cxn ang="0">
                  <a:pos x="188288" y="808282"/>
                </a:cxn>
                <a:cxn ang="0">
                  <a:pos x="0" y="1551352"/>
                </a:cxn>
                <a:cxn ang="0">
                  <a:pos x="1547385" y="3103563"/>
                </a:cxn>
                <a:cxn ang="0">
                  <a:pos x="3095625" y="1551352"/>
                </a:cxn>
                <a:cxn ang="0">
                  <a:pos x="1575628" y="0"/>
                </a:cxn>
                <a:cxn ang="0">
                  <a:pos x="1575628" y="163887"/>
                </a:cxn>
              </a:cxnLst>
              <a:rect l="0" t="0" r="0" b="0"/>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accent2"/>
            </a:solidFill>
            <a:ln w="9525">
              <a:noFill/>
            </a:ln>
          </p:spPr>
          <p:txBody>
            <a:bodyPr/>
            <a:lstStyle/>
            <a:p>
              <a:endParaRPr lang="zh-CN" altLang="en-US"/>
            </a:p>
          </p:txBody>
        </p:sp>
      </p:grpSp>
      <p:sp>
        <p:nvSpPr>
          <p:cNvPr id="8" name="Rectangle 9"/>
          <p:cNvSpPr>
            <a:spLocks noChangeArrowheads="1"/>
          </p:cNvSpPr>
          <p:nvPr/>
        </p:nvSpPr>
        <p:spPr bwMode="auto">
          <a:xfrm>
            <a:off x="5537200" y="1114425"/>
            <a:ext cx="909638"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en-US" altLang="zh-CN" sz="115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rPr>
              <a:t>4</a:t>
            </a:r>
            <a:endParaRPr kumimoji="0" lang="zh-CN" altLang="zh-CN" sz="18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endParaRPr>
          </a:p>
        </p:txBody>
      </p:sp>
      <p:sp>
        <p:nvSpPr>
          <p:cNvPr id="9" name="矩形 8"/>
          <p:cNvSpPr/>
          <p:nvPr/>
        </p:nvSpPr>
        <p:spPr>
          <a:xfrm>
            <a:off x="1968500" y="3128963"/>
            <a:ext cx="8259763" cy="1014413"/>
          </a:xfrm>
          <a:prstGeom prst="rect">
            <a:avLst/>
          </a:prstGeom>
          <a:noFill/>
          <a:ln>
            <a:noFill/>
          </a:ln>
        </p:spPr>
        <p:txBody>
          <a:bodyPr vert="horz" wrap="squar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zh-CN" altLang="en-US" sz="6600" b="1"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rPr>
              <a:t>请输入第四章标题</a:t>
            </a:r>
            <a:endParaRPr kumimoji="0" lang="zh-CN" altLang="en-US" sz="6600" b="1"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矩形 9"/>
          <p:cNvSpPr/>
          <p:nvPr/>
        </p:nvSpPr>
        <p:spPr>
          <a:xfrm>
            <a:off x="2962275" y="4143375"/>
            <a:ext cx="6376988" cy="769938"/>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rPr>
              <a:t>这里可以用一段简短的话描述出本章中心</a:t>
            </a:r>
            <a:r>
              <a:rPr kumimoji="0" lang="zh-CN" altLang="en-US" sz="2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mj-ea"/>
                <a:ea typeface="+mj-ea"/>
                <a:cs typeface="+mn-cs"/>
              </a:rPr>
              <a:t>内容、章节导语、小节标题；如无必要也可以删除。</a:t>
            </a:r>
            <a:endPar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500" fill="hold"/>
                                        <p:tgtEl>
                                          <p:spTgt spid="5"/>
                                        </p:tgtEl>
                                        <p:attrNameLst>
                                          <p:attrName>r</p:attrName>
                                        </p:attrNameLst>
                                      </p:cBhvr>
                                    </p:animRo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400" fill="hold"/>
                                        <p:tgtEl>
                                          <p:spTgt spid="8"/>
                                        </p:tgtEl>
                                        <p:attrNameLst>
                                          <p:attrName>ppt_w</p:attrName>
                                        </p:attrNameLst>
                                      </p:cBhvr>
                                      <p:tavLst>
                                        <p:tav tm="0">
                                          <p:val>
                                            <p:fltVal val="0"/>
                                          </p:val>
                                        </p:tav>
                                        <p:tav tm="100000">
                                          <p:val>
                                            <p:strVal val="#ppt_w"/>
                                          </p:val>
                                        </p:tav>
                                      </p:tavLst>
                                    </p:anim>
                                    <p:anim calcmode="lin" valueType="num">
                                      <p:cBhvr>
                                        <p:cTn id="21" dur="400" fill="hold"/>
                                        <p:tgtEl>
                                          <p:spTgt spid="8"/>
                                        </p:tgtEl>
                                        <p:attrNameLst>
                                          <p:attrName>ppt_h</p:attrName>
                                        </p:attrNameLst>
                                      </p:cBhvr>
                                      <p:tavLst>
                                        <p:tav tm="0">
                                          <p:val>
                                            <p:fltVal val="0"/>
                                          </p:val>
                                        </p:tav>
                                        <p:tav tm="100000">
                                          <p:val>
                                            <p:strVal val="#ppt_h"/>
                                          </p:val>
                                        </p:tav>
                                      </p:tavLst>
                                    </p:anim>
                                    <p:anim calcmode="lin" valueType="num">
                                      <p:cBhvr>
                                        <p:cTn id="22" dur="400" fill="hold"/>
                                        <p:tgtEl>
                                          <p:spTgt spid="8"/>
                                        </p:tgtEl>
                                        <p:attrNameLst>
                                          <p:attrName>style.rotation</p:attrName>
                                        </p:attrNameLst>
                                      </p:cBhvr>
                                      <p:tavLst>
                                        <p:tav tm="0">
                                          <p:val>
                                            <p:fltVal val="90"/>
                                          </p:val>
                                        </p:tav>
                                        <p:tav tm="100000">
                                          <p:val>
                                            <p:fltVal val="0"/>
                                          </p:val>
                                        </p:tav>
                                      </p:tavLst>
                                    </p:anim>
                                    <p:animEffect transition="in" filter="fade">
                                      <p:cBhvr>
                                        <p:cTn id="23" dur="400"/>
                                        <p:tgtEl>
                                          <p:spTgt spid="8"/>
                                        </p:tgtEl>
                                      </p:cBhvr>
                                    </p:animEffect>
                                  </p:childTnLst>
                                </p:cTn>
                              </p:par>
                            </p:childTnLst>
                          </p:cTn>
                        </p:par>
                        <p:par>
                          <p:cTn id="24" fill="hold">
                            <p:stCondLst>
                              <p:cond delay="1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by="(-#ppt_w*2)" calcmode="lin" valueType="num">
                                      <p:cBhvr rctx="PPT">
                                        <p:cTn id="27" dur="300" autoRev="1" fill="hold">
                                          <p:stCondLst>
                                            <p:cond delay="0"/>
                                          </p:stCondLst>
                                        </p:cTn>
                                        <p:tgtEl>
                                          <p:spTgt spid="9"/>
                                        </p:tgtEl>
                                        <p:attrNameLst>
                                          <p:attrName>ppt_w</p:attrName>
                                        </p:attrNameLst>
                                      </p:cBhvr>
                                    </p:anim>
                                    <p:anim by="(#ppt_w*0.50)" calcmode="lin" valueType="num">
                                      <p:cBhvr>
                                        <p:cTn id="28" dur="300" decel="50000" autoRev="1" fill="hold">
                                          <p:stCondLst>
                                            <p:cond delay="0"/>
                                          </p:stCondLst>
                                        </p:cTn>
                                        <p:tgtEl>
                                          <p:spTgt spid="9"/>
                                        </p:tgtEl>
                                        <p:attrNameLst>
                                          <p:attrName>ppt_x</p:attrName>
                                        </p:attrNameLst>
                                      </p:cBhvr>
                                    </p:anim>
                                    <p:anim from="(-#ppt_h/2)" to="(#ppt_y)" calcmode="lin" valueType="num">
                                      <p:cBhvr>
                                        <p:cTn id="29" dur="600" fill="hold">
                                          <p:stCondLst>
                                            <p:cond delay="0"/>
                                          </p:stCondLst>
                                        </p:cTn>
                                        <p:tgtEl>
                                          <p:spTgt spid="9"/>
                                        </p:tgtEl>
                                        <p:attrNameLst>
                                          <p:attrName>ppt_y</p:attrName>
                                        </p:attrNameLst>
                                      </p:cBhvr>
                                    </p:anim>
                                    <p:animRot by="21600000">
                                      <p:cBhvr>
                                        <p:cTn id="30" dur="600" fill="hold">
                                          <p:stCondLst>
                                            <p:cond delay="0"/>
                                          </p:stCondLst>
                                        </p:cTn>
                                        <p:tgtEl>
                                          <p:spTgt spid="9"/>
                                        </p:tgtEl>
                                        <p:attrNameLst>
                                          <p:attrName>r</p:attrName>
                                        </p:attrNameLst>
                                      </p:cBhvr>
                                    </p:animRot>
                                  </p:childTnLst>
                                </p:cTn>
                              </p:par>
                            </p:childTnLst>
                          </p:cTn>
                        </p:par>
                        <p:par>
                          <p:cTn id="31" fill="hold">
                            <p:stCondLst>
                              <p:cond delay="242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文本框 3"/>
          <p:cNvSpPr txBox="1"/>
          <p:nvPr/>
        </p:nvSpPr>
        <p:spPr>
          <a:xfrm>
            <a:off x="815975" y="1700213"/>
            <a:ext cx="6416675" cy="1323975"/>
          </a:xfrm>
          <a:prstGeom prst="rect">
            <a:avLst/>
          </a:prstGeom>
          <a:noFill/>
          <a:ln w="9525">
            <a:noFill/>
          </a:ln>
        </p:spPr>
        <p:txBody>
          <a:bodyPr anchor="t">
            <a:spAutoFit/>
          </a:bodyPr>
          <a:lstStyle/>
          <a:p>
            <a:pPr lvl="0" algn="just"/>
            <a:r>
              <a:rPr lang="zh-CN" altLang="en-US" sz="2000" dirty="0">
                <a:solidFill>
                  <a:schemeClr val="accent1"/>
                </a:solidFill>
                <a:latin typeface="微软雅黑" panose="020B0503020204020204" pitchFamily="34" charset="-122"/>
                <a:ea typeface="微软雅黑" panose="020B0503020204020204" pitchFamily="34" charset="-122"/>
                <a:sym typeface="+mn-ea"/>
              </a:rPr>
              <a:t>地球是一个磁场，人类无时无刻不受地球磁场的作用与影响，同空气、水、阳光一样是人们赖以生存不可缺少的要素之一。人体内脏腑、组织、器官都存在着不同强度的生物磁场，但必须靠地球磁场不断的补充。</a:t>
            </a:r>
          </a:p>
        </p:txBody>
      </p:sp>
      <p:pic>
        <p:nvPicPr>
          <p:cNvPr id="5" name="图片 4" descr="缺磁3"/>
          <p:cNvPicPr>
            <a:picLocks noChangeAspect="1"/>
          </p:cNvPicPr>
          <p:nvPr/>
        </p:nvPicPr>
        <p:blipFill>
          <a:blip r:embed="rId3">
            <a:lum bright="29999"/>
          </a:blip>
          <a:srcRect l="4272" t="44624" r="64400" b="5501"/>
          <a:stretch>
            <a:fillRect/>
          </a:stretch>
        </p:blipFill>
        <p:spPr>
          <a:xfrm>
            <a:off x="915988" y="5013325"/>
            <a:ext cx="1584325" cy="1368425"/>
          </a:xfrm>
          <a:prstGeom prst="rect">
            <a:avLst/>
          </a:prstGeom>
          <a:noFill/>
          <a:ln w="9525" cap="flat" cmpd="sng">
            <a:solidFill>
              <a:schemeClr val="accent2"/>
            </a:solidFill>
            <a:prstDash val="solid"/>
            <a:miter/>
            <a:headEnd type="none" w="med" len="med"/>
            <a:tailEnd type="none" w="med" len="med"/>
          </a:ln>
        </p:spPr>
      </p:pic>
      <p:pic>
        <p:nvPicPr>
          <p:cNvPr id="6" name="图片 5"/>
          <p:cNvPicPr>
            <a:picLocks noChangeAspect="1"/>
          </p:cNvPicPr>
          <p:nvPr/>
        </p:nvPicPr>
        <p:blipFill>
          <a:blip r:embed="rId4"/>
          <a:stretch>
            <a:fillRect/>
          </a:stretch>
        </p:blipFill>
        <p:spPr>
          <a:xfrm>
            <a:off x="7754938" y="836613"/>
            <a:ext cx="4032250" cy="6021387"/>
          </a:xfrm>
          <a:prstGeom prst="rect">
            <a:avLst/>
          </a:prstGeom>
          <a:noFill/>
          <a:ln w="9525">
            <a:noFill/>
          </a:ln>
        </p:spPr>
      </p:pic>
      <p:sp>
        <p:nvSpPr>
          <p:cNvPr id="7" name="TextBox 6"/>
          <p:cNvSpPr txBox="1"/>
          <p:nvPr/>
        </p:nvSpPr>
        <p:spPr>
          <a:xfrm>
            <a:off x="890588" y="3213100"/>
            <a:ext cx="1620837" cy="461963"/>
          </a:xfrm>
          <a:prstGeom prst="rect">
            <a:avLst/>
          </a:prstGeom>
          <a:noFill/>
          <a:ln w="9525">
            <a:noFill/>
          </a:ln>
        </p:spPr>
        <p:txBody>
          <a:bodyPr anchor="t">
            <a:spAutoFit/>
          </a:bodyPr>
          <a:lstStyle/>
          <a:p>
            <a:pPr lvl="0"/>
            <a:r>
              <a:rPr lang="zh-CN" altLang="en-US" sz="2400" b="1" dirty="0">
                <a:latin typeface="微软雅黑" panose="020B0503020204020204" pitchFamily="34" charset="-122"/>
                <a:ea typeface="微软雅黑" panose="020B0503020204020204" pitchFamily="34" charset="-122"/>
              </a:rPr>
              <a:t>缺磁后果</a:t>
            </a:r>
          </a:p>
        </p:txBody>
      </p:sp>
      <p:grpSp>
        <p:nvGrpSpPr>
          <p:cNvPr id="8" name="组合 7"/>
          <p:cNvGrpSpPr/>
          <p:nvPr/>
        </p:nvGrpSpPr>
        <p:grpSpPr>
          <a:xfrm>
            <a:off x="890588" y="3779838"/>
            <a:ext cx="1962150" cy="430212"/>
            <a:chOff x="890406" y="3779492"/>
            <a:chExt cx="1961976" cy="430530"/>
          </a:xfrm>
        </p:grpSpPr>
        <p:sp>
          <p:nvSpPr>
            <p:cNvPr id="9" name="对角圆角矩形 8"/>
            <p:cNvSpPr/>
            <p:nvPr/>
          </p:nvSpPr>
          <p:spPr bwMode="auto">
            <a:xfrm>
              <a:off x="890406" y="3779492"/>
              <a:ext cx="1961976" cy="430530"/>
            </a:xfrm>
            <a:prstGeom prst="round2DiagRect">
              <a:avLst/>
            </a:prstGeom>
            <a:solidFill>
              <a:schemeClr val="accent4"/>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TextBox 9"/>
            <p:cNvSpPr txBox="1"/>
            <p:nvPr/>
          </p:nvSpPr>
          <p:spPr>
            <a:xfrm>
              <a:off x="918982" y="3794702"/>
              <a:ext cx="1904824" cy="40011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细胞活力下降</a:t>
              </a:r>
              <a:endParaRPr kumimoji="0" lang="zh-CN" altLang="en-US" sz="20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11" name="组合 10"/>
          <p:cNvGrpSpPr/>
          <p:nvPr/>
        </p:nvGrpSpPr>
        <p:grpSpPr>
          <a:xfrm>
            <a:off x="3040063" y="3779838"/>
            <a:ext cx="1962150" cy="430212"/>
            <a:chOff x="3039929" y="3779492"/>
            <a:chExt cx="1961976" cy="430530"/>
          </a:xfrm>
        </p:grpSpPr>
        <p:sp>
          <p:nvSpPr>
            <p:cNvPr id="12" name="对角圆角矩形 11"/>
            <p:cNvSpPr/>
            <p:nvPr/>
          </p:nvSpPr>
          <p:spPr bwMode="auto">
            <a:xfrm>
              <a:off x="3039929" y="3779492"/>
              <a:ext cx="1961976" cy="430530"/>
            </a:xfrm>
            <a:prstGeom prst="round2DiagRect">
              <a:avLst/>
            </a:prstGeom>
            <a:solidFill>
              <a:schemeClr val="accent4"/>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3" name="TextBox 12"/>
            <p:cNvSpPr txBox="1"/>
            <p:nvPr/>
          </p:nvSpPr>
          <p:spPr>
            <a:xfrm>
              <a:off x="3181235" y="3794702"/>
              <a:ext cx="1693010" cy="40011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血液粘稠</a:t>
              </a:r>
              <a:endParaRPr kumimoji="0" lang="zh-CN" altLang="en-US" sz="20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14" name="组合 13"/>
          <p:cNvGrpSpPr/>
          <p:nvPr/>
        </p:nvGrpSpPr>
        <p:grpSpPr>
          <a:xfrm>
            <a:off x="890588" y="4365625"/>
            <a:ext cx="1962150" cy="431800"/>
            <a:chOff x="890406" y="4366345"/>
            <a:chExt cx="1961976" cy="430530"/>
          </a:xfrm>
        </p:grpSpPr>
        <p:sp>
          <p:nvSpPr>
            <p:cNvPr id="15" name="对角圆角矩形 14"/>
            <p:cNvSpPr/>
            <p:nvPr/>
          </p:nvSpPr>
          <p:spPr bwMode="auto">
            <a:xfrm>
              <a:off x="890406" y="4366345"/>
              <a:ext cx="1961976" cy="430530"/>
            </a:xfrm>
            <a:prstGeom prst="round2DiagRect">
              <a:avLst/>
            </a:prstGeom>
            <a:solidFill>
              <a:schemeClr val="accent4"/>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6" name="TextBox 15"/>
            <p:cNvSpPr txBox="1"/>
            <p:nvPr/>
          </p:nvSpPr>
          <p:spPr>
            <a:xfrm>
              <a:off x="1024889" y="4381555"/>
              <a:ext cx="1693010" cy="40011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加速衰老</a:t>
              </a:r>
              <a:endParaRPr kumimoji="0" lang="zh-CN" altLang="en-US" sz="20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17" name="组合 16"/>
          <p:cNvGrpSpPr/>
          <p:nvPr/>
        </p:nvGrpSpPr>
        <p:grpSpPr>
          <a:xfrm>
            <a:off x="3040063" y="4365625"/>
            <a:ext cx="1962150" cy="431800"/>
            <a:chOff x="3039929" y="4366345"/>
            <a:chExt cx="1961976" cy="430530"/>
          </a:xfrm>
        </p:grpSpPr>
        <p:sp>
          <p:nvSpPr>
            <p:cNvPr id="18" name="对角圆角矩形 17"/>
            <p:cNvSpPr/>
            <p:nvPr/>
          </p:nvSpPr>
          <p:spPr bwMode="auto">
            <a:xfrm>
              <a:off x="3039929" y="4366345"/>
              <a:ext cx="1961976" cy="430530"/>
            </a:xfrm>
            <a:prstGeom prst="round2DiagRect">
              <a:avLst/>
            </a:prstGeom>
            <a:solidFill>
              <a:schemeClr val="accent4"/>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 name="TextBox 18"/>
            <p:cNvSpPr txBox="1"/>
            <p:nvPr/>
          </p:nvSpPr>
          <p:spPr>
            <a:xfrm>
              <a:off x="3075328" y="4381555"/>
              <a:ext cx="1904824" cy="40011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导致缺血缺氧</a:t>
              </a:r>
              <a:endParaRPr kumimoji="0" lang="zh-CN" altLang="en-US" sz="20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20" name="组合 19"/>
          <p:cNvGrpSpPr/>
          <p:nvPr/>
        </p:nvGrpSpPr>
        <p:grpSpPr>
          <a:xfrm>
            <a:off x="5189538" y="3779838"/>
            <a:ext cx="1962150" cy="430212"/>
            <a:chOff x="5189451" y="3779492"/>
            <a:chExt cx="1961976" cy="430530"/>
          </a:xfrm>
        </p:grpSpPr>
        <p:sp>
          <p:nvSpPr>
            <p:cNvPr id="21" name="对角圆角矩形 20"/>
            <p:cNvSpPr/>
            <p:nvPr/>
          </p:nvSpPr>
          <p:spPr bwMode="auto">
            <a:xfrm>
              <a:off x="5189451" y="3779492"/>
              <a:ext cx="1961976" cy="430530"/>
            </a:xfrm>
            <a:prstGeom prst="round2DiagRect">
              <a:avLst/>
            </a:prstGeom>
            <a:solidFill>
              <a:schemeClr val="accent4"/>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 name="TextBox 21"/>
            <p:cNvSpPr txBox="1"/>
            <p:nvPr/>
          </p:nvSpPr>
          <p:spPr>
            <a:xfrm>
              <a:off x="5366870" y="3794702"/>
              <a:ext cx="1607136" cy="40011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神经失调</a:t>
              </a:r>
              <a:endParaRPr kumimoji="0" lang="zh-CN" altLang="en-US" sz="2000" b="1" i="0" u="none" strike="noStrike" kern="1200" cap="none" spc="0" normalizeH="0" baseline="0" noProof="0" dirty="0">
                <a:ln>
                  <a:noFill/>
                </a:ln>
                <a:solidFill>
                  <a:schemeClr val="accent2"/>
                </a:solidFill>
                <a:effectLst/>
                <a:uLnTx/>
                <a:uFillTx/>
                <a:latin typeface="+mj-ea"/>
                <a:ea typeface="+mj-ea"/>
                <a:cs typeface="+mn-cs"/>
              </a:endParaRPr>
            </a:p>
          </p:txBody>
        </p:sp>
      </p:grpSp>
      <p:grpSp>
        <p:nvGrpSpPr>
          <p:cNvPr id="23" name="组合 22"/>
          <p:cNvGrpSpPr/>
          <p:nvPr/>
        </p:nvGrpSpPr>
        <p:grpSpPr>
          <a:xfrm>
            <a:off x="5189538" y="4365625"/>
            <a:ext cx="1962150" cy="431800"/>
            <a:chOff x="5189449" y="4366345"/>
            <a:chExt cx="1961978" cy="430530"/>
          </a:xfrm>
        </p:grpSpPr>
        <p:sp>
          <p:nvSpPr>
            <p:cNvPr id="24" name="对角圆角矩形 23"/>
            <p:cNvSpPr/>
            <p:nvPr/>
          </p:nvSpPr>
          <p:spPr bwMode="auto">
            <a:xfrm>
              <a:off x="5189451" y="4366345"/>
              <a:ext cx="1961976" cy="430530"/>
            </a:xfrm>
            <a:prstGeom prst="round2DiagRect">
              <a:avLst/>
            </a:prstGeom>
            <a:solidFill>
              <a:schemeClr val="accent4"/>
            </a:solidFill>
            <a:ln w="9525"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5" name="TextBox 24"/>
            <p:cNvSpPr txBox="1"/>
            <p:nvPr/>
          </p:nvSpPr>
          <p:spPr>
            <a:xfrm>
              <a:off x="5189449" y="4381555"/>
              <a:ext cx="1961978" cy="40011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j-ea"/>
                  <a:ea typeface="+mj-ea"/>
                  <a:cs typeface="+mn-cs"/>
                </a:rPr>
                <a:t>新陈代谢变慢</a:t>
              </a:r>
              <a:endParaRPr kumimoji="0" lang="zh-CN" altLang="en-US" sz="2000" b="1" i="0" u="none" strike="noStrike" kern="1200" cap="none" spc="0" normalizeH="0" baseline="0" noProof="0" dirty="0">
                <a:ln>
                  <a:noFill/>
                </a:ln>
                <a:solidFill>
                  <a:schemeClr val="accent2"/>
                </a:solidFill>
                <a:effectLst/>
                <a:uLnTx/>
                <a:uFillTx/>
                <a:latin typeface="+mj-ea"/>
                <a:ea typeface="+mj-ea"/>
                <a:cs typeface="+mn-cs"/>
              </a:endParaRPr>
            </a:p>
          </p:txBody>
        </p:sp>
      </p:grpSp>
      <p:pic>
        <p:nvPicPr>
          <p:cNvPr id="26" name="图片 25" descr="缺磁3"/>
          <p:cNvPicPr>
            <a:picLocks noChangeAspect="1"/>
          </p:cNvPicPr>
          <p:nvPr/>
        </p:nvPicPr>
        <p:blipFill>
          <a:blip r:embed="rId3">
            <a:lum bright="29999"/>
          </a:blip>
          <a:srcRect l="38060" t="44624" r="36951" b="5501"/>
          <a:stretch>
            <a:fillRect/>
          </a:stretch>
        </p:blipFill>
        <p:spPr>
          <a:xfrm>
            <a:off x="3241675" y="5013325"/>
            <a:ext cx="1584325" cy="1368425"/>
          </a:xfrm>
          <a:prstGeom prst="rect">
            <a:avLst/>
          </a:prstGeom>
          <a:noFill/>
          <a:ln w="9525" cap="flat" cmpd="sng">
            <a:solidFill>
              <a:schemeClr val="accent2"/>
            </a:solidFill>
            <a:prstDash val="solid"/>
            <a:miter/>
            <a:headEnd type="none" w="med" len="med"/>
            <a:tailEnd type="none" w="med" len="med"/>
          </a:ln>
        </p:spPr>
      </p:pic>
      <p:pic>
        <p:nvPicPr>
          <p:cNvPr id="27" name="图片 26" descr="缺磁3"/>
          <p:cNvPicPr>
            <a:picLocks noChangeAspect="1"/>
          </p:cNvPicPr>
          <p:nvPr/>
        </p:nvPicPr>
        <p:blipFill>
          <a:blip r:embed="rId3"/>
          <a:srcRect l="64999" t="44624" r="3671" b="5501"/>
          <a:stretch>
            <a:fillRect/>
          </a:stretch>
        </p:blipFill>
        <p:spPr>
          <a:xfrm>
            <a:off x="5567363" y="5013325"/>
            <a:ext cx="1584325" cy="1368425"/>
          </a:xfrm>
          <a:prstGeom prst="rect">
            <a:avLst/>
          </a:prstGeom>
          <a:noFill/>
          <a:ln w="9525" cap="flat" cmpd="sng">
            <a:solidFill>
              <a:srgbClr val="D9D9D9"/>
            </a:solidFill>
            <a:prstDash val="solid"/>
            <a:round/>
            <a:headEnd type="none" w="med" len="med"/>
            <a:tailEnd type="none" w="med" len="med"/>
          </a:ln>
        </p:spPr>
      </p:pic>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4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42" presetClass="entr" presetSubtype="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1000"/>
                                        <p:tgtEl>
                                          <p:spTgt spid="4"/>
                                        </p:tgtEl>
                                      </p:cBhvr>
                                    </p:animEffect>
                                    <p:anim calcmode="lin" valueType="num">
                                      <p:cBhvr>
                                        <p:cTn id="28" dur="1000" fill="hold"/>
                                        <p:tgtEl>
                                          <p:spTgt spid="4"/>
                                        </p:tgtEl>
                                        <p:attrNameLst>
                                          <p:attrName>ppt_x</p:attrName>
                                        </p:attrNameLst>
                                      </p:cBhvr>
                                      <p:tavLst>
                                        <p:tav tm="0">
                                          <p:val>
                                            <p:strVal val="#ppt_x"/>
                                          </p:val>
                                        </p:tav>
                                        <p:tav tm="100000">
                                          <p:val>
                                            <p:strVal val="#ppt_x"/>
                                          </p:val>
                                        </p:tav>
                                      </p:tavLst>
                                    </p:anim>
                                    <p:anim calcmode="lin" valueType="num">
                                      <p:cBhvr>
                                        <p:cTn id="29" dur="1000" fill="hold"/>
                                        <p:tgtEl>
                                          <p:spTgt spid="4"/>
                                        </p:tgtEl>
                                        <p:attrNameLst>
                                          <p:attrName>ppt_y</p:attrName>
                                        </p:attrNameLst>
                                      </p:cBhvr>
                                      <p:tavLst>
                                        <p:tav tm="0">
                                          <p:val>
                                            <p:strVal val="#ppt_y+.1"/>
                                          </p:val>
                                        </p:tav>
                                        <p:tav tm="100000">
                                          <p:val>
                                            <p:strVal val="#ppt_y"/>
                                          </p:val>
                                        </p:tav>
                                      </p:tavLst>
                                    </p:anim>
                                  </p:childTnLst>
                                </p:cTn>
                              </p:par>
                            </p:childTnLst>
                          </p:cTn>
                        </p:par>
                        <p:par>
                          <p:cTn id="30" fill="hold">
                            <p:stCondLst>
                              <p:cond delay="2939"/>
                            </p:stCondLst>
                            <p:childTnLst>
                              <p:par>
                                <p:cTn id="31" presetID="31"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 calcmode="lin" valueType="num">
                                      <p:cBhvr>
                                        <p:cTn id="35" dur="500" fill="hold"/>
                                        <p:tgtEl>
                                          <p:spTgt spid="7"/>
                                        </p:tgtEl>
                                        <p:attrNameLst>
                                          <p:attrName>style.rotation</p:attrName>
                                        </p:attrNameLst>
                                      </p:cBhvr>
                                      <p:tavLst>
                                        <p:tav tm="0">
                                          <p:val>
                                            <p:fltVal val="90"/>
                                          </p:val>
                                        </p:tav>
                                        <p:tav tm="100000">
                                          <p:val>
                                            <p:fltVal val="0"/>
                                          </p:val>
                                        </p:tav>
                                      </p:tavLst>
                                    </p:anim>
                                    <p:animEffect transition="in" filter="fade">
                                      <p:cBhvr>
                                        <p:cTn id="36" dur="500"/>
                                        <p:tgtEl>
                                          <p:spTgt spid="7"/>
                                        </p:tgtEl>
                                      </p:cBhvr>
                                    </p:animEffect>
                                  </p:childTnLst>
                                </p:cTn>
                              </p:par>
                            </p:childTnLst>
                          </p:cTn>
                        </p:par>
                        <p:par>
                          <p:cTn id="37" fill="hold">
                            <p:stCondLst>
                              <p:cond delay="3439"/>
                            </p:stCondLst>
                            <p:childTnLst>
                              <p:par>
                                <p:cTn id="38" presetID="52" presetClass="entr" presetSubtype="0"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Scale>
                                      <p:cBhvr>
                                        <p:cTn id="4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8"/>
                                        </p:tgtEl>
                                        <p:attrNameLst>
                                          <p:attrName>ppt_x</p:attrName>
                                          <p:attrName>ppt_y</p:attrName>
                                        </p:attrNameLst>
                                      </p:cBhvr>
                                    </p:animMotion>
                                    <p:animEffect transition="in" filter="fade">
                                      <p:cBhvr>
                                        <p:cTn id="42" dur="1000"/>
                                        <p:tgtEl>
                                          <p:spTgt spid="8"/>
                                        </p:tgtEl>
                                      </p:cBhvr>
                                    </p:animEffect>
                                  </p:childTnLst>
                                </p:cTn>
                              </p:par>
                              <p:par>
                                <p:cTn id="43" presetID="52" presetClass="entr" presetSubtype="0" fill="hold" nodeType="withEffect">
                                  <p:stCondLst>
                                    <p:cond delay="100"/>
                                  </p:stCondLst>
                                  <p:childTnLst>
                                    <p:set>
                                      <p:cBhvr>
                                        <p:cTn id="44" dur="1" fill="hold">
                                          <p:stCondLst>
                                            <p:cond delay="0"/>
                                          </p:stCondLst>
                                        </p:cTn>
                                        <p:tgtEl>
                                          <p:spTgt spid="11"/>
                                        </p:tgtEl>
                                        <p:attrNameLst>
                                          <p:attrName>style.visibility</p:attrName>
                                        </p:attrNameLst>
                                      </p:cBhvr>
                                      <p:to>
                                        <p:strVal val="visible"/>
                                      </p:to>
                                    </p:set>
                                    <p:animScale>
                                      <p:cBhvr>
                                        <p:cTn id="4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1"/>
                                        </p:tgtEl>
                                        <p:attrNameLst>
                                          <p:attrName>ppt_x</p:attrName>
                                          <p:attrName>ppt_y</p:attrName>
                                        </p:attrNameLst>
                                      </p:cBhvr>
                                    </p:animMotion>
                                    <p:animEffect transition="in" filter="fade">
                                      <p:cBhvr>
                                        <p:cTn id="47" dur="1000"/>
                                        <p:tgtEl>
                                          <p:spTgt spid="11"/>
                                        </p:tgtEl>
                                      </p:cBhvr>
                                    </p:animEffect>
                                  </p:childTnLst>
                                </p:cTn>
                              </p:par>
                              <p:par>
                                <p:cTn id="48" presetID="52" presetClass="entr" presetSubtype="0" fill="hold" nodeType="withEffect">
                                  <p:stCondLst>
                                    <p:cond delay="200"/>
                                  </p:stCondLst>
                                  <p:childTnLst>
                                    <p:set>
                                      <p:cBhvr>
                                        <p:cTn id="49" dur="1" fill="hold">
                                          <p:stCondLst>
                                            <p:cond delay="0"/>
                                          </p:stCondLst>
                                        </p:cTn>
                                        <p:tgtEl>
                                          <p:spTgt spid="20"/>
                                        </p:tgtEl>
                                        <p:attrNameLst>
                                          <p:attrName>style.visibility</p:attrName>
                                        </p:attrNameLst>
                                      </p:cBhvr>
                                      <p:to>
                                        <p:strVal val="visible"/>
                                      </p:to>
                                    </p:set>
                                    <p:animScale>
                                      <p:cBhvr>
                                        <p:cTn id="5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0"/>
                                        </p:tgtEl>
                                        <p:attrNameLst>
                                          <p:attrName>ppt_x</p:attrName>
                                          <p:attrName>ppt_y</p:attrName>
                                        </p:attrNameLst>
                                      </p:cBhvr>
                                    </p:animMotion>
                                    <p:animEffect transition="in" filter="fade">
                                      <p:cBhvr>
                                        <p:cTn id="52" dur="1000"/>
                                        <p:tgtEl>
                                          <p:spTgt spid="20"/>
                                        </p:tgtEl>
                                      </p:cBhvr>
                                    </p:animEffect>
                                  </p:childTnLst>
                                </p:cTn>
                              </p:par>
                              <p:par>
                                <p:cTn id="53" presetID="52" presetClass="entr" presetSubtype="0" fill="hold" nodeType="withEffect">
                                  <p:stCondLst>
                                    <p:cond delay="300"/>
                                  </p:stCondLst>
                                  <p:childTnLst>
                                    <p:set>
                                      <p:cBhvr>
                                        <p:cTn id="54" dur="1" fill="hold">
                                          <p:stCondLst>
                                            <p:cond delay="0"/>
                                          </p:stCondLst>
                                        </p:cTn>
                                        <p:tgtEl>
                                          <p:spTgt spid="14"/>
                                        </p:tgtEl>
                                        <p:attrNameLst>
                                          <p:attrName>style.visibility</p:attrName>
                                        </p:attrNameLst>
                                      </p:cBhvr>
                                      <p:to>
                                        <p:strVal val="visible"/>
                                      </p:to>
                                    </p:set>
                                    <p:animScale>
                                      <p:cBhvr>
                                        <p:cTn id="55"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4"/>
                                        </p:tgtEl>
                                        <p:attrNameLst>
                                          <p:attrName>ppt_x</p:attrName>
                                          <p:attrName>ppt_y</p:attrName>
                                        </p:attrNameLst>
                                      </p:cBhvr>
                                    </p:animMotion>
                                    <p:animEffect transition="in" filter="fade">
                                      <p:cBhvr>
                                        <p:cTn id="57" dur="1000"/>
                                        <p:tgtEl>
                                          <p:spTgt spid="14"/>
                                        </p:tgtEl>
                                      </p:cBhvr>
                                    </p:animEffect>
                                  </p:childTnLst>
                                </p:cTn>
                              </p:par>
                              <p:par>
                                <p:cTn id="58" presetID="52" presetClass="entr" presetSubtype="0" fill="hold" nodeType="withEffect">
                                  <p:stCondLst>
                                    <p:cond delay="400"/>
                                  </p:stCondLst>
                                  <p:childTnLst>
                                    <p:set>
                                      <p:cBhvr>
                                        <p:cTn id="59" dur="1" fill="hold">
                                          <p:stCondLst>
                                            <p:cond delay="0"/>
                                          </p:stCondLst>
                                        </p:cTn>
                                        <p:tgtEl>
                                          <p:spTgt spid="17"/>
                                        </p:tgtEl>
                                        <p:attrNameLst>
                                          <p:attrName>style.visibility</p:attrName>
                                        </p:attrNameLst>
                                      </p:cBhvr>
                                      <p:to>
                                        <p:strVal val="visible"/>
                                      </p:to>
                                    </p:set>
                                    <p:animScale>
                                      <p:cBhvr>
                                        <p:cTn id="60"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1" dur="1000" decel="50000" fill="hold">
                                          <p:stCondLst>
                                            <p:cond delay="0"/>
                                          </p:stCondLst>
                                        </p:cTn>
                                        <p:tgtEl>
                                          <p:spTgt spid="17"/>
                                        </p:tgtEl>
                                        <p:attrNameLst>
                                          <p:attrName>ppt_x</p:attrName>
                                          <p:attrName>ppt_y</p:attrName>
                                        </p:attrNameLst>
                                      </p:cBhvr>
                                    </p:animMotion>
                                    <p:animEffect transition="in" filter="fade">
                                      <p:cBhvr>
                                        <p:cTn id="62" dur="1000"/>
                                        <p:tgtEl>
                                          <p:spTgt spid="17"/>
                                        </p:tgtEl>
                                      </p:cBhvr>
                                    </p:animEffect>
                                  </p:childTnLst>
                                </p:cTn>
                              </p:par>
                              <p:par>
                                <p:cTn id="63" presetID="52" presetClass="entr" presetSubtype="0" fill="hold" nodeType="withEffect">
                                  <p:stCondLst>
                                    <p:cond delay="500"/>
                                  </p:stCondLst>
                                  <p:childTnLst>
                                    <p:set>
                                      <p:cBhvr>
                                        <p:cTn id="64" dur="1" fill="hold">
                                          <p:stCondLst>
                                            <p:cond delay="0"/>
                                          </p:stCondLst>
                                        </p:cTn>
                                        <p:tgtEl>
                                          <p:spTgt spid="23"/>
                                        </p:tgtEl>
                                        <p:attrNameLst>
                                          <p:attrName>style.visibility</p:attrName>
                                        </p:attrNameLst>
                                      </p:cBhvr>
                                      <p:to>
                                        <p:strVal val="visible"/>
                                      </p:to>
                                    </p:set>
                                    <p:animScale>
                                      <p:cBhvr>
                                        <p:cTn id="65"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6" dur="1000" decel="50000" fill="hold">
                                          <p:stCondLst>
                                            <p:cond delay="0"/>
                                          </p:stCondLst>
                                        </p:cTn>
                                        <p:tgtEl>
                                          <p:spTgt spid="23"/>
                                        </p:tgtEl>
                                        <p:attrNameLst>
                                          <p:attrName>ppt_x</p:attrName>
                                          <p:attrName>ppt_y</p:attrName>
                                        </p:attrNameLst>
                                      </p:cBhvr>
                                    </p:animMotion>
                                    <p:animEffect transition="in" filter="fade">
                                      <p:cBhvr>
                                        <p:cTn id="67" dur="1000"/>
                                        <p:tgtEl>
                                          <p:spTgt spid="23"/>
                                        </p:tgtEl>
                                      </p:cBhvr>
                                    </p:animEffect>
                                  </p:childTnLst>
                                </p:cTn>
                              </p:par>
                            </p:childTnLst>
                          </p:cTn>
                        </p:par>
                        <p:par>
                          <p:cTn id="68" fill="hold">
                            <p:stCondLst>
                              <p:cond delay="4439"/>
                            </p:stCondLst>
                            <p:childTnLst>
                              <p:par>
                                <p:cTn id="69" presetID="42" presetClass="entr" presetSubtype="0"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Effect transition="in" filter="fade">
                                      <p:cBhvr>
                                        <p:cTn id="71" dur="500"/>
                                        <p:tgtEl>
                                          <p:spTgt spid="5"/>
                                        </p:tgtEl>
                                      </p:cBhvr>
                                    </p:animEffect>
                                    <p:anim calcmode="lin" valueType="num">
                                      <p:cBhvr>
                                        <p:cTn id="72" dur="500" fill="hold"/>
                                        <p:tgtEl>
                                          <p:spTgt spid="5"/>
                                        </p:tgtEl>
                                        <p:attrNameLst>
                                          <p:attrName>ppt_x</p:attrName>
                                        </p:attrNameLst>
                                      </p:cBhvr>
                                      <p:tavLst>
                                        <p:tav tm="0">
                                          <p:val>
                                            <p:strVal val="#ppt_x"/>
                                          </p:val>
                                        </p:tav>
                                        <p:tav tm="100000">
                                          <p:val>
                                            <p:strVal val="#ppt_x"/>
                                          </p:val>
                                        </p:tav>
                                      </p:tavLst>
                                    </p:anim>
                                    <p:anim calcmode="lin" valueType="num">
                                      <p:cBhvr>
                                        <p:cTn id="73" dur="500" fill="hold"/>
                                        <p:tgtEl>
                                          <p:spTgt spid="5"/>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10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anim calcmode="lin" valueType="num">
                                      <p:cBhvr>
                                        <p:cTn id="77" dur="500" fill="hold"/>
                                        <p:tgtEl>
                                          <p:spTgt spid="26"/>
                                        </p:tgtEl>
                                        <p:attrNameLst>
                                          <p:attrName>ppt_x</p:attrName>
                                        </p:attrNameLst>
                                      </p:cBhvr>
                                      <p:tavLst>
                                        <p:tav tm="0">
                                          <p:val>
                                            <p:strVal val="#ppt_x"/>
                                          </p:val>
                                        </p:tav>
                                        <p:tav tm="100000">
                                          <p:val>
                                            <p:strVal val="#ppt_x"/>
                                          </p:val>
                                        </p:tav>
                                      </p:tavLst>
                                    </p:anim>
                                    <p:anim calcmode="lin" valueType="num">
                                      <p:cBhvr>
                                        <p:cTn id="78" dur="500" fill="hold"/>
                                        <p:tgtEl>
                                          <p:spTgt spid="26"/>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200"/>
                                  </p:stCondLst>
                                  <p:childTnLst>
                                    <p:set>
                                      <p:cBhvr>
                                        <p:cTn id="80" dur="1" fill="hold">
                                          <p:stCondLst>
                                            <p:cond delay="0"/>
                                          </p:stCondLst>
                                        </p:cTn>
                                        <p:tgtEl>
                                          <p:spTgt spid="27"/>
                                        </p:tgtEl>
                                        <p:attrNameLst>
                                          <p:attrName>style.visibility</p:attrName>
                                        </p:attrNameLst>
                                      </p:cBhvr>
                                      <p:to>
                                        <p:strVal val="visible"/>
                                      </p:to>
                                    </p:set>
                                    <p:animEffect transition="in" filter="fade">
                                      <p:cBhvr>
                                        <p:cTn id="81" dur="500"/>
                                        <p:tgtEl>
                                          <p:spTgt spid="27"/>
                                        </p:tgtEl>
                                      </p:cBhvr>
                                    </p:animEffect>
                                    <p:anim calcmode="lin" valueType="num">
                                      <p:cBhvr>
                                        <p:cTn id="82" dur="500" fill="hold"/>
                                        <p:tgtEl>
                                          <p:spTgt spid="27"/>
                                        </p:tgtEl>
                                        <p:attrNameLst>
                                          <p:attrName>ppt_x</p:attrName>
                                        </p:attrNameLst>
                                      </p:cBhvr>
                                      <p:tavLst>
                                        <p:tav tm="0">
                                          <p:val>
                                            <p:strVal val="#ppt_x"/>
                                          </p:val>
                                        </p:tav>
                                        <p:tav tm="100000">
                                          <p:val>
                                            <p:strVal val="#ppt_x"/>
                                          </p:val>
                                        </p:tav>
                                      </p:tavLst>
                                    </p:anim>
                                    <p:anim calcmode="lin" valueType="num">
                                      <p:cBhvr>
                                        <p:cTn id="83"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Oval 6"/>
          <p:cNvSpPr>
            <a:spLocks noChangeArrowheads="1"/>
          </p:cNvSpPr>
          <p:nvPr/>
        </p:nvSpPr>
        <p:spPr bwMode="auto">
          <a:xfrm>
            <a:off x="1227138" y="1446213"/>
            <a:ext cx="5026025" cy="5027613"/>
          </a:xfrm>
          <a:prstGeom prst="ellipse">
            <a:avLst/>
          </a:prstGeom>
          <a:noFill/>
          <a:ln w="9" cap="flat">
            <a:solidFill>
              <a:schemeClr val="accent3"/>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5" name="Oval 10"/>
          <p:cNvSpPr>
            <a:spLocks noChangeArrowheads="1"/>
          </p:cNvSpPr>
          <p:nvPr/>
        </p:nvSpPr>
        <p:spPr bwMode="auto">
          <a:xfrm>
            <a:off x="4994275" y="1674813"/>
            <a:ext cx="585788" cy="585788"/>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smtClean="0">
                <a:ln>
                  <a:noFill/>
                </a:ln>
                <a:solidFill>
                  <a:schemeClr val="accent2"/>
                </a:solidFill>
                <a:effectLst/>
                <a:uLnTx/>
                <a:uFillTx/>
                <a:latin typeface="+mj-ea"/>
                <a:ea typeface="+mj-ea"/>
                <a:cs typeface="+mn-cs"/>
              </a:rPr>
              <a:t>1</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6" name="Oval 11"/>
          <p:cNvSpPr>
            <a:spLocks noChangeArrowheads="1"/>
          </p:cNvSpPr>
          <p:nvPr/>
        </p:nvSpPr>
        <p:spPr bwMode="auto">
          <a:xfrm>
            <a:off x="4994275" y="5659438"/>
            <a:ext cx="585788" cy="585788"/>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5</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7" name="Oval 12"/>
          <p:cNvSpPr>
            <a:spLocks noChangeArrowheads="1"/>
          </p:cNvSpPr>
          <p:nvPr/>
        </p:nvSpPr>
        <p:spPr bwMode="auto">
          <a:xfrm>
            <a:off x="5699125" y="4733925"/>
            <a:ext cx="587375" cy="585788"/>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4</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8" name="Oval 13"/>
          <p:cNvSpPr>
            <a:spLocks noChangeArrowheads="1"/>
          </p:cNvSpPr>
          <p:nvPr/>
        </p:nvSpPr>
        <p:spPr bwMode="auto">
          <a:xfrm>
            <a:off x="5699125" y="2600325"/>
            <a:ext cx="587375" cy="585788"/>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2</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9" name="Oval 14"/>
          <p:cNvSpPr>
            <a:spLocks noChangeArrowheads="1"/>
          </p:cNvSpPr>
          <p:nvPr/>
        </p:nvSpPr>
        <p:spPr bwMode="auto">
          <a:xfrm>
            <a:off x="5927725" y="3667125"/>
            <a:ext cx="585788" cy="585788"/>
          </a:xfrm>
          <a:prstGeom prst="ellipse">
            <a:avLst/>
          </a:prstGeom>
          <a:solidFill>
            <a:schemeClr val="accent4"/>
          </a:solidFill>
          <a:ln>
            <a:noFill/>
          </a:ln>
        </p:spPr>
        <p:txBody>
          <a:bodyPr vert="horz" wrap="square" lIns="91440" tIns="45720" rIns="91440" bIns="45720" numCol="1" anchor="t" anchorCtr="0" compatLnSpc="1"/>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2400" b="1" i="0" u="none" strike="noStrike" kern="1200" cap="none" spc="0" normalizeH="0" baseline="0" noProof="0" dirty="0">
                <a:ln>
                  <a:noFill/>
                </a:ln>
                <a:solidFill>
                  <a:schemeClr val="accent2"/>
                </a:solidFill>
                <a:effectLst/>
                <a:uLnTx/>
                <a:uFillTx/>
                <a:latin typeface="+mj-ea"/>
                <a:ea typeface="+mj-ea"/>
                <a:cs typeface="+mn-cs"/>
              </a:rPr>
              <a:t>3</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0" name="TextBox 9"/>
          <p:cNvSpPr txBox="1"/>
          <p:nvPr/>
        </p:nvSpPr>
        <p:spPr>
          <a:xfrm>
            <a:off x="5699125" y="1352550"/>
            <a:ext cx="5199063" cy="923925"/>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左</a:t>
            </a:r>
            <a:r>
              <a:rPr kumimoji="0" lang="zh-CN" altLang="en-US" sz="1800" b="0" i="0" u="none" strike="noStrike" kern="1200" cap="none" spc="0" normalizeH="0" baseline="0" noProof="0" dirty="0" smtClean="0">
                <a:ln>
                  <a:noFill/>
                </a:ln>
                <a:solidFill>
                  <a:schemeClr val="accent1"/>
                </a:solidFill>
                <a:effectLst/>
                <a:uLnTx/>
                <a:uFillTx/>
                <a:latin typeface="+mj-ea"/>
                <a:ea typeface="+mj-ea"/>
                <a:cs typeface="+mn-cs"/>
              </a:rPr>
              <a:t>侧图片更换方法是</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对图片点右键</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-&gt;</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设置对象格式</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-&gt;</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填充</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-&gt;</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填充效果</a:t>
            </a:r>
            <a:r>
              <a:rPr kumimoji="0" lang="en-US" altLang="zh-CN" sz="1800" b="0" i="0" u="none" strike="noStrike" kern="1200" cap="none" spc="0" normalizeH="0" baseline="0" noProof="0" dirty="0">
                <a:ln>
                  <a:noFill/>
                </a:ln>
                <a:solidFill>
                  <a:schemeClr val="accent1"/>
                </a:solidFill>
                <a:effectLst/>
                <a:uLnTx/>
                <a:uFillTx/>
                <a:latin typeface="+mj-ea"/>
                <a:ea typeface="+mj-ea"/>
                <a:cs typeface="+mn-cs"/>
              </a:rPr>
              <a:t>-&gt;</a:t>
            </a: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图片，选择事先准备好的图片即可。</a:t>
            </a:r>
          </a:p>
        </p:txBody>
      </p:sp>
      <p:sp>
        <p:nvSpPr>
          <p:cNvPr id="11" name="TextBox 10"/>
          <p:cNvSpPr txBox="1"/>
          <p:nvPr/>
        </p:nvSpPr>
        <p:spPr>
          <a:xfrm>
            <a:off x="6432550" y="2544763"/>
            <a:ext cx="4694238" cy="6461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更换图片后动画效果会保留下来，适用于对一个问题进行多项说明时使用。</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2" name="TextBox 11"/>
          <p:cNvSpPr txBox="1"/>
          <p:nvPr/>
        </p:nvSpPr>
        <p:spPr>
          <a:xfrm>
            <a:off x="6610350" y="3540125"/>
            <a:ext cx="4516438" cy="6461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图片点右键</a:t>
            </a:r>
            <a:r>
              <a:rPr kumimoji="0" lang="en-US" altLang="zh-CN" sz="18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设置对象格式</a:t>
            </a:r>
            <a:r>
              <a:rPr kumimoji="0" lang="en-US" altLang="zh-CN" sz="18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填充</a:t>
            </a:r>
            <a:r>
              <a:rPr kumimoji="0" lang="en-US" altLang="zh-CN" sz="18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填充效果</a:t>
            </a:r>
            <a:r>
              <a:rPr kumimoji="0" lang="en-US" altLang="zh-CN" sz="18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图片，选择事先准备好的</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图片。</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3" name="TextBox 12"/>
          <p:cNvSpPr txBox="1"/>
          <p:nvPr/>
        </p:nvSpPr>
        <p:spPr>
          <a:xfrm>
            <a:off x="6350000" y="4681538"/>
            <a:ext cx="4344988" cy="6461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更换图片后动画效果会保留下来，适用于对一个问题进行多项说明时使用。</a:t>
            </a:r>
          </a:p>
        </p:txBody>
      </p:sp>
      <p:sp>
        <p:nvSpPr>
          <p:cNvPr id="14" name="TextBox 13"/>
          <p:cNvSpPr txBox="1"/>
          <p:nvPr/>
        </p:nvSpPr>
        <p:spPr>
          <a:xfrm>
            <a:off x="5859463" y="5616575"/>
            <a:ext cx="4764088" cy="6461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图片点右键</a:t>
            </a:r>
            <a:r>
              <a:rPr kumimoji="0" lang="en-US" altLang="zh-CN" sz="18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设置对象格式</a:t>
            </a:r>
            <a:r>
              <a:rPr kumimoji="0" lang="en-US" altLang="zh-CN" sz="18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填充</a:t>
            </a:r>
            <a:r>
              <a:rPr kumimoji="0" lang="en-US" altLang="zh-CN" sz="18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填充效果</a:t>
            </a:r>
            <a:r>
              <a:rPr kumimoji="0" lang="en-US" altLang="zh-CN" sz="1800" b="0" i="0" u="none" strike="noStrike" kern="1200" cap="none" spc="0" normalizeH="0" baseline="0" noProof="0" dirty="0">
                <a:ln>
                  <a:noFill/>
                </a:ln>
                <a:solidFill>
                  <a:schemeClr val="accent1"/>
                </a:solidFill>
                <a:effectLst/>
                <a:uLnTx/>
                <a:uFillTx/>
                <a:latin typeface="+mn-ea"/>
                <a:ea typeface="+mn-ea"/>
                <a:cs typeface="+mn-cs"/>
              </a:rPr>
              <a:t>-&gt;</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图片，选择事先准备好的图片即可。</a:t>
            </a:r>
          </a:p>
        </p:txBody>
      </p:sp>
      <p:sp>
        <p:nvSpPr>
          <p:cNvPr id="15" name="Oval 7"/>
          <p:cNvSpPr>
            <a:spLocks noChangeArrowheads="1"/>
          </p:cNvSpPr>
          <p:nvPr/>
        </p:nvSpPr>
        <p:spPr bwMode="auto">
          <a:xfrm>
            <a:off x="1117600" y="1719263"/>
            <a:ext cx="4452938" cy="4449763"/>
          </a:xfrm>
          <a:prstGeom prst="ellipse">
            <a:avLst/>
          </a:prstGeom>
          <a:solidFill>
            <a:schemeClr val="accent2">
              <a:lumMod val="85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6" name="Oval 8"/>
          <p:cNvSpPr>
            <a:spLocks noChangeArrowheads="1"/>
          </p:cNvSpPr>
          <p:nvPr/>
        </p:nvSpPr>
        <p:spPr bwMode="auto">
          <a:xfrm>
            <a:off x="1422400" y="2022475"/>
            <a:ext cx="3843338" cy="3843338"/>
          </a:xfrm>
          <a:prstGeom prst="ellipse">
            <a:avLst/>
          </a:prstGeom>
          <a:blipFill>
            <a:blip r:embed="rId3"/>
            <a:srcRect/>
            <a:stretch>
              <a:fillRect/>
            </a:stretch>
          </a:blipFill>
          <a:ln w="9"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7" name="Oval 9"/>
          <p:cNvSpPr>
            <a:spLocks noChangeArrowheads="1"/>
          </p:cNvSpPr>
          <p:nvPr/>
        </p:nvSpPr>
        <p:spPr bwMode="auto">
          <a:xfrm>
            <a:off x="1214438" y="4746625"/>
            <a:ext cx="1085850" cy="1085850"/>
          </a:xfrm>
          <a:prstGeom prst="ellipse">
            <a:avLst/>
          </a:prstGeom>
          <a:solidFill>
            <a:schemeClr val="bg2"/>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3"/>
              </a:solidFill>
              <a:effectLst/>
              <a:uLnTx/>
              <a:uFillTx/>
              <a:latin typeface="Arial" panose="020B0604020202020204" pitchFamily="34" charset="0"/>
              <a:ea typeface="宋体" panose="02010600030101010101" pitchFamily="2" charset="-122"/>
              <a:cs typeface="+mn-cs"/>
            </a:endParaRPr>
          </a:p>
        </p:txBody>
      </p:sp>
      <p:sp>
        <p:nvSpPr>
          <p:cNvPr id="18" name="TextBox 17"/>
          <p:cNvSpPr txBox="1"/>
          <p:nvPr/>
        </p:nvSpPr>
        <p:spPr>
          <a:xfrm>
            <a:off x="1370013" y="4930775"/>
            <a:ext cx="774700"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2"/>
                </a:solidFill>
                <a:effectLst/>
                <a:uLnTx/>
                <a:uFillTx/>
                <a:latin typeface="+mn-ea"/>
                <a:ea typeface="+mn-ea"/>
                <a:cs typeface="+mn-cs"/>
              </a:rPr>
              <a:t>保障措施</a:t>
            </a:r>
            <a:endParaRPr kumimoji="0" lang="en-US" altLang="zh-CN" sz="2000" b="1" i="0" u="none" strike="noStrike" kern="1200" cap="none" spc="0" normalizeH="0" baseline="0" noProof="0" dirty="0" smtClean="0">
              <a:ln>
                <a:noFill/>
              </a:ln>
              <a:solidFill>
                <a:schemeClr val="accent2"/>
              </a:solidFill>
              <a:effectLst/>
              <a:uLnTx/>
              <a:uFillTx/>
              <a:latin typeface="+mn-ea"/>
              <a:ea typeface="+mn-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1" presetClass="entr" presetSubtype="1"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heel(1)">
                                      <p:cBhvr>
                                        <p:cTn id="21" dur="1000"/>
                                        <p:tgtEl>
                                          <p:spTgt spid="16"/>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heel(1)">
                                      <p:cBhvr>
                                        <p:cTn id="24" dur="1000"/>
                                        <p:tgtEl>
                                          <p:spTgt spid="15"/>
                                        </p:tgtEl>
                                      </p:cBhvr>
                                    </p:animEffect>
                                  </p:childTnLst>
                                </p:cTn>
                              </p:par>
                            </p:childTnLst>
                          </p:cTn>
                        </p:par>
                        <p:par>
                          <p:cTn id="25" fill="hold">
                            <p:stCondLst>
                              <p:cond delay="1939"/>
                            </p:stCondLst>
                            <p:childTnLst>
                              <p:par>
                                <p:cTn id="26" presetID="21" presetClass="entr" presetSubtype="1"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heel(1)">
                                      <p:cBhvr>
                                        <p:cTn id="28" dur="2000"/>
                                        <p:tgtEl>
                                          <p:spTgt spid="4"/>
                                        </p:tgtEl>
                                      </p:cBhvr>
                                    </p:animEffect>
                                  </p:childTnLst>
                                </p:cTn>
                              </p:par>
                            </p:childTnLst>
                          </p:cTn>
                        </p:par>
                        <p:par>
                          <p:cTn id="29" fill="hold">
                            <p:stCondLst>
                              <p:cond delay="3939"/>
                            </p:stCondLst>
                            <p:childTnLst>
                              <p:par>
                                <p:cTn id="30" presetID="1"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6"/>
                                        </p:tgtEl>
                                        <p:attrNameLst>
                                          <p:attrName>style.visibility</p:attrName>
                                        </p:attrNameLst>
                                      </p:cBhvr>
                                      <p:to>
                                        <p:strVal val="visible"/>
                                      </p:to>
                                    </p:set>
                                  </p:childTnLst>
                                </p:cTn>
                              </p:par>
                              <p:par>
                                <p:cTn id="40" presetID="35" presetClass="path" presetSubtype="0" accel="50000" decel="50000" fill="hold" grpId="1" nodeType="withEffect">
                                  <p:stCondLst>
                                    <p:cond delay="0"/>
                                  </p:stCondLst>
                                  <p:childTnLst>
                                    <p:animMotion origin="layout" path="M 2.29608E-6 1.11111E-6 L -0.17354 0.29051 " pathEditMode="relative" rAng="0" ptsTypes="AA">
                                      <p:cBhvr>
                                        <p:cTn id="41" dur="500" spd="-100000" fill="hold"/>
                                        <p:tgtEl>
                                          <p:spTgt spid="5"/>
                                        </p:tgtEl>
                                        <p:attrNameLst>
                                          <p:attrName>ppt_x</p:attrName>
                                          <p:attrName>ppt_y</p:attrName>
                                        </p:attrNameLst>
                                      </p:cBhvr>
                                      <p:rCtr x="-8700" y="14500"/>
                                    </p:animMotion>
                                  </p:childTnLst>
                                </p:cTn>
                              </p:par>
                              <p:par>
                                <p:cTn id="42" presetID="35" presetClass="path" presetSubtype="0" accel="50000" decel="50000" fill="hold" grpId="1" nodeType="withEffect">
                                  <p:stCondLst>
                                    <p:cond delay="0"/>
                                  </p:stCondLst>
                                  <p:childTnLst>
                                    <p:animMotion origin="layout" path="M 2.35202E-6 -2.59259E-6 L -0.23143 0.15556 " pathEditMode="relative" rAng="0" ptsTypes="AA">
                                      <p:cBhvr>
                                        <p:cTn id="43" dur="500" spd="-100000" fill="hold"/>
                                        <p:tgtEl>
                                          <p:spTgt spid="8"/>
                                        </p:tgtEl>
                                        <p:attrNameLst>
                                          <p:attrName>ppt_x</p:attrName>
                                          <p:attrName>ppt_y</p:attrName>
                                        </p:attrNameLst>
                                      </p:cBhvr>
                                      <p:rCtr x="-11600" y="7800"/>
                                    </p:animMotion>
                                  </p:childTnLst>
                                </p:cTn>
                              </p:par>
                              <p:par>
                                <p:cTn id="44" presetID="35" presetClass="path" presetSubtype="0" accel="50000" decel="50000" fill="hold" grpId="1" nodeType="withEffect">
                                  <p:stCondLst>
                                    <p:cond delay="0"/>
                                  </p:stCondLst>
                                  <p:childTnLst>
                                    <p:animMotion origin="layout" path="M 0 0 L -0.25 0 E" pathEditMode="relative" ptsTypes="">
                                      <p:cBhvr>
                                        <p:cTn id="45" dur="500" spd="-100000" fill="hold"/>
                                        <p:tgtEl>
                                          <p:spTgt spid="9"/>
                                        </p:tgtEl>
                                        <p:attrNameLst>
                                          <p:attrName>ppt_x</p:attrName>
                                          <p:attrName>ppt_y</p:attrName>
                                        </p:attrNameLst>
                                      </p:cBhvr>
                                    </p:animMotion>
                                  </p:childTnLst>
                                </p:cTn>
                              </p:par>
                              <p:par>
                                <p:cTn id="46" presetID="35" presetClass="path" presetSubtype="0" accel="50000" decel="50000" fill="hold" grpId="1" nodeType="withEffect">
                                  <p:stCondLst>
                                    <p:cond delay="0"/>
                                  </p:stCondLst>
                                  <p:childTnLst>
                                    <p:animMotion origin="layout" path="M 2.35202E-6 -3.7037E-6 L -0.23143 -0.15555 " pathEditMode="relative" rAng="0" ptsTypes="AA">
                                      <p:cBhvr>
                                        <p:cTn id="47" dur="500" spd="-100000" fill="hold"/>
                                        <p:tgtEl>
                                          <p:spTgt spid="7"/>
                                        </p:tgtEl>
                                        <p:attrNameLst>
                                          <p:attrName>ppt_x</p:attrName>
                                          <p:attrName>ppt_y</p:attrName>
                                        </p:attrNameLst>
                                      </p:cBhvr>
                                      <p:rCtr x="-11600" y="-7800"/>
                                    </p:animMotion>
                                  </p:childTnLst>
                                </p:cTn>
                              </p:par>
                              <p:par>
                                <p:cTn id="48" presetID="35" presetClass="path" presetSubtype="0" accel="50000" decel="50000" fill="hold" grpId="1" nodeType="withEffect">
                                  <p:stCondLst>
                                    <p:cond delay="0"/>
                                  </p:stCondLst>
                                  <p:childTnLst>
                                    <p:animMotion origin="layout" path="M 2.29608E-6 2.59259E-6 L -0.17354 -0.29051 " pathEditMode="relative" rAng="0" ptsTypes="AA">
                                      <p:cBhvr>
                                        <p:cTn id="49" dur="500" spd="-100000" fill="hold"/>
                                        <p:tgtEl>
                                          <p:spTgt spid="6"/>
                                        </p:tgtEl>
                                        <p:attrNameLst>
                                          <p:attrName>ppt_x</p:attrName>
                                          <p:attrName>ppt_y</p:attrName>
                                        </p:attrNameLst>
                                      </p:cBhvr>
                                      <p:rCtr x="-8700" y="-14500"/>
                                    </p:animMotion>
                                  </p:childTnLst>
                                </p:cTn>
                              </p:par>
                            </p:childTnLst>
                          </p:cTn>
                        </p:par>
                        <p:par>
                          <p:cTn id="50" fill="hold">
                            <p:stCondLst>
                              <p:cond delay="3939"/>
                            </p:stCondLst>
                            <p:childTnLst>
                              <p:par>
                                <p:cTn id="51" presetID="22" presetClass="entr" presetSubtype="8" fill="hold" grpId="0"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wipe(left)">
                                      <p:cBhvr>
                                        <p:cTn id="59" dur="500"/>
                                        <p:tgtEl>
                                          <p:spTgt spid="1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
                                        </p:tgtEl>
                                        <p:attrNameLst>
                                          <p:attrName>style.visibility</p:attrName>
                                        </p:attrNameLst>
                                      </p:cBhvr>
                                      <p:to>
                                        <p:strVal val="visible"/>
                                      </p:to>
                                    </p:set>
                                    <p:animEffect transition="in" filter="wipe(left)">
                                      <p:cBhvr>
                                        <p:cTn id="62" dur="500"/>
                                        <p:tgtEl>
                                          <p:spTgt spid="1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childTnLst>
                          </p:cTn>
                        </p:par>
                        <p:par>
                          <p:cTn id="66" fill="hold">
                            <p:stCondLst>
                              <p:cond delay="4439"/>
                            </p:stCondLst>
                            <p:childTnLst>
                              <p:par>
                                <p:cTn id="67" presetID="52" presetClass="entr" presetSubtype="0" fill="hold" grpId="0" nodeType="afterEffect">
                                  <p:stCondLst>
                                    <p:cond delay="0"/>
                                  </p:stCondLst>
                                  <p:childTnLst>
                                    <p:set>
                                      <p:cBhvr>
                                        <p:cTn id="68" dur="1" fill="hold">
                                          <p:stCondLst>
                                            <p:cond delay="0"/>
                                          </p:stCondLst>
                                        </p:cTn>
                                        <p:tgtEl>
                                          <p:spTgt spid="17"/>
                                        </p:tgtEl>
                                        <p:attrNameLst>
                                          <p:attrName>style.visibility</p:attrName>
                                        </p:attrNameLst>
                                      </p:cBhvr>
                                      <p:to>
                                        <p:strVal val="visible"/>
                                      </p:to>
                                    </p:set>
                                    <p:animScale>
                                      <p:cBhvr>
                                        <p:cTn id="69"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0" dur="1000" decel="50000" fill="hold">
                                          <p:stCondLst>
                                            <p:cond delay="0"/>
                                          </p:stCondLst>
                                        </p:cTn>
                                        <p:tgtEl>
                                          <p:spTgt spid="17"/>
                                        </p:tgtEl>
                                        <p:attrNameLst>
                                          <p:attrName>ppt_x</p:attrName>
                                          <p:attrName>ppt_y</p:attrName>
                                        </p:attrNameLst>
                                      </p:cBhvr>
                                    </p:animMotion>
                                    <p:animEffect transition="in" filter="fade">
                                      <p:cBhvr>
                                        <p:cTn id="71" dur="1000"/>
                                        <p:tgtEl>
                                          <p:spTgt spid="17"/>
                                        </p:tgtEl>
                                      </p:cBhvr>
                                    </p:animEffect>
                                  </p:childTnLst>
                                </p:cTn>
                              </p:par>
                              <p:par>
                                <p:cTn id="72" presetID="52" presetClass="entr" presetSubtype="0"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Scale>
                                      <p:cBhvr>
                                        <p:cTn id="74"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5" dur="1000" decel="50000" fill="hold">
                                          <p:stCondLst>
                                            <p:cond delay="0"/>
                                          </p:stCondLst>
                                        </p:cTn>
                                        <p:tgtEl>
                                          <p:spTgt spid="18"/>
                                        </p:tgtEl>
                                        <p:attrNameLst>
                                          <p:attrName>ppt_x</p:attrName>
                                          <p:attrName>ppt_y</p:attrName>
                                        </p:attrNameLst>
                                      </p:cBhvr>
                                    </p:animMotion>
                                    <p:animEffect transition="in" filter="fade">
                                      <p:cBhvr>
                                        <p:cTn id="7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p:bldP spid="11" grpId="0"/>
      <p:bldP spid="12" grpId="0"/>
      <p:bldP spid="13" grpId="0"/>
      <p:bldP spid="14" grpId="0"/>
      <p:bldP spid="15" grpId="0" animBg="1"/>
      <p:bldP spid="16" grpId="0" animBg="1"/>
      <p:bldP spid="17" grpId="0" animBg="1"/>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456"/>
          <p:cNvPicPr>
            <a:picLocks noChangeAspect="1"/>
          </p:cNvPicPr>
          <p:nvPr/>
        </p:nvPicPr>
        <p:blipFill>
          <a:blip r:embed="rId3"/>
          <a:stretch>
            <a:fillRect/>
          </a:stretch>
        </p:blipFill>
        <p:spPr>
          <a:xfrm>
            <a:off x="0" y="0"/>
            <a:ext cx="12211050" cy="6858000"/>
          </a:xfrm>
          <a:prstGeom prst="rect">
            <a:avLst/>
          </a:prstGeom>
          <a:noFill/>
          <a:ln w="9525">
            <a:noFill/>
          </a:ln>
        </p:spPr>
      </p:pic>
      <p:sp>
        <p:nvSpPr>
          <p:cNvPr id="5" name="文本框 3"/>
          <p:cNvSpPr txBox="1"/>
          <p:nvPr/>
        </p:nvSpPr>
        <p:spPr>
          <a:xfrm>
            <a:off x="903288" y="5821363"/>
            <a:ext cx="10390187" cy="769937"/>
          </a:xfrm>
          <a:prstGeom prst="rect">
            <a:avLst/>
          </a:prstGeom>
          <a:noFill/>
          <a:ln w="9525">
            <a:noFill/>
          </a:ln>
        </p:spPr>
        <p:txBody>
          <a:bodyPr anchor="t">
            <a:spAutoFit/>
          </a:bodyPr>
          <a:lstStyle/>
          <a:p>
            <a:pPr lvl="0" algn="ctr"/>
            <a:r>
              <a:rPr lang="zh-CN" altLang="en-US" sz="2200" dirty="0">
                <a:solidFill>
                  <a:schemeClr val="accent2"/>
                </a:solidFill>
                <a:latin typeface="微软雅黑" panose="020B0503020204020204" pitchFamily="34" charset="-122"/>
                <a:ea typeface="微软雅黑" panose="020B0503020204020204" pitchFamily="34" charset="-122"/>
                <a:sym typeface="+mn-ea"/>
              </a:rPr>
              <a:t>现代科技研究表明，磁是人类继阳光、水、空气之后的第四生命之源。人类世世代代生活在地球这个大磁场生物圈内,既依赖天然磁场的恩赐和保护。</a:t>
            </a:r>
          </a:p>
        </p:txBody>
      </p:sp>
      <p:sp>
        <p:nvSpPr>
          <p:cNvPr id="6" name="矩形 5"/>
          <p:cNvSpPr/>
          <p:nvPr/>
        </p:nvSpPr>
        <p:spPr>
          <a:xfrm>
            <a:off x="3225800" y="4035425"/>
            <a:ext cx="5745163" cy="584200"/>
          </a:xfrm>
          <a:prstGeom prst="rect">
            <a:avLst/>
          </a:prstGeom>
          <a:noFill/>
          <a:ln w="9525">
            <a:noFill/>
          </a:ln>
        </p:spPr>
        <p:txBody>
          <a:bodyPr anchor="t">
            <a:spAutoFit/>
          </a:bodyPr>
          <a:lstStyle/>
          <a:p>
            <a:pPr lvl="0" algn="ctr"/>
            <a:r>
              <a:rPr lang="zh-CN" altLang="en-US" sz="3200" dirty="0">
                <a:solidFill>
                  <a:schemeClr val="accent2"/>
                </a:solidFill>
                <a:latin typeface="微软雅黑" panose="020B0503020204020204" pitchFamily="34" charset="-122"/>
                <a:ea typeface="微软雅黑" panose="020B0503020204020204" pitchFamily="34" charset="-122"/>
              </a:rPr>
              <a:t>磁</a:t>
            </a:r>
            <a:r>
              <a:rPr lang="en-US" altLang="zh-CN" sz="3200" dirty="0">
                <a:solidFill>
                  <a:schemeClr val="accent2"/>
                </a:solidFill>
                <a:latin typeface="微软雅黑" panose="020B0503020204020204" pitchFamily="34" charset="-122"/>
                <a:ea typeface="微软雅黑" panose="020B0503020204020204" pitchFamily="34" charset="-122"/>
              </a:rPr>
              <a:t>——</a:t>
            </a:r>
            <a:r>
              <a:rPr lang="zh-CN" altLang="en-US" sz="3200" dirty="0">
                <a:solidFill>
                  <a:schemeClr val="accent2"/>
                </a:solidFill>
                <a:latin typeface="微软雅黑" panose="020B0503020204020204" pitchFamily="34" charset="-122"/>
                <a:ea typeface="微软雅黑" panose="020B0503020204020204" pitchFamily="34" charset="-122"/>
              </a:rPr>
              <a:t>人类第四生命之源</a:t>
            </a:r>
          </a:p>
        </p:txBody>
      </p:sp>
      <p:sp>
        <p:nvSpPr>
          <p:cNvPr id="7" name="椭圆 6"/>
          <p:cNvSpPr/>
          <p:nvPr/>
        </p:nvSpPr>
        <p:spPr bwMode="auto">
          <a:xfrm>
            <a:off x="3327400" y="4652963"/>
            <a:ext cx="1079500" cy="1079500"/>
          </a:xfrm>
          <a:prstGeom prst="ellipse">
            <a:avLst/>
          </a:prstGeom>
          <a:solidFill>
            <a:schemeClr val="accent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8" name="椭圆 7"/>
          <p:cNvSpPr/>
          <p:nvPr/>
        </p:nvSpPr>
        <p:spPr bwMode="auto">
          <a:xfrm>
            <a:off x="4800600" y="4652963"/>
            <a:ext cx="1081088" cy="1079500"/>
          </a:xfrm>
          <a:prstGeom prst="ellipse">
            <a:avLst/>
          </a:prstGeom>
          <a:solidFill>
            <a:schemeClr val="accent5"/>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smtClean="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 name="椭圆 8"/>
          <p:cNvSpPr/>
          <p:nvPr/>
        </p:nvSpPr>
        <p:spPr>
          <a:xfrm>
            <a:off x="6315075" y="4652963"/>
            <a:ext cx="1081088" cy="1079500"/>
          </a:xfrm>
          <a:prstGeom prst="ellipse">
            <a:avLst/>
          </a:prstGeom>
          <a:solidFill>
            <a:schemeClr val="tx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10" name="椭圆 9"/>
          <p:cNvSpPr/>
          <p:nvPr/>
        </p:nvSpPr>
        <p:spPr>
          <a:xfrm>
            <a:off x="7789863" y="4652963"/>
            <a:ext cx="1079500" cy="1079500"/>
          </a:xfrm>
          <a:prstGeom prst="ellipse">
            <a:avLst/>
          </a:prstGeom>
          <a:solidFill>
            <a:schemeClr val="bg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11" name="矩形 10"/>
          <p:cNvSpPr/>
          <p:nvPr/>
        </p:nvSpPr>
        <p:spPr>
          <a:xfrm>
            <a:off x="3338513" y="4900613"/>
            <a:ext cx="1057275" cy="584200"/>
          </a:xfrm>
          <a:prstGeom prst="rect">
            <a:avLst/>
          </a:prstGeom>
          <a:noFill/>
          <a:ln w="9525">
            <a:noFill/>
          </a:ln>
        </p:spPr>
        <p:txBody>
          <a:bodyPr anchor="t">
            <a:spAutoFit/>
          </a:bodyPr>
          <a:lstStyle/>
          <a:p>
            <a:pPr lvl="0" algn="ctr"/>
            <a:r>
              <a:rPr lang="zh-CN" altLang="en-US" sz="3200" dirty="0">
                <a:solidFill>
                  <a:schemeClr val="accent2"/>
                </a:solidFill>
                <a:latin typeface="微软雅黑" panose="020B0503020204020204" pitchFamily="34" charset="-122"/>
                <a:ea typeface="微软雅黑" panose="020B0503020204020204" pitchFamily="34" charset="-122"/>
              </a:rPr>
              <a:t>阳光</a:t>
            </a:r>
          </a:p>
        </p:txBody>
      </p:sp>
      <p:sp>
        <p:nvSpPr>
          <p:cNvPr id="12" name="矩形 11"/>
          <p:cNvSpPr/>
          <p:nvPr/>
        </p:nvSpPr>
        <p:spPr>
          <a:xfrm>
            <a:off x="4978400" y="4900613"/>
            <a:ext cx="725488" cy="584200"/>
          </a:xfrm>
          <a:prstGeom prst="rect">
            <a:avLst/>
          </a:prstGeom>
          <a:noFill/>
          <a:ln w="9525">
            <a:noFill/>
          </a:ln>
        </p:spPr>
        <p:txBody>
          <a:bodyPr anchor="t">
            <a:spAutoFit/>
          </a:bodyPr>
          <a:lstStyle/>
          <a:p>
            <a:pPr lvl="0" algn="ctr"/>
            <a:r>
              <a:rPr lang="zh-CN" altLang="en-US" sz="3200" dirty="0">
                <a:solidFill>
                  <a:schemeClr val="accent2"/>
                </a:solidFill>
                <a:latin typeface="微软雅黑" panose="020B0503020204020204" pitchFamily="34" charset="-122"/>
                <a:ea typeface="微软雅黑" panose="020B0503020204020204" pitchFamily="34" charset="-122"/>
              </a:rPr>
              <a:t>水</a:t>
            </a:r>
          </a:p>
        </p:txBody>
      </p:sp>
      <p:sp>
        <p:nvSpPr>
          <p:cNvPr id="13" name="矩形 12"/>
          <p:cNvSpPr/>
          <p:nvPr/>
        </p:nvSpPr>
        <p:spPr>
          <a:xfrm>
            <a:off x="6340475" y="4900613"/>
            <a:ext cx="1057275" cy="584200"/>
          </a:xfrm>
          <a:prstGeom prst="rect">
            <a:avLst/>
          </a:prstGeom>
          <a:noFill/>
          <a:ln w="9525">
            <a:noFill/>
          </a:ln>
        </p:spPr>
        <p:txBody>
          <a:bodyPr anchor="t">
            <a:spAutoFit/>
          </a:bodyPr>
          <a:lstStyle/>
          <a:p>
            <a:pPr lvl="0" algn="ctr"/>
            <a:r>
              <a:rPr lang="zh-CN" altLang="en-US" sz="3200" dirty="0">
                <a:solidFill>
                  <a:schemeClr val="accent2"/>
                </a:solidFill>
                <a:latin typeface="微软雅黑" panose="020B0503020204020204" pitchFamily="34" charset="-122"/>
                <a:ea typeface="微软雅黑" panose="020B0503020204020204" pitchFamily="34" charset="-122"/>
              </a:rPr>
              <a:t>空气</a:t>
            </a:r>
          </a:p>
        </p:txBody>
      </p:sp>
      <p:sp>
        <p:nvSpPr>
          <p:cNvPr id="14" name="矩形 13"/>
          <p:cNvSpPr/>
          <p:nvPr/>
        </p:nvSpPr>
        <p:spPr>
          <a:xfrm>
            <a:off x="7959725" y="4900613"/>
            <a:ext cx="768350" cy="584200"/>
          </a:xfrm>
          <a:prstGeom prst="rect">
            <a:avLst/>
          </a:prstGeom>
          <a:noFill/>
          <a:ln w="9525">
            <a:noFill/>
          </a:ln>
        </p:spPr>
        <p:txBody>
          <a:bodyPr anchor="t">
            <a:spAutoFit/>
          </a:bodyPr>
          <a:lstStyle/>
          <a:p>
            <a:pPr lvl="0" algn="ctr"/>
            <a:r>
              <a:rPr lang="zh-CN" altLang="en-US" sz="3200" b="1" dirty="0">
                <a:solidFill>
                  <a:schemeClr val="accent2"/>
                </a:solidFill>
                <a:latin typeface="微软雅黑" panose="020B0503020204020204" pitchFamily="34" charset="-122"/>
                <a:ea typeface="微软雅黑" panose="020B0503020204020204" pitchFamily="34" charset="-122"/>
              </a:rPr>
              <a:t>磁</a:t>
            </a: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1000"/>
                                        <p:tgtEl>
                                          <p:spTgt spid="4"/>
                                        </p:tgtEl>
                                      </p:cBhvr>
                                    </p:animEffect>
                                  </p:childTnLst>
                                </p:cTn>
                              </p:par>
                            </p:childTnLst>
                          </p:cTn>
                        </p:par>
                        <p:par>
                          <p:cTn id="8" fill="hold">
                            <p:stCondLst>
                              <p:cond delay="1000"/>
                            </p:stCondLst>
                            <p:childTnLst>
                              <p:par>
                                <p:cTn id="9" presetID="42"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10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2"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Scale>
                                      <p:cBhvr>
                                        <p:cTn id="1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7"/>
                                        </p:tgtEl>
                                        <p:attrNameLst>
                                          <p:attrName>ppt_x</p:attrName>
                                          <p:attrName>ppt_y</p:attrName>
                                        </p:attrNameLst>
                                      </p:cBhvr>
                                    </p:animMotion>
                                    <p:animEffect transition="in" filter="fade">
                                      <p:cBhvr>
                                        <p:cTn id="19" dur="1000"/>
                                        <p:tgtEl>
                                          <p:spTgt spid="7"/>
                                        </p:tgtEl>
                                      </p:cBhvr>
                                    </p:animEffect>
                                  </p:childTnLst>
                                </p:cTn>
                              </p:par>
                              <p:par>
                                <p:cTn id="20" presetID="52" presetClass="entr" presetSubtype="0" fill="hold" grpId="0" nodeType="withEffect">
                                  <p:stCondLst>
                                    <p:cond delay="100"/>
                                  </p:stCondLst>
                                  <p:childTnLst>
                                    <p:set>
                                      <p:cBhvr>
                                        <p:cTn id="21" dur="1" fill="hold">
                                          <p:stCondLst>
                                            <p:cond delay="0"/>
                                          </p:stCondLst>
                                        </p:cTn>
                                        <p:tgtEl>
                                          <p:spTgt spid="8"/>
                                        </p:tgtEl>
                                        <p:attrNameLst>
                                          <p:attrName>style.visibility</p:attrName>
                                        </p:attrNameLst>
                                      </p:cBhvr>
                                      <p:to>
                                        <p:strVal val="visible"/>
                                      </p:to>
                                    </p:set>
                                    <p:animScale>
                                      <p:cBhvr>
                                        <p:cTn id="22"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8"/>
                                        </p:tgtEl>
                                        <p:attrNameLst>
                                          <p:attrName>ppt_x</p:attrName>
                                          <p:attrName>ppt_y</p:attrName>
                                        </p:attrNameLst>
                                      </p:cBhvr>
                                    </p:animMotion>
                                    <p:animEffect transition="in" filter="fade">
                                      <p:cBhvr>
                                        <p:cTn id="24" dur="1000"/>
                                        <p:tgtEl>
                                          <p:spTgt spid="8"/>
                                        </p:tgtEl>
                                      </p:cBhvr>
                                    </p:animEffect>
                                  </p:childTnLst>
                                </p:cTn>
                              </p:par>
                              <p:par>
                                <p:cTn id="25" presetID="52" presetClass="entr" presetSubtype="0" fill="hold" grpId="0" nodeType="withEffect">
                                  <p:stCondLst>
                                    <p:cond delay="200"/>
                                  </p:stCondLst>
                                  <p:childTnLst>
                                    <p:set>
                                      <p:cBhvr>
                                        <p:cTn id="26" dur="1" fill="hold">
                                          <p:stCondLst>
                                            <p:cond delay="0"/>
                                          </p:stCondLst>
                                        </p:cTn>
                                        <p:tgtEl>
                                          <p:spTgt spid="9"/>
                                        </p:tgtEl>
                                        <p:attrNameLst>
                                          <p:attrName>style.visibility</p:attrName>
                                        </p:attrNameLst>
                                      </p:cBhvr>
                                      <p:to>
                                        <p:strVal val="visible"/>
                                      </p:to>
                                    </p:set>
                                    <p:animScale>
                                      <p:cBhvr>
                                        <p:cTn id="27"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1000" decel="50000" fill="hold">
                                          <p:stCondLst>
                                            <p:cond delay="0"/>
                                          </p:stCondLst>
                                        </p:cTn>
                                        <p:tgtEl>
                                          <p:spTgt spid="9"/>
                                        </p:tgtEl>
                                        <p:attrNameLst>
                                          <p:attrName>ppt_x</p:attrName>
                                          <p:attrName>ppt_y</p:attrName>
                                        </p:attrNameLst>
                                      </p:cBhvr>
                                    </p:animMotion>
                                    <p:animEffect transition="in" filter="fade">
                                      <p:cBhvr>
                                        <p:cTn id="29" dur="1000"/>
                                        <p:tgtEl>
                                          <p:spTgt spid="9"/>
                                        </p:tgtEl>
                                      </p:cBhvr>
                                    </p:animEffect>
                                  </p:childTnLst>
                                </p:cTn>
                              </p:par>
                              <p:par>
                                <p:cTn id="30" presetID="52" presetClass="entr" presetSubtype="0" fill="hold" grpId="0" nodeType="withEffect">
                                  <p:stCondLst>
                                    <p:cond delay="300"/>
                                  </p:stCondLst>
                                  <p:childTnLst>
                                    <p:set>
                                      <p:cBhvr>
                                        <p:cTn id="31" dur="1" fill="hold">
                                          <p:stCondLst>
                                            <p:cond delay="0"/>
                                          </p:stCondLst>
                                        </p:cTn>
                                        <p:tgtEl>
                                          <p:spTgt spid="10"/>
                                        </p:tgtEl>
                                        <p:attrNameLst>
                                          <p:attrName>style.visibility</p:attrName>
                                        </p:attrNameLst>
                                      </p:cBhvr>
                                      <p:to>
                                        <p:strVal val="visible"/>
                                      </p:to>
                                    </p:set>
                                    <p:animScale>
                                      <p:cBhvr>
                                        <p:cTn id="32"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10"/>
                                        </p:tgtEl>
                                        <p:attrNameLst>
                                          <p:attrName>ppt_x</p:attrName>
                                          <p:attrName>ppt_y</p:attrName>
                                        </p:attrNameLst>
                                      </p:cBhvr>
                                    </p:animMotion>
                                    <p:animEffect transition="in" filter="fade">
                                      <p:cBhvr>
                                        <p:cTn id="34" dur="1000"/>
                                        <p:tgtEl>
                                          <p:spTgt spid="10"/>
                                        </p:tgtEl>
                                      </p:cBhvr>
                                    </p:animEffect>
                                  </p:childTnLst>
                                </p:cTn>
                              </p:par>
                            </p:childTnLst>
                          </p:cTn>
                        </p:par>
                        <p:par>
                          <p:cTn id="35" fill="hold">
                            <p:stCondLst>
                              <p:cond delay="3000"/>
                            </p:stCondLst>
                            <p:childTnLst>
                              <p:par>
                                <p:cTn id="36" presetID="31" presetClass="entr" presetSubtype="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 calcmode="lin" valueType="num">
                                      <p:cBhvr>
                                        <p:cTn id="40" dur="500" fill="hold"/>
                                        <p:tgtEl>
                                          <p:spTgt spid="11"/>
                                        </p:tgtEl>
                                        <p:attrNameLst>
                                          <p:attrName>style.rotation</p:attrName>
                                        </p:attrNameLst>
                                      </p:cBhvr>
                                      <p:tavLst>
                                        <p:tav tm="0">
                                          <p:val>
                                            <p:fltVal val="90"/>
                                          </p:val>
                                        </p:tav>
                                        <p:tav tm="100000">
                                          <p:val>
                                            <p:fltVal val="0"/>
                                          </p:val>
                                        </p:tav>
                                      </p:tavLst>
                                    </p:anim>
                                    <p:animEffect transition="in" filter="fade">
                                      <p:cBhvr>
                                        <p:cTn id="41" dur="500"/>
                                        <p:tgtEl>
                                          <p:spTgt spid="11"/>
                                        </p:tgtEl>
                                      </p:cBhvr>
                                    </p:animEffect>
                                  </p:childTnLst>
                                </p:cTn>
                              </p:par>
                            </p:childTnLst>
                          </p:cTn>
                        </p:par>
                        <p:par>
                          <p:cTn id="42" fill="hold">
                            <p:stCondLst>
                              <p:cond delay="3500"/>
                            </p:stCondLst>
                            <p:childTnLst>
                              <p:par>
                                <p:cTn id="43" presetID="31" presetClass="entr" presetSubtype="0"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 calcmode="lin" valueType="num">
                                      <p:cBhvr>
                                        <p:cTn id="47" dur="500" fill="hold"/>
                                        <p:tgtEl>
                                          <p:spTgt spid="12"/>
                                        </p:tgtEl>
                                        <p:attrNameLst>
                                          <p:attrName>style.rotation</p:attrName>
                                        </p:attrNameLst>
                                      </p:cBhvr>
                                      <p:tavLst>
                                        <p:tav tm="0">
                                          <p:val>
                                            <p:fltVal val="90"/>
                                          </p:val>
                                        </p:tav>
                                        <p:tav tm="100000">
                                          <p:val>
                                            <p:fltVal val="0"/>
                                          </p:val>
                                        </p:tav>
                                      </p:tavLst>
                                    </p:anim>
                                    <p:animEffect transition="in" filter="fade">
                                      <p:cBhvr>
                                        <p:cTn id="48" dur="500"/>
                                        <p:tgtEl>
                                          <p:spTgt spid="12"/>
                                        </p:tgtEl>
                                      </p:cBhvr>
                                    </p:animEffect>
                                  </p:childTnLst>
                                </p:cTn>
                              </p:par>
                            </p:childTnLst>
                          </p:cTn>
                        </p:par>
                        <p:par>
                          <p:cTn id="49" fill="hold">
                            <p:stCondLst>
                              <p:cond delay="4000"/>
                            </p:stCondLst>
                            <p:childTnLst>
                              <p:par>
                                <p:cTn id="50" presetID="31" presetClass="entr" presetSubtype="0"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 calcmode="lin" valueType="num">
                                      <p:cBhvr>
                                        <p:cTn id="54" dur="500" fill="hold"/>
                                        <p:tgtEl>
                                          <p:spTgt spid="13"/>
                                        </p:tgtEl>
                                        <p:attrNameLst>
                                          <p:attrName>style.rotation</p:attrName>
                                        </p:attrNameLst>
                                      </p:cBhvr>
                                      <p:tavLst>
                                        <p:tav tm="0">
                                          <p:val>
                                            <p:fltVal val="90"/>
                                          </p:val>
                                        </p:tav>
                                        <p:tav tm="100000">
                                          <p:val>
                                            <p:fltVal val="0"/>
                                          </p:val>
                                        </p:tav>
                                      </p:tavLst>
                                    </p:anim>
                                    <p:animEffect transition="in" filter="fade">
                                      <p:cBhvr>
                                        <p:cTn id="55" dur="500"/>
                                        <p:tgtEl>
                                          <p:spTgt spid="13"/>
                                        </p:tgtEl>
                                      </p:cBhvr>
                                    </p:animEffect>
                                  </p:childTnLst>
                                </p:cTn>
                              </p:par>
                            </p:childTnLst>
                          </p:cTn>
                        </p:par>
                        <p:par>
                          <p:cTn id="56" fill="hold">
                            <p:stCondLst>
                              <p:cond delay="4500"/>
                            </p:stCondLst>
                            <p:childTnLst>
                              <p:par>
                                <p:cTn id="57" presetID="31"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 calcmode="lin" valueType="num">
                                      <p:cBhvr>
                                        <p:cTn id="61" dur="500" fill="hold"/>
                                        <p:tgtEl>
                                          <p:spTgt spid="14"/>
                                        </p:tgtEl>
                                        <p:attrNameLst>
                                          <p:attrName>style.rotation</p:attrName>
                                        </p:attrNameLst>
                                      </p:cBhvr>
                                      <p:tavLst>
                                        <p:tav tm="0">
                                          <p:val>
                                            <p:fltVal val="90"/>
                                          </p:val>
                                        </p:tav>
                                        <p:tav tm="100000">
                                          <p:val>
                                            <p:fltVal val="0"/>
                                          </p:val>
                                        </p:tav>
                                      </p:tavLst>
                                    </p:anim>
                                    <p:animEffect transition="in" filter="fade">
                                      <p:cBhvr>
                                        <p:cTn id="62" dur="500"/>
                                        <p:tgtEl>
                                          <p:spTgt spid="14"/>
                                        </p:tgtEl>
                                      </p:cBhvr>
                                    </p:animEffect>
                                  </p:childTnLst>
                                </p:cTn>
                              </p:par>
                            </p:childTnLst>
                          </p:cTn>
                        </p:par>
                        <p:par>
                          <p:cTn id="63" fill="hold">
                            <p:stCondLst>
                              <p:cond delay="5000"/>
                            </p:stCondLst>
                            <p:childTnLst>
                              <p:par>
                                <p:cTn id="64" presetID="22" presetClass="entr" presetSubtype="1" fill="hold" grpId="0"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wipe(up)">
                                      <p:cBhvr>
                                        <p:cTn id="66" dur="500"/>
                                        <p:tgtEl>
                                          <p:spTgt spid="5"/>
                                        </p:tgtEl>
                                      </p:cBhvr>
                                    </p:animEffect>
                                  </p:childTnLst>
                                </p:cTn>
                              </p:par>
                            </p:childTnLst>
                          </p:cTn>
                        </p:par>
                        <p:par>
                          <p:cTn id="67" fill="hold">
                            <p:stCondLst>
                              <p:cond delay="5500"/>
                            </p:stCondLst>
                            <p:childTnLst>
                              <p:par>
                                <p:cTn id="68" presetID="32" presetClass="emph" presetSubtype="0" fill="hold" grpId="1" nodeType="afterEffect">
                                  <p:stCondLst>
                                    <p:cond delay="1000"/>
                                  </p:stCondLst>
                                  <p:childTnLst>
                                    <p:animRot by="120000">
                                      <p:cBhvr>
                                        <p:cTn id="69" dur="100" fill="hold">
                                          <p:stCondLst>
                                            <p:cond delay="0"/>
                                          </p:stCondLst>
                                        </p:cTn>
                                        <p:tgtEl>
                                          <p:spTgt spid="14"/>
                                        </p:tgtEl>
                                        <p:attrNameLst>
                                          <p:attrName>r</p:attrName>
                                        </p:attrNameLst>
                                      </p:cBhvr>
                                    </p:animRot>
                                    <p:animRot by="-240000">
                                      <p:cBhvr>
                                        <p:cTn id="70" dur="200" fill="hold">
                                          <p:stCondLst>
                                            <p:cond delay="200"/>
                                          </p:stCondLst>
                                        </p:cTn>
                                        <p:tgtEl>
                                          <p:spTgt spid="14"/>
                                        </p:tgtEl>
                                        <p:attrNameLst>
                                          <p:attrName>r</p:attrName>
                                        </p:attrNameLst>
                                      </p:cBhvr>
                                    </p:animRot>
                                    <p:animRot by="240000">
                                      <p:cBhvr>
                                        <p:cTn id="71" dur="200" fill="hold">
                                          <p:stCondLst>
                                            <p:cond delay="400"/>
                                          </p:stCondLst>
                                        </p:cTn>
                                        <p:tgtEl>
                                          <p:spTgt spid="14"/>
                                        </p:tgtEl>
                                        <p:attrNameLst>
                                          <p:attrName>r</p:attrName>
                                        </p:attrNameLst>
                                      </p:cBhvr>
                                    </p:animRot>
                                    <p:animRot by="-240000">
                                      <p:cBhvr>
                                        <p:cTn id="72" dur="200" fill="hold">
                                          <p:stCondLst>
                                            <p:cond delay="600"/>
                                          </p:stCondLst>
                                        </p:cTn>
                                        <p:tgtEl>
                                          <p:spTgt spid="14"/>
                                        </p:tgtEl>
                                        <p:attrNameLst>
                                          <p:attrName>r</p:attrName>
                                        </p:attrNameLst>
                                      </p:cBhvr>
                                    </p:animRot>
                                    <p:animRot by="120000">
                                      <p:cBhvr>
                                        <p:cTn id="73" dur="200" fill="hold">
                                          <p:stCondLst>
                                            <p:cond delay="80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p:bldP spid="12" grpId="0"/>
      <p:bldP spid="13" grpId="0"/>
      <p:bldP spid="14" grpId="0"/>
      <p:bldP spid="14"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Freeform 5"/>
          <p:cNvSpPr/>
          <p:nvPr/>
        </p:nvSpPr>
        <p:spPr bwMode="auto">
          <a:xfrm>
            <a:off x="3479800" y="1716088"/>
            <a:ext cx="2571750" cy="4121150"/>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Freeform 6"/>
          <p:cNvSpPr/>
          <p:nvPr/>
        </p:nvSpPr>
        <p:spPr bwMode="auto">
          <a:xfrm>
            <a:off x="633413" y="1716088"/>
            <a:ext cx="2573338" cy="4121150"/>
          </a:xfrm>
          <a:custGeom>
            <a:avLst/>
            <a:gdLst>
              <a:gd name="T0" fmla="*/ 125 w 3149"/>
              <a:gd name="T1" fmla="*/ 0 h 5005"/>
              <a:gd name="T2" fmla="*/ 3024 w 3149"/>
              <a:gd name="T3" fmla="*/ 0 h 5005"/>
              <a:gd name="T4" fmla="*/ 3149 w 3149"/>
              <a:gd name="T5" fmla="*/ 125 h 5005"/>
              <a:gd name="T6" fmla="*/ 3149 w 3149"/>
              <a:gd name="T7" fmla="*/ 4880 h 5005"/>
              <a:gd name="T8" fmla="*/ 3024 w 3149"/>
              <a:gd name="T9" fmla="*/ 5005 h 5005"/>
              <a:gd name="T10" fmla="*/ 125 w 3149"/>
              <a:gd name="T11" fmla="*/ 5005 h 5005"/>
              <a:gd name="T12" fmla="*/ 0 w 3149"/>
              <a:gd name="T13" fmla="*/ 4880 h 5005"/>
              <a:gd name="T14" fmla="*/ 0 w 3149"/>
              <a:gd name="T15" fmla="*/ 125 h 5005"/>
              <a:gd name="T16" fmla="*/ 125 w 3149"/>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9" h="5005">
                <a:moveTo>
                  <a:pt x="125" y="0"/>
                </a:moveTo>
                <a:lnTo>
                  <a:pt x="3024" y="0"/>
                </a:lnTo>
                <a:cubicBezTo>
                  <a:pt x="3092" y="0"/>
                  <a:pt x="3149" y="56"/>
                  <a:pt x="3149" y="125"/>
                </a:cubicBezTo>
                <a:lnTo>
                  <a:pt x="3149" y="4880"/>
                </a:lnTo>
                <a:cubicBezTo>
                  <a:pt x="3149" y="4949"/>
                  <a:pt x="3092" y="5005"/>
                  <a:pt x="3024"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Freeform 7"/>
          <p:cNvSpPr/>
          <p:nvPr/>
        </p:nvSpPr>
        <p:spPr bwMode="auto">
          <a:xfrm>
            <a:off x="9170988" y="1716088"/>
            <a:ext cx="2571750" cy="4121150"/>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7" name="Freeform 8"/>
          <p:cNvSpPr/>
          <p:nvPr/>
        </p:nvSpPr>
        <p:spPr bwMode="auto">
          <a:xfrm>
            <a:off x="6326188" y="1716088"/>
            <a:ext cx="2570163" cy="4121150"/>
          </a:xfrm>
          <a:custGeom>
            <a:avLst/>
            <a:gdLst>
              <a:gd name="T0" fmla="*/ 125 w 3148"/>
              <a:gd name="T1" fmla="*/ 0 h 5005"/>
              <a:gd name="T2" fmla="*/ 3023 w 3148"/>
              <a:gd name="T3" fmla="*/ 0 h 5005"/>
              <a:gd name="T4" fmla="*/ 3148 w 3148"/>
              <a:gd name="T5" fmla="*/ 125 h 5005"/>
              <a:gd name="T6" fmla="*/ 3148 w 3148"/>
              <a:gd name="T7" fmla="*/ 4880 h 5005"/>
              <a:gd name="T8" fmla="*/ 3023 w 3148"/>
              <a:gd name="T9" fmla="*/ 5005 h 5005"/>
              <a:gd name="T10" fmla="*/ 125 w 3148"/>
              <a:gd name="T11" fmla="*/ 5005 h 5005"/>
              <a:gd name="T12" fmla="*/ 0 w 3148"/>
              <a:gd name="T13" fmla="*/ 4880 h 5005"/>
              <a:gd name="T14" fmla="*/ 0 w 3148"/>
              <a:gd name="T15" fmla="*/ 125 h 5005"/>
              <a:gd name="T16" fmla="*/ 125 w 3148"/>
              <a:gd name="T17" fmla="*/ 0 h 50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48" h="5005">
                <a:moveTo>
                  <a:pt x="125" y="0"/>
                </a:moveTo>
                <a:lnTo>
                  <a:pt x="3023" y="0"/>
                </a:lnTo>
                <a:cubicBezTo>
                  <a:pt x="3092" y="0"/>
                  <a:pt x="3148" y="56"/>
                  <a:pt x="3148" y="125"/>
                </a:cubicBezTo>
                <a:lnTo>
                  <a:pt x="3148" y="4880"/>
                </a:lnTo>
                <a:cubicBezTo>
                  <a:pt x="3148" y="4949"/>
                  <a:pt x="3092" y="5005"/>
                  <a:pt x="3023" y="5005"/>
                </a:cubicBezTo>
                <a:lnTo>
                  <a:pt x="125" y="5005"/>
                </a:lnTo>
                <a:cubicBezTo>
                  <a:pt x="56" y="5005"/>
                  <a:pt x="0" y="4949"/>
                  <a:pt x="0" y="4880"/>
                </a:cubicBezTo>
                <a:lnTo>
                  <a:pt x="0" y="125"/>
                </a:lnTo>
                <a:cubicBezTo>
                  <a:pt x="0" y="56"/>
                  <a:pt x="56" y="0"/>
                  <a:pt x="125" y="0"/>
                </a:cubicBezTo>
                <a:close/>
              </a:path>
            </a:pathLst>
          </a:custGeom>
          <a:solidFill>
            <a:schemeClr val="accent2"/>
          </a:solidFill>
          <a:ln w="10" cap="flat">
            <a:solidFill>
              <a:schemeClr val="accent2">
                <a:lumMod val="75000"/>
              </a:schemeClr>
            </a:solid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nvGrpSpPr>
          <p:cNvPr id="8" name="组合 7"/>
          <p:cNvGrpSpPr/>
          <p:nvPr/>
        </p:nvGrpSpPr>
        <p:grpSpPr>
          <a:xfrm>
            <a:off x="3041650" y="3326606"/>
            <a:ext cx="631825" cy="636588"/>
            <a:chOff x="3041651" y="3326606"/>
            <a:chExt cx="631825" cy="636588"/>
          </a:xfrm>
          <a:solidFill>
            <a:schemeClr val="bg2"/>
          </a:solidFill>
        </p:grpSpPr>
        <p:sp>
          <p:nvSpPr>
            <p:cNvPr id="9" name="Oval 9"/>
            <p:cNvSpPr>
              <a:spLocks noChangeArrowheads="1"/>
            </p:cNvSpPr>
            <p:nvPr/>
          </p:nvSpPr>
          <p:spPr bwMode="auto">
            <a:xfrm>
              <a:off x="3041651" y="3326606"/>
              <a:ext cx="631825" cy="636588"/>
            </a:xfrm>
            <a:prstGeom prst="ellipse">
              <a:avLst/>
            </a:prstGeom>
            <a:grpFill/>
            <a:ln>
              <a:solidFill>
                <a:schemeClr val="accent2"/>
              </a:solid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 name="Freeform 10"/>
            <p:cNvSpPr/>
            <p:nvPr/>
          </p:nvSpPr>
          <p:spPr bwMode="auto">
            <a:xfrm>
              <a:off x="3378201" y="3469481"/>
              <a:ext cx="206375" cy="342900"/>
            </a:xfrm>
            <a:custGeom>
              <a:avLst/>
              <a:gdLst>
                <a:gd name="T0" fmla="*/ 216 w 252"/>
                <a:gd name="T1" fmla="*/ 252 h 418"/>
                <a:gd name="T2" fmla="*/ 136 w 252"/>
                <a:gd name="T3" fmla="*/ 321 h 418"/>
                <a:gd name="T4" fmla="*/ 58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5 w 252"/>
                <a:gd name="T19" fmla="*/ 19 h 418"/>
                <a:gd name="T20" fmla="*/ 136 w 252"/>
                <a:gd name="T21" fmla="*/ 88 h 418"/>
                <a:gd name="T22" fmla="*/ 213 w 252"/>
                <a:gd name="T23" fmla="*/ 154 h 418"/>
                <a:gd name="T24" fmla="*/ 216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6" y="252"/>
                  </a:moveTo>
                  <a:lnTo>
                    <a:pt x="136" y="321"/>
                  </a:lnTo>
                  <a:cubicBezTo>
                    <a:pt x="110" y="343"/>
                    <a:pt x="84" y="365"/>
                    <a:pt x="58" y="388"/>
                  </a:cubicBezTo>
                  <a:cubicBezTo>
                    <a:pt x="21" y="418"/>
                    <a:pt x="5" y="397"/>
                    <a:pt x="0" y="350"/>
                  </a:cubicBezTo>
                  <a:lnTo>
                    <a:pt x="34" y="321"/>
                  </a:lnTo>
                  <a:lnTo>
                    <a:pt x="115" y="252"/>
                  </a:lnTo>
                  <a:cubicBezTo>
                    <a:pt x="143" y="221"/>
                    <a:pt x="150" y="189"/>
                    <a:pt x="112" y="154"/>
                  </a:cubicBezTo>
                  <a:cubicBezTo>
                    <a:pt x="86" y="132"/>
                    <a:pt x="60" y="110"/>
                    <a:pt x="34" y="88"/>
                  </a:cubicBezTo>
                  <a:lnTo>
                    <a:pt x="0" y="58"/>
                  </a:lnTo>
                  <a:cubicBezTo>
                    <a:pt x="4" y="4"/>
                    <a:pt x="25" y="0"/>
                    <a:pt x="55" y="19"/>
                  </a:cubicBezTo>
                  <a:lnTo>
                    <a:pt x="136" y="88"/>
                  </a:lnTo>
                  <a:cubicBezTo>
                    <a:pt x="162" y="110"/>
                    <a:pt x="188" y="132"/>
                    <a:pt x="213" y="154"/>
                  </a:cubicBezTo>
                  <a:cubicBezTo>
                    <a:pt x="252" y="189"/>
                    <a:pt x="244" y="221"/>
                    <a:pt x="216" y="25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1" name="Freeform 11"/>
            <p:cNvSpPr/>
            <p:nvPr/>
          </p:nvSpPr>
          <p:spPr bwMode="auto">
            <a:xfrm>
              <a:off x="3182938"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2" name="组合 11"/>
          <p:cNvGrpSpPr/>
          <p:nvPr/>
        </p:nvGrpSpPr>
        <p:grpSpPr>
          <a:xfrm>
            <a:off x="5867401" y="3326606"/>
            <a:ext cx="633413" cy="636588"/>
            <a:chOff x="5867401" y="3326606"/>
            <a:chExt cx="633413" cy="636588"/>
          </a:xfrm>
          <a:solidFill>
            <a:schemeClr val="bg2"/>
          </a:solidFill>
        </p:grpSpPr>
        <p:sp>
          <p:nvSpPr>
            <p:cNvPr id="13" name="Oval 12"/>
            <p:cNvSpPr>
              <a:spLocks noChangeArrowheads="1"/>
            </p:cNvSpPr>
            <p:nvPr/>
          </p:nvSpPr>
          <p:spPr bwMode="auto">
            <a:xfrm>
              <a:off x="5867401" y="3326606"/>
              <a:ext cx="633413" cy="636588"/>
            </a:xfrm>
            <a:prstGeom prst="ellipse">
              <a:avLst/>
            </a:prstGeom>
            <a:grpFill/>
            <a:ln>
              <a:solidFill>
                <a:schemeClr val="accent2"/>
              </a:solid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4" name="Freeform 13"/>
            <p:cNvSpPr/>
            <p:nvPr/>
          </p:nvSpPr>
          <p:spPr bwMode="auto">
            <a:xfrm>
              <a:off x="6205539"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5" y="321"/>
                  </a:lnTo>
                  <a:lnTo>
                    <a:pt x="115" y="252"/>
                  </a:lnTo>
                  <a:cubicBezTo>
                    <a:pt x="143" y="221"/>
                    <a:pt x="150"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5" name="Freeform 14"/>
            <p:cNvSpPr/>
            <p:nvPr/>
          </p:nvSpPr>
          <p:spPr bwMode="auto">
            <a:xfrm>
              <a:off x="6010276"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1" y="343"/>
                    <a:pt x="85" y="365"/>
                    <a:pt x="59" y="388"/>
                  </a:cubicBezTo>
                  <a:cubicBezTo>
                    <a:pt x="22" y="418"/>
                    <a:pt x="6" y="397"/>
                    <a:pt x="1" y="350"/>
                  </a:cubicBezTo>
                  <a:lnTo>
                    <a:pt x="35" y="321"/>
                  </a:lnTo>
                  <a:lnTo>
                    <a:pt x="115" y="252"/>
                  </a:lnTo>
                  <a:cubicBezTo>
                    <a:pt x="143" y="221"/>
                    <a:pt x="151" y="189"/>
                    <a:pt x="112" y="154"/>
                  </a:cubicBezTo>
                  <a:cubicBezTo>
                    <a:pt x="86" y="132"/>
                    <a:pt x="61"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6" name="组合 15"/>
          <p:cNvGrpSpPr/>
          <p:nvPr/>
        </p:nvGrpSpPr>
        <p:grpSpPr>
          <a:xfrm>
            <a:off x="8728076" y="3326606"/>
            <a:ext cx="633413" cy="636588"/>
            <a:chOff x="8728076" y="3326606"/>
            <a:chExt cx="633413" cy="636588"/>
          </a:xfrm>
          <a:solidFill>
            <a:schemeClr val="bg2"/>
          </a:solidFill>
        </p:grpSpPr>
        <p:sp>
          <p:nvSpPr>
            <p:cNvPr id="17" name="Oval 15"/>
            <p:cNvSpPr>
              <a:spLocks noChangeArrowheads="1"/>
            </p:cNvSpPr>
            <p:nvPr/>
          </p:nvSpPr>
          <p:spPr bwMode="auto">
            <a:xfrm>
              <a:off x="8728076" y="3326606"/>
              <a:ext cx="633413" cy="636588"/>
            </a:xfrm>
            <a:prstGeom prst="ellipse">
              <a:avLst/>
            </a:prstGeom>
            <a:grpFill/>
            <a:ln>
              <a:solidFill>
                <a:schemeClr val="accent2"/>
              </a:solid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8" name="Freeform 16"/>
            <p:cNvSpPr/>
            <p:nvPr/>
          </p:nvSpPr>
          <p:spPr bwMode="auto">
            <a:xfrm>
              <a:off x="9066214" y="3469481"/>
              <a:ext cx="206375" cy="342900"/>
            </a:xfrm>
            <a:custGeom>
              <a:avLst/>
              <a:gdLst>
                <a:gd name="T0" fmla="*/ 217 w 252"/>
                <a:gd name="T1" fmla="*/ 252 h 418"/>
                <a:gd name="T2" fmla="*/ 136 w 252"/>
                <a:gd name="T3" fmla="*/ 321 h 418"/>
                <a:gd name="T4" fmla="*/ 59 w 252"/>
                <a:gd name="T5" fmla="*/ 388 h 418"/>
                <a:gd name="T6" fmla="*/ 0 w 252"/>
                <a:gd name="T7" fmla="*/ 350 h 418"/>
                <a:gd name="T8" fmla="*/ 34 w 252"/>
                <a:gd name="T9" fmla="*/ 321 h 418"/>
                <a:gd name="T10" fmla="*/ 115 w 252"/>
                <a:gd name="T11" fmla="*/ 252 h 418"/>
                <a:gd name="T12" fmla="*/ 112 w 252"/>
                <a:gd name="T13" fmla="*/ 154 h 418"/>
                <a:gd name="T14" fmla="*/ 34 w 252"/>
                <a:gd name="T15" fmla="*/ 88 h 418"/>
                <a:gd name="T16" fmla="*/ 0 w 252"/>
                <a:gd name="T17" fmla="*/ 58 h 418"/>
                <a:gd name="T18" fmla="*/ 56 w 252"/>
                <a:gd name="T19" fmla="*/ 19 h 418"/>
                <a:gd name="T20" fmla="*/ 136 w 252"/>
                <a:gd name="T21" fmla="*/ 88 h 418"/>
                <a:gd name="T22" fmla="*/ 213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4" y="365"/>
                    <a:pt x="59" y="388"/>
                  </a:cubicBezTo>
                  <a:cubicBezTo>
                    <a:pt x="21" y="418"/>
                    <a:pt x="6" y="397"/>
                    <a:pt x="0" y="350"/>
                  </a:cubicBezTo>
                  <a:lnTo>
                    <a:pt x="34" y="321"/>
                  </a:lnTo>
                  <a:lnTo>
                    <a:pt x="115" y="252"/>
                  </a:lnTo>
                  <a:cubicBezTo>
                    <a:pt x="143" y="221"/>
                    <a:pt x="150" y="189"/>
                    <a:pt x="112" y="154"/>
                  </a:cubicBezTo>
                  <a:cubicBezTo>
                    <a:pt x="86" y="132"/>
                    <a:pt x="60" y="110"/>
                    <a:pt x="34" y="88"/>
                  </a:cubicBezTo>
                  <a:lnTo>
                    <a:pt x="0" y="58"/>
                  </a:lnTo>
                  <a:cubicBezTo>
                    <a:pt x="4" y="4"/>
                    <a:pt x="25" y="0"/>
                    <a:pt x="56" y="19"/>
                  </a:cubicBezTo>
                  <a:lnTo>
                    <a:pt x="136" y="88"/>
                  </a:lnTo>
                  <a:cubicBezTo>
                    <a:pt x="162" y="110"/>
                    <a:pt x="188" y="132"/>
                    <a:pt x="213" y="154"/>
                  </a:cubicBezTo>
                  <a:cubicBezTo>
                    <a:pt x="252" y="189"/>
                    <a:pt x="245" y="221"/>
                    <a:pt x="217" y="25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9" name="Freeform 17"/>
            <p:cNvSpPr/>
            <p:nvPr/>
          </p:nvSpPr>
          <p:spPr bwMode="auto">
            <a:xfrm>
              <a:off x="8870951" y="3469481"/>
              <a:ext cx="206375" cy="342900"/>
            </a:xfrm>
            <a:custGeom>
              <a:avLst/>
              <a:gdLst>
                <a:gd name="T0" fmla="*/ 217 w 252"/>
                <a:gd name="T1" fmla="*/ 252 h 418"/>
                <a:gd name="T2" fmla="*/ 136 w 252"/>
                <a:gd name="T3" fmla="*/ 321 h 418"/>
                <a:gd name="T4" fmla="*/ 59 w 252"/>
                <a:gd name="T5" fmla="*/ 388 h 418"/>
                <a:gd name="T6" fmla="*/ 1 w 252"/>
                <a:gd name="T7" fmla="*/ 350 h 418"/>
                <a:gd name="T8" fmla="*/ 35 w 252"/>
                <a:gd name="T9" fmla="*/ 321 h 418"/>
                <a:gd name="T10" fmla="*/ 115 w 252"/>
                <a:gd name="T11" fmla="*/ 252 h 418"/>
                <a:gd name="T12" fmla="*/ 112 w 252"/>
                <a:gd name="T13" fmla="*/ 154 h 418"/>
                <a:gd name="T14" fmla="*/ 35 w 252"/>
                <a:gd name="T15" fmla="*/ 88 h 418"/>
                <a:gd name="T16" fmla="*/ 0 w 252"/>
                <a:gd name="T17" fmla="*/ 58 h 418"/>
                <a:gd name="T18" fmla="*/ 56 w 252"/>
                <a:gd name="T19" fmla="*/ 19 h 418"/>
                <a:gd name="T20" fmla="*/ 136 w 252"/>
                <a:gd name="T21" fmla="*/ 88 h 418"/>
                <a:gd name="T22" fmla="*/ 214 w 252"/>
                <a:gd name="T23" fmla="*/ 154 h 418"/>
                <a:gd name="T24" fmla="*/ 217 w 252"/>
                <a:gd name="T25" fmla="*/ 252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52" h="418">
                  <a:moveTo>
                    <a:pt x="217" y="252"/>
                  </a:moveTo>
                  <a:lnTo>
                    <a:pt x="136" y="321"/>
                  </a:lnTo>
                  <a:cubicBezTo>
                    <a:pt x="110" y="343"/>
                    <a:pt x="85" y="365"/>
                    <a:pt x="59" y="388"/>
                  </a:cubicBezTo>
                  <a:cubicBezTo>
                    <a:pt x="21" y="418"/>
                    <a:pt x="6" y="397"/>
                    <a:pt x="1" y="350"/>
                  </a:cubicBezTo>
                  <a:lnTo>
                    <a:pt x="35" y="321"/>
                  </a:lnTo>
                  <a:lnTo>
                    <a:pt x="115" y="252"/>
                  </a:lnTo>
                  <a:cubicBezTo>
                    <a:pt x="143" y="221"/>
                    <a:pt x="151" y="189"/>
                    <a:pt x="112" y="154"/>
                  </a:cubicBezTo>
                  <a:cubicBezTo>
                    <a:pt x="86" y="132"/>
                    <a:pt x="60" y="110"/>
                    <a:pt x="35" y="88"/>
                  </a:cubicBezTo>
                  <a:lnTo>
                    <a:pt x="0" y="58"/>
                  </a:lnTo>
                  <a:cubicBezTo>
                    <a:pt x="4" y="4"/>
                    <a:pt x="26" y="0"/>
                    <a:pt x="56" y="19"/>
                  </a:cubicBezTo>
                  <a:lnTo>
                    <a:pt x="136" y="88"/>
                  </a:lnTo>
                  <a:cubicBezTo>
                    <a:pt x="162" y="110"/>
                    <a:pt x="188" y="132"/>
                    <a:pt x="214" y="154"/>
                  </a:cubicBezTo>
                  <a:cubicBezTo>
                    <a:pt x="252" y="189"/>
                    <a:pt x="245" y="221"/>
                    <a:pt x="217" y="252"/>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20" name="组合 19"/>
          <p:cNvGrpSpPr/>
          <p:nvPr/>
        </p:nvGrpSpPr>
        <p:grpSpPr>
          <a:xfrm>
            <a:off x="1454151" y="1939130"/>
            <a:ext cx="930275" cy="938213"/>
            <a:chOff x="1454151" y="1939131"/>
            <a:chExt cx="930275" cy="938213"/>
          </a:xfrm>
          <a:solidFill>
            <a:schemeClr val="accent4"/>
          </a:solidFill>
        </p:grpSpPr>
        <p:sp>
          <p:nvSpPr>
            <p:cNvPr id="21" name="Oval 18"/>
            <p:cNvSpPr>
              <a:spLocks noChangeArrowheads="1"/>
            </p:cNvSpPr>
            <p:nvPr/>
          </p:nvSpPr>
          <p:spPr bwMode="auto">
            <a:xfrm>
              <a:off x="1454151" y="1939131"/>
              <a:ext cx="930275" cy="938213"/>
            </a:xfrm>
            <a:prstGeom prst="ellipse">
              <a:avLst/>
            </a:prstGeom>
            <a:grp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2" name="TextBox 21"/>
            <p:cNvSpPr txBox="1"/>
            <p:nvPr/>
          </p:nvSpPr>
          <p:spPr>
            <a:xfrm>
              <a:off x="1586504" y="2115849"/>
              <a:ext cx="691215" cy="584775"/>
            </a:xfrm>
            <a:prstGeom prst="rect">
              <a:avLst/>
            </a:prstGeom>
            <a:grp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3200" b="1" i="0" u="none" strike="noStrike" kern="1200" cap="none" spc="0" normalizeH="0" baseline="0" noProof="0" dirty="0" smtClean="0">
                  <a:ln>
                    <a:noFill/>
                  </a:ln>
                  <a:solidFill>
                    <a:schemeClr val="accent2"/>
                  </a:solidFill>
                  <a:effectLst/>
                  <a:uLnTx/>
                  <a:uFillTx/>
                  <a:latin typeface="+mn-ea"/>
                  <a:ea typeface="+mn-ea"/>
                  <a:cs typeface="+mn-cs"/>
                </a:rPr>
                <a:t>01</a:t>
              </a:r>
              <a:endParaRPr kumimoji="0" lang="zh-CN" altLang="en-US" sz="3200" b="1" i="0" u="none" strike="noStrike" kern="1200" cap="none" spc="0" normalizeH="0" baseline="0" noProof="0" dirty="0">
                <a:ln>
                  <a:noFill/>
                </a:ln>
                <a:solidFill>
                  <a:schemeClr val="accent2"/>
                </a:solidFill>
                <a:effectLst/>
                <a:uLnTx/>
                <a:uFillTx/>
                <a:latin typeface="+mn-ea"/>
                <a:ea typeface="+mn-ea"/>
                <a:cs typeface="+mn-cs"/>
              </a:endParaRPr>
            </a:p>
          </p:txBody>
        </p:sp>
      </p:grpSp>
      <p:sp>
        <p:nvSpPr>
          <p:cNvPr id="23" name="矩形 22"/>
          <p:cNvSpPr/>
          <p:nvPr/>
        </p:nvSpPr>
        <p:spPr>
          <a:xfrm>
            <a:off x="862013" y="2919413"/>
            <a:ext cx="2090737" cy="1754187"/>
          </a:xfrm>
          <a:prstGeom prst="rect">
            <a:avLst/>
          </a:prstGeom>
          <a:noFill/>
          <a:ln w="9525">
            <a:noFill/>
          </a:ln>
        </p:spPr>
        <p:txBody>
          <a:bodyPr anchor="t">
            <a:spAutoFit/>
          </a:bodyPr>
          <a:lstStyle/>
          <a:p>
            <a:pPr lvl="0" algn="just"/>
            <a:r>
              <a:rPr lang="zh-CN" altLang="en-US" dirty="0">
                <a:solidFill>
                  <a:schemeClr val="accent1"/>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
        <p:nvSpPr>
          <p:cNvPr id="24" name="矩形 23"/>
          <p:cNvSpPr/>
          <p:nvPr/>
        </p:nvSpPr>
        <p:spPr>
          <a:xfrm>
            <a:off x="3702050" y="2919413"/>
            <a:ext cx="2089150" cy="1754187"/>
          </a:xfrm>
          <a:prstGeom prst="rect">
            <a:avLst/>
          </a:prstGeom>
          <a:noFill/>
          <a:ln w="9525">
            <a:noFill/>
          </a:ln>
        </p:spPr>
        <p:txBody>
          <a:bodyPr anchor="t">
            <a:spAutoFit/>
          </a:bodyPr>
          <a:lstStyle/>
          <a:p>
            <a:pPr lvl="0" algn="just"/>
            <a:r>
              <a:rPr lang="zh-CN" altLang="en-US" dirty="0">
                <a:solidFill>
                  <a:schemeClr val="accent1"/>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
        <p:nvSpPr>
          <p:cNvPr id="25" name="矩形 24"/>
          <p:cNvSpPr/>
          <p:nvPr/>
        </p:nvSpPr>
        <p:spPr>
          <a:xfrm>
            <a:off x="6580188" y="2919413"/>
            <a:ext cx="2117725" cy="1754187"/>
          </a:xfrm>
          <a:prstGeom prst="rect">
            <a:avLst/>
          </a:prstGeom>
          <a:noFill/>
          <a:ln w="9525">
            <a:noFill/>
          </a:ln>
        </p:spPr>
        <p:txBody>
          <a:bodyPr anchor="t">
            <a:spAutoFit/>
          </a:bodyPr>
          <a:lstStyle/>
          <a:p>
            <a:pPr lvl="0" algn="just"/>
            <a:r>
              <a:rPr lang="zh-CN" altLang="en-US" dirty="0">
                <a:solidFill>
                  <a:schemeClr val="accent1"/>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sp>
        <p:nvSpPr>
          <p:cNvPr id="26" name="矩形 25"/>
          <p:cNvSpPr/>
          <p:nvPr/>
        </p:nvSpPr>
        <p:spPr>
          <a:xfrm>
            <a:off x="9488488" y="2919413"/>
            <a:ext cx="2089150" cy="1754187"/>
          </a:xfrm>
          <a:prstGeom prst="rect">
            <a:avLst/>
          </a:prstGeom>
          <a:noFill/>
          <a:ln w="9525">
            <a:noFill/>
          </a:ln>
        </p:spPr>
        <p:txBody>
          <a:bodyPr anchor="t">
            <a:spAutoFit/>
          </a:bodyPr>
          <a:lstStyle/>
          <a:p>
            <a:pPr lvl="0" algn="just"/>
            <a:r>
              <a:rPr lang="zh-CN" altLang="en-US" dirty="0">
                <a:solidFill>
                  <a:schemeClr val="accent1"/>
                </a:solidFill>
                <a:latin typeface="微软雅黑" panose="020B0503020204020204" pitchFamily="34" charset="-122"/>
                <a:ea typeface="微软雅黑" panose="020B0503020204020204" pitchFamily="34" charset="-122"/>
              </a:rPr>
              <a:t>请在这里输入您的文字；请在这里输入您的文字；请在这里输入您的文字；请在这里输入您的文字。</a:t>
            </a:r>
          </a:p>
        </p:txBody>
      </p:sp>
      <p:grpSp>
        <p:nvGrpSpPr>
          <p:cNvPr id="27" name="组合 26"/>
          <p:cNvGrpSpPr/>
          <p:nvPr/>
        </p:nvGrpSpPr>
        <p:grpSpPr>
          <a:xfrm>
            <a:off x="4300536" y="1939130"/>
            <a:ext cx="930276" cy="938213"/>
            <a:chOff x="4300538" y="1939131"/>
            <a:chExt cx="930275" cy="938213"/>
          </a:xfrm>
          <a:solidFill>
            <a:schemeClr val="accent4"/>
          </a:solidFill>
        </p:grpSpPr>
        <p:sp>
          <p:nvSpPr>
            <p:cNvPr id="28" name="Oval 19"/>
            <p:cNvSpPr>
              <a:spLocks noChangeArrowheads="1"/>
            </p:cNvSpPr>
            <p:nvPr/>
          </p:nvSpPr>
          <p:spPr bwMode="auto">
            <a:xfrm>
              <a:off x="4300538" y="1939131"/>
              <a:ext cx="930275" cy="938213"/>
            </a:xfrm>
            <a:prstGeom prst="ellipse">
              <a:avLst/>
            </a:prstGeom>
            <a:grp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29" name="TextBox 28"/>
            <p:cNvSpPr txBox="1"/>
            <p:nvPr/>
          </p:nvSpPr>
          <p:spPr>
            <a:xfrm>
              <a:off x="4425238" y="2115849"/>
              <a:ext cx="691215" cy="584775"/>
            </a:xfrm>
            <a:prstGeom prst="rect">
              <a:avLst/>
            </a:prstGeom>
            <a:grp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3200" b="1" i="0" u="none" strike="noStrike" kern="1200" cap="none" spc="0" normalizeH="0" baseline="0" noProof="0" dirty="0" smtClean="0">
                  <a:ln>
                    <a:noFill/>
                  </a:ln>
                  <a:solidFill>
                    <a:schemeClr val="accent2"/>
                  </a:solidFill>
                  <a:effectLst/>
                  <a:uLnTx/>
                  <a:uFillTx/>
                  <a:latin typeface="+mn-ea"/>
                  <a:ea typeface="+mn-ea"/>
                  <a:cs typeface="+mn-cs"/>
                </a:rPr>
                <a:t>02</a:t>
              </a:r>
              <a:endParaRPr kumimoji="0" lang="zh-CN" altLang="en-US" sz="3200" b="1"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30" name="组合 29"/>
          <p:cNvGrpSpPr/>
          <p:nvPr/>
        </p:nvGrpSpPr>
        <p:grpSpPr>
          <a:xfrm>
            <a:off x="7145337" y="1939130"/>
            <a:ext cx="931863" cy="938213"/>
            <a:chOff x="7145339" y="1939131"/>
            <a:chExt cx="931863" cy="938213"/>
          </a:xfrm>
          <a:solidFill>
            <a:schemeClr val="accent4"/>
          </a:solidFill>
        </p:grpSpPr>
        <p:sp>
          <p:nvSpPr>
            <p:cNvPr id="31" name="Oval 20"/>
            <p:cNvSpPr>
              <a:spLocks noChangeArrowheads="1"/>
            </p:cNvSpPr>
            <p:nvPr/>
          </p:nvSpPr>
          <p:spPr bwMode="auto">
            <a:xfrm>
              <a:off x="7145339" y="1939131"/>
              <a:ext cx="931863" cy="938213"/>
            </a:xfrm>
            <a:prstGeom prst="ellipse">
              <a:avLst/>
            </a:prstGeom>
            <a:grp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32" name="TextBox 31"/>
            <p:cNvSpPr txBox="1"/>
            <p:nvPr/>
          </p:nvSpPr>
          <p:spPr>
            <a:xfrm>
              <a:off x="7263972" y="2115849"/>
              <a:ext cx="691215" cy="584775"/>
            </a:xfrm>
            <a:prstGeom prst="rect">
              <a:avLst/>
            </a:prstGeom>
            <a:grp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3200" b="1" i="0" u="none" strike="noStrike" kern="1200" cap="none" spc="0" normalizeH="0" baseline="0" noProof="0" dirty="0" smtClean="0">
                  <a:ln>
                    <a:noFill/>
                  </a:ln>
                  <a:solidFill>
                    <a:schemeClr val="accent2"/>
                  </a:solidFill>
                  <a:effectLst/>
                  <a:uLnTx/>
                  <a:uFillTx/>
                  <a:latin typeface="+mn-ea"/>
                  <a:ea typeface="+mn-ea"/>
                  <a:cs typeface="+mn-cs"/>
                </a:rPr>
                <a:t>03</a:t>
              </a:r>
              <a:endParaRPr kumimoji="0" lang="zh-CN" altLang="en-US" sz="3200" b="1" i="0" u="none" strike="noStrike" kern="1200" cap="none" spc="0" normalizeH="0" baseline="0" noProof="0" dirty="0">
                <a:ln>
                  <a:noFill/>
                </a:ln>
                <a:solidFill>
                  <a:schemeClr val="accent2"/>
                </a:solidFill>
                <a:effectLst/>
                <a:uLnTx/>
                <a:uFillTx/>
                <a:latin typeface="+mn-ea"/>
                <a:ea typeface="+mn-ea"/>
                <a:cs typeface="+mn-cs"/>
              </a:endParaRPr>
            </a:p>
          </p:txBody>
        </p:sp>
      </p:grpSp>
      <p:grpSp>
        <p:nvGrpSpPr>
          <p:cNvPr id="33" name="组合 32"/>
          <p:cNvGrpSpPr/>
          <p:nvPr/>
        </p:nvGrpSpPr>
        <p:grpSpPr>
          <a:xfrm>
            <a:off x="9991726" y="1939130"/>
            <a:ext cx="931863" cy="938213"/>
            <a:chOff x="9991726" y="1939131"/>
            <a:chExt cx="931863" cy="938213"/>
          </a:xfrm>
          <a:solidFill>
            <a:schemeClr val="accent4"/>
          </a:solidFill>
        </p:grpSpPr>
        <p:sp>
          <p:nvSpPr>
            <p:cNvPr id="34" name="Oval 21"/>
            <p:cNvSpPr>
              <a:spLocks noChangeArrowheads="1"/>
            </p:cNvSpPr>
            <p:nvPr/>
          </p:nvSpPr>
          <p:spPr bwMode="auto">
            <a:xfrm>
              <a:off x="9991726" y="1939131"/>
              <a:ext cx="931863" cy="938213"/>
            </a:xfrm>
            <a:prstGeom prst="ellipse">
              <a:avLst/>
            </a:prstGeom>
            <a:grp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35" name="TextBox 34"/>
            <p:cNvSpPr txBox="1"/>
            <p:nvPr/>
          </p:nvSpPr>
          <p:spPr>
            <a:xfrm>
              <a:off x="10130002" y="2115849"/>
              <a:ext cx="691215" cy="584775"/>
            </a:xfrm>
            <a:prstGeom prst="rect">
              <a:avLst/>
            </a:prstGeom>
            <a:grp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3200" b="1" i="0" u="none" strike="noStrike" kern="1200" cap="none" spc="0" normalizeH="0" baseline="0" noProof="0" dirty="0" smtClean="0">
                  <a:ln>
                    <a:noFill/>
                  </a:ln>
                  <a:solidFill>
                    <a:schemeClr val="accent2"/>
                  </a:solidFill>
                  <a:effectLst/>
                  <a:uLnTx/>
                  <a:uFillTx/>
                  <a:latin typeface="+mn-ea"/>
                  <a:ea typeface="+mn-ea"/>
                  <a:cs typeface="+mn-cs"/>
                </a:rPr>
                <a:t>04</a:t>
              </a:r>
              <a:endParaRPr kumimoji="0" lang="zh-CN" altLang="en-US" sz="3200" b="1" i="0" u="none" strike="noStrike" kern="1200" cap="none" spc="0" normalizeH="0" baseline="0" noProof="0" dirty="0">
                <a:ln>
                  <a:noFill/>
                </a:ln>
                <a:solidFill>
                  <a:schemeClr val="accent2"/>
                </a:solidFill>
                <a:effectLst/>
                <a:uLnTx/>
                <a:uFillTx/>
                <a:latin typeface="+mn-ea"/>
                <a:ea typeface="+mn-ea"/>
                <a:cs typeface="+mn-cs"/>
              </a:endParaRPr>
            </a:p>
          </p:txBody>
        </p:sp>
      </p:gr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par>
                                <p:cTn id="18" presetID="47"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anim calcmode="lin" valueType="num">
                                      <p:cBhvr>
                                        <p:cTn id="21" dur="500" fill="hold"/>
                                        <p:tgtEl>
                                          <p:spTgt spid="5"/>
                                        </p:tgtEl>
                                        <p:attrNameLst>
                                          <p:attrName>ppt_x</p:attrName>
                                        </p:attrNameLst>
                                      </p:cBhvr>
                                      <p:tavLst>
                                        <p:tav tm="0">
                                          <p:val>
                                            <p:strVal val="#ppt_x"/>
                                          </p:val>
                                        </p:tav>
                                        <p:tav tm="100000">
                                          <p:val>
                                            <p:strVal val="#ppt_x"/>
                                          </p:val>
                                        </p:tav>
                                      </p:tavLst>
                                    </p:anim>
                                    <p:anim calcmode="lin" valueType="num">
                                      <p:cBhvr>
                                        <p:cTn id="22" dur="500" fill="hold"/>
                                        <p:tgtEl>
                                          <p:spTgt spid="5"/>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20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anim calcmode="lin" valueType="num">
                                      <p:cBhvr>
                                        <p:cTn id="26" dur="500" fill="hold"/>
                                        <p:tgtEl>
                                          <p:spTgt spid="4"/>
                                        </p:tgtEl>
                                        <p:attrNameLst>
                                          <p:attrName>ppt_x</p:attrName>
                                        </p:attrNameLst>
                                      </p:cBhvr>
                                      <p:tavLst>
                                        <p:tav tm="0">
                                          <p:val>
                                            <p:strVal val="#ppt_x"/>
                                          </p:val>
                                        </p:tav>
                                        <p:tav tm="100000">
                                          <p:val>
                                            <p:strVal val="#ppt_x"/>
                                          </p:val>
                                        </p:tav>
                                      </p:tavLst>
                                    </p:anim>
                                    <p:anim calcmode="lin" valueType="num">
                                      <p:cBhvr>
                                        <p:cTn id="27" dur="500" fill="hold"/>
                                        <p:tgtEl>
                                          <p:spTgt spid="4"/>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40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60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anim calcmode="lin" valueType="num">
                                      <p:cBhvr>
                                        <p:cTn id="36" dur="500" fill="hold"/>
                                        <p:tgtEl>
                                          <p:spTgt spid="6"/>
                                        </p:tgtEl>
                                        <p:attrNameLst>
                                          <p:attrName>ppt_x</p:attrName>
                                        </p:attrNameLst>
                                      </p:cBhvr>
                                      <p:tavLst>
                                        <p:tav tm="0">
                                          <p:val>
                                            <p:strVal val="#ppt_x"/>
                                          </p:val>
                                        </p:tav>
                                        <p:tav tm="100000">
                                          <p:val>
                                            <p:strVal val="#ppt_x"/>
                                          </p:val>
                                        </p:tav>
                                      </p:tavLst>
                                    </p:anim>
                                    <p:anim calcmode="lin" valueType="num">
                                      <p:cBhvr>
                                        <p:cTn id="37" dur="500" fill="hold"/>
                                        <p:tgtEl>
                                          <p:spTgt spid="6"/>
                                        </p:tgtEl>
                                        <p:attrNameLst>
                                          <p:attrName>ppt_y</p:attrName>
                                        </p:attrNameLst>
                                      </p:cBhvr>
                                      <p:tavLst>
                                        <p:tav tm="0">
                                          <p:val>
                                            <p:strVal val="#ppt_y-.1"/>
                                          </p:val>
                                        </p:tav>
                                        <p:tav tm="100000">
                                          <p:val>
                                            <p:strVal val="#ppt_y"/>
                                          </p:val>
                                        </p:tav>
                                      </p:tavLst>
                                    </p:anim>
                                  </p:childTnLst>
                                </p:cTn>
                              </p:par>
                            </p:childTnLst>
                          </p:cTn>
                        </p:par>
                        <p:par>
                          <p:cTn id="38" fill="hold">
                            <p:stCondLst>
                              <p:cond delay="1400"/>
                            </p:stCondLst>
                            <p:childTnLst>
                              <p:par>
                                <p:cTn id="39" presetID="53" presetClass="entr" presetSubtype="16"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300" fill="hold"/>
                                        <p:tgtEl>
                                          <p:spTgt spid="20"/>
                                        </p:tgtEl>
                                        <p:attrNameLst>
                                          <p:attrName>ppt_w</p:attrName>
                                        </p:attrNameLst>
                                      </p:cBhvr>
                                      <p:tavLst>
                                        <p:tav tm="0">
                                          <p:val>
                                            <p:fltVal val="0"/>
                                          </p:val>
                                        </p:tav>
                                        <p:tav tm="100000">
                                          <p:val>
                                            <p:strVal val="#ppt_w"/>
                                          </p:val>
                                        </p:tav>
                                      </p:tavLst>
                                    </p:anim>
                                    <p:anim calcmode="lin" valueType="num">
                                      <p:cBhvr>
                                        <p:cTn id="42" dur="300" fill="hold"/>
                                        <p:tgtEl>
                                          <p:spTgt spid="20"/>
                                        </p:tgtEl>
                                        <p:attrNameLst>
                                          <p:attrName>ppt_h</p:attrName>
                                        </p:attrNameLst>
                                      </p:cBhvr>
                                      <p:tavLst>
                                        <p:tav tm="0">
                                          <p:val>
                                            <p:fltVal val="0"/>
                                          </p:val>
                                        </p:tav>
                                        <p:tav tm="100000">
                                          <p:val>
                                            <p:strVal val="#ppt_h"/>
                                          </p:val>
                                        </p:tav>
                                      </p:tavLst>
                                    </p:anim>
                                    <p:animEffect transition="in" filter="fade">
                                      <p:cBhvr>
                                        <p:cTn id="43" dur="300"/>
                                        <p:tgtEl>
                                          <p:spTgt spid="20"/>
                                        </p:tgtEl>
                                      </p:cBhvr>
                                    </p:animEffect>
                                  </p:childTnLst>
                                </p:cTn>
                              </p:par>
                            </p:childTnLst>
                          </p:cTn>
                        </p:par>
                        <p:par>
                          <p:cTn id="44" fill="hold">
                            <p:stCondLst>
                              <p:cond delay="1900"/>
                            </p:stCondLst>
                            <p:childTnLst>
                              <p:par>
                                <p:cTn id="45" presetID="22" presetClass="entr" presetSubtype="1"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childTnLst>
                          </p:cTn>
                        </p:par>
                        <p:par>
                          <p:cTn id="48" fill="hold">
                            <p:stCondLst>
                              <p:cond delay="2400"/>
                            </p:stCondLst>
                            <p:childTnLst>
                              <p:par>
                                <p:cTn id="49" presetID="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0-#ppt_w/2"/>
                                          </p:val>
                                        </p:tav>
                                        <p:tav tm="100000">
                                          <p:val>
                                            <p:strVal val="#ppt_x"/>
                                          </p:val>
                                        </p:tav>
                                      </p:tavLst>
                                    </p:anim>
                                    <p:anim calcmode="lin" valueType="num">
                                      <p:cBhvr additive="base">
                                        <p:cTn id="52" dur="500" fill="hold"/>
                                        <p:tgtEl>
                                          <p:spTgt spid="8"/>
                                        </p:tgtEl>
                                        <p:attrNameLst>
                                          <p:attrName>ppt_y</p:attrName>
                                        </p:attrNameLst>
                                      </p:cBhvr>
                                      <p:tavLst>
                                        <p:tav tm="0">
                                          <p:val>
                                            <p:strVal val="#ppt_y"/>
                                          </p:val>
                                        </p:tav>
                                        <p:tav tm="100000">
                                          <p:val>
                                            <p:strVal val="#ppt_y"/>
                                          </p:val>
                                        </p:tav>
                                      </p:tavLst>
                                    </p:anim>
                                  </p:childTnLst>
                                </p:cTn>
                              </p:par>
                            </p:childTnLst>
                          </p:cTn>
                        </p:par>
                        <p:par>
                          <p:cTn id="53" fill="hold">
                            <p:stCondLst>
                              <p:cond delay="2900"/>
                            </p:stCondLst>
                            <p:childTnLst>
                              <p:par>
                                <p:cTn id="54" presetID="53" presetClass="entr" presetSubtype="16"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300" fill="hold"/>
                                        <p:tgtEl>
                                          <p:spTgt spid="27"/>
                                        </p:tgtEl>
                                        <p:attrNameLst>
                                          <p:attrName>ppt_w</p:attrName>
                                        </p:attrNameLst>
                                      </p:cBhvr>
                                      <p:tavLst>
                                        <p:tav tm="0">
                                          <p:val>
                                            <p:fltVal val="0"/>
                                          </p:val>
                                        </p:tav>
                                        <p:tav tm="100000">
                                          <p:val>
                                            <p:strVal val="#ppt_w"/>
                                          </p:val>
                                        </p:tav>
                                      </p:tavLst>
                                    </p:anim>
                                    <p:anim calcmode="lin" valueType="num">
                                      <p:cBhvr>
                                        <p:cTn id="57" dur="300" fill="hold"/>
                                        <p:tgtEl>
                                          <p:spTgt spid="27"/>
                                        </p:tgtEl>
                                        <p:attrNameLst>
                                          <p:attrName>ppt_h</p:attrName>
                                        </p:attrNameLst>
                                      </p:cBhvr>
                                      <p:tavLst>
                                        <p:tav tm="0">
                                          <p:val>
                                            <p:fltVal val="0"/>
                                          </p:val>
                                        </p:tav>
                                        <p:tav tm="100000">
                                          <p:val>
                                            <p:strVal val="#ppt_h"/>
                                          </p:val>
                                        </p:tav>
                                      </p:tavLst>
                                    </p:anim>
                                    <p:animEffect transition="in" filter="fade">
                                      <p:cBhvr>
                                        <p:cTn id="58" dur="300"/>
                                        <p:tgtEl>
                                          <p:spTgt spid="27"/>
                                        </p:tgtEl>
                                      </p:cBhvr>
                                    </p:animEffect>
                                  </p:childTnLst>
                                </p:cTn>
                              </p:par>
                            </p:childTnLst>
                          </p:cTn>
                        </p:par>
                        <p:par>
                          <p:cTn id="59" fill="hold">
                            <p:stCondLst>
                              <p:cond delay="3400"/>
                            </p:stCondLst>
                            <p:childTnLst>
                              <p:par>
                                <p:cTn id="60" presetID="22" presetClass="entr" presetSubtype="1" fill="hold" grpId="0" nodeType="after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up)">
                                      <p:cBhvr>
                                        <p:cTn id="62" dur="500"/>
                                        <p:tgtEl>
                                          <p:spTgt spid="24"/>
                                        </p:tgtEl>
                                      </p:cBhvr>
                                    </p:animEffect>
                                  </p:childTnLst>
                                </p:cTn>
                              </p:par>
                            </p:childTnLst>
                          </p:cTn>
                        </p:par>
                        <p:par>
                          <p:cTn id="63" fill="hold">
                            <p:stCondLst>
                              <p:cond delay="3900"/>
                            </p:stCondLst>
                            <p:childTnLst>
                              <p:par>
                                <p:cTn id="64" presetID="2" presetClass="entr" presetSubtype="8" fill="hold" nodeType="afterEffect">
                                  <p:stCondLst>
                                    <p:cond delay="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0-#ppt_w/2"/>
                                          </p:val>
                                        </p:tav>
                                        <p:tav tm="100000">
                                          <p:val>
                                            <p:strVal val="#ppt_x"/>
                                          </p:val>
                                        </p:tav>
                                      </p:tavLst>
                                    </p:anim>
                                    <p:anim calcmode="lin" valueType="num">
                                      <p:cBhvr additive="base">
                                        <p:cTn id="67" dur="500" fill="hold"/>
                                        <p:tgtEl>
                                          <p:spTgt spid="12"/>
                                        </p:tgtEl>
                                        <p:attrNameLst>
                                          <p:attrName>ppt_y</p:attrName>
                                        </p:attrNameLst>
                                      </p:cBhvr>
                                      <p:tavLst>
                                        <p:tav tm="0">
                                          <p:val>
                                            <p:strVal val="#ppt_y"/>
                                          </p:val>
                                        </p:tav>
                                        <p:tav tm="100000">
                                          <p:val>
                                            <p:strVal val="#ppt_y"/>
                                          </p:val>
                                        </p:tav>
                                      </p:tavLst>
                                    </p:anim>
                                  </p:childTnLst>
                                </p:cTn>
                              </p:par>
                            </p:childTnLst>
                          </p:cTn>
                        </p:par>
                        <p:par>
                          <p:cTn id="68" fill="hold">
                            <p:stCondLst>
                              <p:cond delay="4400"/>
                            </p:stCondLst>
                            <p:childTnLst>
                              <p:par>
                                <p:cTn id="69" presetID="53" presetClass="entr" presetSubtype="16" fill="hold" nodeType="after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p:cTn id="71" dur="300" fill="hold"/>
                                        <p:tgtEl>
                                          <p:spTgt spid="30"/>
                                        </p:tgtEl>
                                        <p:attrNameLst>
                                          <p:attrName>ppt_w</p:attrName>
                                        </p:attrNameLst>
                                      </p:cBhvr>
                                      <p:tavLst>
                                        <p:tav tm="0">
                                          <p:val>
                                            <p:fltVal val="0"/>
                                          </p:val>
                                        </p:tav>
                                        <p:tav tm="100000">
                                          <p:val>
                                            <p:strVal val="#ppt_w"/>
                                          </p:val>
                                        </p:tav>
                                      </p:tavLst>
                                    </p:anim>
                                    <p:anim calcmode="lin" valueType="num">
                                      <p:cBhvr>
                                        <p:cTn id="72" dur="300" fill="hold"/>
                                        <p:tgtEl>
                                          <p:spTgt spid="30"/>
                                        </p:tgtEl>
                                        <p:attrNameLst>
                                          <p:attrName>ppt_h</p:attrName>
                                        </p:attrNameLst>
                                      </p:cBhvr>
                                      <p:tavLst>
                                        <p:tav tm="0">
                                          <p:val>
                                            <p:fltVal val="0"/>
                                          </p:val>
                                        </p:tav>
                                        <p:tav tm="100000">
                                          <p:val>
                                            <p:strVal val="#ppt_h"/>
                                          </p:val>
                                        </p:tav>
                                      </p:tavLst>
                                    </p:anim>
                                    <p:animEffect transition="in" filter="fade">
                                      <p:cBhvr>
                                        <p:cTn id="73" dur="300"/>
                                        <p:tgtEl>
                                          <p:spTgt spid="30"/>
                                        </p:tgtEl>
                                      </p:cBhvr>
                                    </p:animEffect>
                                  </p:childTnLst>
                                </p:cTn>
                              </p:par>
                            </p:childTnLst>
                          </p:cTn>
                        </p:par>
                        <p:par>
                          <p:cTn id="74" fill="hold">
                            <p:stCondLst>
                              <p:cond delay="4900"/>
                            </p:stCondLst>
                            <p:childTnLst>
                              <p:par>
                                <p:cTn id="75" presetID="22" presetClass="entr" presetSubtype="1" fill="hold" grpId="0" nodeType="afterEffect">
                                  <p:stCondLst>
                                    <p:cond delay="0"/>
                                  </p:stCondLst>
                                  <p:childTnLst>
                                    <p:set>
                                      <p:cBhvr>
                                        <p:cTn id="76" dur="1" fill="hold">
                                          <p:stCondLst>
                                            <p:cond delay="0"/>
                                          </p:stCondLst>
                                        </p:cTn>
                                        <p:tgtEl>
                                          <p:spTgt spid="25"/>
                                        </p:tgtEl>
                                        <p:attrNameLst>
                                          <p:attrName>style.visibility</p:attrName>
                                        </p:attrNameLst>
                                      </p:cBhvr>
                                      <p:to>
                                        <p:strVal val="visible"/>
                                      </p:to>
                                    </p:set>
                                    <p:animEffect transition="in" filter="wipe(up)">
                                      <p:cBhvr>
                                        <p:cTn id="77" dur="500"/>
                                        <p:tgtEl>
                                          <p:spTgt spid="25"/>
                                        </p:tgtEl>
                                      </p:cBhvr>
                                    </p:animEffect>
                                  </p:childTnLst>
                                </p:cTn>
                              </p:par>
                            </p:childTnLst>
                          </p:cTn>
                        </p:par>
                        <p:par>
                          <p:cTn id="78" fill="hold">
                            <p:stCondLst>
                              <p:cond delay="5400"/>
                            </p:stCondLst>
                            <p:childTnLst>
                              <p:par>
                                <p:cTn id="79" presetID="2" presetClass="entr" presetSubtype="8" fill="hold" nodeType="after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additive="base">
                                        <p:cTn id="81" dur="500" fill="hold"/>
                                        <p:tgtEl>
                                          <p:spTgt spid="16"/>
                                        </p:tgtEl>
                                        <p:attrNameLst>
                                          <p:attrName>ppt_x</p:attrName>
                                        </p:attrNameLst>
                                      </p:cBhvr>
                                      <p:tavLst>
                                        <p:tav tm="0">
                                          <p:val>
                                            <p:strVal val="0-#ppt_w/2"/>
                                          </p:val>
                                        </p:tav>
                                        <p:tav tm="100000">
                                          <p:val>
                                            <p:strVal val="#ppt_x"/>
                                          </p:val>
                                        </p:tav>
                                      </p:tavLst>
                                    </p:anim>
                                    <p:anim calcmode="lin" valueType="num">
                                      <p:cBhvr additive="base">
                                        <p:cTn id="82" dur="500" fill="hold"/>
                                        <p:tgtEl>
                                          <p:spTgt spid="16"/>
                                        </p:tgtEl>
                                        <p:attrNameLst>
                                          <p:attrName>ppt_y</p:attrName>
                                        </p:attrNameLst>
                                      </p:cBhvr>
                                      <p:tavLst>
                                        <p:tav tm="0">
                                          <p:val>
                                            <p:strVal val="#ppt_y"/>
                                          </p:val>
                                        </p:tav>
                                        <p:tav tm="100000">
                                          <p:val>
                                            <p:strVal val="#ppt_y"/>
                                          </p:val>
                                        </p:tav>
                                      </p:tavLst>
                                    </p:anim>
                                  </p:childTnLst>
                                </p:cTn>
                              </p:par>
                            </p:childTnLst>
                          </p:cTn>
                        </p:par>
                        <p:par>
                          <p:cTn id="83" fill="hold">
                            <p:stCondLst>
                              <p:cond delay="5900"/>
                            </p:stCondLst>
                            <p:childTnLst>
                              <p:par>
                                <p:cTn id="84" presetID="53" presetClass="entr" presetSubtype="16" fill="hold" nodeType="after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p:cTn id="86" dur="300" fill="hold"/>
                                        <p:tgtEl>
                                          <p:spTgt spid="33"/>
                                        </p:tgtEl>
                                        <p:attrNameLst>
                                          <p:attrName>ppt_w</p:attrName>
                                        </p:attrNameLst>
                                      </p:cBhvr>
                                      <p:tavLst>
                                        <p:tav tm="0">
                                          <p:val>
                                            <p:fltVal val="0"/>
                                          </p:val>
                                        </p:tav>
                                        <p:tav tm="100000">
                                          <p:val>
                                            <p:strVal val="#ppt_w"/>
                                          </p:val>
                                        </p:tav>
                                      </p:tavLst>
                                    </p:anim>
                                    <p:anim calcmode="lin" valueType="num">
                                      <p:cBhvr>
                                        <p:cTn id="87" dur="300" fill="hold"/>
                                        <p:tgtEl>
                                          <p:spTgt spid="33"/>
                                        </p:tgtEl>
                                        <p:attrNameLst>
                                          <p:attrName>ppt_h</p:attrName>
                                        </p:attrNameLst>
                                      </p:cBhvr>
                                      <p:tavLst>
                                        <p:tav tm="0">
                                          <p:val>
                                            <p:fltVal val="0"/>
                                          </p:val>
                                        </p:tav>
                                        <p:tav tm="100000">
                                          <p:val>
                                            <p:strVal val="#ppt_h"/>
                                          </p:val>
                                        </p:tav>
                                      </p:tavLst>
                                    </p:anim>
                                    <p:animEffect transition="in" filter="fade">
                                      <p:cBhvr>
                                        <p:cTn id="88" dur="300"/>
                                        <p:tgtEl>
                                          <p:spTgt spid="33"/>
                                        </p:tgtEl>
                                      </p:cBhvr>
                                    </p:animEffect>
                                  </p:childTnLst>
                                </p:cTn>
                              </p:par>
                            </p:childTnLst>
                          </p:cTn>
                        </p:par>
                        <p:par>
                          <p:cTn id="89" fill="hold">
                            <p:stCondLst>
                              <p:cond delay="6400"/>
                            </p:stCondLst>
                            <p:childTnLst>
                              <p:par>
                                <p:cTn id="90" presetID="22" presetClass="entr" presetSubtype="1" fill="hold" grpId="0" nodeType="afterEffect">
                                  <p:stCondLst>
                                    <p:cond delay="0"/>
                                  </p:stCondLst>
                                  <p:childTnLst>
                                    <p:set>
                                      <p:cBhvr>
                                        <p:cTn id="91" dur="1" fill="hold">
                                          <p:stCondLst>
                                            <p:cond delay="0"/>
                                          </p:stCondLst>
                                        </p:cTn>
                                        <p:tgtEl>
                                          <p:spTgt spid="26"/>
                                        </p:tgtEl>
                                        <p:attrNameLst>
                                          <p:attrName>style.visibility</p:attrName>
                                        </p:attrNameLst>
                                      </p:cBhvr>
                                      <p:to>
                                        <p:strVal val="visible"/>
                                      </p:to>
                                    </p:set>
                                    <p:animEffect transition="in" filter="wipe(up)">
                                      <p:cBhvr>
                                        <p:cTn id="9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23" grpId="0"/>
      <p:bldP spid="24" grpId="0"/>
      <p:bldP spid="25" grpId="0"/>
      <p:bldP spid="2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Freeform 6"/>
          <p:cNvSpPr/>
          <p:nvPr/>
        </p:nvSpPr>
        <p:spPr bwMode="auto">
          <a:xfrm>
            <a:off x="2170113" y="1976438"/>
            <a:ext cx="3282950" cy="3282950"/>
          </a:xfrm>
          <a:custGeom>
            <a:avLst/>
            <a:gdLst>
              <a:gd name="T0" fmla="*/ 2021 w 4042"/>
              <a:gd name="T1" fmla="*/ 0 h 4042"/>
              <a:gd name="T2" fmla="*/ 4042 w 4042"/>
              <a:gd name="T3" fmla="*/ 2021 h 4042"/>
              <a:gd name="T4" fmla="*/ 2021 w 4042"/>
              <a:gd name="T5" fmla="*/ 4042 h 4042"/>
              <a:gd name="T6" fmla="*/ 0 w 4042"/>
              <a:gd name="T7" fmla="*/ 2021 h 4042"/>
              <a:gd name="T8" fmla="*/ 2021 w 4042"/>
              <a:gd name="T9" fmla="*/ 0 h 4042"/>
            </a:gdLst>
            <a:ahLst/>
            <a:cxnLst>
              <a:cxn ang="0">
                <a:pos x="T0" y="T1"/>
              </a:cxn>
              <a:cxn ang="0">
                <a:pos x="T2" y="T3"/>
              </a:cxn>
              <a:cxn ang="0">
                <a:pos x="T4" y="T5"/>
              </a:cxn>
              <a:cxn ang="0">
                <a:pos x="T6" y="T7"/>
              </a:cxn>
              <a:cxn ang="0">
                <a:pos x="T8" y="T9"/>
              </a:cxn>
            </a:cxnLst>
            <a:rect l="0" t="0" r="r" b="b"/>
            <a:pathLst>
              <a:path w="4042" h="4042">
                <a:moveTo>
                  <a:pt x="2021" y="0"/>
                </a:moveTo>
                <a:lnTo>
                  <a:pt x="4042" y="2021"/>
                </a:lnTo>
                <a:lnTo>
                  <a:pt x="2021" y="4042"/>
                </a:lnTo>
                <a:lnTo>
                  <a:pt x="0" y="2021"/>
                </a:lnTo>
                <a:lnTo>
                  <a:pt x="2021" y="0"/>
                </a:lnTo>
                <a:close/>
              </a:path>
            </a:pathLst>
          </a:custGeom>
          <a:solidFill>
            <a:schemeClr val="accent4"/>
          </a:solidFill>
          <a:ln w="10" cap="flat">
            <a:noFill/>
            <a:prstDash val="solid"/>
            <a:miter lim="800000"/>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5" name="Freeform 7"/>
          <p:cNvSpPr/>
          <p:nvPr/>
        </p:nvSpPr>
        <p:spPr>
          <a:xfrm>
            <a:off x="4370388" y="1208088"/>
            <a:ext cx="2328862" cy="2328862"/>
          </a:xfrm>
          <a:custGeom>
            <a:avLst/>
            <a:gdLst/>
            <a:ahLst/>
            <a:cxnLst>
              <a:cxn ang="0">
                <a:pos x="1164025" y="0"/>
              </a:cxn>
              <a:cxn ang="0">
                <a:pos x="2328862" y="1164838"/>
              </a:cxn>
              <a:cxn ang="0">
                <a:pos x="1164025" y="2328863"/>
              </a:cxn>
              <a:cxn ang="0">
                <a:pos x="0" y="1164838"/>
              </a:cxn>
              <a:cxn ang="0">
                <a:pos x="1164025" y="0"/>
              </a:cxn>
            </a:cxnLst>
            <a:rect l="0" t="0" r="0" b="0"/>
            <a:pathLst>
              <a:path w="2867" h="2867">
                <a:moveTo>
                  <a:pt x="1433" y="0"/>
                </a:moveTo>
                <a:lnTo>
                  <a:pt x="2867" y="1434"/>
                </a:lnTo>
                <a:lnTo>
                  <a:pt x="1433" y="2867"/>
                </a:lnTo>
                <a:lnTo>
                  <a:pt x="0" y="1434"/>
                </a:lnTo>
                <a:lnTo>
                  <a:pt x="1433" y="0"/>
                </a:lnTo>
                <a:close/>
              </a:path>
            </a:pathLst>
          </a:custGeom>
          <a:solidFill>
            <a:schemeClr val="tx1"/>
          </a:solidFill>
          <a:ln w="10">
            <a:noFill/>
          </a:ln>
        </p:spPr>
        <p:txBody>
          <a:bodyPr/>
          <a:lstStyle/>
          <a:p>
            <a:endParaRPr lang="zh-CN" altLang="en-US"/>
          </a:p>
        </p:txBody>
      </p:sp>
      <p:sp>
        <p:nvSpPr>
          <p:cNvPr id="6" name="Freeform 8"/>
          <p:cNvSpPr/>
          <p:nvPr/>
        </p:nvSpPr>
        <p:spPr>
          <a:xfrm>
            <a:off x="4549775" y="3698875"/>
            <a:ext cx="1971675" cy="1971675"/>
          </a:xfrm>
          <a:custGeom>
            <a:avLst/>
            <a:gdLst/>
            <a:ahLst/>
            <a:cxnLst>
              <a:cxn ang="0">
                <a:pos x="985431" y="0"/>
              </a:cxn>
              <a:cxn ang="0">
                <a:pos x="1971675" y="986244"/>
              </a:cxn>
              <a:cxn ang="0">
                <a:pos x="985431" y="1971675"/>
              </a:cxn>
              <a:cxn ang="0">
                <a:pos x="0" y="986244"/>
              </a:cxn>
              <a:cxn ang="0">
                <a:pos x="985431" y="0"/>
              </a:cxn>
            </a:cxnLst>
            <a:rect l="0" t="0" r="0" b="0"/>
            <a:pathLst>
              <a:path w="2427" h="2427">
                <a:moveTo>
                  <a:pt x="1213" y="0"/>
                </a:moveTo>
                <a:lnTo>
                  <a:pt x="2427" y="1214"/>
                </a:lnTo>
                <a:lnTo>
                  <a:pt x="1213" y="2427"/>
                </a:lnTo>
                <a:lnTo>
                  <a:pt x="0" y="1214"/>
                </a:lnTo>
                <a:lnTo>
                  <a:pt x="1213" y="0"/>
                </a:lnTo>
                <a:close/>
              </a:path>
            </a:pathLst>
          </a:custGeom>
          <a:solidFill>
            <a:schemeClr val="bg2"/>
          </a:solidFill>
          <a:ln w="10">
            <a:noFill/>
          </a:ln>
        </p:spPr>
        <p:txBody>
          <a:bodyPr/>
          <a:lstStyle/>
          <a:p>
            <a:endParaRPr lang="zh-CN" altLang="en-US"/>
          </a:p>
        </p:txBody>
      </p:sp>
      <p:sp>
        <p:nvSpPr>
          <p:cNvPr id="7" name="Freeform 9"/>
          <p:cNvSpPr/>
          <p:nvPr/>
        </p:nvSpPr>
        <p:spPr>
          <a:xfrm>
            <a:off x="5616575" y="2792413"/>
            <a:ext cx="1654175" cy="1652587"/>
          </a:xfrm>
          <a:custGeom>
            <a:avLst/>
            <a:gdLst/>
            <a:ahLst/>
            <a:cxnLst>
              <a:cxn ang="0">
                <a:pos x="827201" y="0"/>
              </a:cxn>
              <a:cxn ang="0">
                <a:pos x="1653762" y="826257"/>
              </a:cxn>
              <a:cxn ang="0">
                <a:pos x="827201" y="1652513"/>
              </a:cxn>
              <a:cxn ang="0">
                <a:pos x="0" y="826257"/>
              </a:cxn>
              <a:cxn ang="0">
                <a:pos x="827201" y="0"/>
              </a:cxn>
            </a:cxnLst>
            <a:rect l="0" t="0" r="0" b="0"/>
            <a:pathLst>
              <a:path w="2587" h="2586">
                <a:moveTo>
                  <a:pt x="1294" y="0"/>
                </a:moveTo>
                <a:lnTo>
                  <a:pt x="2587" y="1293"/>
                </a:lnTo>
                <a:lnTo>
                  <a:pt x="1294" y="2586"/>
                </a:lnTo>
                <a:lnTo>
                  <a:pt x="0" y="1293"/>
                </a:lnTo>
                <a:lnTo>
                  <a:pt x="1294" y="0"/>
                </a:lnTo>
                <a:close/>
              </a:path>
            </a:pathLst>
          </a:custGeom>
          <a:solidFill>
            <a:schemeClr val="bg1"/>
          </a:solidFill>
          <a:ln w="10">
            <a:noFill/>
          </a:ln>
        </p:spPr>
        <p:txBody>
          <a:bodyPr/>
          <a:lstStyle/>
          <a:p>
            <a:endParaRPr lang="zh-CN" altLang="en-US"/>
          </a:p>
        </p:txBody>
      </p:sp>
      <p:cxnSp>
        <p:nvCxnSpPr>
          <p:cNvPr id="8" name="直接连接符 7"/>
          <p:cNvCxnSpPr/>
          <p:nvPr/>
        </p:nvCxnSpPr>
        <p:spPr>
          <a:xfrm>
            <a:off x="6699250" y="2373313"/>
            <a:ext cx="3671888" cy="0"/>
          </a:xfrm>
          <a:prstGeom prst="line">
            <a:avLst/>
          </a:prstGeom>
          <a:ln w="9525" cap="flat" cmpd="sng">
            <a:solidFill>
              <a:schemeClr val="tx1"/>
            </a:solidFill>
            <a:prstDash val="solid"/>
            <a:round/>
            <a:headEnd type="none" w="med" len="med"/>
            <a:tailEnd type="none" w="med" len="med"/>
          </a:ln>
        </p:spPr>
      </p:cxnSp>
      <p:cxnSp>
        <p:nvCxnSpPr>
          <p:cNvPr id="9" name="直接连接符 8"/>
          <p:cNvCxnSpPr/>
          <p:nvPr/>
        </p:nvCxnSpPr>
        <p:spPr>
          <a:xfrm>
            <a:off x="7286625" y="3617913"/>
            <a:ext cx="3673475" cy="0"/>
          </a:xfrm>
          <a:prstGeom prst="line">
            <a:avLst/>
          </a:prstGeom>
          <a:ln w="9525" cap="flat" cmpd="sng">
            <a:solidFill>
              <a:schemeClr val="tx1"/>
            </a:solidFill>
            <a:prstDash val="solid"/>
            <a:round/>
            <a:headEnd type="none" w="med" len="med"/>
            <a:tailEnd type="none" w="med" len="med"/>
          </a:ln>
        </p:spPr>
      </p:cxnSp>
      <p:cxnSp>
        <p:nvCxnSpPr>
          <p:cNvPr id="10" name="直接连接符 9"/>
          <p:cNvCxnSpPr/>
          <p:nvPr/>
        </p:nvCxnSpPr>
        <p:spPr>
          <a:xfrm>
            <a:off x="6521450" y="4684713"/>
            <a:ext cx="3671888" cy="0"/>
          </a:xfrm>
          <a:prstGeom prst="line">
            <a:avLst/>
          </a:prstGeom>
          <a:ln w="9525" cap="flat" cmpd="sng">
            <a:solidFill>
              <a:schemeClr val="tx1"/>
            </a:solidFill>
            <a:prstDash val="solid"/>
            <a:round/>
            <a:headEnd type="none" w="med" len="med"/>
            <a:tailEnd type="none" w="med" len="med"/>
          </a:ln>
        </p:spPr>
      </p:cxnSp>
      <p:sp>
        <p:nvSpPr>
          <p:cNvPr id="11" name="TextBox 10"/>
          <p:cNvSpPr txBox="1"/>
          <p:nvPr/>
        </p:nvSpPr>
        <p:spPr>
          <a:xfrm>
            <a:off x="2976563" y="3046413"/>
            <a:ext cx="1668463" cy="43180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smtClean="0">
                <a:ln>
                  <a:noFill/>
                </a:ln>
                <a:solidFill>
                  <a:schemeClr val="accent2"/>
                </a:solidFill>
                <a:effectLst/>
                <a:uLnTx/>
                <a:uFillTx/>
                <a:latin typeface="+mn-ea"/>
                <a:ea typeface="+mn-ea"/>
                <a:cs typeface="+mn-cs"/>
              </a:rPr>
              <a:t>人力成本</a:t>
            </a:r>
            <a:endParaRPr kumimoji="0" lang="en-US" altLang="zh-CN" sz="2200" b="0"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2" name="TextBox 11"/>
          <p:cNvSpPr txBox="1"/>
          <p:nvPr/>
        </p:nvSpPr>
        <p:spPr>
          <a:xfrm>
            <a:off x="2976563" y="3441700"/>
            <a:ext cx="1668463"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accent2"/>
                </a:solidFill>
                <a:effectLst/>
                <a:uLnTx/>
                <a:uFillTx/>
                <a:latin typeface="+mn-ea"/>
                <a:ea typeface="+mn-ea"/>
                <a:cs typeface="+mn-cs"/>
              </a:rPr>
              <a:t>45%</a:t>
            </a:r>
          </a:p>
        </p:txBody>
      </p:sp>
      <p:sp>
        <p:nvSpPr>
          <p:cNvPr id="13" name="TextBox 12"/>
          <p:cNvSpPr txBox="1"/>
          <p:nvPr/>
        </p:nvSpPr>
        <p:spPr>
          <a:xfrm>
            <a:off x="4724400" y="1876425"/>
            <a:ext cx="1668463" cy="4000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n-ea"/>
                <a:ea typeface="+mn-ea"/>
                <a:cs typeface="+mn-cs"/>
              </a:rPr>
              <a:t>办公场地</a:t>
            </a:r>
            <a:endParaRPr kumimoji="0" lang="en-US" altLang="zh-CN" sz="2000" b="0"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4" name="TextBox 13"/>
          <p:cNvSpPr txBox="1"/>
          <p:nvPr/>
        </p:nvSpPr>
        <p:spPr>
          <a:xfrm>
            <a:off x="4724400" y="2171700"/>
            <a:ext cx="1668463"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4000" b="1" i="0" u="none" strike="noStrike" kern="1200" cap="none" spc="0" normalizeH="0" baseline="0" noProof="0" dirty="0" smtClean="0">
                <a:ln>
                  <a:noFill/>
                </a:ln>
                <a:solidFill>
                  <a:schemeClr val="accent2"/>
                </a:solidFill>
                <a:effectLst/>
                <a:uLnTx/>
                <a:uFillTx/>
                <a:latin typeface="+mn-ea"/>
                <a:ea typeface="+mn-ea"/>
                <a:cs typeface="+mn-cs"/>
              </a:rPr>
              <a:t>22%</a:t>
            </a:r>
          </a:p>
        </p:txBody>
      </p:sp>
      <p:sp>
        <p:nvSpPr>
          <p:cNvPr id="15" name="TextBox 14"/>
          <p:cNvSpPr txBox="1"/>
          <p:nvPr/>
        </p:nvSpPr>
        <p:spPr>
          <a:xfrm>
            <a:off x="4724400" y="4210050"/>
            <a:ext cx="1668463" cy="369888"/>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2"/>
                </a:solidFill>
                <a:effectLst/>
                <a:uLnTx/>
                <a:uFillTx/>
                <a:latin typeface="+mn-ea"/>
                <a:ea typeface="+mn-ea"/>
                <a:cs typeface="+mn-cs"/>
              </a:rPr>
              <a:t>推广费用</a:t>
            </a:r>
            <a:endParaRPr kumimoji="0" lang="en-US" altLang="zh-CN" sz="1800" b="0"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6" name="TextBox 15"/>
          <p:cNvSpPr txBox="1"/>
          <p:nvPr/>
        </p:nvSpPr>
        <p:spPr>
          <a:xfrm>
            <a:off x="4724400" y="4505325"/>
            <a:ext cx="1668463" cy="64611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3600" b="1" i="0" u="none" strike="noStrike" kern="1200" cap="none" spc="0" normalizeH="0" baseline="0" noProof="0" dirty="0" smtClean="0">
                <a:ln>
                  <a:noFill/>
                </a:ln>
                <a:solidFill>
                  <a:schemeClr val="accent2"/>
                </a:solidFill>
                <a:effectLst/>
                <a:uLnTx/>
                <a:uFillTx/>
                <a:latin typeface="+mn-ea"/>
                <a:ea typeface="+mn-ea"/>
                <a:cs typeface="+mn-cs"/>
              </a:rPr>
              <a:t>19%</a:t>
            </a:r>
          </a:p>
        </p:txBody>
      </p:sp>
      <p:sp>
        <p:nvSpPr>
          <p:cNvPr id="17" name="TextBox 16"/>
          <p:cNvSpPr txBox="1"/>
          <p:nvPr/>
        </p:nvSpPr>
        <p:spPr>
          <a:xfrm>
            <a:off x="5654675" y="3306763"/>
            <a:ext cx="1668463" cy="338138"/>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accent2"/>
                </a:solidFill>
                <a:effectLst/>
                <a:uLnTx/>
                <a:uFillTx/>
                <a:latin typeface="+mn-ea"/>
                <a:ea typeface="+mn-ea"/>
                <a:cs typeface="+mn-cs"/>
              </a:rPr>
              <a:t>其他费用</a:t>
            </a:r>
            <a:endParaRPr kumimoji="0" lang="en-US" altLang="zh-CN" sz="1600" b="0"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8" name="TextBox 17"/>
          <p:cNvSpPr txBox="1"/>
          <p:nvPr/>
        </p:nvSpPr>
        <p:spPr>
          <a:xfrm>
            <a:off x="5611813" y="3468688"/>
            <a:ext cx="1668463" cy="554038"/>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altLang="zh-CN" sz="3000" b="1" i="0" u="none" strike="noStrike" kern="1200" cap="none" spc="0" normalizeH="0" baseline="0" noProof="0" dirty="0" smtClean="0">
                <a:ln>
                  <a:noFill/>
                </a:ln>
                <a:solidFill>
                  <a:schemeClr val="accent2"/>
                </a:solidFill>
                <a:effectLst/>
                <a:uLnTx/>
                <a:uFillTx/>
                <a:latin typeface="+mn-ea"/>
                <a:ea typeface="+mn-ea"/>
                <a:cs typeface="+mn-cs"/>
              </a:rPr>
              <a:t>14%</a:t>
            </a:r>
          </a:p>
        </p:txBody>
      </p:sp>
      <p:sp>
        <p:nvSpPr>
          <p:cNvPr id="19" name="TextBox 18"/>
          <p:cNvSpPr txBox="1"/>
          <p:nvPr/>
        </p:nvSpPr>
        <p:spPr>
          <a:xfrm>
            <a:off x="7102475" y="1784350"/>
            <a:ext cx="3292475" cy="58420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0" name="TextBox 19"/>
          <p:cNvSpPr txBox="1"/>
          <p:nvPr/>
        </p:nvSpPr>
        <p:spPr>
          <a:xfrm>
            <a:off x="7675563" y="3014663"/>
            <a:ext cx="3292475" cy="58420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1" name="TextBox 20"/>
          <p:cNvSpPr txBox="1"/>
          <p:nvPr/>
        </p:nvSpPr>
        <p:spPr>
          <a:xfrm>
            <a:off x="914400" y="4376738"/>
            <a:ext cx="2062163" cy="1077913"/>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
        <p:nvSpPr>
          <p:cNvPr id="22" name="TextBox 21"/>
          <p:cNvSpPr txBox="1"/>
          <p:nvPr/>
        </p:nvSpPr>
        <p:spPr>
          <a:xfrm>
            <a:off x="7102475" y="4083050"/>
            <a:ext cx="3292475" cy="58420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这里可以添加主要内容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600" b="0" i="0" u="none" strike="noStrike" kern="1200" cap="none" spc="0" normalizeH="0" baseline="0" noProof="0" dirty="0">
                <a:ln>
                  <a:noFill/>
                </a:ln>
                <a:solidFill>
                  <a:schemeClr val="accent1"/>
                </a:solidFill>
                <a:effectLst/>
                <a:uLnTx/>
                <a:uFillTx/>
                <a:latin typeface="+mn-ea"/>
                <a:ea typeface="+mn-ea"/>
                <a:cs typeface="+mn-cs"/>
              </a:rPr>
              <a:t>这里可以添加主要</a:t>
            </a:r>
            <a:r>
              <a:rPr kumimoji="0" lang="zh-CN" altLang="en-US" sz="1600" b="0" i="0" u="none" strike="noStrike" kern="1200" cap="none" spc="0" normalizeH="0" baseline="0" noProof="0" dirty="0" smtClean="0">
                <a:ln>
                  <a:noFill/>
                </a:ln>
                <a:solidFill>
                  <a:schemeClr val="accent1"/>
                </a:solidFill>
                <a:effectLst/>
                <a:uLnTx/>
                <a:uFillTx/>
                <a:latin typeface="+mn-ea"/>
                <a:ea typeface="+mn-ea"/>
                <a:cs typeface="+mn-cs"/>
              </a:rPr>
              <a:t>内容</a:t>
            </a:r>
            <a:endParaRPr kumimoji="0" lang="zh-CN" altLang="en-US" sz="1600" b="0" i="0" u="none" strike="noStrike" kern="1200" cap="none" spc="0" normalizeH="0" baseline="0" noProof="0" dirty="0">
              <a:ln>
                <a:noFill/>
              </a:ln>
              <a:solidFill>
                <a:schemeClr val="accent1"/>
              </a:solidFill>
              <a:effectLst/>
              <a:uLnTx/>
              <a:uFillTx/>
              <a:latin typeface="+mn-ea"/>
              <a:ea typeface="+mn-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 presetClass="entr" presetSubtype="8"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par>
                          <p:cTn id="27" fill="hold">
                            <p:stCondLst>
                              <p:cond delay="1439"/>
                            </p:stCondLst>
                            <p:childTnLst>
                              <p:par>
                                <p:cTn id="28" presetID="2" presetClass="entr" presetSubtype="1"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ppt_x"/>
                                          </p:val>
                                        </p:tav>
                                        <p:tav tm="100000">
                                          <p:val>
                                            <p:strVal val="#ppt_x"/>
                                          </p:val>
                                        </p:tav>
                                      </p:tavLst>
                                    </p:anim>
                                    <p:anim calcmode="lin" valueType="num">
                                      <p:cBhvr additive="base">
                                        <p:cTn id="31" dur="500" fill="hold"/>
                                        <p:tgtEl>
                                          <p:spTgt spid="5"/>
                                        </p:tgtEl>
                                        <p:attrNameLst>
                                          <p:attrName>ppt_y</p:attrName>
                                        </p:attrNameLst>
                                      </p:cBhvr>
                                      <p:tavLst>
                                        <p:tav tm="0">
                                          <p:val>
                                            <p:strVal val="0-#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ppt_x"/>
                                          </p:val>
                                        </p:tav>
                                        <p:tav tm="100000">
                                          <p:val>
                                            <p:strVal val="#ppt_x"/>
                                          </p:val>
                                        </p:tav>
                                      </p:tavLst>
                                    </p:anim>
                                    <p:anim calcmode="lin" valueType="num">
                                      <p:cBhvr additive="base">
                                        <p:cTn id="35" dur="500" fill="hold"/>
                                        <p:tgtEl>
                                          <p:spTgt spid="6"/>
                                        </p:tgtEl>
                                        <p:attrNameLst>
                                          <p:attrName>ppt_y</p:attrName>
                                        </p:attrNameLst>
                                      </p:cBhvr>
                                      <p:tavLst>
                                        <p:tav tm="0">
                                          <p:val>
                                            <p:strVal val="1+#ppt_h/2"/>
                                          </p:val>
                                        </p:tav>
                                        <p:tav tm="100000">
                                          <p:val>
                                            <p:strVal val="#ppt_y"/>
                                          </p:val>
                                        </p:tav>
                                      </p:tavLst>
                                    </p:anim>
                                  </p:childTnLst>
                                </p:cTn>
                              </p:par>
                            </p:childTnLst>
                          </p:cTn>
                        </p:par>
                        <p:par>
                          <p:cTn id="36" fill="hold">
                            <p:stCondLst>
                              <p:cond delay="1939"/>
                            </p:stCondLst>
                            <p:childTnLst>
                              <p:par>
                                <p:cTn id="37" presetID="31"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500" fill="hold"/>
                                        <p:tgtEl>
                                          <p:spTgt spid="11"/>
                                        </p:tgtEl>
                                        <p:attrNameLst>
                                          <p:attrName>ppt_w</p:attrName>
                                        </p:attrNameLst>
                                      </p:cBhvr>
                                      <p:tavLst>
                                        <p:tav tm="0">
                                          <p:val>
                                            <p:fltVal val="0"/>
                                          </p:val>
                                        </p:tav>
                                        <p:tav tm="100000">
                                          <p:val>
                                            <p:strVal val="#ppt_w"/>
                                          </p:val>
                                        </p:tav>
                                      </p:tavLst>
                                    </p:anim>
                                    <p:anim calcmode="lin" valueType="num">
                                      <p:cBhvr>
                                        <p:cTn id="40" dur="500" fill="hold"/>
                                        <p:tgtEl>
                                          <p:spTgt spid="11"/>
                                        </p:tgtEl>
                                        <p:attrNameLst>
                                          <p:attrName>ppt_h</p:attrName>
                                        </p:attrNameLst>
                                      </p:cBhvr>
                                      <p:tavLst>
                                        <p:tav tm="0">
                                          <p:val>
                                            <p:fltVal val="0"/>
                                          </p:val>
                                        </p:tav>
                                        <p:tav tm="100000">
                                          <p:val>
                                            <p:strVal val="#ppt_h"/>
                                          </p:val>
                                        </p:tav>
                                      </p:tavLst>
                                    </p:anim>
                                    <p:anim calcmode="lin" valueType="num">
                                      <p:cBhvr>
                                        <p:cTn id="41" dur="500" fill="hold"/>
                                        <p:tgtEl>
                                          <p:spTgt spid="11"/>
                                        </p:tgtEl>
                                        <p:attrNameLst>
                                          <p:attrName>style.rotation</p:attrName>
                                        </p:attrNameLst>
                                      </p:cBhvr>
                                      <p:tavLst>
                                        <p:tav tm="0">
                                          <p:val>
                                            <p:fltVal val="90"/>
                                          </p:val>
                                        </p:tav>
                                        <p:tav tm="100000">
                                          <p:val>
                                            <p:fltVal val="0"/>
                                          </p:val>
                                        </p:tav>
                                      </p:tavLst>
                                    </p:anim>
                                    <p:animEffect transition="in" filter="fade">
                                      <p:cBhvr>
                                        <p:cTn id="42" dur="500"/>
                                        <p:tgtEl>
                                          <p:spTgt spid="11"/>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 calcmode="lin" valueType="num">
                                      <p:cBhvr>
                                        <p:cTn id="47" dur="500" fill="hold"/>
                                        <p:tgtEl>
                                          <p:spTgt spid="12"/>
                                        </p:tgtEl>
                                        <p:attrNameLst>
                                          <p:attrName>style.rotation</p:attrName>
                                        </p:attrNameLst>
                                      </p:cBhvr>
                                      <p:tavLst>
                                        <p:tav tm="0">
                                          <p:val>
                                            <p:fltVal val="90"/>
                                          </p:val>
                                        </p:tav>
                                        <p:tav tm="100000">
                                          <p:val>
                                            <p:fltVal val="0"/>
                                          </p:val>
                                        </p:tav>
                                      </p:tavLst>
                                    </p:anim>
                                    <p:animEffect transition="in" filter="fade">
                                      <p:cBhvr>
                                        <p:cTn id="48" dur="500"/>
                                        <p:tgtEl>
                                          <p:spTgt spid="12"/>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 calcmode="lin" valueType="num">
                                      <p:cBhvr>
                                        <p:cTn id="53" dur="500" fill="hold"/>
                                        <p:tgtEl>
                                          <p:spTgt spid="13"/>
                                        </p:tgtEl>
                                        <p:attrNameLst>
                                          <p:attrName>style.rotation</p:attrName>
                                        </p:attrNameLst>
                                      </p:cBhvr>
                                      <p:tavLst>
                                        <p:tav tm="0">
                                          <p:val>
                                            <p:fltVal val="90"/>
                                          </p:val>
                                        </p:tav>
                                        <p:tav tm="100000">
                                          <p:val>
                                            <p:fltVal val="0"/>
                                          </p:val>
                                        </p:tav>
                                      </p:tavLst>
                                    </p:anim>
                                    <p:animEffect transition="in" filter="fade">
                                      <p:cBhvr>
                                        <p:cTn id="54" dur="500"/>
                                        <p:tgtEl>
                                          <p:spTgt spid="13"/>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p:cTn id="57" dur="500" fill="hold"/>
                                        <p:tgtEl>
                                          <p:spTgt spid="14"/>
                                        </p:tgtEl>
                                        <p:attrNameLst>
                                          <p:attrName>ppt_w</p:attrName>
                                        </p:attrNameLst>
                                      </p:cBhvr>
                                      <p:tavLst>
                                        <p:tav tm="0">
                                          <p:val>
                                            <p:fltVal val="0"/>
                                          </p:val>
                                        </p:tav>
                                        <p:tav tm="100000">
                                          <p:val>
                                            <p:strVal val="#ppt_w"/>
                                          </p:val>
                                        </p:tav>
                                      </p:tavLst>
                                    </p:anim>
                                    <p:anim calcmode="lin" valueType="num">
                                      <p:cBhvr>
                                        <p:cTn id="58" dur="500" fill="hold"/>
                                        <p:tgtEl>
                                          <p:spTgt spid="14"/>
                                        </p:tgtEl>
                                        <p:attrNameLst>
                                          <p:attrName>ppt_h</p:attrName>
                                        </p:attrNameLst>
                                      </p:cBhvr>
                                      <p:tavLst>
                                        <p:tav tm="0">
                                          <p:val>
                                            <p:fltVal val="0"/>
                                          </p:val>
                                        </p:tav>
                                        <p:tav tm="100000">
                                          <p:val>
                                            <p:strVal val="#ppt_h"/>
                                          </p:val>
                                        </p:tav>
                                      </p:tavLst>
                                    </p:anim>
                                    <p:anim calcmode="lin" valueType="num">
                                      <p:cBhvr>
                                        <p:cTn id="59" dur="500" fill="hold"/>
                                        <p:tgtEl>
                                          <p:spTgt spid="14"/>
                                        </p:tgtEl>
                                        <p:attrNameLst>
                                          <p:attrName>style.rotation</p:attrName>
                                        </p:attrNameLst>
                                      </p:cBhvr>
                                      <p:tavLst>
                                        <p:tav tm="0">
                                          <p:val>
                                            <p:fltVal val="90"/>
                                          </p:val>
                                        </p:tav>
                                        <p:tav tm="100000">
                                          <p:val>
                                            <p:fltVal val="0"/>
                                          </p:val>
                                        </p:tav>
                                      </p:tavLst>
                                    </p:anim>
                                    <p:animEffect transition="in" filter="fade">
                                      <p:cBhvr>
                                        <p:cTn id="60" dur="500"/>
                                        <p:tgtEl>
                                          <p:spTgt spid="14"/>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p:cTn id="63" dur="500" fill="hold"/>
                                        <p:tgtEl>
                                          <p:spTgt spid="17"/>
                                        </p:tgtEl>
                                        <p:attrNameLst>
                                          <p:attrName>ppt_w</p:attrName>
                                        </p:attrNameLst>
                                      </p:cBhvr>
                                      <p:tavLst>
                                        <p:tav tm="0">
                                          <p:val>
                                            <p:fltVal val="0"/>
                                          </p:val>
                                        </p:tav>
                                        <p:tav tm="100000">
                                          <p:val>
                                            <p:strVal val="#ppt_w"/>
                                          </p:val>
                                        </p:tav>
                                      </p:tavLst>
                                    </p:anim>
                                    <p:anim calcmode="lin" valueType="num">
                                      <p:cBhvr>
                                        <p:cTn id="64" dur="500" fill="hold"/>
                                        <p:tgtEl>
                                          <p:spTgt spid="17"/>
                                        </p:tgtEl>
                                        <p:attrNameLst>
                                          <p:attrName>ppt_h</p:attrName>
                                        </p:attrNameLst>
                                      </p:cBhvr>
                                      <p:tavLst>
                                        <p:tav tm="0">
                                          <p:val>
                                            <p:fltVal val="0"/>
                                          </p:val>
                                        </p:tav>
                                        <p:tav tm="100000">
                                          <p:val>
                                            <p:strVal val="#ppt_h"/>
                                          </p:val>
                                        </p:tav>
                                      </p:tavLst>
                                    </p:anim>
                                    <p:anim calcmode="lin" valueType="num">
                                      <p:cBhvr>
                                        <p:cTn id="65" dur="500" fill="hold"/>
                                        <p:tgtEl>
                                          <p:spTgt spid="17"/>
                                        </p:tgtEl>
                                        <p:attrNameLst>
                                          <p:attrName>style.rotation</p:attrName>
                                        </p:attrNameLst>
                                      </p:cBhvr>
                                      <p:tavLst>
                                        <p:tav tm="0">
                                          <p:val>
                                            <p:fltVal val="90"/>
                                          </p:val>
                                        </p:tav>
                                        <p:tav tm="100000">
                                          <p:val>
                                            <p:fltVal val="0"/>
                                          </p:val>
                                        </p:tav>
                                      </p:tavLst>
                                    </p:anim>
                                    <p:animEffect transition="in" filter="fade">
                                      <p:cBhvr>
                                        <p:cTn id="66" dur="500"/>
                                        <p:tgtEl>
                                          <p:spTgt spid="17"/>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 calcmode="lin" valueType="num">
                                      <p:cBhvr>
                                        <p:cTn id="71" dur="500" fill="hold"/>
                                        <p:tgtEl>
                                          <p:spTgt spid="18"/>
                                        </p:tgtEl>
                                        <p:attrNameLst>
                                          <p:attrName>style.rotation</p:attrName>
                                        </p:attrNameLst>
                                      </p:cBhvr>
                                      <p:tavLst>
                                        <p:tav tm="0">
                                          <p:val>
                                            <p:fltVal val="90"/>
                                          </p:val>
                                        </p:tav>
                                        <p:tav tm="100000">
                                          <p:val>
                                            <p:fltVal val="0"/>
                                          </p:val>
                                        </p:tav>
                                      </p:tavLst>
                                    </p:anim>
                                    <p:animEffect transition="in" filter="fade">
                                      <p:cBhvr>
                                        <p:cTn id="72" dur="500"/>
                                        <p:tgtEl>
                                          <p:spTgt spid="18"/>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par>
                                <p:cTn id="79" presetID="31" presetClass="entr" presetSubtype="0" fill="hold" grpId="0" nodeType="withEffect">
                                  <p:stCondLst>
                                    <p:cond delay="0"/>
                                  </p:stCondLst>
                                  <p:childTnLst>
                                    <p:set>
                                      <p:cBhvr>
                                        <p:cTn id="80" dur="1" fill="hold">
                                          <p:stCondLst>
                                            <p:cond delay="0"/>
                                          </p:stCondLst>
                                        </p:cTn>
                                        <p:tgtEl>
                                          <p:spTgt spid="16"/>
                                        </p:tgtEl>
                                        <p:attrNameLst>
                                          <p:attrName>style.visibility</p:attrName>
                                        </p:attrNameLst>
                                      </p:cBhvr>
                                      <p:to>
                                        <p:strVal val="visible"/>
                                      </p:to>
                                    </p:set>
                                    <p:anim calcmode="lin" valueType="num">
                                      <p:cBhvr>
                                        <p:cTn id="81" dur="500" fill="hold"/>
                                        <p:tgtEl>
                                          <p:spTgt spid="16"/>
                                        </p:tgtEl>
                                        <p:attrNameLst>
                                          <p:attrName>ppt_w</p:attrName>
                                        </p:attrNameLst>
                                      </p:cBhvr>
                                      <p:tavLst>
                                        <p:tav tm="0">
                                          <p:val>
                                            <p:fltVal val="0"/>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anim calcmode="lin" valueType="num">
                                      <p:cBhvr>
                                        <p:cTn id="83" dur="500" fill="hold"/>
                                        <p:tgtEl>
                                          <p:spTgt spid="16"/>
                                        </p:tgtEl>
                                        <p:attrNameLst>
                                          <p:attrName>style.rotation</p:attrName>
                                        </p:attrNameLst>
                                      </p:cBhvr>
                                      <p:tavLst>
                                        <p:tav tm="0">
                                          <p:val>
                                            <p:fltVal val="90"/>
                                          </p:val>
                                        </p:tav>
                                        <p:tav tm="100000">
                                          <p:val>
                                            <p:fltVal val="0"/>
                                          </p:val>
                                        </p:tav>
                                      </p:tavLst>
                                    </p:anim>
                                    <p:animEffect transition="in" filter="fade">
                                      <p:cBhvr>
                                        <p:cTn id="84" dur="500"/>
                                        <p:tgtEl>
                                          <p:spTgt spid="16"/>
                                        </p:tgtEl>
                                      </p:cBhvr>
                                    </p:animEffect>
                                  </p:childTnLst>
                                </p:cTn>
                              </p:par>
                            </p:childTnLst>
                          </p:cTn>
                        </p:par>
                        <p:par>
                          <p:cTn id="85" fill="hold">
                            <p:stCondLst>
                              <p:cond delay="2439"/>
                            </p:stCondLst>
                            <p:childTnLst>
                              <p:par>
                                <p:cTn id="86" presetID="22" presetClass="entr" presetSubtype="8" fill="hold" nodeType="afterEffect">
                                  <p:stCondLst>
                                    <p:cond delay="0"/>
                                  </p:stCondLst>
                                  <p:childTnLst>
                                    <p:set>
                                      <p:cBhvr>
                                        <p:cTn id="87" dur="1" fill="hold">
                                          <p:stCondLst>
                                            <p:cond delay="0"/>
                                          </p:stCondLst>
                                        </p:cTn>
                                        <p:tgtEl>
                                          <p:spTgt spid="8"/>
                                        </p:tgtEl>
                                        <p:attrNameLst>
                                          <p:attrName>style.visibility</p:attrName>
                                        </p:attrNameLst>
                                      </p:cBhvr>
                                      <p:to>
                                        <p:strVal val="visible"/>
                                      </p:to>
                                    </p:set>
                                    <p:animEffect transition="in" filter="wipe(left)">
                                      <p:cBhvr>
                                        <p:cTn id="88" dur="500"/>
                                        <p:tgtEl>
                                          <p:spTgt spid="8"/>
                                        </p:tgtEl>
                                      </p:cBhvr>
                                    </p:animEffect>
                                  </p:childTnLst>
                                </p:cTn>
                              </p:par>
                              <p:par>
                                <p:cTn id="89" presetID="22" presetClass="entr" presetSubtype="8" fill="hold" nodeType="with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wipe(left)">
                                      <p:cBhvr>
                                        <p:cTn id="91" dur="500"/>
                                        <p:tgtEl>
                                          <p:spTgt spid="9"/>
                                        </p:tgtEl>
                                      </p:cBhvr>
                                    </p:animEffect>
                                  </p:childTnLst>
                                </p:cTn>
                              </p:par>
                              <p:par>
                                <p:cTn id="92" presetID="22" presetClass="entr" presetSubtype="8" fill="hold" nodeType="withEffect">
                                  <p:stCondLst>
                                    <p:cond delay="0"/>
                                  </p:stCondLst>
                                  <p:childTnLst>
                                    <p:set>
                                      <p:cBhvr>
                                        <p:cTn id="93" dur="1" fill="hold">
                                          <p:stCondLst>
                                            <p:cond delay="0"/>
                                          </p:stCondLst>
                                        </p:cTn>
                                        <p:tgtEl>
                                          <p:spTgt spid="10"/>
                                        </p:tgtEl>
                                        <p:attrNameLst>
                                          <p:attrName>style.visibility</p:attrName>
                                        </p:attrNameLst>
                                      </p:cBhvr>
                                      <p:to>
                                        <p:strVal val="visible"/>
                                      </p:to>
                                    </p:set>
                                    <p:animEffect transition="in" filter="wipe(left)">
                                      <p:cBhvr>
                                        <p:cTn id="94" dur="500"/>
                                        <p:tgtEl>
                                          <p:spTgt spid="10"/>
                                        </p:tgtEl>
                                      </p:cBhvr>
                                    </p:animEffect>
                                  </p:childTnLst>
                                </p:cTn>
                              </p:par>
                            </p:childTnLst>
                          </p:cTn>
                        </p:par>
                        <p:par>
                          <p:cTn id="95" fill="hold">
                            <p:stCondLst>
                              <p:cond delay="2939"/>
                            </p:stCondLst>
                            <p:childTnLst>
                              <p:par>
                                <p:cTn id="96" presetID="22" presetClass="entr" presetSubtype="8" fill="hold" grpId="0" nodeType="afterEffect">
                                  <p:stCondLst>
                                    <p:cond delay="0"/>
                                  </p:stCondLst>
                                  <p:childTnLst>
                                    <p:set>
                                      <p:cBhvr>
                                        <p:cTn id="97" dur="1" fill="hold">
                                          <p:stCondLst>
                                            <p:cond delay="0"/>
                                          </p:stCondLst>
                                        </p:cTn>
                                        <p:tgtEl>
                                          <p:spTgt spid="19"/>
                                        </p:tgtEl>
                                        <p:attrNameLst>
                                          <p:attrName>style.visibility</p:attrName>
                                        </p:attrNameLst>
                                      </p:cBhvr>
                                      <p:to>
                                        <p:strVal val="visible"/>
                                      </p:to>
                                    </p:set>
                                    <p:animEffect transition="in" filter="wipe(left)">
                                      <p:cBhvr>
                                        <p:cTn id="98" dur="500"/>
                                        <p:tgtEl>
                                          <p:spTgt spid="19"/>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20"/>
                                        </p:tgtEl>
                                        <p:attrNameLst>
                                          <p:attrName>style.visibility</p:attrName>
                                        </p:attrNameLst>
                                      </p:cBhvr>
                                      <p:to>
                                        <p:strVal val="visible"/>
                                      </p:to>
                                    </p:set>
                                    <p:animEffect transition="in" filter="wipe(left)">
                                      <p:cBhvr>
                                        <p:cTn id="101" dur="500"/>
                                        <p:tgtEl>
                                          <p:spTgt spid="20"/>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wipe(left)">
                                      <p:cBhvr>
                                        <p:cTn id="104" dur="500"/>
                                        <p:tgtEl>
                                          <p:spTgt spid="22"/>
                                        </p:tgtEl>
                                      </p:cBhvr>
                                    </p:animEffect>
                                  </p:childTnLst>
                                </p:cTn>
                              </p:par>
                              <p:par>
                                <p:cTn id="105" presetID="22" presetClass="entr" presetSubtype="2"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wipe(right)">
                                      <p:cBhvr>
                                        <p:cTn id="10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1" grpId="0"/>
      <p:bldP spid="12" grpId="0"/>
      <p:bldP spid="13" grpId="0"/>
      <p:bldP spid="14" grpId="0"/>
      <p:bldP spid="15" grpId="0"/>
      <p:bldP spid="16" grpId="0"/>
      <p:bldP spid="17" grpId="0"/>
      <p:bldP spid="18" grpId="0"/>
      <p:bldP spid="19" grpId="0"/>
      <p:bldP spid="20" grpId="0"/>
      <p:bldP spid="21" grpId="0"/>
      <p:bldP spid="2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Oval 6"/>
          <p:cNvSpPr>
            <a:spLocks noChangeAspect="1"/>
          </p:cNvSpPr>
          <p:nvPr/>
        </p:nvSpPr>
        <p:spPr>
          <a:xfrm>
            <a:off x="6132513" y="4076700"/>
            <a:ext cx="1435100" cy="1439863"/>
          </a:xfrm>
          <a:prstGeom prst="ellipse">
            <a:avLst/>
          </a:prstGeom>
          <a:solidFill>
            <a:schemeClr val="bg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5" name="Oval 7"/>
          <p:cNvSpPr>
            <a:spLocks noChangeAspect="1" noChangeArrowheads="1"/>
          </p:cNvSpPr>
          <p:nvPr/>
        </p:nvSpPr>
        <p:spPr bwMode="auto">
          <a:xfrm>
            <a:off x="8128000" y="2708275"/>
            <a:ext cx="1438275" cy="1439863"/>
          </a:xfrm>
          <a:prstGeom prst="ellipse">
            <a:avLst/>
          </a:pr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Oval 8"/>
          <p:cNvSpPr>
            <a:spLocks noChangeAspect="1"/>
          </p:cNvSpPr>
          <p:nvPr/>
        </p:nvSpPr>
        <p:spPr>
          <a:xfrm>
            <a:off x="10061575" y="1341438"/>
            <a:ext cx="1436688" cy="1439862"/>
          </a:xfrm>
          <a:prstGeom prst="ellipse">
            <a:avLst/>
          </a:prstGeom>
          <a:solidFill>
            <a:schemeClr val="bg1"/>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7" name="Freeform 9"/>
          <p:cNvSpPr/>
          <p:nvPr/>
        </p:nvSpPr>
        <p:spPr>
          <a:xfrm>
            <a:off x="5665788" y="2836863"/>
            <a:ext cx="6584950" cy="4021137"/>
          </a:xfrm>
          <a:custGeom>
            <a:avLst/>
            <a:gdLst/>
            <a:ahLst/>
            <a:cxnLst/>
            <a:rect l="0" t="0" r="0" b="0"/>
            <a:pathLst>
              <a:path w="5358466" h="3767155">
                <a:moveTo>
                  <a:pt x="3479568" y="0"/>
                </a:moveTo>
                <a:lnTo>
                  <a:pt x="3618115" y="0"/>
                </a:lnTo>
                <a:lnTo>
                  <a:pt x="5358466" y="0"/>
                </a:lnTo>
                <a:lnTo>
                  <a:pt x="5358466" y="138769"/>
                </a:lnTo>
                <a:lnTo>
                  <a:pt x="3618115" y="138769"/>
                </a:lnTo>
                <a:lnTo>
                  <a:pt x="3618115" y="1287028"/>
                </a:lnTo>
                <a:lnTo>
                  <a:pt x="3618115" y="1425797"/>
                </a:lnTo>
                <a:lnTo>
                  <a:pt x="3479568" y="1425797"/>
                </a:lnTo>
                <a:lnTo>
                  <a:pt x="1878331" y="1425797"/>
                </a:lnTo>
                <a:lnTo>
                  <a:pt x="1878331" y="2574055"/>
                </a:lnTo>
                <a:lnTo>
                  <a:pt x="1878331" y="2712824"/>
                </a:lnTo>
                <a:lnTo>
                  <a:pt x="1739784" y="2712824"/>
                </a:lnTo>
                <a:lnTo>
                  <a:pt x="138547" y="2712824"/>
                </a:lnTo>
                <a:lnTo>
                  <a:pt x="138547" y="3767155"/>
                </a:lnTo>
                <a:lnTo>
                  <a:pt x="0" y="3767155"/>
                </a:lnTo>
                <a:lnTo>
                  <a:pt x="0" y="2712824"/>
                </a:lnTo>
                <a:lnTo>
                  <a:pt x="0" y="2574055"/>
                </a:lnTo>
                <a:lnTo>
                  <a:pt x="138547" y="2574055"/>
                </a:lnTo>
                <a:lnTo>
                  <a:pt x="1739784" y="2574055"/>
                </a:lnTo>
                <a:lnTo>
                  <a:pt x="1739784" y="1425797"/>
                </a:lnTo>
                <a:lnTo>
                  <a:pt x="1739784" y="1287028"/>
                </a:lnTo>
                <a:lnTo>
                  <a:pt x="1878331" y="1287028"/>
                </a:lnTo>
                <a:lnTo>
                  <a:pt x="3479568" y="1287028"/>
                </a:lnTo>
                <a:lnTo>
                  <a:pt x="3479568" y="138769"/>
                </a:lnTo>
                <a:lnTo>
                  <a:pt x="3479568" y="0"/>
                </a:lnTo>
                <a:close/>
              </a:path>
            </a:pathLst>
          </a:custGeom>
          <a:solidFill>
            <a:schemeClr val="accent1"/>
          </a:solidFill>
          <a:ln w="9525">
            <a:noFill/>
          </a:ln>
        </p:spPr>
        <p:txBody>
          <a:bodyPr/>
          <a:lstStyle/>
          <a:p>
            <a:endParaRPr lang="zh-CN" altLang="en-US"/>
          </a:p>
        </p:txBody>
      </p:sp>
      <p:sp>
        <p:nvSpPr>
          <p:cNvPr id="8" name="Line 10"/>
          <p:cNvSpPr/>
          <p:nvPr/>
        </p:nvSpPr>
        <p:spPr>
          <a:xfrm flipH="1">
            <a:off x="4802188" y="4792663"/>
            <a:ext cx="1114425" cy="0"/>
          </a:xfrm>
          <a:prstGeom prst="line">
            <a:avLst/>
          </a:prstGeom>
          <a:ln w="12700" cap="flat" cmpd="sng">
            <a:solidFill>
              <a:schemeClr val="accent1"/>
            </a:solidFill>
            <a:prstDash val="solid"/>
            <a:miter/>
            <a:headEnd type="oval" w="med" len="med"/>
            <a:tailEnd type="oval" w="med" len="med"/>
          </a:ln>
        </p:spPr>
        <p:txBody>
          <a:bodyPr anchor="t"/>
          <a:lstStyle/>
          <a:p>
            <a:pPr lvl="0"/>
            <a:endParaRPr lang="zh-CN" altLang="en-US">
              <a:latin typeface="Arial" panose="020B0604020202020204" pitchFamily="34" charset="0"/>
              <a:ea typeface="宋体" panose="02010600030101010101" pitchFamily="2" charset="-122"/>
            </a:endParaRPr>
          </a:p>
        </p:txBody>
      </p:sp>
      <p:sp>
        <p:nvSpPr>
          <p:cNvPr id="9" name="Line 11"/>
          <p:cNvSpPr/>
          <p:nvPr/>
        </p:nvSpPr>
        <p:spPr>
          <a:xfrm flipH="1">
            <a:off x="5916613" y="3429000"/>
            <a:ext cx="2054225" cy="0"/>
          </a:xfrm>
          <a:prstGeom prst="line">
            <a:avLst/>
          </a:prstGeom>
          <a:ln w="12700" cap="flat" cmpd="sng">
            <a:solidFill>
              <a:schemeClr val="accent1"/>
            </a:solidFill>
            <a:prstDash val="solid"/>
            <a:miter/>
            <a:headEnd type="oval" w="med" len="med"/>
            <a:tailEnd type="oval" w="med" len="med"/>
          </a:ln>
        </p:spPr>
        <p:txBody>
          <a:bodyPr anchor="t"/>
          <a:lstStyle/>
          <a:p>
            <a:pPr lvl="0"/>
            <a:endParaRPr lang="zh-CN" altLang="en-US">
              <a:latin typeface="Arial" panose="020B0604020202020204" pitchFamily="34" charset="0"/>
              <a:ea typeface="宋体" panose="02010600030101010101" pitchFamily="2" charset="-122"/>
            </a:endParaRPr>
          </a:p>
        </p:txBody>
      </p:sp>
      <p:sp>
        <p:nvSpPr>
          <p:cNvPr id="10" name="Line 12"/>
          <p:cNvSpPr/>
          <p:nvPr/>
        </p:nvSpPr>
        <p:spPr>
          <a:xfrm flipH="1">
            <a:off x="6850063" y="2060575"/>
            <a:ext cx="3065462" cy="0"/>
          </a:xfrm>
          <a:prstGeom prst="line">
            <a:avLst/>
          </a:prstGeom>
          <a:ln w="12700" cap="flat" cmpd="sng">
            <a:solidFill>
              <a:schemeClr val="accent1"/>
            </a:solidFill>
            <a:prstDash val="solid"/>
            <a:miter/>
            <a:headEnd type="oval" w="med" len="med"/>
            <a:tailEnd type="oval" w="med" len="med"/>
          </a:ln>
        </p:spPr>
        <p:txBody>
          <a:bodyPr anchor="t"/>
          <a:lstStyle/>
          <a:p>
            <a:pPr lvl="0"/>
            <a:endParaRPr lang="zh-CN" altLang="en-US">
              <a:latin typeface="Arial" panose="020B0604020202020204" pitchFamily="34" charset="0"/>
              <a:ea typeface="宋体" panose="02010600030101010101" pitchFamily="2" charset="-122"/>
            </a:endParaRPr>
          </a:p>
        </p:txBody>
      </p:sp>
      <p:sp>
        <p:nvSpPr>
          <p:cNvPr id="11" name="TextBox 10"/>
          <p:cNvSpPr txBox="1"/>
          <p:nvPr/>
        </p:nvSpPr>
        <p:spPr>
          <a:xfrm>
            <a:off x="10061575" y="1450975"/>
            <a:ext cx="1397000" cy="1385888"/>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800" b="1" i="0" u="none" strike="noStrike" kern="1200" cap="none" spc="0" normalizeH="0" baseline="0" noProof="0" dirty="0" smtClean="0">
                <a:ln>
                  <a:noFill/>
                </a:ln>
                <a:solidFill>
                  <a:schemeClr val="accent2"/>
                </a:solidFill>
                <a:effectLst/>
                <a:uLnTx/>
                <a:uFillTx/>
                <a:latin typeface="+mj-ea"/>
                <a:ea typeface="+mj-ea"/>
                <a:cs typeface="+mn-cs"/>
              </a:rPr>
              <a:t>情感态度价值观</a:t>
            </a:r>
            <a:endParaRPr kumimoji="0" lang="zh-CN" altLang="en-US" sz="28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2" name="TextBox 11"/>
          <p:cNvSpPr txBox="1"/>
          <p:nvPr/>
        </p:nvSpPr>
        <p:spPr>
          <a:xfrm>
            <a:off x="8162925" y="2951163"/>
            <a:ext cx="1366838" cy="954087"/>
          </a:xfrm>
          <a:prstGeom prst="rect">
            <a:avLst/>
          </a:prstGeom>
          <a:noFill/>
          <a:ln w="9525">
            <a:noFill/>
          </a:ln>
        </p:spPr>
        <p:txBody>
          <a:bodyPr anchor="t">
            <a:spAutoFit/>
          </a:bodyPr>
          <a:lstStyle/>
          <a:p>
            <a:pPr lvl="0" algn="ctr"/>
            <a:r>
              <a:rPr lang="zh-CN" altLang="en-US" sz="2800" b="1" dirty="0">
                <a:solidFill>
                  <a:schemeClr val="accent2"/>
                </a:solidFill>
                <a:latin typeface="微软雅黑" panose="020B0503020204020204" pitchFamily="34" charset="-122"/>
                <a:ea typeface="微软雅黑" panose="020B0503020204020204" pitchFamily="34" charset="-122"/>
              </a:rPr>
              <a:t>过程与方法</a:t>
            </a:r>
          </a:p>
        </p:txBody>
      </p:sp>
      <p:sp>
        <p:nvSpPr>
          <p:cNvPr id="13" name="TextBox 12"/>
          <p:cNvSpPr txBox="1"/>
          <p:nvPr/>
        </p:nvSpPr>
        <p:spPr>
          <a:xfrm>
            <a:off x="6249988" y="4378325"/>
            <a:ext cx="1317625" cy="954088"/>
          </a:xfrm>
          <a:prstGeom prst="rect">
            <a:avLst/>
          </a:prstGeom>
          <a:noFill/>
          <a:ln w="9525">
            <a:noFill/>
          </a:ln>
        </p:spPr>
        <p:txBody>
          <a:bodyPr anchor="t">
            <a:spAutoFit/>
          </a:bodyPr>
          <a:lstStyle/>
          <a:p>
            <a:pPr lvl="0" algn="ctr"/>
            <a:r>
              <a:rPr lang="zh-CN" altLang="en-US" sz="2800" b="1" dirty="0">
                <a:solidFill>
                  <a:schemeClr val="accent2"/>
                </a:solidFill>
                <a:latin typeface="微软雅黑" panose="020B0503020204020204" pitchFamily="34" charset="-122"/>
                <a:ea typeface="微软雅黑" panose="020B0503020204020204" pitchFamily="34" charset="-122"/>
              </a:rPr>
              <a:t>知识与技能</a:t>
            </a:r>
          </a:p>
        </p:txBody>
      </p:sp>
      <p:sp>
        <p:nvSpPr>
          <p:cNvPr id="14" name="矩形 13"/>
          <p:cNvSpPr/>
          <p:nvPr/>
        </p:nvSpPr>
        <p:spPr>
          <a:xfrm>
            <a:off x="1201738" y="4378325"/>
            <a:ext cx="3384550" cy="1200150"/>
          </a:xfrm>
          <a:prstGeom prst="rect">
            <a:avLst/>
          </a:prstGeom>
          <a:noFill/>
          <a:ln w="9525">
            <a:noFill/>
          </a:ln>
        </p:spPr>
        <p:txBody>
          <a:bodyPr anchor="t">
            <a:spAutoFit/>
          </a:bodyPr>
          <a:lstStyle/>
          <a:p>
            <a:pPr lvl="0" algn="just"/>
            <a:r>
              <a:rPr lang="zh-CN" altLang="en-US" sz="2400" dirty="0">
                <a:solidFill>
                  <a:schemeClr val="accent1"/>
                </a:solidFill>
                <a:latin typeface="微软雅黑" panose="020B0503020204020204" pitchFamily="34" charset="-122"/>
                <a:ea typeface="微软雅黑" panose="020B0503020204020204" pitchFamily="34" charset="-122"/>
              </a:rPr>
              <a:t>初步培养学生运用讲故事的技巧绘声绘色地讲故事的能力。</a:t>
            </a:r>
          </a:p>
        </p:txBody>
      </p:sp>
      <p:sp>
        <p:nvSpPr>
          <p:cNvPr id="15" name="矩形 14"/>
          <p:cNvSpPr/>
          <p:nvPr/>
        </p:nvSpPr>
        <p:spPr>
          <a:xfrm>
            <a:off x="1201738" y="3100388"/>
            <a:ext cx="4464050" cy="830262"/>
          </a:xfrm>
          <a:prstGeom prst="rect">
            <a:avLst/>
          </a:prstGeom>
          <a:noFill/>
          <a:ln w="9525">
            <a:noFill/>
          </a:ln>
        </p:spPr>
        <p:txBody>
          <a:bodyPr anchor="t">
            <a:spAutoFit/>
          </a:bodyPr>
          <a:lstStyle/>
          <a:p>
            <a:pPr lvl="0" algn="just"/>
            <a:r>
              <a:rPr lang="zh-CN" altLang="en-US" sz="2400" dirty="0">
                <a:solidFill>
                  <a:schemeClr val="accent1"/>
                </a:solidFill>
                <a:latin typeface="微软雅黑" panose="020B0503020204020204" pitchFamily="34" charset="-122"/>
                <a:ea typeface="微软雅黑" panose="020B0503020204020204" pitchFamily="34" charset="-122"/>
              </a:rPr>
              <a:t>通过案例对比、分析总结掌握讲故事的技能技巧</a:t>
            </a:r>
          </a:p>
        </p:txBody>
      </p:sp>
      <p:sp>
        <p:nvSpPr>
          <p:cNvPr id="16" name="矩形 15"/>
          <p:cNvSpPr/>
          <p:nvPr/>
        </p:nvSpPr>
        <p:spPr>
          <a:xfrm>
            <a:off x="1201738" y="1466850"/>
            <a:ext cx="5648325" cy="1200150"/>
          </a:xfrm>
          <a:prstGeom prst="rect">
            <a:avLst/>
          </a:prstGeom>
          <a:noFill/>
          <a:ln w="9525">
            <a:noFill/>
          </a:ln>
        </p:spPr>
        <p:txBody>
          <a:bodyPr anchor="t">
            <a:spAutoFit/>
          </a:bodyPr>
          <a:lstStyle/>
          <a:p>
            <a:pPr lvl="0" algn="just"/>
            <a:r>
              <a:rPr lang="en-US" altLang="zh-CN" sz="2400" dirty="0">
                <a:solidFill>
                  <a:schemeClr val="accent1"/>
                </a:solidFill>
                <a:latin typeface="微软雅黑" panose="020B0503020204020204" pitchFamily="34" charset="-122"/>
                <a:ea typeface="微软雅黑" panose="020B0503020204020204" pitchFamily="34" charset="-122"/>
              </a:rPr>
              <a:t>1</a:t>
            </a:r>
            <a:r>
              <a:rPr lang="zh-CN" altLang="en-US" sz="2400" dirty="0">
                <a:solidFill>
                  <a:schemeClr val="accent1"/>
                </a:solidFill>
                <a:latin typeface="微软雅黑" panose="020B0503020204020204" pitchFamily="34" charset="-122"/>
                <a:ea typeface="微软雅黑" panose="020B0503020204020204" pitchFamily="34" charset="-122"/>
              </a:rPr>
              <a:t>、激发学生讲故事的热情，培养良好的语言表达素养；</a:t>
            </a:r>
          </a:p>
          <a:p>
            <a:pPr lvl="0" algn="just"/>
            <a:r>
              <a:rPr lang="en-US" altLang="zh-CN" sz="2400" dirty="0">
                <a:solidFill>
                  <a:schemeClr val="accent1"/>
                </a:solidFill>
                <a:latin typeface="微软雅黑" panose="020B0503020204020204" pitchFamily="34" charset="-122"/>
                <a:ea typeface="微软雅黑" panose="020B0503020204020204" pitchFamily="34" charset="-122"/>
              </a:rPr>
              <a:t>2</a:t>
            </a:r>
            <a:r>
              <a:rPr lang="zh-CN" altLang="en-US" sz="2400" dirty="0">
                <a:solidFill>
                  <a:schemeClr val="accent1"/>
                </a:solidFill>
                <a:latin typeface="微软雅黑" panose="020B0503020204020204" pitchFamily="34" charset="-122"/>
                <a:ea typeface="微软雅黑" panose="020B0503020204020204" pitchFamily="34" charset="-122"/>
              </a:rPr>
              <a:t>、培养学生对幼儿教育事业的热爱。</a:t>
            </a: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18" presetClass="entr" presetSubtype="3"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upRight)">
                                      <p:cBhvr>
                                        <p:cTn id="21" dur="1000"/>
                                        <p:tgtEl>
                                          <p:spTgt spid="7"/>
                                        </p:tgtEl>
                                      </p:cBhvr>
                                    </p:animEffect>
                                  </p:childTnLst>
                                </p:cTn>
                              </p:par>
                            </p:childTnLst>
                          </p:cTn>
                        </p:par>
                        <p:par>
                          <p:cTn id="22" fill="hold">
                            <p:stCondLst>
                              <p:cond delay="1939"/>
                            </p:stCondLst>
                            <p:childTnLst>
                              <p:par>
                                <p:cTn id="23" presetID="26"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232">
                                          <p:stCondLst>
                                            <p:cond delay="0"/>
                                          </p:stCondLst>
                                        </p:cTn>
                                        <p:tgtEl>
                                          <p:spTgt spid="4"/>
                                        </p:tgtEl>
                                      </p:cBhvr>
                                    </p:animEffect>
                                    <p:anim calcmode="lin" valueType="num">
                                      <p:cBhvr>
                                        <p:cTn id="26" dur="729"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27" dur="2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28" dur="266" tmFilter="0, 0; 0.125,0.2665; 0.25,0.4; 0.375,0.465; 0.5,0.5;  0.625,0.535; 0.75,0.6; 0.875,0.7335; 1,1">
                                          <p:stCondLst>
                                            <p:cond delay="266"/>
                                          </p:stCondLst>
                                        </p:cTn>
                                        <p:tgtEl>
                                          <p:spTgt spid="4"/>
                                        </p:tgtEl>
                                        <p:attrNameLst>
                                          <p:attrName>ppt_y</p:attrName>
                                        </p:attrNameLst>
                                      </p:cBhvr>
                                      <p:tavLst>
                                        <p:tav tm="0" fmla="#ppt_y-sin(pi*$)/9">
                                          <p:val>
                                            <p:fltVal val="0"/>
                                          </p:val>
                                        </p:tav>
                                        <p:tav tm="100000">
                                          <p:val>
                                            <p:fltVal val="1"/>
                                          </p:val>
                                        </p:tav>
                                      </p:tavLst>
                                    </p:anim>
                                    <p:anim calcmode="lin" valueType="num">
                                      <p:cBhvr>
                                        <p:cTn id="29" dur="133" tmFilter="0, 0; 0.125,0.2665; 0.25,0.4; 0.375,0.465; 0.5,0.5;  0.625,0.535; 0.75,0.6; 0.875,0.7335; 1,1">
                                          <p:stCondLst>
                                            <p:cond delay="530"/>
                                          </p:stCondLst>
                                        </p:cTn>
                                        <p:tgtEl>
                                          <p:spTgt spid="4"/>
                                        </p:tgtEl>
                                        <p:attrNameLst>
                                          <p:attrName>ppt_y</p:attrName>
                                        </p:attrNameLst>
                                      </p:cBhvr>
                                      <p:tavLst>
                                        <p:tav tm="0" fmla="#ppt_y-sin(pi*$)/27">
                                          <p:val>
                                            <p:fltVal val="0"/>
                                          </p:val>
                                        </p:tav>
                                        <p:tav tm="100000">
                                          <p:val>
                                            <p:fltVal val="1"/>
                                          </p:val>
                                        </p:tav>
                                      </p:tavLst>
                                    </p:anim>
                                    <p:anim calcmode="lin" valueType="num">
                                      <p:cBhvr>
                                        <p:cTn id="30" dur="66" tmFilter="0, 0; 0.125,0.2665; 0.25,0.4; 0.375,0.465; 0.5,0.5;  0.625,0.535; 0.75,0.6; 0.875,0.7335; 1,1">
                                          <p:stCondLst>
                                            <p:cond delay="662"/>
                                          </p:stCondLst>
                                        </p:cTn>
                                        <p:tgtEl>
                                          <p:spTgt spid="4"/>
                                        </p:tgtEl>
                                        <p:attrNameLst>
                                          <p:attrName>ppt_y</p:attrName>
                                        </p:attrNameLst>
                                      </p:cBhvr>
                                      <p:tavLst>
                                        <p:tav tm="0" fmla="#ppt_y-sin(pi*$)/81">
                                          <p:val>
                                            <p:fltVal val="0"/>
                                          </p:val>
                                        </p:tav>
                                        <p:tav tm="100000">
                                          <p:val>
                                            <p:fltVal val="1"/>
                                          </p:val>
                                        </p:tav>
                                      </p:tavLst>
                                    </p:anim>
                                    <p:animScale>
                                      <p:cBhvr>
                                        <p:cTn id="31" dur="10">
                                          <p:stCondLst>
                                            <p:cond delay="260"/>
                                          </p:stCondLst>
                                        </p:cTn>
                                        <p:tgtEl>
                                          <p:spTgt spid="4"/>
                                        </p:tgtEl>
                                      </p:cBhvr>
                                      <p:to x="100000" y="60000"/>
                                    </p:animScale>
                                    <p:animScale>
                                      <p:cBhvr>
                                        <p:cTn id="32" dur="66" decel="50000">
                                          <p:stCondLst>
                                            <p:cond delay="270"/>
                                          </p:stCondLst>
                                        </p:cTn>
                                        <p:tgtEl>
                                          <p:spTgt spid="4"/>
                                        </p:tgtEl>
                                      </p:cBhvr>
                                      <p:to x="100000" y="100000"/>
                                    </p:animScale>
                                    <p:animScale>
                                      <p:cBhvr>
                                        <p:cTn id="33" dur="10">
                                          <p:stCondLst>
                                            <p:cond delay="525"/>
                                          </p:stCondLst>
                                        </p:cTn>
                                        <p:tgtEl>
                                          <p:spTgt spid="4"/>
                                        </p:tgtEl>
                                      </p:cBhvr>
                                      <p:to x="100000" y="80000"/>
                                    </p:animScale>
                                    <p:animScale>
                                      <p:cBhvr>
                                        <p:cTn id="34" dur="66" decel="50000">
                                          <p:stCondLst>
                                            <p:cond delay="535"/>
                                          </p:stCondLst>
                                        </p:cTn>
                                        <p:tgtEl>
                                          <p:spTgt spid="4"/>
                                        </p:tgtEl>
                                      </p:cBhvr>
                                      <p:to x="100000" y="100000"/>
                                    </p:animScale>
                                    <p:animScale>
                                      <p:cBhvr>
                                        <p:cTn id="35" dur="10">
                                          <p:stCondLst>
                                            <p:cond delay="657"/>
                                          </p:stCondLst>
                                        </p:cTn>
                                        <p:tgtEl>
                                          <p:spTgt spid="4"/>
                                        </p:tgtEl>
                                      </p:cBhvr>
                                      <p:to x="100000" y="90000"/>
                                    </p:animScale>
                                    <p:animScale>
                                      <p:cBhvr>
                                        <p:cTn id="36" dur="66" decel="50000">
                                          <p:stCondLst>
                                            <p:cond delay="667"/>
                                          </p:stCondLst>
                                        </p:cTn>
                                        <p:tgtEl>
                                          <p:spTgt spid="4"/>
                                        </p:tgtEl>
                                      </p:cBhvr>
                                      <p:to x="100000" y="100000"/>
                                    </p:animScale>
                                    <p:animScale>
                                      <p:cBhvr>
                                        <p:cTn id="37" dur="10">
                                          <p:stCondLst>
                                            <p:cond delay="723"/>
                                          </p:stCondLst>
                                        </p:cTn>
                                        <p:tgtEl>
                                          <p:spTgt spid="4"/>
                                        </p:tgtEl>
                                      </p:cBhvr>
                                      <p:to x="100000" y="95000"/>
                                    </p:animScale>
                                    <p:animScale>
                                      <p:cBhvr>
                                        <p:cTn id="38" dur="66" decel="50000">
                                          <p:stCondLst>
                                            <p:cond delay="734"/>
                                          </p:stCondLst>
                                        </p:cTn>
                                        <p:tgtEl>
                                          <p:spTgt spid="4"/>
                                        </p:tgtEl>
                                      </p:cBhvr>
                                      <p:to x="100000" y="100000"/>
                                    </p:animScale>
                                  </p:childTnLst>
                                </p:cTn>
                              </p:par>
                              <p:par>
                                <p:cTn id="39" presetID="26" presetClass="entr" presetSubtype="0" fill="hold" grpId="0" nodeType="withEffect">
                                  <p:stCondLst>
                                    <p:cond delay="200"/>
                                  </p:stCondLst>
                                  <p:childTnLst>
                                    <p:set>
                                      <p:cBhvr>
                                        <p:cTn id="40" dur="1" fill="hold">
                                          <p:stCondLst>
                                            <p:cond delay="0"/>
                                          </p:stCondLst>
                                        </p:cTn>
                                        <p:tgtEl>
                                          <p:spTgt spid="5"/>
                                        </p:tgtEl>
                                        <p:attrNameLst>
                                          <p:attrName>style.visibility</p:attrName>
                                        </p:attrNameLst>
                                      </p:cBhvr>
                                      <p:to>
                                        <p:strVal val="visible"/>
                                      </p:to>
                                    </p:set>
                                    <p:animEffect transition="in" filter="wipe(down)">
                                      <p:cBhvr>
                                        <p:cTn id="41" dur="290">
                                          <p:stCondLst>
                                            <p:cond delay="0"/>
                                          </p:stCondLst>
                                        </p:cTn>
                                        <p:tgtEl>
                                          <p:spTgt spid="5"/>
                                        </p:tgtEl>
                                      </p:cBhvr>
                                    </p:animEffect>
                                    <p:anim calcmode="lin" valueType="num">
                                      <p:cBhvr>
                                        <p:cTn id="42" dur="911"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3" dur="332"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4" dur="332" tmFilter="0, 0; 0.125,0.2665; 0.25,0.4; 0.375,0.465; 0.5,0.5;  0.625,0.535; 0.75,0.6; 0.875,0.7335; 1,1">
                                          <p:stCondLst>
                                            <p:cond delay="332"/>
                                          </p:stCondLst>
                                        </p:cTn>
                                        <p:tgtEl>
                                          <p:spTgt spid="5"/>
                                        </p:tgtEl>
                                        <p:attrNameLst>
                                          <p:attrName>ppt_y</p:attrName>
                                        </p:attrNameLst>
                                      </p:cBhvr>
                                      <p:tavLst>
                                        <p:tav tm="0" fmla="#ppt_y-sin(pi*$)/9">
                                          <p:val>
                                            <p:fltVal val="0"/>
                                          </p:val>
                                        </p:tav>
                                        <p:tav tm="100000">
                                          <p:val>
                                            <p:fltVal val="1"/>
                                          </p:val>
                                        </p:tav>
                                      </p:tavLst>
                                    </p:anim>
                                    <p:anim calcmode="lin" valueType="num">
                                      <p:cBhvr>
                                        <p:cTn id="45" dur="166" tmFilter="0, 0; 0.125,0.2665; 0.25,0.4; 0.375,0.465; 0.5,0.5;  0.625,0.535; 0.75,0.6; 0.875,0.7335; 1,1">
                                          <p:stCondLst>
                                            <p:cond delay="662"/>
                                          </p:stCondLst>
                                        </p:cTn>
                                        <p:tgtEl>
                                          <p:spTgt spid="5"/>
                                        </p:tgtEl>
                                        <p:attrNameLst>
                                          <p:attrName>ppt_y</p:attrName>
                                        </p:attrNameLst>
                                      </p:cBhvr>
                                      <p:tavLst>
                                        <p:tav tm="0" fmla="#ppt_y-sin(pi*$)/27">
                                          <p:val>
                                            <p:fltVal val="0"/>
                                          </p:val>
                                        </p:tav>
                                        <p:tav tm="100000">
                                          <p:val>
                                            <p:fltVal val="1"/>
                                          </p:val>
                                        </p:tav>
                                      </p:tavLst>
                                    </p:anim>
                                    <p:anim calcmode="lin" valueType="num">
                                      <p:cBhvr>
                                        <p:cTn id="46" dur="82" tmFilter="0, 0; 0.125,0.2665; 0.25,0.4; 0.375,0.465; 0.5,0.5;  0.625,0.535; 0.75,0.6; 0.875,0.7335; 1,1">
                                          <p:stCondLst>
                                            <p:cond delay="828"/>
                                          </p:stCondLst>
                                        </p:cTn>
                                        <p:tgtEl>
                                          <p:spTgt spid="5"/>
                                        </p:tgtEl>
                                        <p:attrNameLst>
                                          <p:attrName>ppt_y</p:attrName>
                                        </p:attrNameLst>
                                      </p:cBhvr>
                                      <p:tavLst>
                                        <p:tav tm="0" fmla="#ppt_y-sin(pi*$)/81">
                                          <p:val>
                                            <p:fltVal val="0"/>
                                          </p:val>
                                        </p:tav>
                                        <p:tav tm="100000">
                                          <p:val>
                                            <p:fltVal val="1"/>
                                          </p:val>
                                        </p:tav>
                                      </p:tavLst>
                                    </p:anim>
                                    <p:animScale>
                                      <p:cBhvr>
                                        <p:cTn id="47" dur="13">
                                          <p:stCondLst>
                                            <p:cond delay="325"/>
                                          </p:stCondLst>
                                        </p:cTn>
                                        <p:tgtEl>
                                          <p:spTgt spid="5"/>
                                        </p:tgtEl>
                                      </p:cBhvr>
                                      <p:to x="100000" y="60000"/>
                                    </p:animScale>
                                    <p:animScale>
                                      <p:cBhvr>
                                        <p:cTn id="48" dur="83" decel="50000">
                                          <p:stCondLst>
                                            <p:cond delay="338"/>
                                          </p:stCondLst>
                                        </p:cTn>
                                        <p:tgtEl>
                                          <p:spTgt spid="5"/>
                                        </p:tgtEl>
                                      </p:cBhvr>
                                      <p:to x="100000" y="100000"/>
                                    </p:animScale>
                                    <p:animScale>
                                      <p:cBhvr>
                                        <p:cTn id="49" dur="13">
                                          <p:stCondLst>
                                            <p:cond delay="656"/>
                                          </p:stCondLst>
                                        </p:cTn>
                                        <p:tgtEl>
                                          <p:spTgt spid="5"/>
                                        </p:tgtEl>
                                      </p:cBhvr>
                                      <p:to x="100000" y="80000"/>
                                    </p:animScale>
                                    <p:animScale>
                                      <p:cBhvr>
                                        <p:cTn id="50" dur="83" decel="50000">
                                          <p:stCondLst>
                                            <p:cond delay="669"/>
                                          </p:stCondLst>
                                        </p:cTn>
                                        <p:tgtEl>
                                          <p:spTgt spid="5"/>
                                        </p:tgtEl>
                                      </p:cBhvr>
                                      <p:to x="100000" y="100000"/>
                                    </p:animScale>
                                    <p:animScale>
                                      <p:cBhvr>
                                        <p:cTn id="51" dur="13">
                                          <p:stCondLst>
                                            <p:cond delay="821"/>
                                          </p:stCondLst>
                                        </p:cTn>
                                        <p:tgtEl>
                                          <p:spTgt spid="5"/>
                                        </p:tgtEl>
                                      </p:cBhvr>
                                      <p:to x="100000" y="90000"/>
                                    </p:animScale>
                                    <p:animScale>
                                      <p:cBhvr>
                                        <p:cTn id="52" dur="83" decel="50000">
                                          <p:stCondLst>
                                            <p:cond delay="834"/>
                                          </p:stCondLst>
                                        </p:cTn>
                                        <p:tgtEl>
                                          <p:spTgt spid="5"/>
                                        </p:tgtEl>
                                      </p:cBhvr>
                                      <p:to x="100000" y="100000"/>
                                    </p:animScale>
                                    <p:animScale>
                                      <p:cBhvr>
                                        <p:cTn id="53" dur="13">
                                          <p:stCondLst>
                                            <p:cond delay="904"/>
                                          </p:stCondLst>
                                        </p:cTn>
                                        <p:tgtEl>
                                          <p:spTgt spid="5"/>
                                        </p:tgtEl>
                                      </p:cBhvr>
                                      <p:to x="100000" y="95000"/>
                                    </p:animScale>
                                    <p:animScale>
                                      <p:cBhvr>
                                        <p:cTn id="54" dur="83" decel="50000">
                                          <p:stCondLst>
                                            <p:cond delay="917"/>
                                          </p:stCondLst>
                                        </p:cTn>
                                        <p:tgtEl>
                                          <p:spTgt spid="5"/>
                                        </p:tgtEl>
                                      </p:cBhvr>
                                      <p:to x="100000" y="100000"/>
                                    </p:animScale>
                                  </p:childTnLst>
                                </p:cTn>
                              </p:par>
                              <p:par>
                                <p:cTn id="55" presetID="26" presetClass="entr" presetSubtype="0" fill="hold" grpId="0" nodeType="withEffect">
                                  <p:stCondLst>
                                    <p:cond delay="40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290">
                                          <p:stCondLst>
                                            <p:cond delay="0"/>
                                          </p:stCondLst>
                                        </p:cTn>
                                        <p:tgtEl>
                                          <p:spTgt spid="6"/>
                                        </p:tgtEl>
                                      </p:cBhvr>
                                    </p:animEffect>
                                    <p:anim calcmode="lin" valueType="num">
                                      <p:cBhvr>
                                        <p:cTn id="58" dur="911"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59" dur="332"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0" dur="332" tmFilter="0, 0; 0.125,0.2665; 0.25,0.4; 0.375,0.465; 0.5,0.5;  0.625,0.535; 0.75,0.6; 0.875,0.7335; 1,1">
                                          <p:stCondLst>
                                            <p:cond delay="332"/>
                                          </p:stCondLst>
                                        </p:cTn>
                                        <p:tgtEl>
                                          <p:spTgt spid="6"/>
                                        </p:tgtEl>
                                        <p:attrNameLst>
                                          <p:attrName>ppt_y</p:attrName>
                                        </p:attrNameLst>
                                      </p:cBhvr>
                                      <p:tavLst>
                                        <p:tav tm="0" fmla="#ppt_y-sin(pi*$)/9">
                                          <p:val>
                                            <p:fltVal val="0"/>
                                          </p:val>
                                        </p:tav>
                                        <p:tav tm="100000">
                                          <p:val>
                                            <p:fltVal val="1"/>
                                          </p:val>
                                        </p:tav>
                                      </p:tavLst>
                                    </p:anim>
                                    <p:anim calcmode="lin" valueType="num">
                                      <p:cBhvr>
                                        <p:cTn id="61" dur="166" tmFilter="0, 0; 0.125,0.2665; 0.25,0.4; 0.375,0.465; 0.5,0.5;  0.625,0.535; 0.75,0.6; 0.875,0.7335; 1,1">
                                          <p:stCondLst>
                                            <p:cond delay="662"/>
                                          </p:stCondLst>
                                        </p:cTn>
                                        <p:tgtEl>
                                          <p:spTgt spid="6"/>
                                        </p:tgtEl>
                                        <p:attrNameLst>
                                          <p:attrName>ppt_y</p:attrName>
                                        </p:attrNameLst>
                                      </p:cBhvr>
                                      <p:tavLst>
                                        <p:tav tm="0" fmla="#ppt_y-sin(pi*$)/27">
                                          <p:val>
                                            <p:fltVal val="0"/>
                                          </p:val>
                                        </p:tav>
                                        <p:tav tm="100000">
                                          <p:val>
                                            <p:fltVal val="1"/>
                                          </p:val>
                                        </p:tav>
                                      </p:tavLst>
                                    </p:anim>
                                    <p:anim calcmode="lin" valueType="num">
                                      <p:cBhvr>
                                        <p:cTn id="62" dur="82" tmFilter="0, 0; 0.125,0.2665; 0.25,0.4; 0.375,0.465; 0.5,0.5;  0.625,0.535; 0.75,0.6; 0.875,0.7335; 1,1">
                                          <p:stCondLst>
                                            <p:cond delay="828"/>
                                          </p:stCondLst>
                                        </p:cTn>
                                        <p:tgtEl>
                                          <p:spTgt spid="6"/>
                                        </p:tgtEl>
                                        <p:attrNameLst>
                                          <p:attrName>ppt_y</p:attrName>
                                        </p:attrNameLst>
                                      </p:cBhvr>
                                      <p:tavLst>
                                        <p:tav tm="0" fmla="#ppt_y-sin(pi*$)/81">
                                          <p:val>
                                            <p:fltVal val="0"/>
                                          </p:val>
                                        </p:tav>
                                        <p:tav tm="100000">
                                          <p:val>
                                            <p:fltVal val="1"/>
                                          </p:val>
                                        </p:tav>
                                      </p:tavLst>
                                    </p:anim>
                                    <p:animScale>
                                      <p:cBhvr>
                                        <p:cTn id="63" dur="13">
                                          <p:stCondLst>
                                            <p:cond delay="325"/>
                                          </p:stCondLst>
                                        </p:cTn>
                                        <p:tgtEl>
                                          <p:spTgt spid="6"/>
                                        </p:tgtEl>
                                      </p:cBhvr>
                                      <p:to x="100000" y="60000"/>
                                    </p:animScale>
                                    <p:animScale>
                                      <p:cBhvr>
                                        <p:cTn id="64" dur="83" decel="50000">
                                          <p:stCondLst>
                                            <p:cond delay="338"/>
                                          </p:stCondLst>
                                        </p:cTn>
                                        <p:tgtEl>
                                          <p:spTgt spid="6"/>
                                        </p:tgtEl>
                                      </p:cBhvr>
                                      <p:to x="100000" y="100000"/>
                                    </p:animScale>
                                    <p:animScale>
                                      <p:cBhvr>
                                        <p:cTn id="65" dur="13">
                                          <p:stCondLst>
                                            <p:cond delay="656"/>
                                          </p:stCondLst>
                                        </p:cTn>
                                        <p:tgtEl>
                                          <p:spTgt spid="6"/>
                                        </p:tgtEl>
                                      </p:cBhvr>
                                      <p:to x="100000" y="80000"/>
                                    </p:animScale>
                                    <p:animScale>
                                      <p:cBhvr>
                                        <p:cTn id="66" dur="83" decel="50000">
                                          <p:stCondLst>
                                            <p:cond delay="669"/>
                                          </p:stCondLst>
                                        </p:cTn>
                                        <p:tgtEl>
                                          <p:spTgt spid="6"/>
                                        </p:tgtEl>
                                      </p:cBhvr>
                                      <p:to x="100000" y="100000"/>
                                    </p:animScale>
                                    <p:animScale>
                                      <p:cBhvr>
                                        <p:cTn id="67" dur="13">
                                          <p:stCondLst>
                                            <p:cond delay="821"/>
                                          </p:stCondLst>
                                        </p:cTn>
                                        <p:tgtEl>
                                          <p:spTgt spid="6"/>
                                        </p:tgtEl>
                                      </p:cBhvr>
                                      <p:to x="100000" y="90000"/>
                                    </p:animScale>
                                    <p:animScale>
                                      <p:cBhvr>
                                        <p:cTn id="68" dur="83" decel="50000">
                                          <p:stCondLst>
                                            <p:cond delay="834"/>
                                          </p:stCondLst>
                                        </p:cTn>
                                        <p:tgtEl>
                                          <p:spTgt spid="6"/>
                                        </p:tgtEl>
                                      </p:cBhvr>
                                      <p:to x="100000" y="100000"/>
                                    </p:animScale>
                                    <p:animScale>
                                      <p:cBhvr>
                                        <p:cTn id="69" dur="13">
                                          <p:stCondLst>
                                            <p:cond delay="904"/>
                                          </p:stCondLst>
                                        </p:cTn>
                                        <p:tgtEl>
                                          <p:spTgt spid="6"/>
                                        </p:tgtEl>
                                      </p:cBhvr>
                                      <p:to x="100000" y="95000"/>
                                    </p:animScale>
                                    <p:animScale>
                                      <p:cBhvr>
                                        <p:cTn id="70" dur="83" decel="50000">
                                          <p:stCondLst>
                                            <p:cond delay="917"/>
                                          </p:stCondLst>
                                        </p:cTn>
                                        <p:tgtEl>
                                          <p:spTgt spid="6"/>
                                        </p:tgtEl>
                                      </p:cBhvr>
                                      <p:to x="100000" y="100000"/>
                                    </p:animScale>
                                  </p:childTnLst>
                                </p:cTn>
                              </p:par>
                            </p:childTnLst>
                          </p:cTn>
                        </p:par>
                        <p:par>
                          <p:cTn id="71" fill="hold">
                            <p:stCondLst>
                              <p:cond delay="2939"/>
                            </p:stCondLst>
                            <p:childTnLst>
                              <p:par>
                                <p:cTn id="72" presetID="31" presetClass="entr" presetSubtype="0"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 calcmode="lin" valueType="num">
                                      <p:cBhvr>
                                        <p:cTn id="74" dur="500" fill="hold"/>
                                        <p:tgtEl>
                                          <p:spTgt spid="13"/>
                                        </p:tgtEl>
                                        <p:attrNameLst>
                                          <p:attrName>ppt_w</p:attrName>
                                        </p:attrNameLst>
                                      </p:cBhvr>
                                      <p:tavLst>
                                        <p:tav tm="0">
                                          <p:val>
                                            <p:fltVal val="0"/>
                                          </p:val>
                                        </p:tav>
                                        <p:tav tm="100000">
                                          <p:val>
                                            <p:strVal val="#ppt_w"/>
                                          </p:val>
                                        </p:tav>
                                      </p:tavLst>
                                    </p:anim>
                                    <p:anim calcmode="lin" valueType="num">
                                      <p:cBhvr>
                                        <p:cTn id="75" dur="500" fill="hold"/>
                                        <p:tgtEl>
                                          <p:spTgt spid="13"/>
                                        </p:tgtEl>
                                        <p:attrNameLst>
                                          <p:attrName>ppt_h</p:attrName>
                                        </p:attrNameLst>
                                      </p:cBhvr>
                                      <p:tavLst>
                                        <p:tav tm="0">
                                          <p:val>
                                            <p:fltVal val="0"/>
                                          </p:val>
                                        </p:tav>
                                        <p:tav tm="100000">
                                          <p:val>
                                            <p:strVal val="#ppt_h"/>
                                          </p:val>
                                        </p:tav>
                                      </p:tavLst>
                                    </p:anim>
                                    <p:anim calcmode="lin" valueType="num">
                                      <p:cBhvr>
                                        <p:cTn id="76" dur="500" fill="hold"/>
                                        <p:tgtEl>
                                          <p:spTgt spid="13"/>
                                        </p:tgtEl>
                                        <p:attrNameLst>
                                          <p:attrName>style.rotation</p:attrName>
                                        </p:attrNameLst>
                                      </p:cBhvr>
                                      <p:tavLst>
                                        <p:tav tm="0">
                                          <p:val>
                                            <p:fltVal val="90"/>
                                          </p:val>
                                        </p:tav>
                                        <p:tav tm="100000">
                                          <p:val>
                                            <p:fltVal val="0"/>
                                          </p:val>
                                        </p:tav>
                                      </p:tavLst>
                                    </p:anim>
                                    <p:animEffect transition="in" filter="fade">
                                      <p:cBhvr>
                                        <p:cTn id="77" dur="500"/>
                                        <p:tgtEl>
                                          <p:spTgt spid="13"/>
                                        </p:tgtEl>
                                      </p:cBhvr>
                                    </p:animEffect>
                                  </p:childTnLst>
                                </p:cTn>
                              </p:par>
                            </p:childTnLst>
                          </p:cTn>
                        </p:par>
                        <p:par>
                          <p:cTn id="78" fill="hold">
                            <p:stCondLst>
                              <p:cond delay="3439"/>
                            </p:stCondLst>
                            <p:childTnLst>
                              <p:par>
                                <p:cTn id="79" presetID="22" presetClass="entr" presetSubtype="2" fill="hold" nodeType="afterEffect">
                                  <p:stCondLst>
                                    <p:cond delay="0"/>
                                  </p:stCondLst>
                                  <p:childTnLst>
                                    <p:set>
                                      <p:cBhvr>
                                        <p:cTn id="80" dur="1" fill="hold">
                                          <p:stCondLst>
                                            <p:cond delay="0"/>
                                          </p:stCondLst>
                                        </p:cTn>
                                        <p:tgtEl>
                                          <p:spTgt spid="8"/>
                                        </p:tgtEl>
                                        <p:attrNameLst>
                                          <p:attrName>style.visibility</p:attrName>
                                        </p:attrNameLst>
                                      </p:cBhvr>
                                      <p:to>
                                        <p:strVal val="visible"/>
                                      </p:to>
                                    </p:set>
                                    <p:animEffect transition="in" filter="wipe(right)">
                                      <p:cBhvr>
                                        <p:cTn id="81" dur="500"/>
                                        <p:tgtEl>
                                          <p:spTgt spid="8"/>
                                        </p:tgtEl>
                                      </p:cBhvr>
                                    </p:animEffect>
                                  </p:childTnLst>
                                </p:cTn>
                              </p:par>
                            </p:childTnLst>
                          </p:cTn>
                        </p:par>
                        <p:par>
                          <p:cTn id="82" fill="hold">
                            <p:stCondLst>
                              <p:cond delay="3939"/>
                            </p:stCondLst>
                            <p:childTnLst>
                              <p:par>
                                <p:cTn id="83" presetID="31" presetClass="entr" presetSubtype="0" fill="hold" grpId="0" nodeType="afterEffect">
                                  <p:stCondLst>
                                    <p:cond delay="0"/>
                                  </p:stCondLst>
                                  <p:childTnLst>
                                    <p:set>
                                      <p:cBhvr>
                                        <p:cTn id="84" dur="1" fill="hold">
                                          <p:stCondLst>
                                            <p:cond delay="0"/>
                                          </p:stCondLst>
                                        </p:cTn>
                                        <p:tgtEl>
                                          <p:spTgt spid="14"/>
                                        </p:tgtEl>
                                        <p:attrNameLst>
                                          <p:attrName>style.visibility</p:attrName>
                                        </p:attrNameLst>
                                      </p:cBhvr>
                                      <p:to>
                                        <p:strVal val="visible"/>
                                      </p:to>
                                    </p:set>
                                    <p:anim calcmode="lin" valueType="num">
                                      <p:cBhvr>
                                        <p:cTn id="85" dur="400" fill="hold"/>
                                        <p:tgtEl>
                                          <p:spTgt spid="14"/>
                                        </p:tgtEl>
                                        <p:attrNameLst>
                                          <p:attrName>ppt_w</p:attrName>
                                        </p:attrNameLst>
                                      </p:cBhvr>
                                      <p:tavLst>
                                        <p:tav tm="0">
                                          <p:val>
                                            <p:fltVal val="0"/>
                                          </p:val>
                                        </p:tav>
                                        <p:tav tm="100000">
                                          <p:val>
                                            <p:strVal val="#ppt_w"/>
                                          </p:val>
                                        </p:tav>
                                      </p:tavLst>
                                    </p:anim>
                                    <p:anim calcmode="lin" valueType="num">
                                      <p:cBhvr>
                                        <p:cTn id="86" dur="400" fill="hold"/>
                                        <p:tgtEl>
                                          <p:spTgt spid="14"/>
                                        </p:tgtEl>
                                        <p:attrNameLst>
                                          <p:attrName>ppt_h</p:attrName>
                                        </p:attrNameLst>
                                      </p:cBhvr>
                                      <p:tavLst>
                                        <p:tav tm="0">
                                          <p:val>
                                            <p:fltVal val="0"/>
                                          </p:val>
                                        </p:tav>
                                        <p:tav tm="100000">
                                          <p:val>
                                            <p:strVal val="#ppt_h"/>
                                          </p:val>
                                        </p:tav>
                                      </p:tavLst>
                                    </p:anim>
                                    <p:anim calcmode="lin" valueType="num">
                                      <p:cBhvr>
                                        <p:cTn id="87" dur="400" fill="hold"/>
                                        <p:tgtEl>
                                          <p:spTgt spid="14"/>
                                        </p:tgtEl>
                                        <p:attrNameLst>
                                          <p:attrName>style.rotation</p:attrName>
                                        </p:attrNameLst>
                                      </p:cBhvr>
                                      <p:tavLst>
                                        <p:tav tm="0">
                                          <p:val>
                                            <p:fltVal val="90"/>
                                          </p:val>
                                        </p:tav>
                                        <p:tav tm="100000">
                                          <p:val>
                                            <p:fltVal val="0"/>
                                          </p:val>
                                        </p:tav>
                                      </p:tavLst>
                                    </p:anim>
                                    <p:animEffect transition="in" filter="fade">
                                      <p:cBhvr>
                                        <p:cTn id="88" dur="400"/>
                                        <p:tgtEl>
                                          <p:spTgt spid="14"/>
                                        </p:tgtEl>
                                      </p:cBhvr>
                                    </p:animEffect>
                                  </p:childTnLst>
                                </p:cTn>
                              </p:par>
                            </p:childTnLst>
                          </p:cTn>
                        </p:par>
                        <p:par>
                          <p:cTn id="89" fill="hold">
                            <p:stCondLst>
                              <p:cond delay="4439"/>
                            </p:stCondLst>
                            <p:childTnLst>
                              <p:par>
                                <p:cTn id="90" presetID="31" presetClass="entr" presetSubtype="0" fill="hold" grpId="0" nodeType="afterEffect">
                                  <p:stCondLst>
                                    <p:cond delay="0"/>
                                  </p:stCondLst>
                                  <p:childTnLst>
                                    <p:set>
                                      <p:cBhvr>
                                        <p:cTn id="91" dur="1" fill="hold">
                                          <p:stCondLst>
                                            <p:cond delay="0"/>
                                          </p:stCondLst>
                                        </p:cTn>
                                        <p:tgtEl>
                                          <p:spTgt spid="12"/>
                                        </p:tgtEl>
                                        <p:attrNameLst>
                                          <p:attrName>style.visibility</p:attrName>
                                        </p:attrNameLst>
                                      </p:cBhvr>
                                      <p:to>
                                        <p:strVal val="visible"/>
                                      </p:to>
                                    </p:set>
                                    <p:anim calcmode="lin" valueType="num">
                                      <p:cBhvr>
                                        <p:cTn id="92" dur="500" fill="hold"/>
                                        <p:tgtEl>
                                          <p:spTgt spid="12"/>
                                        </p:tgtEl>
                                        <p:attrNameLst>
                                          <p:attrName>ppt_w</p:attrName>
                                        </p:attrNameLst>
                                      </p:cBhvr>
                                      <p:tavLst>
                                        <p:tav tm="0">
                                          <p:val>
                                            <p:fltVal val="0"/>
                                          </p:val>
                                        </p:tav>
                                        <p:tav tm="100000">
                                          <p:val>
                                            <p:strVal val="#ppt_w"/>
                                          </p:val>
                                        </p:tav>
                                      </p:tavLst>
                                    </p:anim>
                                    <p:anim calcmode="lin" valueType="num">
                                      <p:cBhvr>
                                        <p:cTn id="93" dur="500" fill="hold"/>
                                        <p:tgtEl>
                                          <p:spTgt spid="12"/>
                                        </p:tgtEl>
                                        <p:attrNameLst>
                                          <p:attrName>ppt_h</p:attrName>
                                        </p:attrNameLst>
                                      </p:cBhvr>
                                      <p:tavLst>
                                        <p:tav tm="0">
                                          <p:val>
                                            <p:fltVal val="0"/>
                                          </p:val>
                                        </p:tav>
                                        <p:tav tm="100000">
                                          <p:val>
                                            <p:strVal val="#ppt_h"/>
                                          </p:val>
                                        </p:tav>
                                      </p:tavLst>
                                    </p:anim>
                                    <p:anim calcmode="lin" valueType="num">
                                      <p:cBhvr>
                                        <p:cTn id="94" dur="500" fill="hold"/>
                                        <p:tgtEl>
                                          <p:spTgt spid="12"/>
                                        </p:tgtEl>
                                        <p:attrNameLst>
                                          <p:attrName>style.rotation</p:attrName>
                                        </p:attrNameLst>
                                      </p:cBhvr>
                                      <p:tavLst>
                                        <p:tav tm="0">
                                          <p:val>
                                            <p:fltVal val="90"/>
                                          </p:val>
                                        </p:tav>
                                        <p:tav tm="100000">
                                          <p:val>
                                            <p:fltVal val="0"/>
                                          </p:val>
                                        </p:tav>
                                      </p:tavLst>
                                    </p:anim>
                                    <p:animEffect transition="in" filter="fade">
                                      <p:cBhvr>
                                        <p:cTn id="95" dur="500"/>
                                        <p:tgtEl>
                                          <p:spTgt spid="12"/>
                                        </p:tgtEl>
                                      </p:cBhvr>
                                    </p:animEffect>
                                  </p:childTnLst>
                                </p:cTn>
                              </p:par>
                            </p:childTnLst>
                          </p:cTn>
                        </p:par>
                        <p:par>
                          <p:cTn id="96" fill="hold">
                            <p:stCondLst>
                              <p:cond delay="4939"/>
                            </p:stCondLst>
                            <p:childTnLst>
                              <p:par>
                                <p:cTn id="97" presetID="22" presetClass="entr" presetSubtype="2" fill="hold" nodeType="afterEffect">
                                  <p:stCondLst>
                                    <p:cond delay="0"/>
                                  </p:stCondLst>
                                  <p:childTnLst>
                                    <p:set>
                                      <p:cBhvr>
                                        <p:cTn id="98" dur="1" fill="hold">
                                          <p:stCondLst>
                                            <p:cond delay="0"/>
                                          </p:stCondLst>
                                        </p:cTn>
                                        <p:tgtEl>
                                          <p:spTgt spid="9"/>
                                        </p:tgtEl>
                                        <p:attrNameLst>
                                          <p:attrName>style.visibility</p:attrName>
                                        </p:attrNameLst>
                                      </p:cBhvr>
                                      <p:to>
                                        <p:strVal val="visible"/>
                                      </p:to>
                                    </p:set>
                                    <p:animEffect transition="in" filter="wipe(right)">
                                      <p:cBhvr>
                                        <p:cTn id="99" dur="500"/>
                                        <p:tgtEl>
                                          <p:spTgt spid="9"/>
                                        </p:tgtEl>
                                      </p:cBhvr>
                                    </p:animEffect>
                                  </p:childTnLst>
                                </p:cTn>
                              </p:par>
                            </p:childTnLst>
                          </p:cTn>
                        </p:par>
                        <p:par>
                          <p:cTn id="100" fill="hold">
                            <p:stCondLst>
                              <p:cond delay="5439"/>
                            </p:stCondLst>
                            <p:childTnLst>
                              <p:par>
                                <p:cTn id="101" presetID="31" presetClass="entr" presetSubtype="0"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 calcmode="lin" valueType="num">
                                      <p:cBhvr>
                                        <p:cTn id="103" dur="400" fill="hold"/>
                                        <p:tgtEl>
                                          <p:spTgt spid="15"/>
                                        </p:tgtEl>
                                        <p:attrNameLst>
                                          <p:attrName>ppt_w</p:attrName>
                                        </p:attrNameLst>
                                      </p:cBhvr>
                                      <p:tavLst>
                                        <p:tav tm="0">
                                          <p:val>
                                            <p:fltVal val="0"/>
                                          </p:val>
                                        </p:tav>
                                        <p:tav tm="100000">
                                          <p:val>
                                            <p:strVal val="#ppt_w"/>
                                          </p:val>
                                        </p:tav>
                                      </p:tavLst>
                                    </p:anim>
                                    <p:anim calcmode="lin" valueType="num">
                                      <p:cBhvr>
                                        <p:cTn id="104" dur="400" fill="hold"/>
                                        <p:tgtEl>
                                          <p:spTgt spid="15"/>
                                        </p:tgtEl>
                                        <p:attrNameLst>
                                          <p:attrName>ppt_h</p:attrName>
                                        </p:attrNameLst>
                                      </p:cBhvr>
                                      <p:tavLst>
                                        <p:tav tm="0">
                                          <p:val>
                                            <p:fltVal val="0"/>
                                          </p:val>
                                        </p:tav>
                                        <p:tav tm="100000">
                                          <p:val>
                                            <p:strVal val="#ppt_h"/>
                                          </p:val>
                                        </p:tav>
                                      </p:tavLst>
                                    </p:anim>
                                    <p:anim calcmode="lin" valueType="num">
                                      <p:cBhvr>
                                        <p:cTn id="105" dur="400" fill="hold"/>
                                        <p:tgtEl>
                                          <p:spTgt spid="15"/>
                                        </p:tgtEl>
                                        <p:attrNameLst>
                                          <p:attrName>style.rotation</p:attrName>
                                        </p:attrNameLst>
                                      </p:cBhvr>
                                      <p:tavLst>
                                        <p:tav tm="0">
                                          <p:val>
                                            <p:fltVal val="90"/>
                                          </p:val>
                                        </p:tav>
                                        <p:tav tm="100000">
                                          <p:val>
                                            <p:fltVal val="0"/>
                                          </p:val>
                                        </p:tav>
                                      </p:tavLst>
                                    </p:anim>
                                    <p:animEffect transition="in" filter="fade">
                                      <p:cBhvr>
                                        <p:cTn id="106" dur="400"/>
                                        <p:tgtEl>
                                          <p:spTgt spid="15"/>
                                        </p:tgtEl>
                                      </p:cBhvr>
                                    </p:animEffect>
                                  </p:childTnLst>
                                </p:cTn>
                              </p:par>
                            </p:childTnLst>
                          </p:cTn>
                        </p:par>
                        <p:par>
                          <p:cTn id="107" fill="hold">
                            <p:stCondLst>
                              <p:cond delay="5939"/>
                            </p:stCondLst>
                            <p:childTnLst>
                              <p:par>
                                <p:cTn id="108" presetID="31" presetClass="entr" presetSubtype="0" fill="hold" grpId="0" nodeType="afterEffect">
                                  <p:stCondLst>
                                    <p:cond delay="0"/>
                                  </p:stCondLst>
                                  <p:childTnLst>
                                    <p:set>
                                      <p:cBhvr>
                                        <p:cTn id="109" dur="1" fill="hold">
                                          <p:stCondLst>
                                            <p:cond delay="0"/>
                                          </p:stCondLst>
                                        </p:cTn>
                                        <p:tgtEl>
                                          <p:spTgt spid="11"/>
                                        </p:tgtEl>
                                        <p:attrNameLst>
                                          <p:attrName>style.visibility</p:attrName>
                                        </p:attrNameLst>
                                      </p:cBhvr>
                                      <p:to>
                                        <p:strVal val="visible"/>
                                      </p:to>
                                    </p:set>
                                    <p:anim calcmode="lin" valueType="num">
                                      <p:cBhvr>
                                        <p:cTn id="110" dur="500" fill="hold"/>
                                        <p:tgtEl>
                                          <p:spTgt spid="11"/>
                                        </p:tgtEl>
                                        <p:attrNameLst>
                                          <p:attrName>ppt_w</p:attrName>
                                        </p:attrNameLst>
                                      </p:cBhvr>
                                      <p:tavLst>
                                        <p:tav tm="0">
                                          <p:val>
                                            <p:fltVal val="0"/>
                                          </p:val>
                                        </p:tav>
                                        <p:tav tm="100000">
                                          <p:val>
                                            <p:strVal val="#ppt_w"/>
                                          </p:val>
                                        </p:tav>
                                      </p:tavLst>
                                    </p:anim>
                                    <p:anim calcmode="lin" valueType="num">
                                      <p:cBhvr>
                                        <p:cTn id="111" dur="500" fill="hold"/>
                                        <p:tgtEl>
                                          <p:spTgt spid="11"/>
                                        </p:tgtEl>
                                        <p:attrNameLst>
                                          <p:attrName>ppt_h</p:attrName>
                                        </p:attrNameLst>
                                      </p:cBhvr>
                                      <p:tavLst>
                                        <p:tav tm="0">
                                          <p:val>
                                            <p:fltVal val="0"/>
                                          </p:val>
                                        </p:tav>
                                        <p:tav tm="100000">
                                          <p:val>
                                            <p:strVal val="#ppt_h"/>
                                          </p:val>
                                        </p:tav>
                                      </p:tavLst>
                                    </p:anim>
                                    <p:anim calcmode="lin" valueType="num">
                                      <p:cBhvr>
                                        <p:cTn id="112" dur="500" fill="hold"/>
                                        <p:tgtEl>
                                          <p:spTgt spid="11"/>
                                        </p:tgtEl>
                                        <p:attrNameLst>
                                          <p:attrName>style.rotation</p:attrName>
                                        </p:attrNameLst>
                                      </p:cBhvr>
                                      <p:tavLst>
                                        <p:tav tm="0">
                                          <p:val>
                                            <p:fltVal val="90"/>
                                          </p:val>
                                        </p:tav>
                                        <p:tav tm="100000">
                                          <p:val>
                                            <p:fltVal val="0"/>
                                          </p:val>
                                        </p:tav>
                                      </p:tavLst>
                                    </p:anim>
                                    <p:animEffect transition="in" filter="fade">
                                      <p:cBhvr>
                                        <p:cTn id="113" dur="500"/>
                                        <p:tgtEl>
                                          <p:spTgt spid="11"/>
                                        </p:tgtEl>
                                      </p:cBhvr>
                                    </p:animEffect>
                                  </p:childTnLst>
                                </p:cTn>
                              </p:par>
                            </p:childTnLst>
                          </p:cTn>
                        </p:par>
                        <p:par>
                          <p:cTn id="114" fill="hold">
                            <p:stCondLst>
                              <p:cond delay="6439"/>
                            </p:stCondLst>
                            <p:childTnLst>
                              <p:par>
                                <p:cTn id="115" presetID="22" presetClass="entr" presetSubtype="2" fill="hold" nodeType="afterEffect">
                                  <p:stCondLst>
                                    <p:cond delay="0"/>
                                  </p:stCondLst>
                                  <p:childTnLst>
                                    <p:set>
                                      <p:cBhvr>
                                        <p:cTn id="116" dur="1" fill="hold">
                                          <p:stCondLst>
                                            <p:cond delay="0"/>
                                          </p:stCondLst>
                                        </p:cTn>
                                        <p:tgtEl>
                                          <p:spTgt spid="10"/>
                                        </p:tgtEl>
                                        <p:attrNameLst>
                                          <p:attrName>style.visibility</p:attrName>
                                        </p:attrNameLst>
                                      </p:cBhvr>
                                      <p:to>
                                        <p:strVal val="visible"/>
                                      </p:to>
                                    </p:set>
                                    <p:animEffect transition="in" filter="wipe(right)">
                                      <p:cBhvr>
                                        <p:cTn id="117" dur="500"/>
                                        <p:tgtEl>
                                          <p:spTgt spid="10"/>
                                        </p:tgtEl>
                                      </p:cBhvr>
                                    </p:animEffect>
                                  </p:childTnLst>
                                </p:cTn>
                              </p:par>
                            </p:childTnLst>
                          </p:cTn>
                        </p:par>
                        <p:par>
                          <p:cTn id="118" fill="hold">
                            <p:stCondLst>
                              <p:cond delay="6939"/>
                            </p:stCondLst>
                            <p:childTnLst>
                              <p:par>
                                <p:cTn id="119" presetID="31" presetClass="entr" presetSubtype="0" fill="hold" grpId="0" nodeType="afterEffect">
                                  <p:stCondLst>
                                    <p:cond delay="0"/>
                                  </p:stCondLst>
                                  <p:childTnLst>
                                    <p:set>
                                      <p:cBhvr>
                                        <p:cTn id="120" dur="1" fill="hold">
                                          <p:stCondLst>
                                            <p:cond delay="0"/>
                                          </p:stCondLst>
                                        </p:cTn>
                                        <p:tgtEl>
                                          <p:spTgt spid="16"/>
                                        </p:tgtEl>
                                        <p:attrNameLst>
                                          <p:attrName>style.visibility</p:attrName>
                                        </p:attrNameLst>
                                      </p:cBhvr>
                                      <p:to>
                                        <p:strVal val="visible"/>
                                      </p:to>
                                    </p:set>
                                    <p:anim calcmode="lin" valueType="num">
                                      <p:cBhvr>
                                        <p:cTn id="121" dur="400" fill="hold"/>
                                        <p:tgtEl>
                                          <p:spTgt spid="16"/>
                                        </p:tgtEl>
                                        <p:attrNameLst>
                                          <p:attrName>ppt_w</p:attrName>
                                        </p:attrNameLst>
                                      </p:cBhvr>
                                      <p:tavLst>
                                        <p:tav tm="0">
                                          <p:val>
                                            <p:fltVal val="0"/>
                                          </p:val>
                                        </p:tav>
                                        <p:tav tm="100000">
                                          <p:val>
                                            <p:strVal val="#ppt_w"/>
                                          </p:val>
                                        </p:tav>
                                      </p:tavLst>
                                    </p:anim>
                                    <p:anim calcmode="lin" valueType="num">
                                      <p:cBhvr>
                                        <p:cTn id="122" dur="400" fill="hold"/>
                                        <p:tgtEl>
                                          <p:spTgt spid="16"/>
                                        </p:tgtEl>
                                        <p:attrNameLst>
                                          <p:attrName>ppt_h</p:attrName>
                                        </p:attrNameLst>
                                      </p:cBhvr>
                                      <p:tavLst>
                                        <p:tav tm="0">
                                          <p:val>
                                            <p:fltVal val="0"/>
                                          </p:val>
                                        </p:tav>
                                        <p:tav tm="100000">
                                          <p:val>
                                            <p:strVal val="#ppt_h"/>
                                          </p:val>
                                        </p:tav>
                                      </p:tavLst>
                                    </p:anim>
                                    <p:anim calcmode="lin" valueType="num">
                                      <p:cBhvr>
                                        <p:cTn id="123" dur="400" fill="hold"/>
                                        <p:tgtEl>
                                          <p:spTgt spid="16"/>
                                        </p:tgtEl>
                                        <p:attrNameLst>
                                          <p:attrName>style.rotation</p:attrName>
                                        </p:attrNameLst>
                                      </p:cBhvr>
                                      <p:tavLst>
                                        <p:tav tm="0">
                                          <p:val>
                                            <p:fltVal val="90"/>
                                          </p:val>
                                        </p:tav>
                                        <p:tav tm="100000">
                                          <p:val>
                                            <p:fltVal val="0"/>
                                          </p:val>
                                        </p:tav>
                                      </p:tavLst>
                                    </p:anim>
                                    <p:animEffect transition="in" filter="fade">
                                      <p:cBhvr>
                                        <p:cTn id="124" dur="4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5" grpId="0" animBg="1"/>
      <p:bldP spid="6" grpId="0" animBg="1"/>
      <p:bldP spid="11" grpId="0"/>
      <p:bldP spid="12" grpId="0"/>
      <p:bldP spid="13" grpId="0"/>
      <p:bldP spid="14" grpId="0"/>
      <p:bldP spid="15" grpId="0"/>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4" name="Oval 5"/>
          <p:cNvSpPr/>
          <p:nvPr/>
        </p:nvSpPr>
        <p:spPr>
          <a:xfrm>
            <a:off x="5141913" y="1136650"/>
            <a:ext cx="1731962" cy="1736725"/>
          </a:xfrm>
          <a:prstGeom prst="ellipse">
            <a:avLst/>
          </a:prstGeom>
          <a:solidFill>
            <a:schemeClr val="accent2"/>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grpSp>
        <p:nvGrpSpPr>
          <p:cNvPr id="5" name="组合 4"/>
          <p:cNvGrpSpPr/>
          <p:nvPr/>
        </p:nvGrpSpPr>
        <p:grpSpPr>
          <a:xfrm>
            <a:off x="4978400" y="973138"/>
            <a:ext cx="2058988" cy="2063750"/>
            <a:chOff x="1071563" y="1984376"/>
            <a:chExt cx="3095625" cy="3103563"/>
          </a:xfrm>
        </p:grpSpPr>
        <p:sp>
          <p:nvSpPr>
            <p:cNvPr id="61444" name="Freeform 6"/>
            <p:cNvSpPr/>
            <p:nvPr/>
          </p:nvSpPr>
          <p:spPr>
            <a:xfrm>
              <a:off x="1293813" y="1984376"/>
              <a:ext cx="1284288" cy="830263"/>
            </a:xfrm>
            <a:custGeom>
              <a:avLst/>
              <a:gdLst/>
              <a:ahLst/>
              <a:cxnLst>
                <a:cxn ang="0">
                  <a:pos x="142033" y="830263"/>
                </a:cxn>
                <a:cxn ang="0">
                  <a:pos x="1284288" y="163823"/>
                </a:cxn>
                <a:cxn ang="0">
                  <a:pos x="1284288" y="0"/>
                </a:cxn>
                <a:cxn ang="0">
                  <a:pos x="0" y="747923"/>
                </a:cxn>
                <a:cxn ang="0">
                  <a:pos x="142033" y="830263"/>
                </a:cxn>
              </a:cxnLst>
              <a:rect l="0" t="0" r="0" b="0"/>
              <a:pathLst>
                <a:path w="1501" h="968">
                  <a:moveTo>
                    <a:pt x="166" y="968"/>
                  </a:moveTo>
                  <a:cubicBezTo>
                    <a:pt x="442" y="514"/>
                    <a:pt x="935" y="207"/>
                    <a:pt x="1501" y="191"/>
                  </a:cubicBezTo>
                  <a:lnTo>
                    <a:pt x="1501" y="0"/>
                  </a:lnTo>
                  <a:cubicBezTo>
                    <a:pt x="865" y="16"/>
                    <a:pt x="310" y="362"/>
                    <a:pt x="0" y="872"/>
                  </a:cubicBezTo>
                  <a:lnTo>
                    <a:pt x="166" y="968"/>
                  </a:lnTo>
                  <a:close/>
                </a:path>
              </a:pathLst>
            </a:custGeom>
            <a:solidFill>
              <a:schemeClr val="tx2"/>
            </a:solidFill>
            <a:ln w="9525">
              <a:noFill/>
            </a:ln>
          </p:spPr>
          <p:txBody>
            <a:bodyPr/>
            <a:lstStyle/>
            <a:p>
              <a:endParaRPr lang="zh-CN" altLang="en-US"/>
            </a:p>
          </p:txBody>
        </p:sp>
        <p:sp>
          <p:nvSpPr>
            <p:cNvPr id="61445" name="Freeform 7"/>
            <p:cNvSpPr/>
            <p:nvPr/>
          </p:nvSpPr>
          <p:spPr>
            <a:xfrm>
              <a:off x="1071563" y="1984376"/>
              <a:ext cx="3095625" cy="3103563"/>
            </a:xfrm>
            <a:custGeom>
              <a:avLst/>
              <a:gdLst/>
              <a:ahLst/>
              <a:cxnLst>
                <a:cxn ang="0">
                  <a:pos x="1575628" y="163887"/>
                </a:cxn>
                <a:cxn ang="0">
                  <a:pos x="2932157" y="1551352"/>
                </a:cxn>
                <a:cxn ang="0">
                  <a:pos x="1547385" y="2939676"/>
                </a:cxn>
                <a:cxn ang="0">
                  <a:pos x="162612" y="1551352"/>
                </a:cxn>
                <a:cxn ang="0">
                  <a:pos x="330360" y="889797"/>
                </a:cxn>
                <a:cxn ang="0">
                  <a:pos x="188288" y="808282"/>
                </a:cxn>
                <a:cxn ang="0">
                  <a:pos x="0" y="1551352"/>
                </a:cxn>
                <a:cxn ang="0">
                  <a:pos x="1547385" y="3103563"/>
                </a:cxn>
                <a:cxn ang="0">
                  <a:pos x="3095625" y="1551352"/>
                </a:cxn>
                <a:cxn ang="0">
                  <a:pos x="1575628" y="0"/>
                </a:cxn>
                <a:cxn ang="0">
                  <a:pos x="1575628" y="163887"/>
                </a:cxn>
              </a:cxnLst>
              <a:rect l="0" t="0" r="0" b="0"/>
              <a:pathLst>
                <a:path w="3617" h="3617">
                  <a:moveTo>
                    <a:pt x="1841" y="191"/>
                  </a:moveTo>
                  <a:cubicBezTo>
                    <a:pt x="2719" y="208"/>
                    <a:pt x="3426" y="926"/>
                    <a:pt x="3426" y="1808"/>
                  </a:cubicBezTo>
                  <a:cubicBezTo>
                    <a:pt x="3426" y="2701"/>
                    <a:pt x="2702" y="3426"/>
                    <a:pt x="1808" y="3426"/>
                  </a:cubicBezTo>
                  <a:cubicBezTo>
                    <a:pt x="915" y="3426"/>
                    <a:pt x="190" y="2701"/>
                    <a:pt x="190" y="1808"/>
                  </a:cubicBezTo>
                  <a:cubicBezTo>
                    <a:pt x="190" y="1529"/>
                    <a:pt x="261" y="1267"/>
                    <a:pt x="386" y="1037"/>
                  </a:cubicBezTo>
                  <a:lnTo>
                    <a:pt x="220" y="942"/>
                  </a:lnTo>
                  <a:cubicBezTo>
                    <a:pt x="80" y="1199"/>
                    <a:pt x="0" y="1494"/>
                    <a:pt x="0" y="1808"/>
                  </a:cubicBezTo>
                  <a:cubicBezTo>
                    <a:pt x="0" y="2807"/>
                    <a:pt x="809" y="3617"/>
                    <a:pt x="1808" y="3617"/>
                  </a:cubicBezTo>
                  <a:cubicBezTo>
                    <a:pt x="2807" y="3617"/>
                    <a:pt x="3617" y="2807"/>
                    <a:pt x="3617" y="1808"/>
                  </a:cubicBezTo>
                  <a:cubicBezTo>
                    <a:pt x="3617" y="820"/>
                    <a:pt x="2825" y="18"/>
                    <a:pt x="1841" y="0"/>
                  </a:cubicBezTo>
                  <a:lnTo>
                    <a:pt x="1841" y="191"/>
                  </a:lnTo>
                  <a:close/>
                </a:path>
              </a:pathLst>
            </a:custGeom>
            <a:solidFill>
              <a:schemeClr val="accent2"/>
            </a:solidFill>
            <a:ln w="9525">
              <a:noFill/>
            </a:ln>
          </p:spPr>
          <p:txBody>
            <a:bodyPr/>
            <a:lstStyle/>
            <a:p>
              <a:endParaRPr lang="zh-CN" altLang="en-US"/>
            </a:p>
          </p:txBody>
        </p:sp>
      </p:grpSp>
      <p:sp>
        <p:nvSpPr>
          <p:cNvPr id="8" name="Rectangle 9"/>
          <p:cNvSpPr>
            <a:spLocks noChangeArrowheads="1"/>
          </p:cNvSpPr>
          <p:nvPr/>
        </p:nvSpPr>
        <p:spPr bwMode="auto">
          <a:xfrm>
            <a:off x="5537200" y="1114425"/>
            <a:ext cx="909638" cy="177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en-US" altLang="zh-CN" sz="115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rPr>
              <a:t>5</a:t>
            </a:r>
            <a:endParaRPr kumimoji="0" lang="zh-CN" altLang="zh-CN" sz="1800" b="1" i="0" u="none" strike="noStrike" kern="1200" cap="none" spc="0" normalizeH="0" baseline="0" noProof="0" dirty="0" smtClean="0">
              <a:ln>
                <a:noFill/>
              </a:ln>
              <a:solidFill>
                <a:schemeClr val="accent4"/>
              </a:solidFill>
              <a:effectLst/>
              <a:uLnTx/>
              <a:uFillTx/>
              <a:latin typeface="+mj-ea"/>
              <a:ea typeface="+mj-ea"/>
              <a:cs typeface="宋体" panose="02010600030101010101" pitchFamily="2" charset="-122"/>
            </a:endParaRPr>
          </a:p>
        </p:txBody>
      </p:sp>
      <p:sp>
        <p:nvSpPr>
          <p:cNvPr id="9" name="矩形 8"/>
          <p:cNvSpPr/>
          <p:nvPr/>
        </p:nvSpPr>
        <p:spPr>
          <a:xfrm>
            <a:off x="1968500" y="3128963"/>
            <a:ext cx="8259763" cy="1014413"/>
          </a:xfrm>
          <a:prstGeom prst="rect">
            <a:avLst/>
          </a:prstGeom>
          <a:noFill/>
          <a:ln>
            <a:noFill/>
          </a:ln>
        </p:spPr>
        <p:txBody>
          <a:bodyPr vert="horz" wrap="square" lIns="0" tIns="0" rIns="0" bIns="0" numCol="1" anchor="t" anchorCtr="0" compatLnSpc="1">
            <a:spAutoFit/>
          </a:bodyPr>
          <a:lstStyle/>
          <a:p>
            <a:pPr marL="0" marR="0" lvl="0" indent="0" algn="ctr" defTabSz="914400" rtl="0" eaLnBrk="1" fontAlgn="base" latinLnBrk="0" hangingPunct="1">
              <a:spcBef>
                <a:spcPct val="0"/>
              </a:spcBef>
              <a:spcAft>
                <a:spcPct val="0"/>
              </a:spcAft>
              <a:buClrTx/>
              <a:buSzTx/>
              <a:buFontTx/>
              <a:buNone/>
              <a:defRPr/>
            </a:pPr>
            <a:r>
              <a:rPr kumimoji="0" lang="zh-CN" altLang="en-US" sz="6600" b="1"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rPr>
              <a:t>请输入第五章标题</a:t>
            </a:r>
            <a:endParaRPr kumimoji="0" lang="zh-CN" altLang="en-US" sz="6600" b="1"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cs typeface="宋体" panose="02010600030101010101" pitchFamily="2" charset="-122"/>
            </a:endParaRPr>
          </a:p>
        </p:txBody>
      </p:sp>
      <p:sp>
        <p:nvSpPr>
          <p:cNvPr id="10" name="矩形 9"/>
          <p:cNvSpPr/>
          <p:nvPr/>
        </p:nvSpPr>
        <p:spPr>
          <a:xfrm>
            <a:off x="2962275" y="4143375"/>
            <a:ext cx="6376988" cy="769938"/>
          </a:xfrm>
          <a:prstGeom prst="rect">
            <a:avLst/>
          </a:prstGeom>
        </p:spPr>
        <p:txBody>
          <a:bodyPr wrap="square">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rPr>
              <a:t>这里可以用一段简短的话描述出本章中心</a:t>
            </a:r>
            <a:r>
              <a:rPr kumimoji="0" lang="zh-CN" altLang="en-US" sz="2200" b="0" i="0" u="none" strike="noStrike" kern="1200" cap="none" spc="0" normalizeH="0" baseline="0" noProof="0" dirty="0" smtClean="0">
                <a:ln>
                  <a:noFill/>
                </a:ln>
                <a:solidFill>
                  <a:schemeClr val="accent2"/>
                </a:solidFill>
                <a:effectLst>
                  <a:outerShdw blurRad="38100" dist="38100" dir="2700000" algn="tl">
                    <a:srgbClr val="000000">
                      <a:alpha val="43137"/>
                    </a:srgbClr>
                  </a:outerShdw>
                </a:effectLst>
                <a:uLnTx/>
                <a:uFillTx/>
                <a:latin typeface="+mj-ea"/>
                <a:ea typeface="+mj-ea"/>
                <a:cs typeface="+mn-cs"/>
              </a:rPr>
              <a:t>内容、章节导语、小节标题；如无必要也可以删除。</a:t>
            </a:r>
            <a:endParaRPr kumimoji="0" lang="zh-CN" altLang="en-US" sz="2200" b="0" i="0" u="none" strike="noStrike" kern="1200" cap="none" spc="0" normalizeH="0" baseline="0" noProof="0" dirty="0">
              <a:ln>
                <a:noFill/>
              </a:ln>
              <a:solidFill>
                <a:schemeClr val="accent2"/>
              </a:solidFill>
              <a:effectLst>
                <a:outerShdw blurRad="38100" dist="38100" dir="2700000" algn="tl">
                  <a:srgbClr val="000000">
                    <a:alpha val="43137"/>
                  </a:srgbClr>
                </a:outerShdw>
              </a:effectLst>
              <a:uLnTx/>
              <a:uFillTx/>
              <a:latin typeface="+mj-ea"/>
              <a:ea typeface="+mj-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500" fill="hold"/>
                                        <p:tgtEl>
                                          <p:spTgt spid="5"/>
                                        </p:tgtEl>
                                        <p:attrNameLst>
                                          <p:attrName>r</p:attrName>
                                        </p:attrNameLst>
                                      </p:cBhvr>
                                    </p:animRo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ppt_w</p:attrName>
                                        </p:attrNameLst>
                                      </p:cBhvr>
                                      <p:tavLst>
                                        <p:tav tm="0">
                                          <p:val>
                                            <p:fltVal val="0"/>
                                          </p:val>
                                        </p:tav>
                                        <p:tav tm="100000">
                                          <p:val>
                                            <p:strVal val="#ppt_w"/>
                                          </p:val>
                                        </p:tav>
                                      </p:tavLst>
                                    </p:anim>
                                    <p:anim calcmode="lin" valueType="num">
                                      <p:cBhvr>
                                        <p:cTn id="15" dur="500" fill="hold"/>
                                        <p:tgtEl>
                                          <p:spTgt spid="4"/>
                                        </p:tgtEl>
                                        <p:attrNameLst>
                                          <p:attrName>ppt_h</p:attrName>
                                        </p:attrNameLst>
                                      </p:cBhvr>
                                      <p:tavLst>
                                        <p:tav tm="0">
                                          <p:val>
                                            <p:fltVal val="0"/>
                                          </p:val>
                                        </p:tav>
                                        <p:tav tm="100000">
                                          <p:val>
                                            <p:strVal val="#ppt_h"/>
                                          </p:val>
                                        </p:tav>
                                      </p:tavLst>
                                    </p:anim>
                                    <p:animEffect transition="in" filter="fade">
                                      <p:cBhvr>
                                        <p:cTn id="16" dur="500"/>
                                        <p:tgtEl>
                                          <p:spTgt spid="4"/>
                                        </p:tgtEl>
                                      </p:cBhvr>
                                    </p:animEffect>
                                  </p:childTnLst>
                                </p:cTn>
                              </p:par>
                            </p:childTnLst>
                          </p:cTn>
                        </p:par>
                        <p:par>
                          <p:cTn id="17" fill="hold">
                            <p:stCondLst>
                              <p:cond delay="1000"/>
                            </p:stCondLst>
                            <p:childTnLst>
                              <p:par>
                                <p:cTn id="18" presetID="3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400" fill="hold"/>
                                        <p:tgtEl>
                                          <p:spTgt spid="8"/>
                                        </p:tgtEl>
                                        <p:attrNameLst>
                                          <p:attrName>ppt_w</p:attrName>
                                        </p:attrNameLst>
                                      </p:cBhvr>
                                      <p:tavLst>
                                        <p:tav tm="0">
                                          <p:val>
                                            <p:fltVal val="0"/>
                                          </p:val>
                                        </p:tav>
                                        <p:tav tm="100000">
                                          <p:val>
                                            <p:strVal val="#ppt_w"/>
                                          </p:val>
                                        </p:tav>
                                      </p:tavLst>
                                    </p:anim>
                                    <p:anim calcmode="lin" valueType="num">
                                      <p:cBhvr>
                                        <p:cTn id="21" dur="400" fill="hold"/>
                                        <p:tgtEl>
                                          <p:spTgt spid="8"/>
                                        </p:tgtEl>
                                        <p:attrNameLst>
                                          <p:attrName>ppt_h</p:attrName>
                                        </p:attrNameLst>
                                      </p:cBhvr>
                                      <p:tavLst>
                                        <p:tav tm="0">
                                          <p:val>
                                            <p:fltVal val="0"/>
                                          </p:val>
                                        </p:tav>
                                        <p:tav tm="100000">
                                          <p:val>
                                            <p:strVal val="#ppt_h"/>
                                          </p:val>
                                        </p:tav>
                                      </p:tavLst>
                                    </p:anim>
                                    <p:anim calcmode="lin" valueType="num">
                                      <p:cBhvr>
                                        <p:cTn id="22" dur="400" fill="hold"/>
                                        <p:tgtEl>
                                          <p:spTgt spid="8"/>
                                        </p:tgtEl>
                                        <p:attrNameLst>
                                          <p:attrName>style.rotation</p:attrName>
                                        </p:attrNameLst>
                                      </p:cBhvr>
                                      <p:tavLst>
                                        <p:tav tm="0">
                                          <p:val>
                                            <p:fltVal val="90"/>
                                          </p:val>
                                        </p:tav>
                                        <p:tav tm="100000">
                                          <p:val>
                                            <p:fltVal val="0"/>
                                          </p:val>
                                        </p:tav>
                                      </p:tavLst>
                                    </p:anim>
                                    <p:animEffect transition="in" filter="fade">
                                      <p:cBhvr>
                                        <p:cTn id="23" dur="400"/>
                                        <p:tgtEl>
                                          <p:spTgt spid="8"/>
                                        </p:tgtEl>
                                      </p:cBhvr>
                                    </p:animEffect>
                                  </p:childTnLst>
                                </p:cTn>
                              </p:par>
                            </p:childTnLst>
                          </p:cTn>
                        </p:par>
                        <p:par>
                          <p:cTn id="24" fill="hold">
                            <p:stCondLst>
                              <p:cond delay="1500"/>
                            </p:stCondLst>
                            <p:childTnLst>
                              <p:par>
                                <p:cTn id="25" presetID="56" presetClass="entr" presetSubtype="0" fill="hold" grpId="0" nodeType="afterEffect">
                                  <p:stCondLst>
                                    <p:cond delay="0"/>
                                  </p:stCondLst>
                                  <p:iterate type="lt">
                                    <p:tmPct val="10000"/>
                                  </p:iterate>
                                  <p:childTnLst>
                                    <p:set>
                                      <p:cBhvr>
                                        <p:cTn id="26" dur="1" fill="hold">
                                          <p:stCondLst>
                                            <p:cond delay="0"/>
                                          </p:stCondLst>
                                        </p:cTn>
                                        <p:tgtEl>
                                          <p:spTgt spid="9"/>
                                        </p:tgtEl>
                                        <p:attrNameLst>
                                          <p:attrName>style.visibility</p:attrName>
                                        </p:attrNameLst>
                                      </p:cBhvr>
                                      <p:to>
                                        <p:strVal val="visible"/>
                                      </p:to>
                                    </p:set>
                                    <p:anim by="(-#ppt_w*2)" calcmode="lin" valueType="num">
                                      <p:cBhvr rctx="PPT">
                                        <p:cTn id="27" dur="300" autoRev="1" fill="hold">
                                          <p:stCondLst>
                                            <p:cond delay="0"/>
                                          </p:stCondLst>
                                        </p:cTn>
                                        <p:tgtEl>
                                          <p:spTgt spid="9"/>
                                        </p:tgtEl>
                                        <p:attrNameLst>
                                          <p:attrName>ppt_w</p:attrName>
                                        </p:attrNameLst>
                                      </p:cBhvr>
                                    </p:anim>
                                    <p:anim by="(#ppt_w*0.50)" calcmode="lin" valueType="num">
                                      <p:cBhvr>
                                        <p:cTn id="28" dur="300" decel="50000" autoRev="1" fill="hold">
                                          <p:stCondLst>
                                            <p:cond delay="0"/>
                                          </p:stCondLst>
                                        </p:cTn>
                                        <p:tgtEl>
                                          <p:spTgt spid="9"/>
                                        </p:tgtEl>
                                        <p:attrNameLst>
                                          <p:attrName>ppt_x</p:attrName>
                                        </p:attrNameLst>
                                      </p:cBhvr>
                                    </p:anim>
                                    <p:anim from="(-#ppt_h/2)" to="(#ppt_y)" calcmode="lin" valueType="num">
                                      <p:cBhvr>
                                        <p:cTn id="29" dur="600" fill="hold">
                                          <p:stCondLst>
                                            <p:cond delay="0"/>
                                          </p:stCondLst>
                                        </p:cTn>
                                        <p:tgtEl>
                                          <p:spTgt spid="9"/>
                                        </p:tgtEl>
                                        <p:attrNameLst>
                                          <p:attrName>ppt_y</p:attrName>
                                        </p:attrNameLst>
                                      </p:cBhvr>
                                    </p:anim>
                                    <p:animRot by="21600000">
                                      <p:cBhvr>
                                        <p:cTn id="30" dur="600" fill="hold">
                                          <p:stCondLst>
                                            <p:cond delay="0"/>
                                          </p:stCondLst>
                                        </p:cTn>
                                        <p:tgtEl>
                                          <p:spTgt spid="9"/>
                                        </p:tgtEl>
                                        <p:attrNameLst>
                                          <p:attrName>r</p:attrName>
                                        </p:attrNameLst>
                                      </p:cBhvr>
                                    </p:animRot>
                                  </p:childTnLst>
                                </p:cTn>
                              </p:par>
                            </p:childTnLst>
                          </p:cTn>
                        </p:par>
                        <p:par>
                          <p:cTn id="31" fill="hold">
                            <p:stCondLst>
                              <p:cond delay="2420"/>
                            </p:stCondLst>
                            <p:childTnLst>
                              <p:par>
                                <p:cTn id="32" presetID="22" presetClass="entr" presetSubtype="1"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wipe(up)">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9" grpId="0"/>
      <p:bldP spid="1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AutoShape 9"/>
          <p:cNvSpPr/>
          <p:nvPr/>
        </p:nvSpPr>
        <p:spPr>
          <a:xfrm>
            <a:off x="8742363" y="1628775"/>
            <a:ext cx="2852737" cy="1816100"/>
          </a:xfrm>
          <a:prstGeom prst="roundRect">
            <a:avLst>
              <a:gd name="adj" fmla="val 0"/>
            </a:avLst>
          </a:prstGeom>
          <a:blipFill rotWithShape="1">
            <a:blip r:embed="rId3"/>
            <a:stretch>
              <a:fillRect/>
            </a:stretch>
          </a:blipFill>
          <a:ln w="3175" cap="flat" cmpd="sng">
            <a:solidFill>
              <a:srgbClr val="A5A5A5"/>
            </a:solidFill>
            <a:prstDash val="solid"/>
            <a:miter/>
            <a:headEnd type="none" w="med" len="med"/>
            <a:tailEnd type="none" w="med" len="med"/>
          </a:ln>
        </p:spPr>
        <p:txBody>
          <a:bodyPr anchor="t"/>
          <a:lstStyle/>
          <a:p>
            <a:pPr marL="357505" lvl="0" indent="-357505"/>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5" name="AutoShape 10"/>
          <p:cNvSpPr/>
          <p:nvPr/>
        </p:nvSpPr>
        <p:spPr>
          <a:xfrm>
            <a:off x="4945063" y="1628775"/>
            <a:ext cx="2938462" cy="1816100"/>
          </a:xfrm>
          <a:prstGeom prst="roundRect">
            <a:avLst>
              <a:gd name="adj" fmla="val 0"/>
            </a:avLst>
          </a:prstGeom>
          <a:blipFill rotWithShape="1">
            <a:blip r:embed="rId4"/>
            <a:stretch>
              <a:fillRect/>
            </a:stretch>
          </a:blipFill>
          <a:ln w="3175" cap="flat" cmpd="sng">
            <a:solidFill>
              <a:srgbClr val="A5A5A5"/>
            </a:solidFill>
            <a:prstDash val="solid"/>
            <a:miter/>
            <a:headEnd type="none" w="med" len="med"/>
            <a:tailEnd type="none" w="med" len="med"/>
          </a:ln>
        </p:spPr>
        <p:txBody>
          <a:bodyPr anchor="t"/>
          <a:lstStyle/>
          <a:p>
            <a:pPr marL="357505" lvl="0" indent="-357505"/>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6" name="AutoShape 11"/>
          <p:cNvSpPr/>
          <p:nvPr/>
        </p:nvSpPr>
        <p:spPr>
          <a:xfrm>
            <a:off x="1176338" y="1628775"/>
            <a:ext cx="2851150" cy="1816100"/>
          </a:xfrm>
          <a:prstGeom prst="roundRect">
            <a:avLst>
              <a:gd name="adj" fmla="val 0"/>
            </a:avLst>
          </a:prstGeom>
          <a:blipFill rotWithShape="1">
            <a:blip r:embed="rId5"/>
            <a:stretch>
              <a:fillRect/>
            </a:stretch>
          </a:blipFill>
          <a:ln w="3175" cap="flat" cmpd="sng">
            <a:solidFill>
              <a:srgbClr val="A5A5A5"/>
            </a:solidFill>
            <a:prstDash val="solid"/>
            <a:miter/>
            <a:headEnd type="none" w="med" len="med"/>
            <a:tailEnd type="none" w="med" len="med"/>
          </a:ln>
        </p:spPr>
        <p:txBody>
          <a:bodyPr anchor="t"/>
          <a:lstStyle/>
          <a:p>
            <a:pPr marL="357505" lvl="0" indent="-357505"/>
            <a:endParaRPr lang="zh-CN" altLang="zh-CN" sz="1400" dirty="0">
              <a:solidFill>
                <a:schemeClr val="tx2"/>
              </a:solidFill>
              <a:latin typeface="Calibri" panose="020F0502020204030204" pitchFamily="34" charset="0"/>
              <a:ea typeface="Calibri" panose="020F0502020204030204" pitchFamily="34" charset="0"/>
              <a:sym typeface="Calibri" panose="020F0502020204030204" pitchFamily="34" charset="0"/>
            </a:endParaRPr>
          </a:p>
        </p:txBody>
      </p:sp>
      <p:sp>
        <p:nvSpPr>
          <p:cNvPr id="7" name="矩形 9"/>
          <p:cNvSpPr/>
          <p:nvPr/>
        </p:nvSpPr>
        <p:spPr>
          <a:xfrm>
            <a:off x="1176338" y="3444875"/>
            <a:ext cx="2851150"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p>
        </p:txBody>
      </p:sp>
      <p:sp>
        <p:nvSpPr>
          <p:cNvPr id="8" name="矩形 10"/>
          <p:cNvSpPr/>
          <p:nvPr/>
        </p:nvSpPr>
        <p:spPr>
          <a:xfrm>
            <a:off x="4949825" y="3444875"/>
            <a:ext cx="2933700"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dirty="0">
              <a:latin typeface="Arial" panose="020B0604020202020204" pitchFamily="34" charset="0"/>
              <a:ea typeface="宋体" panose="02010600030101010101" pitchFamily="2" charset="-122"/>
            </a:endParaRPr>
          </a:p>
        </p:txBody>
      </p:sp>
      <p:sp>
        <p:nvSpPr>
          <p:cNvPr id="9" name="矩形 11"/>
          <p:cNvSpPr/>
          <p:nvPr/>
        </p:nvSpPr>
        <p:spPr>
          <a:xfrm>
            <a:off x="8742363" y="3444875"/>
            <a:ext cx="2852737" cy="560388"/>
          </a:xfrm>
          <a:prstGeom prst="rect">
            <a:avLst/>
          </a:prstGeom>
          <a:solidFill>
            <a:schemeClr val="tx1"/>
          </a:solidFill>
          <a:ln w="12700" cap="flat" cmpd="sng">
            <a:solidFill>
              <a:srgbClr val="A5A5A5"/>
            </a:solidFill>
            <a:prstDash val="solid"/>
            <a:miter/>
            <a:headEnd type="none" w="med" len="med"/>
            <a:tailEnd type="none" w="med" len="med"/>
          </a:ln>
        </p:spPr>
        <p:txBody>
          <a:bodyPr anchor="ctr"/>
          <a:lstStyle/>
          <a:p>
            <a:pPr lvl="0" algn="ctr"/>
            <a:r>
              <a:rPr lang="zh-CN" altLang="en-US" dirty="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图片描述相关文字</a:t>
            </a:r>
            <a:endParaRPr lang="zh-CN" altLang="en-US" dirty="0">
              <a:latin typeface="Arial" panose="020B0604020202020204" pitchFamily="34" charset="0"/>
              <a:ea typeface="宋体" panose="02010600030101010101" pitchFamily="2" charset="-122"/>
            </a:endParaRPr>
          </a:p>
        </p:txBody>
      </p:sp>
      <p:sp>
        <p:nvSpPr>
          <p:cNvPr id="10" name="矩形 12"/>
          <p:cNvSpPr/>
          <p:nvPr/>
        </p:nvSpPr>
        <p:spPr>
          <a:xfrm>
            <a:off x="1204913" y="4244975"/>
            <a:ext cx="2795587" cy="1117600"/>
          </a:xfrm>
          <a:prstGeom prst="rect">
            <a:avLst/>
          </a:prstGeom>
          <a:noFill/>
          <a:ln w="9525">
            <a:noFill/>
          </a:ln>
        </p:spPr>
        <p:txBody>
          <a:bodyPr anchor="t">
            <a:spAutoFit/>
          </a:bodyPr>
          <a:lstStyle/>
          <a:p>
            <a:pPr lvl="0"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x-none"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13"/>
          <p:cNvSpPr>
            <a:spLocks noChangeArrowheads="1"/>
          </p:cNvSpPr>
          <p:nvPr/>
        </p:nvSpPr>
        <p:spPr bwMode="auto">
          <a:xfrm>
            <a:off x="814388" y="1835150"/>
            <a:ext cx="1227138" cy="517525"/>
          </a:xfrm>
          <a:prstGeom prst="rect">
            <a:avLst/>
          </a:prstGeom>
          <a:solidFill>
            <a:schemeClr val="accent4"/>
          </a:solidFill>
          <a:ln>
            <a:noFill/>
          </a:ln>
        </p:spPr>
        <p:txBody>
          <a:bodyPr anchor="ct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01</a:t>
            </a:r>
            <a:endParaRPr kumimoji="0" lang="zh-CN" alt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12" name="任意多边形 14"/>
          <p:cNvSpPr/>
          <p:nvPr/>
        </p:nvSpPr>
        <p:spPr>
          <a:xfrm>
            <a:off x="814388" y="2351088"/>
            <a:ext cx="357187" cy="109537"/>
          </a:xfrm>
          <a:custGeom>
            <a:avLst/>
            <a:gdLst/>
            <a:ahLst/>
            <a:cxnLst>
              <a:cxn ang="0">
                <a:pos x="0" y="882"/>
              </a:cxn>
              <a:cxn ang="0">
                <a:pos x="358008" y="108661"/>
              </a:cxn>
              <a:cxn ang="0">
                <a:pos x="358011" y="0"/>
              </a:cxn>
              <a:cxn ang="0">
                <a:pos x="0" y="882"/>
              </a:cxn>
            </a:cxnLst>
            <a:rect l="0" t="0" r="0" b="0"/>
            <a:pathLst>
              <a:path w="332369" h="183418">
                <a:moveTo>
                  <a:pt x="0" y="1489"/>
                </a:moveTo>
                <a:lnTo>
                  <a:pt x="332017" y="183418"/>
                </a:lnTo>
                <a:cubicBezTo>
                  <a:pt x="330801" y="121190"/>
                  <a:pt x="333235" y="62228"/>
                  <a:pt x="332019" y="0"/>
                </a:cubicBezTo>
                <a:lnTo>
                  <a:pt x="0" y="1489"/>
                </a:lnTo>
                <a:close/>
              </a:path>
            </a:pathLst>
          </a:custGeom>
          <a:solidFill>
            <a:schemeClr val="accent1"/>
          </a:solidFill>
          <a:ln w="9525">
            <a:noFill/>
          </a:ln>
        </p:spPr>
        <p:txBody>
          <a:bodyPr/>
          <a:lstStyle/>
          <a:p>
            <a:endParaRPr lang="zh-CN" altLang="en-US"/>
          </a:p>
        </p:txBody>
      </p:sp>
      <p:sp>
        <p:nvSpPr>
          <p:cNvPr id="13" name="矩形 15"/>
          <p:cNvSpPr>
            <a:spLocks noChangeArrowheads="1"/>
          </p:cNvSpPr>
          <p:nvPr/>
        </p:nvSpPr>
        <p:spPr bwMode="auto">
          <a:xfrm>
            <a:off x="4589463" y="1835150"/>
            <a:ext cx="1225550" cy="517525"/>
          </a:xfrm>
          <a:prstGeom prst="rect">
            <a:avLst/>
          </a:prstGeom>
          <a:solidFill>
            <a:schemeClr val="accent4"/>
          </a:solidFill>
          <a:ln>
            <a:noFill/>
          </a:ln>
        </p:spPr>
        <p:txBody>
          <a:bodyPr anchor="ct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rPr>
              <a:t>02</a:t>
            </a:r>
            <a:endParaRPr kumimoji="0" lang="zh-CN" altLang="en-US" sz="2400" b="0" i="0" u="none" strike="noStrike" kern="1200" cap="none" spc="0" normalizeH="0" baseline="0" noProof="0" dirty="0">
              <a:ln>
                <a:noFill/>
              </a:ln>
              <a:solidFill>
                <a:srgbClr val="FFFFFF"/>
              </a:solidFill>
              <a:effectLst/>
              <a:uLnTx/>
              <a:uFillTx/>
              <a:latin typeface="+mj-ea"/>
              <a:ea typeface="+mj-ea"/>
              <a:cs typeface="+mn-cs"/>
              <a:sym typeface="Segoe UI Light" panose="020B0502040204020203" pitchFamily="34" charset="0"/>
            </a:endParaRPr>
          </a:p>
        </p:txBody>
      </p:sp>
      <p:sp>
        <p:nvSpPr>
          <p:cNvPr id="14" name="任意多边形 16"/>
          <p:cNvSpPr/>
          <p:nvPr/>
        </p:nvSpPr>
        <p:spPr>
          <a:xfrm>
            <a:off x="4589463" y="2351088"/>
            <a:ext cx="357187" cy="109537"/>
          </a:xfrm>
          <a:custGeom>
            <a:avLst/>
            <a:gdLst/>
            <a:ahLst/>
            <a:cxnLst>
              <a:cxn ang="0">
                <a:pos x="0" y="882"/>
              </a:cxn>
              <a:cxn ang="0">
                <a:pos x="356103" y="108661"/>
              </a:cxn>
              <a:cxn ang="0">
                <a:pos x="356106" y="0"/>
              </a:cxn>
              <a:cxn ang="0">
                <a:pos x="0" y="882"/>
              </a:cxn>
            </a:cxnLst>
            <a:rect l="0" t="0" r="0" b="0"/>
            <a:pathLst>
              <a:path w="332369" h="183418">
                <a:moveTo>
                  <a:pt x="0" y="1489"/>
                </a:moveTo>
                <a:lnTo>
                  <a:pt x="332017" y="183418"/>
                </a:lnTo>
                <a:cubicBezTo>
                  <a:pt x="330801" y="121190"/>
                  <a:pt x="333235" y="62228"/>
                  <a:pt x="332019" y="0"/>
                </a:cubicBezTo>
                <a:lnTo>
                  <a:pt x="0" y="1489"/>
                </a:lnTo>
                <a:close/>
              </a:path>
            </a:pathLst>
          </a:custGeom>
          <a:solidFill>
            <a:schemeClr val="accent1"/>
          </a:solidFill>
          <a:ln w="9525">
            <a:noFill/>
          </a:ln>
        </p:spPr>
        <p:txBody>
          <a:bodyPr/>
          <a:lstStyle/>
          <a:p>
            <a:endParaRPr lang="zh-CN" altLang="en-US"/>
          </a:p>
        </p:txBody>
      </p:sp>
      <p:sp>
        <p:nvSpPr>
          <p:cNvPr id="15" name="矩形 17"/>
          <p:cNvSpPr>
            <a:spLocks noChangeArrowheads="1"/>
          </p:cNvSpPr>
          <p:nvPr/>
        </p:nvSpPr>
        <p:spPr bwMode="auto">
          <a:xfrm>
            <a:off x="8385175" y="1835150"/>
            <a:ext cx="1228725" cy="517525"/>
          </a:xfrm>
          <a:prstGeom prst="rect">
            <a:avLst/>
          </a:prstGeom>
          <a:solidFill>
            <a:schemeClr val="accent4"/>
          </a:solidFill>
          <a:ln>
            <a:noFill/>
          </a:ln>
        </p:spPr>
        <p:txBody>
          <a:bodyPr anchor="ct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en-US" sz="2400" b="0" i="0" u="none" strike="noStrike" kern="1200" cap="none" spc="0" normalizeH="0" baseline="0" noProof="0">
                <a:ln>
                  <a:noFill/>
                </a:ln>
                <a:solidFill>
                  <a:srgbClr val="FFFFFF"/>
                </a:solidFill>
                <a:effectLst/>
                <a:uLnTx/>
                <a:uFillTx/>
                <a:latin typeface="+mj-ea"/>
                <a:ea typeface="+mj-ea"/>
                <a:cs typeface="+mn-cs"/>
                <a:sym typeface="Segoe UI Light" panose="020B0502040204020203" pitchFamily="34" charset="0"/>
              </a:rPr>
              <a:t>03</a:t>
            </a:r>
            <a:endParaRPr kumimoji="0" lang="zh-CN" altLang="en-US" sz="2400" b="0" i="0" u="none" strike="noStrike" kern="1200" cap="none" spc="0" normalizeH="0" baseline="0" noProof="0">
              <a:ln>
                <a:noFill/>
              </a:ln>
              <a:solidFill>
                <a:srgbClr val="FFFFFF"/>
              </a:solidFill>
              <a:effectLst/>
              <a:uLnTx/>
              <a:uFillTx/>
              <a:latin typeface="+mj-ea"/>
              <a:ea typeface="+mj-ea"/>
              <a:cs typeface="+mn-cs"/>
              <a:sym typeface="Segoe UI Light" panose="020B0502040204020203" pitchFamily="34" charset="0"/>
            </a:endParaRPr>
          </a:p>
        </p:txBody>
      </p:sp>
      <p:sp>
        <p:nvSpPr>
          <p:cNvPr id="16" name="任意多边形 18"/>
          <p:cNvSpPr/>
          <p:nvPr/>
        </p:nvSpPr>
        <p:spPr>
          <a:xfrm>
            <a:off x="8385175" y="2351088"/>
            <a:ext cx="358775" cy="109537"/>
          </a:xfrm>
          <a:custGeom>
            <a:avLst/>
            <a:gdLst/>
            <a:ahLst/>
            <a:cxnLst>
              <a:cxn ang="0">
                <a:pos x="0" y="882"/>
              </a:cxn>
              <a:cxn ang="0">
                <a:pos x="358008" y="108661"/>
              </a:cxn>
              <a:cxn ang="0">
                <a:pos x="358011" y="0"/>
              </a:cxn>
              <a:cxn ang="0">
                <a:pos x="0" y="882"/>
              </a:cxn>
            </a:cxnLst>
            <a:rect l="0" t="0" r="0" b="0"/>
            <a:pathLst>
              <a:path w="332369" h="183418">
                <a:moveTo>
                  <a:pt x="0" y="1489"/>
                </a:moveTo>
                <a:lnTo>
                  <a:pt x="332017" y="183418"/>
                </a:lnTo>
                <a:cubicBezTo>
                  <a:pt x="330801" y="121190"/>
                  <a:pt x="333235" y="62228"/>
                  <a:pt x="332019" y="0"/>
                </a:cubicBezTo>
                <a:lnTo>
                  <a:pt x="0" y="1489"/>
                </a:lnTo>
                <a:close/>
              </a:path>
            </a:pathLst>
          </a:custGeom>
          <a:solidFill>
            <a:schemeClr val="accent1"/>
          </a:solidFill>
          <a:ln w="9525">
            <a:noFill/>
          </a:ln>
        </p:spPr>
        <p:txBody>
          <a:bodyPr/>
          <a:lstStyle/>
          <a:p>
            <a:endParaRPr lang="zh-CN" altLang="en-US"/>
          </a:p>
        </p:txBody>
      </p:sp>
      <p:sp>
        <p:nvSpPr>
          <p:cNvPr id="17" name="矩形 19"/>
          <p:cNvSpPr/>
          <p:nvPr/>
        </p:nvSpPr>
        <p:spPr>
          <a:xfrm>
            <a:off x="5016500" y="4244975"/>
            <a:ext cx="2797175" cy="1117600"/>
          </a:xfrm>
          <a:prstGeom prst="rect">
            <a:avLst/>
          </a:prstGeom>
          <a:noFill/>
          <a:ln w="9525">
            <a:noFill/>
          </a:ln>
        </p:spPr>
        <p:txBody>
          <a:bodyPr anchor="t">
            <a:spAutoFit/>
          </a:bodyPr>
          <a:lstStyle/>
          <a:p>
            <a:pPr lvl="0"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 name="矩形 20"/>
          <p:cNvSpPr/>
          <p:nvPr/>
        </p:nvSpPr>
        <p:spPr>
          <a:xfrm>
            <a:off x="8799513" y="4244975"/>
            <a:ext cx="2795587" cy="1117600"/>
          </a:xfrm>
          <a:prstGeom prst="rect">
            <a:avLst/>
          </a:prstGeom>
          <a:noFill/>
          <a:ln w="9525">
            <a:noFill/>
          </a:ln>
        </p:spPr>
        <p:txBody>
          <a:bodyPr anchor="t">
            <a:spAutoFit/>
          </a:bodyPr>
          <a:lstStyle/>
          <a:p>
            <a:pPr lvl="0" algn="just">
              <a:lnSpc>
                <a:spcPts val="2000"/>
              </a:lnSpc>
            </a:pPr>
            <a:r>
              <a:rPr lang="zh-CN" altLang="en-US"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这是另一种图片摆放方式，上面放图片和图片名称，下面的文字可以写图片说明或者参数。</a:t>
            </a:r>
            <a:endParaRPr lang="en-US" altLang="zh-CN" dirty="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 presetClass="entr" presetSubtype="4"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10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00"/>
                                  </p:stCondLst>
                                  <p:childTnLst>
                                    <p:set>
                                      <p:cBhvr>
                                        <p:cTn id="28" dur="1" fill="hold">
                                          <p:stCondLst>
                                            <p:cond delay="0"/>
                                          </p:stCondLst>
                                        </p:cTn>
                                        <p:tgtEl>
                                          <p:spTgt spid="4"/>
                                        </p:tgtEl>
                                        <p:attrNameLst>
                                          <p:attrName>style.visibility</p:attrName>
                                        </p:attrNameLst>
                                      </p:cBhvr>
                                      <p:to>
                                        <p:strVal val="visible"/>
                                      </p:to>
                                    </p:set>
                                    <p:anim calcmode="lin" valueType="num">
                                      <p:cBhvr additive="base">
                                        <p:cTn id="29" dur="500" fill="hold"/>
                                        <p:tgtEl>
                                          <p:spTgt spid="4"/>
                                        </p:tgtEl>
                                        <p:attrNameLst>
                                          <p:attrName>ppt_x</p:attrName>
                                        </p:attrNameLst>
                                      </p:cBhvr>
                                      <p:tavLst>
                                        <p:tav tm="0">
                                          <p:val>
                                            <p:strVal val="#ppt_x"/>
                                          </p:val>
                                        </p:tav>
                                        <p:tav tm="100000">
                                          <p:val>
                                            <p:strVal val="#ppt_x"/>
                                          </p:val>
                                        </p:tav>
                                      </p:tavLst>
                                    </p:anim>
                                    <p:anim calcmode="lin" valueType="num">
                                      <p:cBhvr additive="base">
                                        <p:cTn id="30" dur="500" fill="hold"/>
                                        <p:tgtEl>
                                          <p:spTgt spid="4"/>
                                        </p:tgtEl>
                                        <p:attrNameLst>
                                          <p:attrName>ppt_y</p:attrName>
                                        </p:attrNameLst>
                                      </p:cBhvr>
                                      <p:tavLst>
                                        <p:tav tm="0">
                                          <p:val>
                                            <p:strVal val="1+#ppt_h/2"/>
                                          </p:val>
                                        </p:tav>
                                        <p:tav tm="100000">
                                          <p:val>
                                            <p:strVal val="#ppt_y"/>
                                          </p:val>
                                        </p:tav>
                                      </p:tavLst>
                                    </p:anim>
                                  </p:childTnLst>
                                </p:cTn>
                              </p:par>
                            </p:childTnLst>
                          </p:cTn>
                        </p:par>
                        <p:par>
                          <p:cTn id="31" fill="hold">
                            <p:stCondLst>
                              <p:cond delay="1439"/>
                            </p:stCondLst>
                            <p:childTnLst>
                              <p:par>
                                <p:cTn id="32" presetID="22" presetClass="entr" presetSubtype="4" fill="hold"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down)">
                                      <p:cBhvr>
                                        <p:cTn id="34" dur="300"/>
                                        <p:tgtEl>
                                          <p:spTgt spid="12"/>
                                        </p:tgtEl>
                                      </p:cBhvr>
                                    </p:animEffect>
                                  </p:childTnLst>
                                </p:cTn>
                              </p:par>
                            </p:childTnLst>
                          </p:cTn>
                        </p:par>
                        <p:par>
                          <p:cTn id="35" fill="hold">
                            <p:stCondLst>
                              <p:cond delay="1939"/>
                            </p:stCondLst>
                            <p:childTnLst>
                              <p:par>
                                <p:cTn id="36" presetID="22" presetClass="entr" presetSubtype="8"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300"/>
                                        <p:tgtEl>
                                          <p:spTgt spid="11"/>
                                        </p:tgtEl>
                                      </p:cBhvr>
                                    </p:animEffect>
                                  </p:childTnLst>
                                </p:cTn>
                              </p:par>
                            </p:childTnLst>
                          </p:cTn>
                        </p:par>
                        <p:par>
                          <p:cTn id="39" fill="hold">
                            <p:stCondLst>
                              <p:cond delay="2439"/>
                            </p:stCondLst>
                            <p:childTnLst>
                              <p:par>
                                <p:cTn id="40" presetID="22" presetClass="entr" presetSubtype="1"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wipe(up)">
                                      <p:cBhvr>
                                        <p:cTn id="42" dur="500"/>
                                        <p:tgtEl>
                                          <p:spTgt spid="7"/>
                                        </p:tgtEl>
                                      </p:cBhvr>
                                    </p:animEffect>
                                  </p:childTnLst>
                                </p:cTn>
                              </p:par>
                            </p:childTnLst>
                          </p:cTn>
                        </p:par>
                        <p:par>
                          <p:cTn id="43" fill="hold">
                            <p:stCondLst>
                              <p:cond delay="2939"/>
                            </p:stCondLst>
                            <p:childTnLst>
                              <p:par>
                                <p:cTn id="44" presetID="22" presetClass="entr" presetSubtype="4" fill="hold" nodeType="after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wipe(down)">
                                      <p:cBhvr>
                                        <p:cTn id="46" dur="300"/>
                                        <p:tgtEl>
                                          <p:spTgt spid="14"/>
                                        </p:tgtEl>
                                      </p:cBhvr>
                                    </p:animEffect>
                                  </p:childTnLst>
                                </p:cTn>
                              </p:par>
                            </p:childTnLst>
                          </p:cTn>
                        </p:par>
                        <p:par>
                          <p:cTn id="47" fill="hold">
                            <p:stCondLst>
                              <p:cond delay="3439"/>
                            </p:stCondLst>
                            <p:childTnLst>
                              <p:par>
                                <p:cTn id="48" presetID="22" presetClass="entr" presetSubtype="8"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left)">
                                      <p:cBhvr>
                                        <p:cTn id="50" dur="300"/>
                                        <p:tgtEl>
                                          <p:spTgt spid="13"/>
                                        </p:tgtEl>
                                      </p:cBhvr>
                                    </p:animEffect>
                                  </p:childTnLst>
                                </p:cTn>
                              </p:par>
                            </p:childTnLst>
                          </p:cTn>
                        </p:par>
                        <p:par>
                          <p:cTn id="51" fill="hold">
                            <p:stCondLst>
                              <p:cond delay="3939"/>
                            </p:stCondLst>
                            <p:childTnLst>
                              <p:par>
                                <p:cTn id="52" presetID="22" presetClass="entr" presetSubtype="1"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Effect transition="in" filter="wipe(up)">
                                      <p:cBhvr>
                                        <p:cTn id="54" dur="500"/>
                                        <p:tgtEl>
                                          <p:spTgt spid="8"/>
                                        </p:tgtEl>
                                      </p:cBhvr>
                                    </p:animEffect>
                                  </p:childTnLst>
                                </p:cTn>
                              </p:par>
                            </p:childTnLst>
                          </p:cTn>
                        </p:par>
                        <p:par>
                          <p:cTn id="55" fill="hold">
                            <p:stCondLst>
                              <p:cond delay="4439"/>
                            </p:stCondLst>
                            <p:childTnLst>
                              <p:par>
                                <p:cTn id="56" presetID="22" presetClass="entr" presetSubtype="4"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down)">
                                      <p:cBhvr>
                                        <p:cTn id="58" dur="300"/>
                                        <p:tgtEl>
                                          <p:spTgt spid="16"/>
                                        </p:tgtEl>
                                      </p:cBhvr>
                                    </p:animEffect>
                                  </p:childTnLst>
                                </p:cTn>
                              </p:par>
                            </p:childTnLst>
                          </p:cTn>
                        </p:par>
                        <p:par>
                          <p:cTn id="59" fill="hold">
                            <p:stCondLst>
                              <p:cond delay="4939"/>
                            </p:stCondLst>
                            <p:childTnLst>
                              <p:par>
                                <p:cTn id="60" presetID="22" presetClass="entr" presetSubtype="8"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wipe(left)">
                                      <p:cBhvr>
                                        <p:cTn id="62" dur="300"/>
                                        <p:tgtEl>
                                          <p:spTgt spid="15"/>
                                        </p:tgtEl>
                                      </p:cBhvr>
                                    </p:animEffect>
                                  </p:childTnLst>
                                </p:cTn>
                              </p:par>
                            </p:childTnLst>
                          </p:cTn>
                        </p:par>
                        <p:par>
                          <p:cTn id="63" fill="hold">
                            <p:stCondLst>
                              <p:cond delay="5439"/>
                            </p:stCondLst>
                            <p:childTnLst>
                              <p:par>
                                <p:cTn id="64" presetID="22" presetClass="entr" presetSubtype="1"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wipe(up)">
                                      <p:cBhvr>
                                        <p:cTn id="66" dur="500"/>
                                        <p:tgtEl>
                                          <p:spTgt spid="9"/>
                                        </p:tgtEl>
                                      </p:cBhvr>
                                    </p:animEffect>
                                  </p:childTnLst>
                                </p:cTn>
                              </p:par>
                            </p:childTnLst>
                          </p:cTn>
                        </p:par>
                        <p:par>
                          <p:cTn id="67" fill="hold">
                            <p:stCondLst>
                              <p:cond delay="5939"/>
                            </p:stCondLst>
                            <p:childTnLst>
                              <p:par>
                                <p:cTn id="68" presetID="42" presetClass="entr" presetSubtype="0"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fade">
                                      <p:cBhvr>
                                        <p:cTn id="70" dur="700"/>
                                        <p:tgtEl>
                                          <p:spTgt spid="10"/>
                                        </p:tgtEl>
                                      </p:cBhvr>
                                    </p:animEffect>
                                    <p:anim calcmode="lin" valueType="num">
                                      <p:cBhvr>
                                        <p:cTn id="71" dur="700" fill="hold"/>
                                        <p:tgtEl>
                                          <p:spTgt spid="10"/>
                                        </p:tgtEl>
                                        <p:attrNameLst>
                                          <p:attrName>ppt_x</p:attrName>
                                        </p:attrNameLst>
                                      </p:cBhvr>
                                      <p:tavLst>
                                        <p:tav tm="0">
                                          <p:val>
                                            <p:strVal val="#ppt_x"/>
                                          </p:val>
                                        </p:tav>
                                        <p:tav tm="100000">
                                          <p:val>
                                            <p:strVal val="#ppt_x"/>
                                          </p:val>
                                        </p:tav>
                                      </p:tavLst>
                                    </p:anim>
                                    <p:anim calcmode="lin" valueType="num">
                                      <p:cBhvr>
                                        <p:cTn id="72" dur="700" fill="hold"/>
                                        <p:tgtEl>
                                          <p:spTgt spid="10"/>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7"/>
                                        </p:tgtEl>
                                        <p:attrNameLst>
                                          <p:attrName>style.visibility</p:attrName>
                                        </p:attrNameLst>
                                      </p:cBhvr>
                                      <p:to>
                                        <p:strVal val="visible"/>
                                      </p:to>
                                    </p:set>
                                    <p:animEffect transition="in" filter="fade">
                                      <p:cBhvr>
                                        <p:cTn id="75" dur="700"/>
                                        <p:tgtEl>
                                          <p:spTgt spid="17"/>
                                        </p:tgtEl>
                                      </p:cBhvr>
                                    </p:animEffect>
                                    <p:anim calcmode="lin" valueType="num">
                                      <p:cBhvr>
                                        <p:cTn id="76" dur="700" fill="hold"/>
                                        <p:tgtEl>
                                          <p:spTgt spid="17"/>
                                        </p:tgtEl>
                                        <p:attrNameLst>
                                          <p:attrName>ppt_x</p:attrName>
                                        </p:attrNameLst>
                                      </p:cBhvr>
                                      <p:tavLst>
                                        <p:tav tm="0">
                                          <p:val>
                                            <p:strVal val="#ppt_x"/>
                                          </p:val>
                                        </p:tav>
                                        <p:tav tm="100000">
                                          <p:val>
                                            <p:strVal val="#ppt_x"/>
                                          </p:val>
                                        </p:tav>
                                      </p:tavLst>
                                    </p:anim>
                                    <p:anim calcmode="lin" valueType="num">
                                      <p:cBhvr>
                                        <p:cTn id="77" dur="700" fill="hold"/>
                                        <p:tgtEl>
                                          <p:spTgt spid="1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fade">
                                      <p:cBhvr>
                                        <p:cTn id="80" dur="700"/>
                                        <p:tgtEl>
                                          <p:spTgt spid="18"/>
                                        </p:tgtEl>
                                      </p:cBhvr>
                                    </p:animEffect>
                                    <p:anim calcmode="lin" valueType="num">
                                      <p:cBhvr>
                                        <p:cTn id="81" dur="700" fill="hold"/>
                                        <p:tgtEl>
                                          <p:spTgt spid="18"/>
                                        </p:tgtEl>
                                        <p:attrNameLst>
                                          <p:attrName>ppt_x</p:attrName>
                                        </p:attrNameLst>
                                      </p:cBhvr>
                                      <p:tavLst>
                                        <p:tav tm="0">
                                          <p:val>
                                            <p:strVal val="#ppt_x"/>
                                          </p:val>
                                        </p:tav>
                                        <p:tav tm="100000">
                                          <p:val>
                                            <p:strVal val="#ppt_x"/>
                                          </p:val>
                                        </p:tav>
                                      </p:tavLst>
                                    </p:anim>
                                    <p:anim calcmode="lin" valueType="num">
                                      <p:cBhvr>
                                        <p:cTn id="82" dur="7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5" grpId="0" animBg="1"/>
      <p:bldP spid="6" grpId="0" animBg="1"/>
      <p:bldP spid="7" grpId="0" animBg="1"/>
      <p:bldP spid="8" grpId="0" animBg="1"/>
      <p:bldP spid="9" grpId="0" animBg="1"/>
      <p:bldP spid="10" grpId="0"/>
      <p:bldP spid="11" grpId="0" animBg="1"/>
      <p:bldP spid="13" grpId="0" animBg="1"/>
      <p:bldP spid="15" grpId="0" animBg="1"/>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Freeform 5"/>
          <p:cNvSpPr/>
          <p:nvPr/>
        </p:nvSpPr>
        <p:spPr bwMode="auto">
          <a:xfrm>
            <a:off x="4591050" y="1168400"/>
            <a:ext cx="1692275" cy="1692275"/>
          </a:xfrm>
          <a:custGeom>
            <a:avLst/>
            <a:gdLst>
              <a:gd name="T0" fmla="*/ 1248 w 2500"/>
              <a:gd name="T1" fmla="*/ 2500 h 2500"/>
              <a:gd name="T2" fmla="*/ 2500 w 2500"/>
              <a:gd name="T3" fmla="*/ 1238 h 2500"/>
              <a:gd name="T4" fmla="*/ 1251 w 2500"/>
              <a:gd name="T5" fmla="*/ 0 h 2500"/>
              <a:gd name="T6" fmla="*/ 0 w 2500"/>
              <a:gd name="T7" fmla="*/ 1262 h 2500"/>
              <a:gd name="T8" fmla="*/ 1248 w 2500"/>
              <a:gd name="T9" fmla="*/ 2500 h 2500"/>
            </a:gdLst>
            <a:ahLst/>
            <a:cxnLst>
              <a:cxn ang="0">
                <a:pos x="T0" y="T1"/>
              </a:cxn>
              <a:cxn ang="0">
                <a:pos x="T2" y="T3"/>
              </a:cxn>
              <a:cxn ang="0">
                <a:pos x="T4" y="T5"/>
              </a:cxn>
              <a:cxn ang="0">
                <a:pos x="T6" y="T7"/>
              </a:cxn>
              <a:cxn ang="0">
                <a:pos x="T8" y="T9"/>
              </a:cxn>
            </a:cxnLst>
            <a:rect l="0" t="0" r="r" b="b"/>
            <a:pathLst>
              <a:path w="2500" h="2500">
                <a:moveTo>
                  <a:pt x="1248" y="2500"/>
                </a:moveTo>
                <a:lnTo>
                  <a:pt x="2500" y="1238"/>
                </a:lnTo>
                <a:lnTo>
                  <a:pt x="1251" y="0"/>
                </a:lnTo>
                <a:lnTo>
                  <a:pt x="0" y="1262"/>
                </a:lnTo>
                <a:lnTo>
                  <a:pt x="1248" y="2500"/>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5" name="Freeform 7"/>
          <p:cNvSpPr/>
          <p:nvPr/>
        </p:nvSpPr>
        <p:spPr>
          <a:xfrm>
            <a:off x="5662613" y="2232025"/>
            <a:ext cx="1692275" cy="1692275"/>
          </a:xfrm>
          <a:custGeom>
            <a:avLst/>
            <a:gdLst/>
            <a:ahLst/>
            <a:cxnLst>
              <a:cxn ang="0">
                <a:pos x="845461" y="1692275"/>
              </a:cxn>
              <a:cxn ang="0">
                <a:pos x="1692275" y="838015"/>
              </a:cxn>
              <a:cxn ang="0">
                <a:pos x="847491" y="0"/>
              </a:cxn>
              <a:cxn ang="0">
                <a:pos x="0" y="854937"/>
              </a:cxn>
              <a:cxn ang="0">
                <a:pos x="845461" y="1692275"/>
              </a:cxn>
            </a:cxnLst>
            <a:rect l="0" t="0" r="0" b="0"/>
            <a:pathLst>
              <a:path w="2500" h="2500">
                <a:moveTo>
                  <a:pt x="1249" y="2500"/>
                </a:moveTo>
                <a:lnTo>
                  <a:pt x="2500" y="1238"/>
                </a:lnTo>
                <a:lnTo>
                  <a:pt x="1252" y="0"/>
                </a:lnTo>
                <a:lnTo>
                  <a:pt x="0" y="1263"/>
                </a:lnTo>
                <a:lnTo>
                  <a:pt x="1249" y="2500"/>
                </a:lnTo>
                <a:close/>
              </a:path>
            </a:pathLst>
          </a:custGeom>
          <a:solidFill>
            <a:schemeClr val="bg1"/>
          </a:solidFill>
          <a:ln w="9525">
            <a:noFill/>
          </a:ln>
        </p:spPr>
        <p:txBody>
          <a:bodyPr/>
          <a:lstStyle/>
          <a:p>
            <a:endParaRPr lang="zh-CN" altLang="en-US"/>
          </a:p>
        </p:txBody>
      </p:sp>
      <p:sp>
        <p:nvSpPr>
          <p:cNvPr id="6" name="Freeform 9"/>
          <p:cNvSpPr/>
          <p:nvPr/>
        </p:nvSpPr>
        <p:spPr>
          <a:xfrm>
            <a:off x="4591050" y="3297238"/>
            <a:ext cx="1692275" cy="1692275"/>
          </a:xfrm>
          <a:custGeom>
            <a:avLst/>
            <a:gdLst/>
            <a:ahLst/>
            <a:cxnLst>
              <a:cxn ang="0">
                <a:pos x="844784" y="1692275"/>
              </a:cxn>
              <a:cxn ang="0">
                <a:pos x="1692275" y="838015"/>
              </a:cxn>
              <a:cxn ang="0">
                <a:pos x="846814" y="0"/>
              </a:cxn>
              <a:cxn ang="0">
                <a:pos x="0" y="854260"/>
              </a:cxn>
              <a:cxn ang="0">
                <a:pos x="844784" y="1692275"/>
              </a:cxn>
            </a:cxnLst>
            <a:rect l="0" t="0" r="0" b="0"/>
            <a:pathLst>
              <a:path w="2500" h="2500">
                <a:moveTo>
                  <a:pt x="1248" y="2500"/>
                </a:moveTo>
                <a:lnTo>
                  <a:pt x="2500" y="1238"/>
                </a:lnTo>
                <a:lnTo>
                  <a:pt x="1251" y="0"/>
                </a:lnTo>
                <a:lnTo>
                  <a:pt x="0" y="1262"/>
                </a:lnTo>
                <a:lnTo>
                  <a:pt x="1248" y="2500"/>
                </a:lnTo>
                <a:close/>
              </a:path>
            </a:pathLst>
          </a:custGeom>
          <a:solidFill>
            <a:schemeClr val="tx2"/>
          </a:solidFill>
          <a:ln w="9525">
            <a:noFill/>
          </a:ln>
        </p:spPr>
        <p:txBody>
          <a:bodyPr/>
          <a:lstStyle/>
          <a:p>
            <a:endParaRPr lang="zh-CN" altLang="en-US"/>
          </a:p>
        </p:txBody>
      </p:sp>
      <p:sp>
        <p:nvSpPr>
          <p:cNvPr id="7" name="Freeform 10"/>
          <p:cNvSpPr/>
          <p:nvPr/>
        </p:nvSpPr>
        <p:spPr>
          <a:xfrm>
            <a:off x="5662613" y="4341813"/>
            <a:ext cx="1692275" cy="1692275"/>
          </a:xfrm>
          <a:custGeom>
            <a:avLst/>
            <a:gdLst/>
            <a:ahLst/>
            <a:cxnLst>
              <a:cxn ang="0">
                <a:pos x="845461" y="1692275"/>
              </a:cxn>
              <a:cxn ang="0">
                <a:pos x="1692275" y="838015"/>
              </a:cxn>
              <a:cxn ang="0">
                <a:pos x="847491" y="0"/>
              </a:cxn>
              <a:cxn ang="0">
                <a:pos x="0" y="854260"/>
              </a:cxn>
              <a:cxn ang="0">
                <a:pos x="845461" y="1692275"/>
              </a:cxn>
            </a:cxnLst>
            <a:rect l="0" t="0" r="0" b="0"/>
            <a:pathLst>
              <a:path w="2500" h="2500">
                <a:moveTo>
                  <a:pt x="1249" y="2500"/>
                </a:moveTo>
                <a:lnTo>
                  <a:pt x="2500" y="1238"/>
                </a:lnTo>
                <a:lnTo>
                  <a:pt x="1252" y="0"/>
                </a:lnTo>
                <a:lnTo>
                  <a:pt x="0" y="1262"/>
                </a:lnTo>
                <a:lnTo>
                  <a:pt x="1249" y="2500"/>
                </a:lnTo>
                <a:close/>
              </a:path>
            </a:pathLst>
          </a:custGeom>
          <a:solidFill>
            <a:schemeClr val="bg2"/>
          </a:solidFill>
          <a:ln w="9525">
            <a:noFill/>
          </a:ln>
        </p:spPr>
        <p:txBody>
          <a:bodyPr/>
          <a:lstStyle/>
          <a:p>
            <a:endParaRPr lang="zh-CN" altLang="en-US"/>
          </a:p>
        </p:txBody>
      </p:sp>
      <p:sp>
        <p:nvSpPr>
          <p:cNvPr id="8" name="TextBox 7"/>
          <p:cNvSpPr txBox="1"/>
          <p:nvPr/>
        </p:nvSpPr>
        <p:spPr>
          <a:xfrm>
            <a:off x="1330325" y="1589088"/>
            <a:ext cx="1211263" cy="400050"/>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tx1"/>
                </a:solidFill>
                <a:effectLst/>
                <a:uLnTx/>
                <a:uFillTx/>
                <a:latin typeface="+mj-ea"/>
                <a:ea typeface="+mj-ea"/>
                <a:cs typeface="+mn-cs"/>
              </a:rPr>
              <a:t>您的标题</a:t>
            </a:r>
            <a:endParaRPr kumimoji="0" lang="zh-CN" altLang="en-US" sz="2000" b="1" i="0" u="none" strike="noStrike" kern="1200" cap="none" spc="0" normalizeH="0" baseline="0" noProof="0" dirty="0">
              <a:ln>
                <a:noFill/>
              </a:ln>
              <a:solidFill>
                <a:schemeClr val="tx1"/>
              </a:solidFill>
              <a:effectLst/>
              <a:uLnTx/>
              <a:uFillTx/>
              <a:latin typeface="+mj-ea"/>
              <a:ea typeface="+mj-ea"/>
              <a:cs typeface="+mn-cs"/>
            </a:endParaRPr>
          </a:p>
        </p:txBody>
      </p:sp>
      <p:sp>
        <p:nvSpPr>
          <p:cNvPr id="9" name="TextBox 8"/>
          <p:cNvSpPr txBox="1"/>
          <p:nvPr/>
        </p:nvSpPr>
        <p:spPr>
          <a:xfrm>
            <a:off x="1233488" y="2028825"/>
            <a:ext cx="3065463" cy="120015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输入您的文字内容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输入您的文字</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内容输入</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您的文字</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输入您的文字内容输入您的文字内容输入您的文字内容</a:t>
            </a:r>
          </a:p>
        </p:txBody>
      </p:sp>
      <p:sp>
        <p:nvSpPr>
          <p:cNvPr id="10" name="TextBox 9"/>
          <p:cNvSpPr txBox="1"/>
          <p:nvPr/>
        </p:nvSpPr>
        <p:spPr>
          <a:xfrm>
            <a:off x="1330325" y="3740150"/>
            <a:ext cx="1211263" cy="40163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tx1"/>
                </a:solidFill>
                <a:effectLst/>
                <a:uLnTx/>
                <a:uFillTx/>
                <a:latin typeface="+mj-ea"/>
                <a:ea typeface="+mj-ea"/>
                <a:cs typeface="+mn-cs"/>
              </a:rPr>
              <a:t>您的标题</a:t>
            </a:r>
            <a:endParaRPr kumimoji="0" lang="zh-CN" altLang="en-US" sz="2000" b="1" i="0" u="none" strike="noStrike" kern="1200" cap="none" spc="0" normalizeH="0" baseline="0" noProof="0" dirty="0">
              <a:ln>
                <a:noFill/>
              </a:ln>
              <a:solidFill>
                <a:schemeClr val="tx1"/>
              </a:solidFill>
              <a:effectLst/>
              <a:uLnTx/>
              <a:uFillTx/>
              <a:latin typeface="+mj-ea"/>
              <a:ea typeface="+mj-ea"/>
              <a:cs typeface="+mn-cs"/>
            </a:endParaRPr>
          </a:p>
        </p:txBody>
      </p:sp>
      <p:sp>
        <p:nvSpPr>
          <p:cNvPr id="11" name="TextBox 10"/>
          <p:cNvSpPr txBox="1"/>
          <p:nvPr/>
        </p:nvSpPr>
        <p:spPr>
          <a:xfrm>
            <a:off x="1233488" y="4181475"/>
            <a:ext cx="3065463" cy="1200150"/>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输入您的文字内容输入您的文字内容输入您的文字</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输入您的文字内容输入您的文字内容输入您的文字内容</a:t>
            </a:r>
          </a:p>
        </p:txBody>
      </p:sp>
      <p:sp>
        <p:nvSpPr>
          <p:cNvPr id="12" name="TextBox 11"/>
          <p:cNvSpPr txBox="1"/>
          <p:nvPr/>
        </p:nvSpPr>
        <p:spPr>
          <a:xfrm>
            <a:off x="9455150" y="2665413"/>
            <a:ext cx="1211263" cy="400050"/>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tx1"/>
                </a:solidFill>
                <a:effectLst/>
                <a:uLnTx/>
                <a:uFillTx/>
                <a:latin typeface="+mj-ea"/>
                <a:ea typeface="+mj-ea"/>
                <a:cs typeface="+mn-cs"/>
              </a:rPr>
              <a:t>您的标题</a:t>
            </a:r>
            <a:endParaRPr kumimoji="0" lang="zh-CN" altLang="en-US" sz="2000" b="1" i="0" u="none" strike="noStrike" kern="1200" cap="none" spc="0" normalizeH="0" baseline="0" noProof="0" dirty="0">
              <a:ln>
                <a:noFill/>
              </a:ln>
              <a:solidFill>
                <a:schemeClr val="tx1"/>
              </a:solidFill>
              <a:effectLst/>
              <a:uLnTx/>
              <a:uFillTx/>
              <a:latin typeface="+mj-ea"/>
              <a:ea typeface="+mj-ea"/>
              <a:cs typeface="+mn-cs"/>
            </a:endParaRPr>
          </a:p>
        </p:txBody>
      </p:sp>
      <p:sp>
        <p:nvSpPr>
          <p:cNvPr id="13" name="TextBox 12"/>
          <p:cNvSpPr txBox="1"/>
          <p:nvPr/>
        </p:nvSpPr>
        <p:spPr>
          <a:xfrm>
            <a:off x="7826375" y="3089275"/>
            <a:ext cx="2855913" cy="1200150"/>
          </a:xfrm>
          <a:prstGeom prst="rect">
            <a:avLst/>
          </a:prstGeom>
          <a:noFill/>
        </p:spPr>
        <p:txBody>
          <a:bodyPr wrap="square" rtlCol="0">
            <a:spAutoFit/>
          </a:bodyPr>
          <a:lstStyle/>
          <a:p>
            <a:pPr marL="0" marR="0" lvl="0" indent="0" algn="r"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输入您的文字内容输入您的文字内容输入您的</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文字</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输入您的文字内容输入您的文字</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4" name="TextBox 13"/>
          <p:cNvSpPr txBox="1"/>
          <p:nvPr/>
        </p:nvSpPr>
        <p:spPr>
          <a:xfrm>
            <a:off x="9455150" y="4757738"/>
            <a:ext cx="1211263" cy="400050"/>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tx1"/>
                </a:solidFill>
                <a:effectLst/>
                <a:uLnTx/>
                <a:uFillTx/>
                <a:latin typeface="+mj-ea"/>
                <a:ea typeface="+mj-ea"/>
                <a:cs typeface="+mn-cs"/>
              </a:rPr>
              <a:t>您的标题</a:t>
            </a:r>
            <a:endParaRPr kumimoji="0" lang="zh-CN" altLang="en-US" sz="2000" b="1" i="0" u="none" strike="noStrike" kern="1200" cap="none" spc="0" normalizeH="0" baseline="0" noProof="0" dirty="0">
              <a:ln>
                <a:noFill/>
              </a:ln>
              <a:solidFill>
                <a:schemeClr val="tx1"/>
              </a:solidFill>
              <a:effectLst/>
              <a:uLnTx/>
              <a:uFillTx/>
              <a:latin typeface="+mj-ea"/>
              <a:ea typeface="+mj-ea"/>
              <a:cs typeface="+mn-cs"/>
            </a:endParaRPr>
          </a:p>
        </p:txBody>
      </p:sp>
      <p:sp>
        <p:nvSpPr>
          <p:cNvPr id="15" name="TextBox 14"/>
          <p:cNvSpPr txBox="1"/>
          <p:nvPr/>
        </p:nvSpPr>
        <p:spPr>
          <a:xfrm>
            <a:off x="7826375" y="5180013"/>
            <a:ext cx="2855913" cy="923925"/>
          </a:xfrm>
          <a:prstGeom prst="rect">
            <a:avLst/>
          </a:prstGeom>
          <a:noFill/>
        </p:spPr>
        <p:txBody>
          <a:bodyPr wrap="square" rtlCol="0">
            <a:spAutoFit/>
          </a:bodyPr>
          <a:lstStyle/>
          <a:p>
            <a:pPr marL="0" marR="0" lvl="0" indent="0" algn="r"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输入您的文字内容输入您的文字内容输入您</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的</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输入您的文字内容</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输入</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16" name="TextBox 15"/>
          <p:cNvSpPr txBox="1"/>
          <p:nvPr/>
        </p:nvSpPr>
        <p:spPr>
          <a:xfrm>
            <a:off x="4846638" y="1679575"/>
            <a:ext cx="1131888" cy="831850"/>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j-ea"/>
                <a:ea typeface="+mj-ea"/>
                <a:cs typeface="+mn-cs"/>
              </a:rPr>
              <a:t>标题文本一</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7" name="TextBox 16"/>
          <p:cNvSpPr txBox="1"/>
          <p:nvPr/>
        </p:nvSpPr>
        <p:spPr>
          <a:xfrm>
            <a:off x="5953125" y="2752725"/>
            <a:ext cx="1182688" cy="8302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j-ea"/>
                <a:ea typeface="+mj-ea"/>
                <a:cs typeface="+mn-cs"/>
              </a:rPr>
              <a:t>标题文本二</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8" name="TextBox 17"/>
          <p:cNvSpPr txBox="1"/>
          <p:nvPr/>
        </p:nvSpPr>
        <p:spPr>
          <a:xfrm>
            <a:off x="4846638" y="3836988"/>
            <a:ext cx="1233488" cy="8302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j-ea"/>
                <a:ea typeface="+mj-ea"/>
                <a:cs typeface="+mn-cs"/>
              </a:rPr>
              <a:t>标题文本三</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9" name="TextBox 18"/>
          <p:cNvSpPr txBox="1"/>
          <p:nvPr/>
        </p:nvSpPr>
        <p:spPr>
          <a:xfrm>
            <a:off x="5902325" y="4830763"/>
            <a:ext cx="1163638" cy="830263"/>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j-ea"/>
                <a:ea typeface="+mj-ea"/>
                <a:cs typeface="+mn-cs"/>
              </a:rPr>
              <a:t>标题文本四</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cxnSp>
        <p:nvCxnSpPr>
          <p:cNvPr id="20" name="直接连接符 19"/>
          <p:cNvCxnSpPr/>
          <p:nvPr/>
        </p:nvCxnSpPr>
        <p:spPr>
          <a:xfrm>
            <a:off x="1057275" y="2014538"/>
            <a:ext cx="3600450" cy="0"/>
          </a:xfrm>
          <a:prstGeom prst="line">
            <a:avLst/>
          </a:prstGeom>
          <a:ln w="28575" cap="flat" cmpd="sng">
            <a:solidFill>
              <a:schemeClr val="tx1"/>
            </a:solidFill>
            <a:prstDash val="solid"/>
            <a:round/>
            <a:headEnd type="oval" w="lg" len="lg"/>
            <a:tailEnd type="none" w="med" len="med"/>
          </a:ln>
        </p:spPr>
      </p:cxnSp>
      <p:cxnSp>
        <p:nvCxnSpPr>
          <p:cNvPr id="21" name="直接连接符 20"/>
          <p:cNvCxnSpPr/>
          <p:nvPr/>
        </p:nvCxnSpPr>
        <p:spPr>
          <a:xfrm flipH="1">
            <a:off x="7323138" y="3071813"/>
            <a:ext cx="3671887" cy="0"/>
          </a:xfrm>
          <a:prstGeom prst="line">
            <a:avLst/>
          </a:prstGeom>
          <a:ln w="28575" cap="flat" cmpd="sng">
            <a:solidFill>
              <a:schemeClr val="tx1"/>
            </a:solidFill>
            <a:prstDash val="solid"/>
            <a:round/>
            <a:headEnd type="oval" w="lg" len="lg"/>
            <a:tailEnd type="none" w="med" len="med"/>
          </a:ln>
        </p:spPr>
      </p:cxnSp>
      <p:cxnSp>
        <p:nvCxnSpPr>
          <p:cNvPr id="22" name="直接连接符 21"/>
          <p:cNvCxnSpPr/>
          <p:nvPr/>
        </p:nvCxnSpPr>
        <p:spPr>
          <a:xfrm>
            <a:off x="1057275" y="4152900"/>
            <a:ext cx="3600450" cy="0"/>
          </a:xfrm>
          <a:prstGeom prst="line">
            <a:avLst/>
          </a:prstGeom>
          <a:ln w="28575" cap="flat" cmpd="sng">
            <a:solidFill>
              <a:schemeClr val="tx1"/>
            </a:solidFill>
            <a:prstDash val="solid"/>
            <a:round/>
            <a:headEnd type="oval" w="lg" len="lg"/>
            <a:tailEnd type="none" w="med" len="med"/>
          </a:ln>
        </p:spPr>
      </p:cxnSp>
      <p:cxnSp>
        <p:nvCxnSpPr>
          <p:cNvPr id="23" name="直接连接符 22"/>
          <p:cNvCxnSpPr/>
          <p:nvPr/>
        </p:nvCxnSpPr>
        <p:spPr>
          <a:xfrm flipH="1">
            <a:off x="7323138" y="5187950"/>
            <a:ext cx="3671887" cy="0"/>
          </a:xfrm>
          <a:prstGeom prst="line">
            <a:avLst/>
          </a:prstGeom>
          <a:ln w="28575" cap="flat" cmpd="sng">
            <a:solidFill>
              <a:schemeClr val="tx1"/>
            </a:solidFill>
            <a:prstDash val="solid"/>
            <a:round/>
            <a:headEnd type="oval" w="lg" len="lg"/>
            <a:tailEnd type="none" w="med" len="med"/>
          </a:ln>
        </p:spPr>
      </p:cxn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52" presetClass="entr" presetSubtype="0"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nodeType="withEffect">
                                  <p:stCondLst>
                                    <p:cond delay="10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nodeType="withEffect">
                                  <p:stCondLst>
                                    <p:cond delay="20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par>
                                <p:cTn id="34" presetID="52" presetClass="entr" presetSubtype="0" fill="hold" nodeType="withEffect">
                                  <p:stCondLst>
                                    <p:cond delay="300"/>
                                  </p:stCondLst>
                                  <p:childTnLst>
                                    <p:set>
                                      <p:cBhvr>
                                        <p:cTn id="35" dur="1" fill="hold">
                                          <p:stCondLst>
                                            <p:cond delay="0"/>
                                          </p:stCondLst>
                                        </p:cTn>
                                        <p:tgtEl>
                                          <p:spTgt spid="7"/>
                                        </p:tgtEl>
                                        <p:attrNameLst>
                                          <p:attrName>style.visibility</p:attrName>
                                        </p:attrNameLst>
                                      </p:cBhvr>
                                      <p:to>
                                        <p:strVal val="visible"/>
                                      </p:to>
                                    </p:set>
                                    <p:animScale>
                                      <p:cBhvr>
                                        <p:cTn id="3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
                                        </p:tgtEl>
                                        <p:attrNameLst>
                                          <p:attrName>ppt_x</p:attrName>
                                          <p:attrName>ppt_y</p:attrName>
                                        </p:attrNameLst>
                                      </p:cBhvr>
                                    </p:animMotion>
                                    <p:animEffect transition="in" filter="fade">
                                      <p:cBhvr>
                                        <p:cTn id="38" dur="1000"/>
                                        <p:tgtEl>
                                          <p:spTgt spid="7"/>
                                        </p:tgtEl>
                                      </p:cBhvr>
                                    </p:animEffect>
                                  </p:childTnLst>
                                </p:cTn>
                              </p:par>
                            </p:childTnLst>
                          </p:cTn>
                        </p:par>
                        <p:par>
                          <p:cTn id="39" fill="hold">
                            <p:stCondLst>
                              <p:cond delay="1939"/>
                            </p:stCondLst>
                            <p:childTnLst>
                              <p:par>
                                <p:cTn id="40" presetID="31" presetClass="entr" presetSubtype="0"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200" fill="hold"/>
                                        <p:tgtEl>
                                          <p:spTgt spid="16"/>
                                        </p:tgtEl>
                                        <p:attrNameLst>
                                          <p:attrName>ppt_w</p:attrName>
                                        </p:attrNameLst>
                                      </p:cBhvr>
                                      <p:tavLst>
                                        <p:tav tm="0">
                                          <p:val>
                                            <p:fltVal val="0"/>
                                          </p:val>
                                        </p:tav>
                                        <p:tav tm="100000">
                                          <p:val>
                                            <p:strVal val="#ppt_w"/>
                                          </p:val>
                                        </p:tav>
                                      </p:tavLst>
                                    </p:anim>
                                    <p:anim calcmode="lin" valueType="num">
                                      <p:cBhvr>
                                        <p:cTn id="43" dur="200" fill="hold"/>
                                        <p:tgtEl>
                                          <p:spTgt spid="16"/>
                                        </p:tgtEl>
                                        <p:attrNameLst>
                                          <p:attrName>ppt_h</p:attrName>
                                        </p:attrNameLst>
                                      </p:cBhvr>
                                      <p:tavLst>
                                        <p:tav tm="0">
                                          <p:val>
                                            <p:fltVal val="0"/>
                                          </p:val>
                                        </p:tav>
                                        <p:tav tm="100000">
                                          <p:val>
                                            <p:strVal val="#ppt_h"/>
                                          </p:val>
                                        </p:tav>
                                      </p:tavLst>
                                    </p:anim>
                                    <p:anim calcmode="lin" valueType="num">
                                      <p:cBhvr>
                                        <p:cTn id="44" dur="200" fill="hold"/>
                                        <p:tgtEl>
                                          <p:spTgt spid="16"/>
                                        </p:tgtEl>
                                        <p:attrNameLst>
                                          <p:attrName>style.rotation</p:attrName>
                                        </p:attrNameLst>
                                      </p:cBhvr>
                                      <p:tavLst>
                                        <p:tav tm="0">
                                          <p:val>
                                            <p:fltVal val="90"/>
                                          </p:val>
                                        </p:tav>
                                        <p:tav tm="100000">
                                          <p:val>
                                            <p:fltVal val="0"/>
                                          </p:val>
                                        </p:tav>
                                      </p:tavLst>
                                    </p:anim>
                                    <p:animEffect transition="in" filter="fade">
                                      <p:cBhvr>
                                        <p:cTn id="45" dur="200"/>
                                        <p:tgtEl>
                                          <p:spTgt spid="16"/>
                                        </p:tgtEl>
                                      </p:cBhvr>
                                    </p:animEffect>
                                  </p:childTnLst>
                                </p:cTn>
                              </p:par>
                            </p:childTnLst>
                          </p:cTn>
                        </p:par>
                        <p:par>
                          <p:cTn id="46" fill="hold">
                            <p:stCondLst>
                              <p:cond delay="2439"/>
                            </p:stCondLst>
                            <p:childTnLst>
                              <p:par>
                                <p:cTn id="47" presetID="2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wipe(right)">
                                      <p:cBhvr>
                                        <p:cTn id="49" dur="700"/>
                                        <p:tgtEl>
                                          <p:spTgt spid="20"/>
                                        </p:tgtEl>
                                      </p:cBhvr>
                                    </p:animEffect>
                                  </p:childTnLst>
                                </p:cTn>
                              </p:par>
                            </p:childTnLst>
                          </p:cTn>
                        </p:par>
                        <p:par>
                          <p:cTn id="50" fill="hold">
                            <p:stCondLst>
                              <p:cond delay="3439"/>
                            </p:stCondLst>
                            <p:childTnLst>
                              <p:par>
                                <p:cTn id="51" presetID="22" presetClass="entr" presetSubtype="4" fill="hold" grpId="0" nodeType="afterEffect">
                                  <p:stCondLst>
                                    <p:cond delay="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800"/>
                                        <p:tgtEl>
                                          <p:spTgt spid="8"/>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9"/>
                                        </p:tgtEl>
                                        <p:attrNameLst>
                                          <p:attrName>style.visibility</p:attrName>
                                        </p:attrNameLst>
                                      </p:cBhvr>
                                      <p:to>
                                        <p:strVal val="visible"/>
                                      </p:to>
                                    </p:set>
                                    <p:animEffect transition="in" filter="wipe(up)">
                                      <p:cBhvr>
                                        <p:cTn id="56" dur="800"/>
                                        <p:tgtEl>
                                          <p:spTgt spid="9"/>
                                        </p:tgtEl>
                                      </p:cBhvr>
                                    </p:animEffect>
                                  </p:childTnLst>
                                </p:cTn>
                              </p:par>
                            </p:childTnLst>
                          </p:cTn>
                        </p:par>
                        <p:par>
                          <p:cTn id="57" fill="hold">
                            <p:stCondLst>
                              <p:cond delay="4439"/>
                            </p:stCondLst>
                            <p:childTnLst>
                              <p:par>
                                <p:cTn id="58" presetID="31"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200" fill="hold"/>
                                        <p:tgtEl>
                                          <p:spTgt spid="17"/>
                                        </p:tgtEl>
                                        <p:attrNameLst>
                                          <p:attrName>ppt_w</p:attrName>
                                        </p:attrNameLst>
                                      </p:cBhvr>
                                      <p:tavLst>
                                        <p:tav tm="0">
                                          <p:val>
                                            <p:fltVal val="0"/>
                                          </p:val>
                                        </p:tav>
                                        <p:tav tm="100000">
                                          <p:val>
                                            <p:strVal val="#ppt_w"/>
                                          </p:val>
                                        </p:tav>
                                      </p:tavLst>
                                    </p:anim>
                                    <p:anim calcmode="lin" valueType="num">
                                      <p:cBhvr>
                                        <p:cTn id="61" dur="200" fill="hold"/>
                                        <p:tgtEl>
                                          <p:spTgt spid="17"/>
                                        </p:tgtEl>
                                        <p:attrNameLst>
                                          <p:attrName>ppt_h</p:attrName>
                                        </p:attrNameLst>
                                      </p:cBhvr>
                                      <p:tavLst>
                                        <p:tav tm="0">
                                          <p:val>
                                            <p:fltVal val="0"/>
                                          </p:val>
                                        </p:tav>
                                        <p:tav tm="100000">
                                          <p:val>
                                            <p:strVal val="#ppt_h"/>
                                          </p:val>
                                        </p:tav>
                                      </p:tavLst>
                                    </p:anim>
                                    <p:anim calcmode="lin" valueType="num">
                                      <p:cBhvr>
                                        <p:cTn id="62" dur="200" fill="hold"/>
                                        <p:tgtEl>
                                          <p:spTgt spid="17"/>
                                        </p:tgtEl>
                                        <p:attrNameLst>
                                          <p:attrName>style.rotation</p:attrName>
                                        </p:attrNameLst>
                                      </p:cBhvr>
                                      <p:tavLst>
                                        <p:tav tm="0">
                                          <p:val>
                                            <p:fltVal val="90"/>
                                          </p:val>
                                        </p:tav>
                                        <p:tav tm="100000">
                                          <p:val>
                                            <p:fltVal val="0"/>
                                          </p:val>
                                        </p:tav>
                                      </p:tavLst>
                                    </p:anim>
                                    <p:animEffect transition="in" filter="fade">
                                      <p:cBhvr>
                                        <p:cTn id="63" dur="200"/>
                                        <p:tgtEl>
                                          <p:spTgt spid="17"/>
                                        </p:tgtEl>
                                      </p:cBhvr>
                                    </p:animEffect>
                                  </p:childTnLst>
                                </p:cTn>
                              </p:par>
                            </p:childTnLst>
                          </p:cTn>
                        </p:par>
                        <p:par>
                          <p:cTn id="64" fill="hold">
                            <p:stCondLst>
                              <p:cond delay="4939"/>
                            </p:stCondLst>
                            <p:childTnLst>
                              <p:par>
                                <p:cTn id="65" presetID="22" presetClass="entr" presetSubtype="8"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700"/>
                                        <p:tgtEl>
                                          <p:spTgt spid="21"/>
                                        </p:tgtEl>
                                      </p:cBhvr>
                                    </p:animEffect>
                                  </p:childTnLst>
                                </p:cTn>
                              </p:par>
                            </p:childTnLst>
                          </p:cTn>
                        </p:par>
                        <p:par>
                          <p:cTn id="68" fill="hold">
                            <p:stCondLst>
                              <p:cond delay="5939"/>
                            </p:stCondLst>
                            <p:childTnLst>
                              <p:par>
                                <p:cTn id="69" presetID="22" presetClass="entr" presetSubtype="4"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wipe(down)">
                                      <p:cBhvr>
                                        <p:cTn id="71" dur="500"/>
                                        <p:tgtEl>
                                          <p:spTgt spid="12"/>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800"/>
                                        <p:tgtEl>
                                          <p:spTgt spid="13"/>
                                        </p:tgtEl>
                                      </p:cBhvr>
                                    </p:animEffect>
                                  </p:childTnLst>
                                </p:cTn>
                              </p:par>
                            </p:childTnLst>
                          </p:cTn>
                        </p:par>
                        <p:par>
                          <p:cTn id="75" fill="hold">
                            <p:stCondLst>
                              <p:cond delay="6439"/>
                            </p:stCondLst>
                            <p:childTnLst>
                              <p:par>
                                <p:cTn id="76" presetID="31" presetClass="entr" presetSubtype="0" fill="hold" grpId="0" nodeType="after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p:cTn id="78" dur="200" fill="hold"/>
                                        <p:tgtEl>
                                          <p:spTgt spid="18"/>
                                        </p:tgtEl>
                                        <p:attrNameLst>
                                          <p:attrName>ppt_w</p:attrName>
                                        </p:attrNameLst>
                                      </p:cBhvr>
                                      <p:tavLst>
                                        <p:tav tm="0">
                                          <p:val>
                                            <p:fltVal val="0"/>
                                          </p:val>
                                        </p:tav>
                                        <p:tav tm="100000">
                                          <p:val>
                                            <p:strVal val="#ppt_w"/>
                                          </p:val>
                                        </p:tav>
                                      </p:tavLst>
                                    </p:anim>
                                    <p:anim calcmode="lin" valueType="num">
                                      <p:cBhvr>
                                        <p:cTn id="79" dur="200" fill="hold"/>
                                        <p:tgtEl>
                                          <p:spTgt spid="18"/>
                                        </p:tgtEl>
                                        <p:attrNameLst>
                                          <p:attrName>ppt_h</p:attrName>
                                        </p:attrNameLst>
                                      </p:cBhvr>
                                      <p:tavLst>
                                        <p:tav tm="0">
                                          <p:val>
                                            <p:fltVal val="0"/>
                                          </p:val>
                                        </p:tav>
                                        <p:tav tm="100000">
                                          <p:val>
                                            <p:strVal val="#ppt_h"/>
                                          </p:val>
                                        </p:tav>
                                      </p:tavLst>
                                    </p:anim>
                                    <p:anim calcmode="lin" valueType="num">
                                      <p:cBhvr>
                                        <p:cTn id="80" dur="200" fill="hold"/>
                                        <p:tgtEl>
                                          <p:spTgt spid="18"/>
                                        </p:tgtEl>
                                        <p:attrNameLst>
                                          <p:attrName>style.rotation</p:attrName>
                                        </p:attrNameLst>
                                      </p:cBhvr>
                                      <p:tavLst>
                                        <p:tav tm="0">
                                          <p:val>
                                            <p:fltVal val="90"/>
                                          </p:val>
                                        </p:tav>
                                        <p:tav tm="100000">
                                          <p:val>
                                            <p:fltVal val="0"/>
                                          </p:val>
                                        </p:tav>
                                      </p:tavLst>
                                    </p:anim>
                                    <p:animEffect transition="in" filter="fade">
                                      <p:cBhvr>
                                        <p:cTn id="81" dur="200"/>
                                        <p:tgtEl>
                                          <p:spTgt spid="18"/>
                                        </p:tgtEl>
                                      </p:cBhvr>
                                    </p:animEffect>
                                  </p:childTnLst>
                                </p:cTn>
                              </p:par>
                            </p:childTnLst>
                          </p:cTn>
                        </p:par>
                        <p:par>
                          <p:cTn id="82" fill="hold">
                            <p:stCondLst>
                              <p:cond delay="6939"/>
                            </p:stCondLst>
                            <p:childTnLst>
                              <p:par>
                                <p:cTn id="83" presetID="22" presetClass="entr" presetSubtype="2" fill="hold" nodeType="afterEffect">
                                  <p:stCondLst>
                                    <p:cond delay="0"/>
                                  </p:stCondLst>
                                  <p:childTnLst>
                                    <p:set>
                                      <p:cBhvr>
                                        <p:cTn id="84" dur="1" fill="hold">
                                          <p:stCondLst>
                                            <p:cond delay="0"/>
                                          </p:stCondLst>
                                        </p:cTn>
                                        <p:tgtEl>
                                          <p:spTgt spid="22"/>
                                        </p:tgtEl>
                                        <p:attrNameLst>
                                          <p:attrName>style.visibility</p:attrName>
                                        </p:attrNameLst>
                                      </p:cBhvr>
                                      <p:to>
                                        <p:strVal val="visible"/>
                                      </p:to>
                                    </p:set>
                                    <p:animEffect transition="in" filter="wipe(right)">
                                      <p:cBhvr>
                                        <p:cTn id="85" dur="700"/>
                                        <p:tgtEl>
                                          <p:spTgt spid="22"/>
                                        </p:tgtEl>
                                      </p:cBhvr>
                                    </p:animEffect>
                                  </p:childTnLst>
                                </p:cTn>
                              </p:par>
                            </p:childTnLst>
                          </p:cTn>
                        </p:par>
                        <p:par>
                          <p:cTn id="86" fill="hold">
                            <p:stCondLst>
                              <p:cond delay="7939"/>
                            </p:stCondLst>
                            <p:childTnLst>
                              <p:par>
                                <p:cTn id="87" presetID="22" presetClass="entr" presetSubtype="4"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wipe(down)">
                                      <p:cBhvr>
                                        <p:cTn id="89" dur="800"/>
                                        <p:tgtEl>
                                          <p:spTgt spid="10"/>
                                        </p:tgtEl>
                                      </p:cBhvr>
                                    </p:animEffect>
                                  </p:childTnLst>
                                </p:cTn>
                              </p:par>
                              <p:par>
                                <p:cTn id="90" presetID="22" presetClass="entr" presetSubtype="1" fill="hold" grpId="0" nodeType="with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wipe(up)">
                                      <p:cBhvr>
                                        <p:cTn id="92" dur="800"/>
                                        <p:tgtEl>
                                          <p:spTgt spid="11"/>
                                        </p:tgtEl>
                                      </p:cBhvr>
                                    </p:animEffect>
                                  </p:childTnLst>
                                </p:cTn>
                              </p:par>
                            </p:childTnLst>
                          </p:cTn>
                        </p:par>
                        <p:par>
                          <p:cTn id="93" fill="hold">
                            <p:stCondLst>
                              <p:cond delay="8939"/>
                            </p:stCondLst>
                            <p:childTnLst>
                              <p:par>
                                <p:cTn id="94" presetID="31" presetClass="entr" presetSubtype="0" fill="hold" grpId="0" nodeType="afterEffect">
                                  <p:stCondLst>
                                    <p:cond delay="0"/>
                                  </p:stCondLst>
                                  <p:childTnLst>
                                    <p:set>
                                      <p:cBhvr>
                                        <p:cTn id="95" dur="1" fill="hold">
                                          <p:stCondLst>
                                            <p:cond delay="0"/>
                                          </p:stCondLst>
                                        </p:cTn>
                                        <p:tgtEl>
                                          <p:spTgt spid="19"/>
                                        </p:tgtEl>
                                        <p:attrNameLst>
                                          <p:attrName>style.visibility</p:attrName>
                                        </p:attrNameLst>
                                      </p:cBhvr>
                                      <p:to>
                                        <p:strVal val="visible"/>
                                      </p:to>
                                    </p:set>
                                    <p:anim calcmode="lin" valueType="num">
                                      <p:cBhvr>
                                        <p:cTn id="96" dur="200" fill="hold"/>
                                        <p:tgtEl>
                                          <p:spTgt spid="19"/>
                                        </p:tgtEl>
                                        <p:attrNameLst>
                                          <p:attrName>ppt_w</p:attrName>
                                        </p:attrNameLst>
                                      </p:cBhvr>
                                      <p:tavLst>
                                        <p:tav tm="0">
                                          <p:val>
                                            <p:fltVal val="0"/>
                                          </p:val>
                                        </p:tav>
                                        <p:tav tm="100000">
                                          <p:val>
                                            <p:strVal val="#ppt_w"/>
                                          </p:val>
                                        </p:tav>
                                      </p:tavLst>
                                    </p:anim>
                                    <p:anim calcmode="lin" valueType="num">
                                      <p:cBhvr>
                                        <p:cTn id="97" dur="200" fill="hold"/>
                                        <p:tgtEl>
                                          <p:spTgt spid="19"/>
                                        </p:tgtEl>
                                        <p:attrNameLst>
                                          <p:attrName>ppt_h</p:attrName>
                                        </p:attrNameLst>
                                      </p:cBhvr>
                                      <p:tavLst>
                                        <p:tav tm="0">
                                          <p:val>
                                            <p:fltVal val="0"/>
                                          </p:val>
                                        </p:tav>
                                        <p:tav tm="100000">
                                          <p:val>
                                            <p:strVal val="#ppt_h"/>
                                          </p:val>
                                        </p:tav>
                                      </p:tavLst>
                                    </p:anim>
                                    <p:anim calcmode="lin" valueType="num">
                                      <p:cBhvr>
                                        <p:cTn id="98" dur="200" fill="hold"/>
                                        <p:tgtEl>
                                          <p:spTgt spid="19"/>
                                        </p:tgtEl>
                                        <p:attrNameLst>
                                          <p:attrName>style.rotation</p:attrName>
                                        </p:attrNameLst>
                                      </p:cBhvr>
                                      <p:tavLst>
                                        <p:tav tm="0">
                                          <p:val>
                                            <p:fltVal val="90"/>
                                          </p:val>
                                        </p:tav>
                                        <p:tav tm="100000">
                                          <p:val>
                                            <p:fltVal val="0"/>
                                          </p:val>
                                        </p:tav>
                                      </p:tavLst>
                                    </p:anim>
                                    <p:animEffect transition="in" filter="fade">
                                      <p:cBhvr>
                                        <p:cTn id="99" dur="200"/>
                                        <p:tgtEl>
                                          <p:spTgt spid="19"/>
                                        </p:tgtEl>
                                      </p:cBhvr>
                                    </p:animEffect>
                                  </p:childTnLst>
                                </p:cTn>
                              </p:par>
                            </p:childTnLst>
                          </p:cTn>
                        </p:par>
                        <p:par>
                          <p:cTn id="100" fill="hold">
                            <p:stCondLst>
                              <p:cond delay="9439"/>
                            </p:stCondLst>
                            <p:childTnLst>
                              <p:par>
                                <p:cTn id="101" presetID="22" presetClass="entr" presetSubtype="8" fill="hold" nodeType="afterEffect">
                                  <p:stCondLst>
                                    <p:cond delay="0"/>
                                  </p:stCondLst>
                                  <p:childTnLst>
                                    <p:set>
                                      <p:cBhvr>
                                        <p:cTn id="102" dur="1" fill="hold">
                                          <p:stCondLst>
                                            <p:cond delay="0"/>
                                          </p:stCondLst>
                                        </p:cTn>
                                        <p:tgtEl>
                                          <p:spTgt spid="23"/>
                                        </p:tgtEl>
                                        <p:attrNameLst>
                                          <p:attrName>style.visibility</p:attrName>
                                        </p:attrNameLst>
                                      </p:cBhvr>
                                      <p:to>
                                        <p:strVal val="visible"/>
                                      </p:to>
                                    </p:set>
                                    <p:animEffect transition="in" filter="wipe(left)">
                                      <p:cBhvr>
                                        <p:cTn id="103" dur="700"/>
                                        <p:tgtEl>
                                          <p:spTgt spid="23"/>
                                        </p:tgtEl>
                                      </p:cBhvr>
                                    </p:animEffect>
                                  </p:childTnLst>
                                </p:cTn>
                              </p:par>
                            </p:childTnLst>
                          </p:cTn>
                        </p:par>
                        <p:par>
                          <p:cTn id="104" fill="hold">
                            <p:stCondLst>
                              <p:cond delay="10439"/>
                            </p:stCondLst>
                            <p:childTnLst>
                              <p:par>
                                <p:cTn id="105" presetID="22" presetClass="entr" presetSubtype="4" fill="hold" grpId="0" nodeType="afterEffect">
                                  <p:stCondLst>
                                    <p:cond delay="0"/>
                                  </p:stCondLst>
                                  <p:childTnLst>
                                    <p:set>
                                      <p:cBhvr>
                                        <p:cTn id="106" dur="1" fill="hold">
                                          <p:stCondLst>
                                            <p:cond delay="0"/>
                                          </p:stCondLst>
                                        </p:cTn>
                                        <p:tgtEl>
                                          <p:spTgt spid="14"/>
                                        </p:tgtEl>
                                        <p:attrNameLst>
                                          <p:attrName>style.visibility</p:attrName>
                                        </p:attrNameLst>
                                      </p:cBhvr>
                                      <p:to>
                                        <p:strVal val="visible"/>
                                      </p:to>
                                    </p:set>
                                    <p:animEffect transition="in" filter="wipe(down)">
                                      <p:cBhvr>
                                        <p:cTn id="107" dur="800"/>
                                        <p:tgtEl>
                                          <p:spTgt spid="14"/>
                                        </p:tgtEl>
                                      </p:cBhvr>
                                    </p:animEffect>
                                  </p:childTnLst>
                                </p:cTn>
                              </p:par>
                              <p:par>
                                <p:cTn id="108" presetID="22" presetClass="entr" presetSubtype="1" fill="hold" grpId="0" nodeType="withEffect">
                                  <p:stCondLst>
                                    <p:cond delay="0"/>
                                  </p:stCondLst>
                                  <p:childTnLst>
                                    <p:set>
                                      <p:cBhvr>
                                        <p:cTn id="109" dur="1" fill="hold">
                                          <p:stCondLst>
                                            <p:cond delay="0"/>
                                          </p:stCondLst>
                                        </p:cTn>
                                        <p:tgtEl>
                                          <p:spTgt spid="15"/>
                                        </p:tgtEl>
                                        <p:attrNameLst>
                                          <p:attrName>style.visibility</p:attrName>
                                        </p:attrNameLst>
                                      </p:cBhvr>
                                      <p:to>
                                        <p:strVal val="visible"/>
                                      </p:to>
                                    </p:set>
                                    <p:animEffect transition="in" filter="wipe(up)">
                                      <p:cBhvr>
                                        <p:cTn id="110" dur="8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8" grpId="0"/>
      <p:bldP spid="9" grpId="0"/>
      <p:bldP spid="10" grpId="0"/>
      <p:bldP spid="11" grpId="0"/>
      <p:bldP spid="12" grpId="0"/>
      <p:bldP spid="13" grpId="0"/>
      <p:bldP spid="14" grpId="0"/>
      <p:bldP spid="15" grpId="0"/>
      <p:bldP spid="16" grpId="0"/>
      <p:bldP spid="17" grpId="0"/>
      <p:bldP spid="18"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Oval 5"/>
          <p:cNvSpPr/>
          <p:nvPr/>
        </p:nvSpPr>
        <p:spPr>
          <a:xfrm>
            <a:off x="5510213" y="1296988"/>
            <a:ext cx="1066800" cy="1058862"/>
          </a:xfrm>
          <a:prstGeom prst="ellipse">
            <a:avLst/>
          </a:prstGeom>
          <a:solidFill>
            <a:schemeClr val="tx1"/>
          </a:solidFill>
          <a:ln w="38100" cap="flat" cmpd="sng">
            <a:solidFill>
              <a:schemeClr val="accent2"/>
            </a:solidFill>
            <a:prstDash val="solid"/>
            <a:round/>
            <a:headEnd type="none" w="med" len="med"/>
            <a:tailEnd type="none" w="med" len="med"/>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5" name="Oval 6"/>
          <p:cNvSpPr>
            <a:spLocks noChangeArrowheads="1"/>
          </p:cNvSpPr>
          <p:nvPr/>
        </p:nvSpPr>
        <p:spPr bwMode="auto">
          <a:xfrm>
            <a:off x="5964238" y="2292350"/>
            <a:ext cx="1066800" cy="1058863"/>
          </a:xfrm>
          <a:prstGeom prst="ellipse">
            <a:avLst/>
          </a:prstGeom>
          <a:solidFill>
            <a:schemeClr val="accent4"/>
          </a:solidFill>
          <a:ln w="38100" cmpd="sng">
            <a:solidFill>
              <a:schemeClr val="accent2"/>
            </a:solidFill>
            <a:round/>
          </a:ln>
        </p:spPr>
        <p:txBody>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Oval 7"/>
          <p:cNvSpPr/>
          <p:nvPr/>
        </p:nvSpPr>
        <p:spPr>
          <a:xfrm>
            <a:off x="5510213" y="3286125"/>
            <a:ext cx="1066800" cy="1058863"/>
          </a:xfrm>
          <a:prstGeom prst="ellipse">
            <a:avLst/>
          </a:prstGeom>
          <a:solidFill>
            <a:schemeClr val="bg1"/>
          </a:solidFill>
          <a:ln w="38100" cap="flat" cmpd="sng">
            <a:solidFill>
              <a:schemeClr val="accent2"/>
            </a:solidFill>
            <a:prstDash val="solid"/>
            <a:round/>
            <a:headEnd type="none" w="med" len="med"/>
            <a:tailEnd type="none" w="med" len="med"/>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7" name="Oval 8"/>
          <p:cNvSpPr/>
          <p:nvPr/>
        </p:nvSpPr>
        <p:spPr>
          <a:xfrm>
            <a:off x="5964238" y="4281488"/>
            <a:ext cx="1066800" cy="1058862"/>
          </a:xfrm>
          <a:prstGeom prst="ellipse">
            <a:avLst/>
          </a:prstGeom>
          <a:solidFill>
            <a:schemeClr val="tx2"/>
          </a:solidFill>
          <a:ln w="38100" cap="flat" cmpd="sng">
            <a:solidFill>
              <a:schemeClr val="accent2"/>
            </a:solidFill>
            <a:prstDash val="solid"/>
            <a:round/>
            <a:headEnd type="none" w="med" len="med"/>
            <a:tailEnd type="none" w="med" len="med"/>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8" name="Oval 9"/>
          <p:cNvSpPr/>
          <p:nvPr/>
        </p:nvSpPr>
        <p:spPr>
          <a:xfrm>
            <a:off x="5510213" y="5275263"/>
            <a:ext cx="1066800" cy="1058862"/>
          </a:xfrm>
          <a:prstGeom prst="ellipse">
            <a:avLst/>
          </a:prstGeom>
          <a:solidFill>
            <a:schemeClr val="bg2"/>
          </a:solidFill>
          <a:ln w="38100" cap="flat" cmpd="sng">
            <a:solidFill>
              <a:schemeClr val="accent2"/>
            </a:solidFill>
            <a:prstDash val="solid"/>
            <a:round/>
            <a:headEnd type="none" w="med" len="med"/>
            <a:tailEnd type="none" w="med" len="med"/>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9" name="Freeform 10"/>
          <p:cNvSpPr>
            <a:spLocks noEditPoints="1"/>
          </p:cNvSpPr>
          <p:nvPr/>
        </p:nvSpPr>
        <p:spPr>
          <a:xfrm flipH="1">
            <a:off x="5240338" y="1657350"/>
            <a:ext cx="247650" cy="246063"/>
          </a:xfrm>
          <a:custGeom>
            <a:avLst/>
            <a:gdLst/>
            <a:ahLst/>
            <a:cxnLst>
              <a:cxn ang="0">
                <a:pos x="123825" y="0"/>
              </a:cxn>
              <a:cxn ang="0">
                <a:pos x="247650" y="123031"/>
              </a:cxn>
              <a:cxn ang="0">
                <a:pos x="123825" y="246062"/>
              </a:cxn>
              <a:cxn ang="0">
                <a:pos x="0" y="123031"/>
              </a:cxn>
              <a:cxn ang="0">
                <a:pos x="123825" y="0"/>
              </a:cxn>
              <a:cxn ang="0">
                <a:pos x="198263" y="125164"/>
              </a:cxn>
              <a:cxn ang="0">
                <a:pos x="146013" y="155033"/>
              </a:cxn>
              <a:cxn ang="0">
                <a:pos x="93763" y="184902"/>
              </a:cxn>
              <a:cxn ang="0">
                <a:pos x="93763" y="125164"/>
              </a:cxn>
              <a:cxn ang="0">
                <a:pos x="93763" y="65427"/>
              </a:cxn>
              <a:cxn ang="0">
                <a:pos x="146013" y="95296"/>
              </a:cxn>
              <a:cxn ang="0">
                <a:pos x="198263" y="125164"/>
              </a:cxn>
            </a:cxnLst>
            <a:rect l="0" t="0" r="0" b="0"/>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w="9525">
            <a:noFill/>
          </a:ln>
        </p:spPr>
        <p:txBody>
          <a:bodyPr/>
          <a:lstStyle/>
          <a:p>
            <a:endParaRPr lang="zh-CN" altLang="en-US"/>
          </a:p>
        </p:txBody>
      </p:sp>
      <p:sp>
        <p:nvSpPr>
          <p:cNvPr id="10" name="Freeform 11"/>
          <p:cNvSpPr>
            <a:spLocks noEditPoints="1"/>
          </p:cNvSpPr>
          <p:nvPr/>
        </p:nvSpPr>
        <p:spPr>
          <a:xfrm flipH="1">
            <a:off x="7053263" y="2684463"/>
            <a:ext cx="247650" cy="246062"/>
          </a:xfrm>
          <a:custGeom>
            <a:avLst/>
            <a:gdLst/>
            <a:ahLst/>
            <a:cxnLst>
              <a:cxn ang="0">
                <a:pos x="123825" y="0"/>
              </a:cxn>
              <a:cxn ang="0">
                <a:pos x="0" y="123032"/>
              </a:cxn>
              <a:cxn ang="0">
                <a:pos x="123825" y="246063"/>
              </a:cxn>
              <a:cxn ang="0">
                <a:pos x="247650" y="123032"/>
              </a:cxn>
              <a:cxn ang="0">
                <a:pos x="123825" y="0"/>
              </a:cxn>
              <a:cxn ang="0">
                <a:pos x="49387" y="125876"/>
              </a:cxn>
              <a:cxn ang="0">
                <a:pos x="101637" y="155745"/>
              </a:cxn>
              <a:cxn ang="0">
                <a:pos x="153887" y="185614"/>
              </a:cxn>
              <a:cxn ang="0">
                <a:pos x="153887" y="125876"/>
              </a:cxn>
              <a:cxn ang="0">
                <a:pos x="153887" y="66138"/>
              </a:cxn>
              <a:cxn ang="0">
                <a:pos x="101637" y="96007"/>
              </a:cxn>
              <a:cxn ang="0">
                <a:pos x="49387" y="125876"/>
              </a:cxn>
            </a:cxnLst>
            <a:rect l="0" t="0" r="0" b="0"/>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w="9525">
            <a:noFill/>
          </a:ln>
        </p:spPr>
        <p:txBody>
          <a:bodyPr/>
          <a:lstStyle/>
          <a:p>
            <a:endParaRPr lang="zh-CN" altLang="en-US"/>
          </a:p>
        </p:txBody>
      </p:sp>
      <p:sp>
        <p:nvSpPr>
          <p:cNvPr id="11" name="Freeform 12"/>
          <p:cNvSpPr>
            <a:spLocks noEditPoints="1"/>
          </p:cNvSpPr>
          <p:nvPr/>
        </p:nvSpPr>
        <p:spPr>
          <a:xfrm flipH="1">
            <a:off x="5240338" y="3705225"/>
            <a:ext cx="247650" cy="246063"/>
          </a:xfrm>
          <a:custGeom>
            <a:avLst/>
            <a:gdLst/>
            <a:ahLst/>
            <a:cxnLst>
              <a:cxn ang="0">
                <a:pos x="123825" y="0"/>
              </a:cxn>
              <a:cxn ang="0">
                <a:pos x="247650" y="123031"/>
              </a:cxn>
              <a:cxn ang="0">
                <a:pos x="123825" y="246062"/>
              </a:cxn>
              <a:cxn ang="0">
                <a:pos x="0" y="123031"/>
              </a:cxn>
              <a:cxn ang="0">
                <a:pos x="123825" y="0"/>
              </a:cxn>
              <a:cxn ang="0">
                <a:pos x="198263" y="125164"/>
              </a:cxn>
              <a:cxn ang="0">
                <a:pos x="146013" y="155033"/>
              </a:cxn>
              <a:cxn ang="0">
                <a:pos x="93763" y="184902"/>
              </a:cxn>
              <a:cxn ang="0">
                <a:pos x="93763" y="125164"/>
              </a:cxn>
              <a:cxn ang="0">
                <a:pos x="93763" y="65427"/>
              </a:cxn>
              <a:cxn ang="0">
                <a:pos x="146013" y="95296"/>
              </a:cxn>
              <a:cxn ang="0">
                <a:pos x="198263" y="125164"/>
              </a:cxn>
            </a:cxnLst>
            <a:rect l="0" t="0" r="0" b="0"/>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w="9525">
            <a:noFill/>
          </a:ln>
        </p:spPr>
        <p:txBody>
          <a:bodyPr/>
          <a:lstStyle/>
          <a:p>
            <a:endParaRPr lang="zh-CN" altLang="en-US"/>
          </a:p>
        </p:txBody>
      </p:sp>
      <p:sp>
        <p:nvSpPr>
          <p:cNvPr id="12" name="Freeform 13"/>
          <p:cNvSpPr>
            <a:spLocks noEditPoints="1"/>
          </p:cNvSpPr>
          <p:nvPr/>
        </p:nvSpPr>
        <p:spPr>
          <a:xfrm flipH="1">
            <a:off x="7053263" y="4687888"/>
            <a:ext cx="247650" cy="246062"/>
          </a:xfrm>
          <a:custGeom>
            <a:avLst/>
            <a:gdLst/>
            <a:ahLst/>
            <a:cxnLst>
              <a:cxn ang="0">
                <a:pos x="123825" y="0"/>
              </a:cxn>
              <a:cxn ang="0">
                <a:pos x="0" y="123032"/>
              </a:cxn>
              <a:cxn ang="0">
                <a:pos x="123825" y="246063"/>
              </a:cxn>
              <a:cxn ang="0">
                <a:pos x="247650" y="123032"/>
              </a:cxn>
              <a:cxn ang="0">
                <a:pos x="123825" y="0"/>
              </a:cxn>
              <a:cxn ang="0">
                <a:pos x="49387" y="125876"/>
              </a:cxn>
              <a:cxn ang="0">
                <a:pos x="101637" y="155745"/>
              </a:cxn>
              <a:cxn ang="0">
                <a:pos x="153887" y="185614"/>
              </a:cxn>
              <a:cxn ang="0">
                <a:pos x="153887" y="125876"/>
              </a:cxn>
              <a:cxn ang="0">
                <a:pos x="153887" y="66138"/>
              </a:cxn>
              <a:cxn ang="0">
                <a:pos x="101637" y="96007"/>
              </a:cxn>
              <a:cxn ang="0">
                <a:pos x="49387" y="125876"/>
              </a:cxn>
            </a:cxnLst>
            <a:rect l="0" t="0" r="0" b="0"/>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w="9525">
            <a:noFill/>
          </a:ln>
        </p:spPr>
        <p:txBody>
          <a:bodyPr/>
          <a:lstStyle/>
          <a:p>
            <a:endParaRPr lang="zh-CN" altLang="en-US"/>
          </a:p>
        </p:txBody>
      </p:sp>
      <p:sp>
        <p:nvSpPr>
          <p:cNvPr id="13" name="Freeform 14"/>
          <p:cNvSpPr>
            <a:spLocks noEditPoints="1"/>
          </p:cNvSpPr>
          <p:nvPr/>
        </p:nvSpPr>
        <p:spPr>
          <a:xfrm flipH="1">
            <a:off x="5240338" y="5816600"/>
            <a:ext cx="247650" cy="246063"/>
          </a:xfrm>
          <a:custGeom>
            <a:avLst/>
            <a:gdLst/>
            <a:ahLst/>
            <a:cxnLst>
              <a:cxn ang="0">
                <a:pos x="123825" y="0"/>
              </a:cxn>
              <a:cxn ang="0">
                <a:pos x="247650" y="123031"/>
              </a:cxn>
              <a:cxn ang="0">
                <a:pos x="123825" y="246062"/>
              </a:cxn>
              <a:cxn ang="0">
                <a:pos x="0" y="123031"/>
              </a:cxn>
              <a:cxn ang="0">
                <a:pos x="123825" y="0"/>
              </a:cxn>
              <a:cxn ang="0">
                <a:pos x="198263" y="125876"/>
              </a:cxn>
              <a:cxn ang="0">
                <a:pos x="146013" y="155744"/>
              </a:cxn>
              <a:cxn ang="0">
                <a:pos x="93763" y="185613"/>
              </a:cxn>
              <a:cxn ang="0">
                <a:pos x="93763" y="125876"/>
              </a:cxn>
              <a:cxn ang="0">
                <a:pos x="93763" y="66138"/>
              </a:cxn>
              <a:cxn ang="0">
                <a:pos x="146013" y="96007"/>
              </a:cxn>
              <a:cxn ang="0">
                <a:pos x="198263" y="125876"/>
              </a:cxn>
            </a:cxnLst>
            <a:rect l="0" t="0" r="0" b="0"/>
            <a:pathLst>
              <a:path w="346" h="346">
                <a:moveTo>
                  <a:pt x="173" y="0"/>
                </a:moveTo>
                <a:cubicBezTo>
                  <a:pt x="268" y="0"/>
                  <a:pt x="346" y="78"/>
                  <a:pt x="346" y="173"/>
                </a:cubicBezTo>
                <a:cubicBezTo>
                  <a:pt x="346" y="269"/>
                  <a:pt x="268" y="346"/>
                  <a:pt x="173" y="346"/>
                </a:cubicBezTo>
                <a:cubicBezTo>
                  <a:pt x="77" y="346"/>
                  <a:pt x="0" y="269"/>
                  <a:pt x="0" y="173"/>
                </a:cubicBezTo>
                <a:cubicBezTo>
                  <a:pt x="0" y="78"/>
                  <a:pt x="77" y="0"/>
                  <a:pt x="173" y="0"/>
                </a:cubicBezTo>
                <a:close/>
                <a:moveTo>
                  <a:pt x="277" y="177"/>
                </a:moveTo>
                <a:lnTo>
                  <a:pt x="204" y="219"/>
                </a:lnTo>
                <a:lnTo>
                  <a:pt x="131" y="261"/>
                </a:lnTo>
                <a:lnTo>
                  <a:pt x="131" y="177"/>
                </a:lnTo>
                <a:lnTo>
                  <a:pt x="131" y="93"/>
                </a:lnTo>
                <a:lnTo>
                  <a:pt x="204" y="135"/>
                </a:lnTo>
                <a:lnTo>
                  <a:pt x="277" y="177"/>
                </a:lnTo>
                <a:close/>
              </a:path>
            </a:pathLst>
          </a:custGeom>
          <a:solidFill>
            <a:srgbClr val="505153"/>
          </a:solidFill>
          <a:ln w="9525">
            <a:noFill/>
          </a:ln>
        </p:spPr>
        <p:txBody>
          <a:bodyPr/>
          <a:lstStyle/>
          <a:p>
            <a:endParaRPr lang="zh-CN" altLang="en-US"/>
          </a:p>
        </p:txBody>
      </p:sp>
      <p:sp>
        <p:nvSpPr>
          <p:cNvPr id="14" name="TextBox 20"/>
          <p:cNvSpPr txBox="1"/>
          <p:nvPr/>
        </p:nvSpPr>
        <p:spPr>
          <a:xfrm flipH="1">
            <a:off x="5678488" y="1611313"/>
            <a:ext cx="755650" cy="585787"/>
          </a:xfrm>
          <a:prstGeom prst="rect">
            <a:avLst/>
          </a:prstGeom>
          <a:noFill/>
          <a:ln w="9525">
            <a:noFill/>
          </a:ln>
        </p:spPr>
        <p:txBody>
          <a:bodyPr anchor="t">
            <a:spAutoFit/>
          </a:bodyPr>
          <a:lstStyle/>
          <a:p>
            <a:pPr lvl="0" algn="ctr"/>
            <a:r>
              <a:rPr lang="en-US" altLang="zh-CN" sz="3200" b="1" dirty="0">
                <a:solidFill>
                  <a:schemeClr val="accent2"/>
                </a:solidFill>
                <a:latin typeface="微软雅黑" panose="020B0503020204020204" pitchFamily="34" charset="-122"/>
                <a:ea typeface="微软雅黑" panose="020B0503020204020204" pitchFamily="34" charset="-122"/>
              </a:rPr>
              <a:t>01</a:t>
            </a:r>
          </a:p>
        </p:txBody>
      </p:sp>
      <p:sp>
        <p:nvSpPr>
          <p:cNvPr id="15" name="TextBox 21"/>
          <p:cNvSpPr txBox="1"/>
          <p:nvPr/>
        </p:nvSpPr>
        <p:spPr>
          <a:xfrm flipH="1">
            <a:off x="6111875" y="2584450"/>
            <a:ext cx="757238" cy="584200"/>
          </a:xfrm>
          <a:prstGeom prst="rect">
            <a:avLst/>
          </a:prstGeom>
          <a:noFill/>
          <a:ln w="9525">
            <a:noFill/>
          </a:ln>
        </p:spPr>
        <p:txBody>
          <a:bodyPr anchor="t">
            <a:spAutoFit/>
          </a:bodyPr>
          <a:lstStyle/>
          <a:p>
            <a:pPr lvl="0" algn="ctr"/>
            <a:r>
              <a:rPr lang="en-US" altLang="zh-CN" sz="3200" b="1" dirty="0">
                <a:solidFill>
                  <a:schemeClr val="accent2"/>
                </a:solidFill>
                <a:latin typeface="微软雅黑" panose="020B0503020204020204" pitchFamily="34" charset="-122"/>
                <a:ea typeface="微软雅黑" panose="020B0503020204020204" pitchFamily="34" charset="-122"/>
              </a:rPr>
              <a:t>02</a:t>
            </a:r>
          </a:p>
        </p:txBody>
      </p:sp>
      <p:sp>
        <p:nvSpPr>
          <p:cNvPr id="16" name="TextBox 22"/>
          <p:cNvSpPr txBox="1"/>
          <p:nvPr/>
        </p:nvSpPr>
        <p:spPr>
          <a:xfrm flipH="1">
            <a:off x="5678488" y="3625850"/>
            <a:ext cx="757237" cy="584200"/>
          </a:xfrm>
          <a:prstGeom prst="rect">
            <a:avLst/>
          </a:prstGeom>
          <a:noFill/>
          <a:ln w="9525">
            <a:noFill/>
          </a:ln>
        </p:spPr>
        <p:txBody>
          <a:bodyPr anchor="t">
            <a:spAutoFit/>
          </a:bodyPr>
          <a:lstStyle/>
          <a:p>
            <a:pPr lvl="0" algn="ctr"/>
            <a:r>
              <a:rPr lang="en-US" altLang="zh-CN" sz="3200" b="1" dirty="0">
                <a:solidFill>
                  <a:schemeClr val="accent2"/>
                </a:solidFill>
                <a:latin typeface="微软雅黑" panose="020B0503020204020204" pitchFamily="34" charset="-122"/>
                <a:ea typeface="微软雅黑" panose="020B0503020204020204" pitchFamily="34" charset="-122"/>
              </a:rPr>
              <a:t>03</a:t>
            </a:r>
          </a:p>
        </p:txBody>
      </p:sp>
      <p:sp>
        <p:nvSpPr>
          <p:cNvPr id="17" name="TextBox 23"/>
          <p:cNvSpPr txBox="1"/>
          <p:nvPr/>
        </p:nvSpPr>
        <p:spPr>
          <a:xfrm flipH="1">
            <a:off x="6142038" y="4602163"/>
            <a:ext cx="757237" cy="585787"/>
          </a:xfrm>
          <a:prstGeom prst="rect">
            <a:avLst/>
          </a:prstGeom>
          <a:noFill/>
          <a:ln w="9525">
            <a:noFill/>
          </a:ln>
        </p:spPr>
        <p:txBody>
          <a:bodyPr anchor="t">
            <a:spAutoFit/>
          </a:bodyPr>
          <a:lstStyle/>
          <a:p>
            <a:pPr lvl="0" algn="ctr"/>
            <a:r>
              <a:rPr lang="en-US" altLang="zh-CN" sz="3200" b="1" dirty="0">
                <a:solidFill>
                  <a:schemeClr val="accent2"/>
                </a:solidFill>
                <a:latin typeface="微软雅黑" panose="020B0503020204020204" pitchFamily="34" charset="-122"/>
                <a:ea typeface="微软雅黑" panose="020B0503020204020204" pitchFamily="34" charset="-122"/>
              </a:rPr>
              <a:t>04</a:t>
            </a:r>
          </a:p>
        </p:txBody>
      </p:sp>
      <p:sp>
        <p:nvSpPr>
          <p:cNvPr id="18" name="TextBox 24"/>
          <p:cNvSpPr txBox="1"/>
          <p:nvPr/>
        </p:nvSpPr>
        <p:spPr>
          <a:xfrm flipH="1">
            <a:off x="5705475" y="5621338"/>
            <a:ext cx="757238" cy="585787"/>
          </a:xfrm>
          <a:prstGeom prst="rect">
            <a:avLst/>
          </a:prstGeom>
          <a:noFill/>
          <a:ln w="9525">
            <a:noFill/>
          </a:ln>
        </p:spPr>
        <p:txBody>
          <a:bodyPr anchor="t">
            <a:spAutoFit/>
          </a:bodyPr>
          <a:lstStyle/>
          <a:p>
            <a:pPr lvl="0" algn="ctr"/>
            <a:r>
              <a:rPr lang="en-US" altLang="zh-CN" sz="3200" b="1" dirty="0">
                <a:solidFill>
                  <a:schemeClr val="accent2"/>
                </a:solidFill>
                <a:latin typeface="微软雅黑" panose="020B0503020204020204" pitchFamily="34" charset="-122"/>
                <a:ea typeface="微软雅黑" panose="020B0503020204020204" pitchFamily="34" charset="-122"/>
              </a:rPr>
              <a:t>05</a:t>
            </a:r>
          </a:p>
        </p:txBody>
      </p:sp>
      <p:sp>
        <p:nvSpPr>
          <p:cNvPr id="19" name="矩形 25"/>
          <p:cNvSpPr/>
          <p:nvPr/>
        </p:nvSpPr>
        <p:spPr>
          <a:xfrm>
            <a:off x="990600" y="1589088"/>
            <a:ext cx="4194175" cy="708025"/>
          </a:xfrm>
          <a:prstGeom prst="rect">
            <a:avLst/>
          </a:prstGeom>
          <a:noFill/>
          <a:ln w="9525">
            <a:noFill/>
          </a:ln>
        </p:spPr>
        <p:txBody>
          <a:bodyPr anchor="t">
            <a:spAutoFit/>
          </a:bodyPr>
          <a:lstStyle/>
          <a:p>
            <a:pPr lvl="0" algn="just"/>
            <a:r>
              <a:rPr lang="zh-CN" altLang="en-US" sz="2000" dirty="0">
                <a:solidFill>
                  <a:schemeClr val="accent1"/>
                </a:solidFill>
                <a:latin typeface="微软雅黑" panose="020B0503020204020204" pitchFamily="34" charset="-122"/>
                <a:ea typeface="微软雅黑" panose="020B0503020204020204" pitchFamily="34" charset="-122"/>
              </a:rPr>
              <a:t>请在这里输入您的内容请在这里输入您的内容请在这里输入您的内容</a:t>
            </a:r>
          </a:p>
        </p:txBody>
      </p:sp>
      <p:sp>
        <p:nvSpPr>
          <p:cNvPr id="20" name="矩形 27"/>
          <p:cNvSpPr/>
          <p:nvPr/>
        </p:nvSpPr>
        <p:spPr>
          <a:xfrm>
            <a:off x="7380288" y="2584450"/>
            <a:ext cx="3863975" cy="1016000"/>
          </a:xfrm>
          <a:prstGeom prst="rect">
            <a:avLst/>
          </a:prstGeom>
          <a:noFill/>
          <a:ln w="9525">
            <a:noFill/>
          </a:ln>
        </p:spPr>
        <p:txBody>
          <a:bodyPr anchor="t">
            <a:spAutoFit/>
          </a:bodyPr>
          <a:lstStyle/>
          <a:p>
            <a:pPr lvl="0" algn="just"/>
            <a:r>
              <a:rPr lang="zh-CN" altLang="en-US" sz="2000" dirty="0">
                <a:solidFill>
                  <a:schemeClr val="accent1"/>
                </a:solidFill>
                <a:latin typeface="微软雅黑" panose="020B0503020204020204" pitchFamily="34" charset="-122"/>
                <a:ea typeface="微软雅黑" panose="020B0503020204020204" pitchFamily="34" charset="-122"/>
              </a:rPr>
              <a:t>请在这里输入您的内容请在这里输入您的内容请在这里输入您的内容</a:t>
            </a:r>
          </a:p>
        </p:txBody>
      </p:sp>
      <p:sp>
        <p:nvSpPr>
          <p:cNvPr id="21" name="矩形 28"/>
          <p:cNvSpPr/>
          <p:nvPr/>
        </p:nvSpPr>
        <p:spPr>
          <a:xfrm>
            <a:off x="1001713" y="3751263"/>
            <a:ext cx="4111625" cy="708025"/>
          </a:xfrm>
          <a:prstGeom prst="rect">
            <a:avLst/>
          </a:prstGeom>
          <a:noFill/>
          <a:ln w="9525">
            <a:noFill/>
          </a:ln>
        </p:spPr>
        <p:txBody>
          <a:bodyPr anchor="t">
            <a:spAutoFit/>
          </a:bodyPr>
          <a:lstStyle/>
          <a:p>
            <a:pPr lvl="0" algn="just"/>
            <a:r>
              <a:rPr lang="zh-CN" altLang="en-US" sz="2000" dirty="0">
                <a:solidFill>
                  <a:schemeClr val="accent1"/>
                </a:solidFill>
                <a:latin typeface="微软雅黑" panose="020B0503020204020204" pitchFamily="34" charset="-122"/>
                <a:ea typeface="微软雅黑" panose="020B0503020204020204" pitchFamily="34" charset="-122"/>
              </a:rPr>
              <a:t>请在这里输入您的内容请在这里输入您的内容请在这里输入您的内容</a:t>
            </a:r>
          </a:p>
        </p:txBody>
      </p:sp>
      <p:sp>
        <p:nvSpPr>
          <p:cNvPr id="22" name="矩形 29"/>
          <p:cNvSpPr/>
          <p:nvPr/>
        </p:nvSpPr>
        <p:spPr>
          <a:xfrm>
            <a:off x="7380288" y="4602163"/>
            <a:ext cx="3802062" cy="1016000"/>
          </a:xfrm>
          <a:prstGeom prst="rect">
            <a:avLst/>
          </a:prstGeom>
          <a:noFill/>
          <a:ln w="9525">
            <a:noFill/>
          </a:ln>
        </p:spPr>
        <p:txBody>
          <a:bodyPr anchor="t">
            <a:spAutoFit/>
          </a:bodyPr>
          <a:lstStyle/>
          <a:p>
            <a:pPr lvl="0" algn="just"/>
            <a:r>
              <a:rPr lang="zh-CN" altLang="en-US" sz="2000" dirty="0">
                <a:solidFill>
                  <a:schemeClr val="accent1"/>
                </a:solidFill>
                <a:latin typeface="微软雅黑" panose="020B0503020204020204" pitchFamily="34" charset="-122"/>
                <a:ea typeface="微软雅黑" panose="020B0503020204020204" pitchFamily="34" charset="-122"/>
              </a:rPr>
              <a:t>请在这里输入您的内容请在这里输入您的内容请在这里输入您的内容</a:t>
            </a:r>
          </a:p>
        </p:txBody>
      </p:sp>
      <p:sp>
        <p:nvSpPr>
          <p:cNvPr id="23" name="矩形 30"/>
          <p:cNvSpPr/>
          <p:nvPr/>
        </p:nvSpPr>
        <p:spPr>
          <a:xfrm>
            <a:off x="990600" y="5784850"/>
            <a:ext cx="4194175" cy="708025"/>
          </a:xfrm>
          <a:prstGeom prst="rect">
            <a:avLst/>
          </a:prstGeom>
          <a:noFill/>
          <a:ln w="9525">
            <a:noFill/>
          </a:ln>
        </p:spPr>
        <p:txBody>
          <a:bodyPr anchor="t">
            <a:spAutoFit/>
          </a:bodyPr>
          <a:lstStyle/>
          <a:p>
            <a:pPr lvl="0" algn="just"/>
            <a:r>
              <a:rPr lang="zh-CN" altLang="en-US" sz="2000" dirty="0">
                <a:solidFill>
                  <a:schemeClr val="accent1"/>
                </a:solidFill>
                <a:latin typeface="微软雅黑" panose="020B0503020204020204" pitchFamily="34" charset="-122"/>
                <a:ea typeface="微软雅黑" panose="020B0503020204020204" pitchFamily="34" charset="-122"/>
              </a:rPr>
              <a:t>请在这里输入您的内容请在这里输入您的内容请在这里输入您的内容</a:t>
            </a:r>
          </a:p>
        </p:txBody>
      </p:sp>
      <p:sp>
        <p:nvSpPr>
          <p:cNvPr id="24" name="矩形 3"/>
          <p:cNvSpPr/>
          <p:nvPr/>
        </p:nvSpPr>
        <p:spPr>
          <a:xfrm>
            <a:off x="2544763" y="1187450"/>
            <a:ext cx="2568575" cy="401638"/>
          </a:xfrm>
          <a:prstGeom prst="rect">
            <a:avLst/>
          </a:prstGeom>
          <a:noFill/>
          <a:ln w="9525">
            <a:noFill/>
          </a:ln>
        </p:spPr>
        <p:txBody>
          <a:bodyPr anchor="t">
            <a:spAutoFit/>
          </a:bodyPr>
          <a:lstStyle/>
          <a:p>
            <a:pPr lvl="0" algn="r"/>
            <a:r>
              <a:rPr lang="zh-CN" altLang="en-US" sz="2000" b="1" dirty="0">
                <a:solidFill>
                  <a:schemeClr val="accent1"/>
                </a:solidFill>
                <a:latin typeface="微软雅黑" panose="020B0503020204020204" pitchFamily="34" charset="-122"/>
                <a:ea typeface="微软雅黑" panose="020B0503020204020204" pitchFamily="34" charset="-122"/>
              </a:rPr>
              <a:t>请在这里输入标题</a:t>
            </a:r>
          </a:p>
        </p:txBody>
      </p:sp>
      <p:sp>
        <p:nvSpPr>
          <p:cNvPr id="25" name="矩形 33"/>
          <p:cNvSpPr/>
          <p:nvPr/>
        </p:nvSpPr>
        <p:spPr>
          <a:xfrm>
            <a:off x="7351713" y="2227263"/>
            <a:ext cx="2566987" cy="400050"/>
          </a:xfrm>
          <a:prstGeom prst="rect">
            <a:avLst/>
          </a:prstGeom>
          <a:noFill/>
          <a:ln w="9525">
            <a:noFill/>
          </a:ln>
        </p:spPr>
        <p:txBody>
          <a:bodyPr anchor="t">
            <a:spAutoFit/>
          </a:bodyPr>
          <a:lstStyle/>
          <a:p>
            <a:pPr lvl="0"/>
            <a:r>
              <a:rPr lang="zh-CN" altLang="en-US" sz="2000" b="1" dirty="0">
                <a:solidFill>
                  <a:schemeClr val="accent1"/>
                </a:solidFill>
                <a:latin typeface="微软雅黑" panose="020B0503020204020204" pitchFamily="34" charset="-122"/>
                <a:ea typeface="微软雅黑" panose="020B0503020204020204" pitchFamily="34" charset="-122"/>
              </a:rPr>
              <a:t>请在这里输入标题</a:t>
            </a:r>
          </a:p>
        </p:txBody>
      </p:sp>
      <p:sp>
        <p:nvSpPr>
          <p:cNvPr id="26" name="矩形 34"/>
          <p:cNvSpPr/>
          <p:nvPr/>
        </p:nvSpPr>
        <p:spPr>
          <a:xfrm>
            <a:off x="2544763" y="3390900"/>
            <a:ext cx="2568575" cy="400050"/>
          </a:xfrm>
          <a:prstGeom prst="rect">
            <a:avLst/>
          </a:prstGeom>
          <a:noFill/>
          <a:ln w="9525">
            <a:noFill/>
          </a:ln>
        </p:spPr>
        <p:txBody>
          <a:bodyPr anchor="t">
            <a:spAutoFit/>
          </a:bodyPr>
          <a:lstStyle/>
          <a:p>
            <a:pPr lvl="0" algn="r"/>
            <a:r>
              <a:rPr lang="zh-CN" altLang="en-US" sz="2000" b="1" dirty="0">
                <a:solidFill>
                  <a:schemeClr val="accent1"/>
                </a:solidFill>
                <a:latin typeface="微软雅黑" panose="020B0503020204020204" pitchFamily="34" charset="-122"/>
                <a:ea typeface="微软雅黑" panose="020B0503020204020204" pitchFamily="34" charset="-122"/>
              </a:rPr>
              <a:t>请在这里输入标题</a:t>
            </a:r>
          </a:p>
        </p:txBody>
      </p:sp>
      <p:sp>
        <p:nvSpPr>
          <p:cNvPr id="27" name="矩形 35"/>
          <p:cNvSpPr/>
          <p:nvPr/>
        </p:nvSpPr>
        <p:spPr>
          <a:xfrm>
            <a:off x="7380288" y="4232275"/>
            <a:ext cx="2566987" cy="400050"/>
          </a:xfrm>
          <a:prstGeom prst="rect">
            <a:avLst/>
          </a:prstGeom>
          <a:noFill/>
          <a:ln w="9525">
            <a:noFill/>
          </a:ln>
        </p:spPr>
        <p:txBody>
          <a:bodyPr anchor="t">
            <a:spAutoFit/>
          </a:bodyPr>
          <a:lstStyle/>
          <a:p>
            <a:pPr lvl="0"/>
            <a:r>
              <a:rPr lang="zh-CN" altLang="en-US" sz="2000" b="1" dirty="0">
                <a:solidFill>
                  <a:schemeClr val="accent1"/>
                </a:solidFill>
                <a:latin typeface="微软雅黑" panose="020B0503020204020204" pitchFamily="34" charset="-122"/>
                <a:ea typeface="微软雅黑" panose="020B0503020204020204" pitchFamily="34" charset="-122"/>
              </a:rPr>
              <a:t>请在这里输入标题</a:t>
            </a:r>
          </a:p>
        </p:txBody>
      </p:sp>
      <p:sp>
        <p:nvSpPr>
          <p:cNvPr id="28" name="矩形 36"/>
          <p:cNvSpPr/>
          <p:nvPr/>
        </p:nvSpPr>
        <p:spPr>
          <a:xfrm>
            <a:off x="2544763" y="5375275"/>
            <a:ext cx="2568575" cy="400050"/>
          </a:xfrm>
          <a:prstGeom prst="rect">
            <a:avLst/>
          </a:prstGeom>
          <a:noFill/>
          <a:ln w="9525">
            <a:noFill/>
          </a:ln>
        </p:spPr>
        <p:txBody>
          <a:bodyPr anchor="t">
            <a:spAutoFit/>
          </a:bodyPr>
          <a:lstStyle/>
          <a:p>
            <a:pPr lvl="0" algn="r"/>
            <a:r>
              <a:rPr lang="zh-CN" altLang="en-US" sz="2000" b="1" dirty="0">
                <a:solidFill>
                  <a:schemeClr val="accent1"/>
                </a:solidFill>
                <a:latin typeface="微软雅黑" panose="020B0503020204020204" pitchFamily="34" charset="-122"/>
                <a:ea typeface="微软雅黑" panose="020B0503020204020204" pitchFamily="34" charset="-122"/>
              </a:rPr>
              <a:t>请在这里输入标题</a:t>
            </a:r>
          </a:p>
        </p:txBody>
      </p:sp>
      <p:sp>
        <p:nvSpPr>
          <p:cNvPr id="29" name="TextBox 28"/>
          <p:cNvSpPr txBox="1"/>
          <p:nvPr/>
        </p:nvSpPr>
        <p:spPr>
          <a:xfrm>
            <a:off x="5715000" y="1392238"/>
            <a:ext cx="655638" cy="36988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schemeClr val="accent2"/>
                </a:solidFill>
                <a:effectLst/>
                <a:uLnTx/>
                <a:uFillTx/>
                <a:latin typeface="+mj-ea"/>
                <a:ea typeface="+mj-ea"/>
                <a:cs typeface="+mn-cs"/>
              </a:rPr>
              <a:t>step</a:t>
            </a:r>
            <a:endParaRPr kumimoji="0" lang="zh-CN" altLang="en-US" sz="1800" b="0" i="0" u="none" strike="noStrike" kern="1200" cap="none" spc="0" normalizeH="0" baseline="0" noProof="0" dirty="0">
              <a:ln>
                <a:noFill/>
              </a:ln>
              <a:solidFill>
                <a:schemeClr val="accent2"/>
              </a:solidFill>
              <a:effectLst/>
              <a:uLnTx/>
              <a:uFillTx/>
              <a:latin typeface="+mj-ea"/>
              <a:ea typeface="+mj-ea"/>
              <a:cs typeface="+mn-cs"/>
            </a:endParaRPr>
          </a:p>
        </p:txBody>
      </p:sp>
      <p:sp>
        <p:nvSpPr>
          <p:cNvPr id="30" name="TextBox 29"/>
          <p:cNvSpPr txBox="1"/>
          <p:nvPr/>
        </p:nvSpPr>
        <p:spPr>
          <a:xfrm>
            <a:off x="6189663" y="2389188"/>
            <a:ext cx="655638" cy="36988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schemeClr val="accent2"/>
                </a:solidFill>
                <a:effectLst/>
                <a:uLnTx/>
                <a:uFillTx/>
                <a:latin typeface="+mj-ea"/>
                <a:ea typeface="+mj-ea"/>
                <a:cs typeface="+mn-cs"/>
              </a:rPr>
              <a:t>step</a:t>
            </a:r>
            <a:endParaRPr kumimoji="0" lang="zh-CN" altLang="en-US" sz="1800" b="0" i="0" u="none" strike="noStrike" kern="1200" cap="none" spc="0" normalizeH="0" baseline="0" noProof="0" dirty="0">
              <a:ln>
                <a:noFill/>
              </a:ln>
              <a:solidFill>
                <a:schemeClr val="accent2"/>
              </a:solidFill>
              <a:effectLst/>
              <a:uLnTx/>
              <a:uFillTx/>
              <a:latin typeface="+mj-ea"/>
              <a:ea typeface="+mj-ea"/>
              <a:cs typeface="+mn-cs"/>
            </a:endParaRPr>
          </a:p>
        </p:txBody>
      </p:sp>
      <p:sp>
        <p:nvSpPr>
          <p:cNvPr id="31" name="TextBox 30"/>
          <p:cNvSpPr txBox="1"/>
          <p:nvPr/>
        </p:nvSpPr>
        <p:spPr>
          <a:xfrm>
            <a:off x="5727700" y="3422650"/>
            <a:ext cx="655638" cy="36988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schemeClr val="accent2"/>
                </a:solidFill>
                <a:effectLst/>
                <a:uLnTx/>
                <a:uFillTx/>
                <a:latin typeface="+mj-ea"/>
                <a:ea typeface="+mj-ea"/>
                <a:cs typeface="+mn-cs"/>
              </a:rPr>
              <a:t>step</a:t>
            </a:r>
            <a:endParaRPr kumimoji="0" lang="zh-CN" altLang="en-US" sz="1800" b="0" i="0" u="none" strike="noStrike" kern="1200" cap="none" spc="0" normalizeH="0" baseline="0" noProof="0" dirty="0">
              <a:ln>
                <a:noFill/>
              </a:ln>
              <a:solidFill>
                <a:schemeClr val="accent2"/>
              </a:solidFill>
              <a:effectLst/>
              <a:uLnTx/>
              <a:uFillTx/>
              <a:latin typeface="+mj-ea"/>
              <a:ea typeface="+mj-ea"/>
              <a:cs typeface="+mn-cs"/>
            </a:endParaRPr>
          </a:p>
        </p:txBody>
      </p:sp>
      <p:sp>
        <p:nvSpPr>
          <p:cNvPr id="32" name="TextBox 31"/>
          <p:cNvSpPr txBox="1"/>
          <p:nvPr/>
        </p:nvSpPr>
        <p:spPr>
          <a:xfrm>
            <a:off x="6178550" y="4397375"/>
            <a:ext cx="655638" cy="368300"/>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schemeClr val="accent2"/>
                </a:solidFill>
                <a:effectLst/>
                <a:uLnTx/>
                <a:uFillTx/>
                <a:latin typeface="+mj-ea"/>
                <a:ea typeface="+mj-ea"/>
                <a:cs typeface="+mn-cs"/>
              </a:rPr>
              <a:t>step</a:t>
            </a:r>
            <a:endParaRPr kumimoji="0" lang="zh-CN" altLang="en-US" sz="1800" b="0" i="0" u="none" strike="noStrike" kern="1200" cap="none" spc="0" normalizeH="0" baseline="0" noProof="0" dirty="0">
              <a:ln>
                <a:noFill/>
              </a:ln>
              <a:solidFill>
                <a:schemeClr val="accent2"/>
              </a:solidFill>
              <a:effectLst/>
              <a:uLnTx/>
              <a:uFillTx/>
              <a:latin typeface="+mj-ea"/>
              <a:ea typeface="+mj-ea"/>
              <a:cs typeface="+mn-cs"/>
            </a:endParaRPr>
          </a:p>
        </p:txBody>
      </p:sp>
      <p:sp>
        <p:nvSpPr>
          <p:cNvPr id="33" name="TextBox 32"/>
          <p:cNvSpPr txBox="1"/>
          <p:nvPr/>
        </p:nvSpPr>
        <p:spPr>
          <a:xfrm>
            <a:off x="5715000" y="5405438"/>
            <a:ext cx="655638" cy="369888"/>
          </a:xfrm>
          <a:prstGeom prst="rect">
            <a:avLst/>
          </a:prstGeom>
          <a:noFill/>
        </p:spPr>
        <p:txBody>
          <a:bodyPr wrap="non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800" b="0" i="0" u="none" strike="noStrike" kern="1200" cap="none" spc="0" normalizeH="0" baseline="0" noProof="0" dirty="0" smtClean="0">
                <a:ln>
                  <a:noFill/>
                </a:ln>
                <a:solidFill>
                  <a:schemeClr val="accent2"/>
                </a:solidFill>
                <a:effectLst/>
                <a:uLnTx/>
                <a:uFillTx/>
                <a:latin typeface="+mj-ea"/>
                <a:ea typeface="+mj-ea"/>
                <a:cs typeface="+mn-cs"/>
              </a:rPr>
              <a:t>step</a:t>
            </a:r>
            <a:endParaRPr kumimoji="0" lang="zh-CN" altLang="en-US" sz="1800" b="0" i="0" u="none" strike="noStrike" kern="1200" cap="none" spc="0" normalizeH="0" baseline="0" noProof="0" dirty="0">
              <a:ln>
                <a:noFill/>
              </a:ln>
              <a:solidFill>
                <a:schemeClr val="accent2"/>
              </a:solidFill>
              <a:effectLst/>
              <a:uLnTx/>
              <a:uFillTx/>
              <a:latin typeface="+mj-ea"/>
              <a:ea typeface="+mj-ea"/>
              <a:cs typeface="+mn-cs"/>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5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grpId="0" nodeType="withEffect">
                                  <p:stCondLst>
                                    <p:cond delay="10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par>
                                <p:cTn id="34" presetID="52"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Scale>
                                      <p:cBhvr>
                                        <p:cTn id="3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
                                        </p:tgtEl>
                                        <p:attrNameLst>
                                          <p:attrName>ppt_x</p:attrName>
                                          <p:attrName>ppt_y</p:attrName>
                                        </p:attrNameLst>
                                      </p:cBhvr>
                                    </p:animMotion>
                                    <p:animEffect transition="in" filter="fade">
                                      <p:cBhvr>
                                        <p:cTn id="38" dur="1000"/>
                                        <p:tgtEl>
                                          <p:spTgt spid="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Scale>
                                      <p:cBhvr>
                                        <p:cTn id="4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8"/>
                                        </p:tgtEl>
                                        <p:attrNameLst>
                                          <p:attrName>ppt_x</p:attrName>
                                          <p:attrName>ppt_y</p:attrName>
                                        </p:attrNameLst>
                                      </p:cBhvr>
                                    </p:animMotion>
                                    <p:animEffect transition="in" filter="fade">
                                      <p:cBhvr>
                                        <p:cTn id="43" dur="1000"/>
                                        <p:tgtEl>
                                          <p:spTgt spid="8"/>
                                        </p:tgtEl>
                                      </p:cBhvr>
                                    </p:animEffect>
                                  </p:childTnLst>
                                </p:cTn>
                              </p:par>
                            </p:childTnLst>
                          </p:cTn>
                        </p:par>
                        <p:par>
                          <p:cTn id="44" fill="hold">
                            <p:stCondLst>
                              <p:cond delay="1939"/>
                            </p:stCondLst>
                            <p:childTnLst>
                              <p:par>
                                <p:cTn id="45" presetID="31"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 calcmode="lin" valueType="num">
                                      <p:cBhvr>
                                        <p:cTn id="47" dur="300" fill="hold"/>
                                        <p:tgtEl>
                                          <p:spTgt spid="29"/>
                                        </p:tgtEl>
                                        <p:attrNameLst>
                                          <p:attrName>ppt_w</p:attrName>
                                        </p:attrNameLst>
                                      </p:cBhvr>
                                      <p:tavLst>
                                        <p:tav tm="0">
                                          <p:val>
                                            <p:fltVal val="0"/>
                                          </p:val>
                                        </p:tav>
                                        <p:tav tm="100000">
                                          <p:val>
                                            <p:strVal val="#ppt_w"/>
                                          </p:val>
                                        </p:tav>
                                      </p:tavLst>
                                    </p:anim>
                                    <p:anim calcmode="lin" valueType="num">
                                      <p:cBhvr>
                                        <p:cTn id="48" dur="300" fill="hold"/>
                                        <p:tgtEl>
                                          <p:spTgt spid="29"/>
                                        </p:tgtEl>
                                        <p:attrNameLst>
                                          <p:attrName>ppt_h</p:attrName>
                                        </p:attrNameLst>
                                      </p:cBhvr>
                                      <p:tavLst>
                                        <p:tav tm="0">
                                          <p:val>
                                            <p:fltVal val="0"/>
                                          </p:val>
                                        </p:tav>
                                        <p:tav tm="100000">
                                          <p:val>
                                            <p:strVal val="#ppt_h"/>
                                          </p:val>
                                        </p:tav>
                                      </p:tavLst>
                                    </p:anim>
                                    <p:anim calcmode="lin" valueType="num">
                                      <p:cBhvr>
                                        <p:cTn id="49" dur="300" fill="hold"/>
                                        <p:tgtEl>
                                          <p:spTgt spid="29"/>
                                        </p:tgtEl>
                                        <p:attrNameLst>
                                          <p:attrName>style.rotation</p:attrName>
                                        </p:attrNameLst>
                                      </p:cBhvr>
                                      <p:tavLst>
                                        <p:tav tm="0">
                                          <p:val>
                                            <p:fltVal val="90"/>
                                          </p:val>
                                        </p:tav>
                                        <p:tav tm="100000">
                                          <p:val>
                                            <p:fltVal val="0"/>
                                          </p:val>
                                        </p:tav>
                                      </p:tavLst>
                                    </p:anim>
                                    <p:animEffect transition="in" filter="fade">
                                      <p:cBhvr>
                                        <p:cTn id="50" dur="300"/>
                                        <p:tgtEl>
                                          <p:spTgt spid="29"/>
                                        </p:tgtEl>
                                      </p:cBhvr>
                                    </p:animEffect>
                                  </p:childTnLst>
                                </p:cTn>
                              </p:par>
                            </p:childTnLst>
                          </p:cTn>
                        </p:par>
                        <p:par>
                          <p:cTn id="51" fill="hold">
                            <p:stCondLst>
                              <p:cond delay="2439"/>
                            </p:stCondLst>
                            <p:childTnLst>
                              <p:par>
                                <p:cTn id="52" presetID="31" presetClass="entr" presetSubtype="0" fill="hold" grpId="0" nodeType="after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p:cTn id="54" dur="400" fill="hold"/>
                                        <p:tgtEl>
                                          <p:spTgt spid="14"/>
                                        </p:tgtEl>
                                        <p:attrNameLst>
                                          <p:attrName>ppt_w</p:attrName>
                                        </p:attrNameLst>
                                      </p:cBhvr>
                                      <p:tavLst>
                                        <p:tav tm="0">
                                          <p:val>
                                            <p:fltVal val="0"/>
                                          </p:val>
                                        </p:tav>
                                        <p:tav tm="100000">
                                          <p:val>
                                            <p:strVal val="#ppt_w"/>
                                          </p:val>
                                        </p:tav>
                                      </p:tavLst>
                                    </p:anim>
                                    <p:anim calcmode="lin" valueType="num">
                                      <p:cBhvr>
                                        <p:cTn id="55" dur="400" fill="hold"/>
                                        <p:tgtEl>
                                          <p:spTgt spid="14"/>
                                        </p:tgtEl>
                                        <p:attrNameLst>
                                          <p:attrName>ppt_h</p:attrName>
                                        </p:attrNameLst>
                                      </p:cBhvr>
                                      <p:tavLst>
                                        <p:tav tm="0">
                                          <p:val>
                                            <p:fltVal val="0"/>
                                          </p:val>
                                        </p:tav>
                                        <p:tav tm="100000">
                                          <p:val>
                                            <p:strVal val="#ppt_h"/>
                                          </p:val>
                                        </p:tav>
                                      </p:tavLst>
                                    </p:anim>
                                    <p:anim calcmode="lin" valueType="num">
                                      <p:cBhvr>
                                        <p:cTn id="56" dur="400" fill="hold"/>
                                        <p:tgtEl>
                                          <p:spTgt spid="14"/>
                                        </p:tgtEl>
                                        <p:attrNameLst>
                                          <p:attrName>style.rotation</p:attrName>
                                        </p:attrNameLst>
                                      </p:cBhvr>
                                      <p:tavLst>
                                        <p:tav tm="0">
                                          <p:val>
                                            <p:fltVal val="90"/>
                                          </p:val>
                                        </p:tav>
                                        <p:tav tm="100000">
                                          <p:val>
                                            <p:fltVal val="0"/>
                                          </p:val>
                                        </p:tav>
                                      </p:tavLst>
                                    </p:anim>
                                    <p:animEffect transition="in" filter="fade">
                                      <p:cBhvr>
                                        <p:cTn id="57" dur="400"/>
                                        <p:tgtEl>
                                          <p:spTgt spid="14"/>
                                        </p:tgtEl>
                                      </p:cBhvr>
                                    </p:animEffect>
                                  </p:childTnLst>
                                </p:cTn>
                              </p:par>
                            </p:childTnLst>
                          </p:cTn>
                        </p:par>
                        <p:par>
                          <p:cTn id="58" fill="hold">
                            <p:stCondLst>
                              <p:cond delay="2939"/>
                            </p:stCondLst>
                            <p:childTnLst>
                              <p:par>
                                <p:cTn id="59" presetID="12" presetClass="entr" presetSubtype="2" fill="hold" nodeType="afterEffect">
                                  <p:stCondLst>
                                    <p:cond delay="0"/>
                                  </p:stCondLst>
                                  <p:childTnLst>
                                    <p:set>
                                      <p:cBhvr>
                                        <p:cTn id="60" dur="1" fill="hold">
                                          <p:stCondLst>
                                            <p:cond delay="0"/>
                                          </p:stCondLst>
                                        </p:cTn>
                                        <p:tgtEl>
                                          <p:spTgt spid="9"/>
                                        </p:tgtEl>
                                        <p:attrNameLst>
                                          <p:attrName>style.visibility</p:attrName>
                                        </p:attrNameLst>
                                      </p:cBhvr>
                                      <p:to>
                                        <p:strVal val="visible"/>
                                      </p:to>
                                    </p:set>
                                    <p:anim calcmode="lin" valueType="num">
                                      <p:cBhvr additive="base">
                                        <p:cTn id="61" dur="400"/>
                                        <p:tgtEl>
                                          <p:spTgt spid="9"/>
                                        </p:tgtEl>
                                        <p:attrNameLst>
                                          <p:attrName>ppt_x</p:attrName>
                                        </p:attrNameLst>
                                      </p:cBhvr>
                                      <p:tavLst>
                                        <p:tav tm="0">
                                          <p:val>
                                            <p:strVal val="#ppt_x+#ppt_w*1.125000"/>
                                          </p:val>
                                        </p:tav>
                                        <p:tav tm="100000">
                                          <p:val>
                                            <p:strVal val="#ppt_x"/>
                                          </p:val>
                                        </p:tav>
                                      </p:tavLst>
                                    </p:anim>
                                    <p:animEffect transition="in" filter="wipe(left)">
                                      <p:cBhvr>
                                        <p:cTn id="62" dur="400"/>
                                        <p:tgtEl>
                                          <p:spTgt spid="9"/>
                                        </p:tgtEl>
                                      </p:cBhvr>
                                    </p:animEffect>
                                  </p:childTnLst>
                                </p:cTn>
                              </p:par>
                            </p:childTnLst>
                          </p:cTn>
                        </p:par>
                        <p:par>
                          <p:cTn id="63" fill="hold">
                            <p:stCondLst>
                              <p:cond delay="3439"/>
                            </p:stCondLst>
                            <p:childTnLst>
                              <p:par>
                                <p:cTn id="64" presetID="22" presetClass="entr" presetSubtype="2"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right)">
                                      <p:cBhvr>
                                        <p:cTn id="66" dur="400"/>
                                        <p:tgtEl>
                                          <p:spTgt spid="24"/>
                                        </p:tgtEl>
                                      </p:cBhvr>
                                    </p:animEffect>
                                  </p:childTnLst>
                                </p:cTn>
                              </p:par>
                            </p:childTnLst>
                          </p:cTn>
                        </p:par>
                        <p:par>
                          <p:cTn id="67" fill="hold">
                            <p:stCondLst>
                              <p:cond delay="3939"/>
                            </p:stCondLst>
                            <p:childTnLst>
                              <p:par>
                                <p:cTn id="68" presetID="22" presetClass="entr" presetSubtype="1"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up)">
                                      <p:cBhvr>
                                        <p:cTn id="70" dur="400"/>
                                        <p:tgtEl>
                                          <p:spTgt spid="19"/>
                                        </p:tgtEl>
                                      </p:cBhvr>
                                    </p:animEffect>
                                  </p:childTnLst>
                                </p:cTn>
                              </p:par>
                            </p:childTnLst>
                          </p:cTn>
                        </p:par>
                        <p:par>
                          <p:cTn id="71" fill="hold">
                            <p:stCondLst>
                              <p:cond delay="4439"/>
                            </p:stCondLst>
                            <p:childTnLst>
                              <p:par>
                                <p:cTn id="72" presetID="31" presetClass="entr" presetSubtype="0" fill="hold" grpId="0" nodeType="afterEffect">
                                  <p:stCondLst>
                                    <p:cond delay="0"/>
                                  </p:stCondLst>
                                  <p:childTnLst>
                                    <p:set>
                                      <p:cBhvr>
                                        <p:cTn id="73" dur="1" fill="hold">
                                          <p:stCondLst>
                                            <p:cond delay="0"/>
                                          </p:stCondLst>
                                        </p:cTn>
                                        <p:tgtEl>
                                          <p:spTgt spid="30"/>
                                        </p:tgtEl>
                                        <p:attrNameLst>
                                          <p:attrName>style.visibility</p:attrName>
                                        </p:attrNameLst>
                                      </p:cBhvr>
                                      <p:to>
                                        <p:strVal val="visible"/>
                                      </p:to>
                                    </p:set>
                                    <p:anim calcmode="lin" valueType="num">
                                      <p:cBhvr>
                                        <p:cTn id="74" dur="300" fill="hold"/>
                                        <p:tgtEl>
                                          <p:spTgt spid="30"/>
                                        </p:tgtEl>
                                        <p:attrNameLst>
                                          <p:attrName>ppt_w</p:attrName>
                                        </p:attrNameLst>
                                      </p:cBhvr>
                                      <p:tavLst>
                                        <p:tav tm="0">
                                          <p:val>
                                            <p:fltVal val="0"/>
                                          </p:val>
                                        </p:tav>
                                        <p:tav tm="100000">
                                          <p:val>
                                            <p:strVal val="#ppt_w"/>
                                          </p:val>
                                        </p:tav>
                                      </p:tavLst>
                                    </p:anim>
                                    <p:anim calcmode="lin" valueType="num">
                                      <p:cBhvr>
                                        <p:cTn id="75" dur="300" fill="hold"/>
                                        <p:tgtEl>
                                          <p:spTgt spid="30"/>
                                        </p:tgtEl>
                                        <p:attrNameLst>
                                          <p:attrName>ppt_h</p:attrName>
                                        </p:attrNameLst>
                                      </p:cBhvr>
                                      <p:tavLst>
                                        <p:tav tm="0">
                                          <p:val>
                                            <p:fltVal val="0"/>
                                          </p:val>
                                        </p:tav>
                                        <p:tav tm="100000">
                                          <p:val>
                                            <p:strVal val="#ppt_h"/>
                                          </p:val>
                                        </p:tav>
                                      </p:tavLst>
                                    </p:anim>
                                    <p:anim calcmode="lin" valueType="num">
                                      <p:cBhvr>
                                        <p:cTn id="76" dur="300" fill="hold"/>
                                        <p:tgtEl>
                                          <p:spTgt spid="30"/>
                                        </p:tgtEl>
                                        <p:attrNameLst>
                                          <p:attrName>style.rotation</p:attrName>
                                        </p:attrNameLst>
                                      </p:cBhvr>
                                      <p:tavLst>
                                        <p:tav tm="0">
                                          <p:val>
                                            <p:fltVal val="90"/>
                                          </p:val>
                                        </p:tav>
                                        <p:tav tm="100000">
                                          <p:val>
                                            <p:fltVal val="0"/>
                                          </p:val>
                                        </p:tav>
                                      </p:tavLst>
                                    </p:anim>
                                    <p:animEffect transition="in" filter="fade">
                                      <p:cBhvr>
                                        <p:cTn id="77" dur="300"/>
                                        <p:tgtEl>
                                          <p:spTgt spid="30"/>
                                        </p:tgtEl>
                                      </p:cBhvr>
                                    </p:animEffect>
                                  </p:childTnLst>
                                </p:cTn>
                              </p:par>
                            </p:childTnLst>
                          </p:cTn>
                        </p:par>
                        <p:par>
                          <p:cTn id="78" fill="hold">
                            <p:stCondLst>
                              <p:cond delay="4939"/>
                            </p:stCondLst>
                            <p:childTnLst>
                              <p:par>
                                <p:cTn id="79" presetID="31" presetClass="entr" presetSubtype="0" fill="hold" grpId="0" nodeType="afterEffect">
                                  <p:stCondLst>
                                    <p:cond delay="0"/>
                                  </p:stCondLst>
                                  <p:childTnLst>
                                    <p:set>
                                      <p:cBhvr>
                                        <p:cTn id="80" dur="1" fill="hold">
                                          <p:stCondLst>
                                            <p:cond delay="0"/>
                                          </p:stCondLst>
                                        </p:cTn>
                                        <p:tgtEl>
                                          <p:spTgt spid="15"/>
                                        </p:tgtEl>
                                        <p:attrNameLst>
                                          <p:attrName>style.visibility</p:attrName>
                                        </p:attrNameLst>
                                      </p:cBhvr>
                                      <p:to>
                                        <p:strVal val="visible"/>
                                      </p:to>
                                    </p:set>
                                    <p:anim calcmode="lin" valueType="num">
                                      <p:cBhvr>
                                        <p:cTn id="81" dur="400" fill="hold"/>
                                        <p:tgtEl>
                                          <p:spTgt spid="15"/>
                                        </p:tgtEl>
                                        <p:attrNameLst>
                                          <p:attrName>ppt_w</p:attrName>
                                        </p:attrNameLst>
                                      </p:cBhvr>
                                      <p:tavLst>
                                        <p:tav tm="0">
                                          <p:val>
                                            <p:fltVal val="0"/>
                                          </p:val>
                                        </p:tav>
                                        <p:tav tm="100000">
                                          <p:val>
                                            <p:strVal val="#ppt_w"/>
                                          </p:val>
                                        </p:tav>
                                      </p:tavLst>
                                    </p:anim>
                                    <p:anim calcmode="lin" valueType="num">
                                      <p:cBhvr>
                                        <p:cTn id="82" dur="400" fill="hold"/>
                                        <p:tgtEl>
                                          <p:spTgt spid="15"/>
                                        </p:tgtEl>
                                        <p:attrNameLst>
                                          <p:attrName>ppt_h</p:attrName>
                                        </p:attrNameLst>
                                      </p:cBhvr>
                                      <p:tavLst>
                                        <p:tav tm="0">
                                          <p:val>
                                            <p:fltVal val="0"/>
                                          </p:val>
                                        </p:tav>
                                        <p:tav tm="100000">
                                          <p:val>
                                            <p:strVal val="#ppt_h"/>
                                          </p:val>
                                        </p:tav>
                                      </p:tavLst>
                                    </p:anim>
                                    <p:anim calcmode="lin" valueType="num">
                                      <p:cBhvr>
                                        <p:cTn id="83" dur="400" fill="hold"/>
                                        <p:tgtEl>
                                          <p:spTgt spid="15"/>
                                        </p:tgtEl>
                                        <p:attrNameLst>
                                          <p:attrName>style.rotation</p:attrName>
                                        </p:attrNameLst>
                                      </p:cBhvr>
                                      <p:tavLst>
                                        <p:tav tm="0">
                                          <p:val>
                                            <p:fltVal val="90"/>
                                          </p:val>
                                        </p:tav>
                                        <p:tav tm="100000">
                                          <p:val>
                                            <p:fltVal val="0"/>
                                          </p:val>
                                        </p:tav>
                                      </p:tavLst>
                                    </p:anim>
                                    <p:animEffect transition="in" filter="fade">
                                      <p:cBhvr>
                                        <p:cTn id="84" dur="400"/>
                                        <p:tgtEl>
                                          <p:spTgt spid="15"/>
                                        </p:tgtEl>
                                      </p:cBhvr>
                                    </p:animEffect>
                                  </p:childTnLst>
                                </p:cTn>
                              </p:par>
                            </p:childTnLst>
                          </p:cTn>
                        </p:par>
                        <p:par>
                          <p:cTn id="85" fill="hold">
                            <p:stCondLst>
                              <p:cond delay="5439"/>
                            </p:stCondLst>
                            <p:childTnLst>
                              <p:par>
                                <p:cTn id="86" presetID="12" presetClass="entr" presetSubtype="8" fill="hold" nodeType="afterEffect">
                                  <p:stCondLst>
                                    <p:cond delay="0"/>
                                  </p:stCondLst>
                                  <p:childTnLst>
                                    <p:set>
                                      <p:cBhvr>
                                        <p:cTn id="87" dur="1" fill="hold">
                                          <p:stCondLst>
                                            <p:cond delay="0"/>
                                          </p:stCondLst>
                                        </p:cTn>
                                        <p:tgtEl>
                                          <p:spTgt spid="10"/>
                                        </p:tgtEl>
                                        <p:attrNameLst>
                                          <p:attrName>style.visibility</p:attrName>
                                        </p:attrNameLst>
                                      </p:cBhvr>
                                      <p:to>
                                        <p:strVal val="visible"/>
                                      </p:to>
                                    </p:set>
                                    <p:anim calcmode="lin" valueType="num">
                                      <p:cBhvr additive="base">
                                        <p:cTn id="88" dur="400"/>
                                        <p:tgtEl>
                                          <p:spTgt spid="10"/>
                                        </p:tgtEl>
                                        <p:attrNameLst>
                                          <p:attrName>ppt_x</p:attrName>
                                        </p:attrNameLst>
                                      </p:cBhvr>
                                      <p:tavLst>
                                        <p:tav tm="0">
                                          <p:val>
                                            <p:strVal val="#ppt_x-#ppt_w*1.125000"/>
                                          </p:val>
                                        </p:tav>
                                        <p:tav tm="100000">
                                          <p:val>
                                            <p:strVal val="#ppt_x"/>
                                          </p:val>
                                        </p:tav>
                                      </p:tavLst>
                                    </p:anim>
                                    <p:animEffect transition="in" filter="wipe(right)">
                                      <p:cBhvr>
                                        <p:cTn id="89" dur="400"/>
                                        <p:tgtEl>
                                          <p:spTgt spid="10"/>
                                        </p:tgtEl>
                                      </p:cBhvr>
                                    </p:animEffect>
                                  </p:childTnLst>
                                </p:cTn>
                              </p:par>
                            </p:childTnLst>
                          </p:cTn>
                        </p:par>
                        <p:par>
                          <p:cTn id="90" fill="hold">
                            <p:stCondLst>
                              <p:cond delay="5939"/>
                            </p:stCondLst>
                            <p:childTnLst>
                              <p:par>
                                <p:cTn id="91" presetID="22" presetClass="entr" presetSubtype="8" fill="hold" grpId="0" nodeType="after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wipe(left)">
                                      <p:cBhvr>
                                        <p:cTn id="93" dur="400"/>
                                        <p:tgtEl>
                                          <p:spTgt spid="25"/>
                                        </p:tgtEl>
                                      </p:cBhvr>
                                    </p:animEffect>
                                  </p:childTnLst>
                                </p:cTn>
                              </p:par>
                            </p:childTnLst>
                          </p:cTn>
                        </p:par>
                        <p:par>
                          <p:cTn id="94" fill="hold">
                            <p:stCondLst>
                              <p:cond delay="6439"/>
                            </p:stCondLst>
                            <p:childTnLst>
                              <p:par>
                                <p:cTn id="95" presetID="22" presetClass="entr" presetSubtype="1" fill="hold" grpId="0" nodeType="after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up)">
                                      <p:cBhvr>
                                        <p:cTn id="97" dur="400"/>
                                        <p:tgtEl>
                                          <p:spTgt spid="20"/>
                                        </p:tgtEl>
                                      </p:cBhvr>
                                    </p:animEffect>
                                  </p:childTnLst>
                                </p:cTn>
                              </p:par>
                            </p:childTnLst>
                          </p:cTn>
                        </p:par>
                        <p:par>
                          <p:cTn id="98" fill="hold">
                            <p:stCondLst>
                              <p:cond delay="6939"/>
                            </p:stCondLst>
                            <p:childTnLst>
                              <p:par>
                                <p:cTn id="99" presetID="31" presetClass="entr" presetSubtype="0" fill="hold" grpId="0" nodeType="afterEffect">
                                  <p:stCondLst>
                                    <p:cond delay="0"/>
                                  </p:stCondLst>
                                  <p:childTnLst>
                                    <p:set>
                                      <p:cBhvr>
                                        <p:cTn id="100" dur="1" fill="hold">
                                          <p:stCondLst>
                                            <p:cond delay="0"/>
                                          </p:stCondLst>
                                        </p:cTn>
                                        <p:tgtEl>
                                          <p:spTgt spid="31"/>
                                        </p:tgtEl>
                                        <p:attrNameLst>
                                          <p:attrName>style.visibility</p:attrName>
                                        </p:attrNameLst>
                                      </p:cBhvr>
                                      <p:to>
                                        <p:strVal val="visible"/>
                                      </p:to>
                                    </p:set>
                                    <p:anim calcmode="lin" valueType="num">
                                      <p:cBhvr>
                                        <p:cTn id="101" dur="300" fill="hold"/>
                                        <p:tgtEl>
                                          <p:spTgt spid="31"/>
                                        </p:tgtEl>
                                        <p:attrNameLst>
                                          <p:attrName>ppt_w</p:attrName>
                                        </p:attrNameLst>
                                      </p:cBhvr>
                                      <p:tavLst>
                                        <p:tav tm="0">
                                          <p:val>
                                            <p:fltVal val="0"/>
                                          </p:val>
                                        </p:tav>
                                        <p:tav tm="100000">
                                          <p:val>
                                            <p:strVal val="#ppt_w"/>
                                          </p:val>
                                        </p:tav>
                                      </p:tavLst>
                                    </p:anim>
                                    <p:anim calcmode="lin" valueType="num">
                                      <p:cBhvr>
                                        <p:cTn id="102" dur="300" fill="hold"/>
                                        <p:tgtEl>
                                          <p:spTgt spid="31"/>
                                        </p:tgtEl>
                                        <p:attrNameLst>
                                          <p:attrName>ppt_h</p:attrName>
                                        </p:attrNameLst>
                                      </p:cBhvr>
                                      <p:tavLst>
                                        <p:tav tm="0">
                                          <p:val>
                                            <p:fltVal val="0"/>
                                          </p:val>
                                        </p:tav>
                                        <p:tav tm="100000">
                                          <p:val>
                                            <p:strVal val="#ppt_h"/>
                                          </p:val>
                                        </p:tav>
                                      </p:tavLst>
                                    </p:anim>
                                    <p:anim calcmode="lin" valueType="num">
                                      <p:cBhvr>
                                        <p:cTn id="103" dur="300" fill="hold"/>
                                        <p:tgtEl>
                                          <p:spTgt spid="31"/>
                                        </p:tgtEl>
                                        <p:attrNameLst>
                                          <p:attrName>style.rotation</p:attrName>
                                        </p:attrNameLst>
                                      </p:cBhvr>
                                      <p:tavLst>
                                        <p:tav tm="0">
                                          <p:val>
                                            <p:fltVal val="90"/>
                                          </p:val>
                                        </p:tav>
                                        <p:tav tm="100000">
                                          <p:val>
                                            <p:fltVal val="0"/>
                                          </p:val>
                                        </p:tav>
                                      </p:tavLst>
                                    </p:anim>
                                    <p:animEffect transition="in" filter="fade">
                                      <p:cBhvr>
                                        <p:cTn id="104" dur="300"/>
                                        <p:tgtEl>
                                          <p:spTgt spid="31"/>
                                        </p:tgtEl>
                                      </p:cBhvr>
                                    </p:animEffect>
                                  </p:childTnLst>
                                </p:cTn>
                              </p:par>
                            </p:childTnLst>
                          </p:cTn>
                        </p:par>
                        <p:par>
                          <p:cTn id="105" fill="hold">
                            <p:stCondLst>
                              <p:cond delay="7439"/>
                            </p:stCondLst>
                            <p:childTnLst>
                              <p:par>
                                <p:cTn id="106" presetID="31" presetClass="entr" presetSubtype="0" fill="hold" grpId="0" nodeType="afterEffect">
                                  <p:stCondLst>
                                    <p:cond delay="0"/>
                                  </p:stCondLst>
                                  <p:childTnLst>
                                    <p:set>
                                      <p:cBhvr>
                                        <p:cTn id="107" dur="1" fill="hold">
                                          <p:stCondLst>
                                            <p:cond delay="0"/>
                                          </p:stCondLst>
                                        </p:cTn>
                                        <p:tgtEl>
                                          <p:spTgt spid="16"/>
                                        </p:tgtEl>
                                        <p:attrNameLst>
                                          <p:attrName>style.visibility</p:attrName>
                                        </p:attrNameLst>
                                      </p:cBhvr>
                                      <p:to>
                                        <p:strVal val="visible"/>
                                      </p:to>
                                    </p:set>
                                    <p:anim calcmode="lin" valueType="num">
                                      <p:cBhvr>
                                        <p:cTn id="108" dur="400" fill="hold"/>
                                        <p:tgtEl>
                                          <p:spTgt spid="16"/>
                                        </p:tgtEl>
                                        <p:attrNameLst>
                                          <p:attrName>ppt_w</p:attrName>
                                        </p:attrNameLst>
                                      </p:cBhvr>
                                      <p:tavLst>
                                        <p:tav tm="0">
                                          <p:val>
                                            <p:fltVal val="0"/>
                                          </p:val>
                                        </p:tav>
                                        <p:tav tm="100000">
                                          <p:val>
                                            <p:strVal val="#ppt_w"/>
                                          </p:val>
                                        </p:tav>
                                      </p:tavLst>
                                    </p:anim>
                                    <p:anim calcmode="lin" valueType="num">
                                      <p:cBhvr>
                                        <p:cTn id="109" dur="400" fill="hold"/>
                                        <p:tgtEl>
                                          <p:spTgt spid="16"/>
                                        </p:tgtEl>
                                        <p:attrNameLst>
                                          <p:attrName>ppt_h</p:attrName>
                                        </p:attrNameLst>
                                      </p:cBhvr>
                                      <p:tavLst>
                                        <p:tav tm="0">
                                          <p:val>
                                            <p:fltVal val="0"/>
                                          </p:val>
                                        </p:tav>
                                        <p:tav tm="100000">
                                          <p:val>
                                            <p:strVal val="#ppt_h"/>
                                          </p:val>
                                        </p:tav>
                                      </p:tavLst>
                                    </p:anim>
                                    <p:anim calcmode="lin" valueType="num">
                                      <p:cBhvr>
                                        <p:cTn id="110" dur="400" fill="hold"/>
                                        <p:tgtEl>
                                          <p:spTgt spid="16"/>
                                        </p:tgtEl>
                                        <p:attrNameLst>
                                          <p:attrName>style.rotation</p:attrName>
                                        </p:attrNameLst>
                                      </p:cBhvr>
                                      <p:tavLst>
                                        <p:tav tm="0">
                                          <p:val>
                                            <p:fltVal val="90"/>
                                          </p:val>
                                        </p:tav>
                                        <p:tav tm="100000">
                                          <p:val>
                                            <p:fltVal val="0"/>
                                          </p:val>
                                        </p:tav>
                                      </p:tavLst>
                                    </p:anim>
                                    <p:animEffect transition="in" filter="fade">
                                      <p:cBhvr>
                                        <p:cTn id="111" dur="400"/>
                                        <p:tgtEl>
                                          <p:spTgt spid="16"/>
                                        </p:tgtEl>
                                      </p:cBhvr>
                                    </p:animEffect>
                                  </p:childTnLst>
                                </p:cTn>
                              </p:par>
                            </p:childTnLst>
                          </p:cTn>
                        </p:par>
                        <p:par>
                          <p:cTn id="112" fill="hold">
                            <p:stCondLst>
                              <p:cond delay="7939"/>
                            </p:stCondLst>
                            <p:childTnLst>
                              <p:par>
                                <p:cTn id="113" presetID="12" presetClass="entr" presetSubtype="2" fill="hold" nodeType="afterEffect">
                                  <p:stCondLst>
                                    <p:cond delay="0"/>
                                  </p:stCondLst>
                                  <p:childTnLst>
                                    <p:set>
                                      <p:cBhvr>
                                        <p:cTn id="114" dur="1" fill="hold">
                                          <p:stCondLst>
                                            <p:cond delay="0"/>
                                          </p:stCondLst>
                                        </p:cTn>
                                        <p:tgtEl>
                                          <p:spTgt spid="11"/>
                                        </p:tgtEl>
                                        <p:attrNameLst>
                                          <p:attrName>style.visibility</p:attrName>
                                        </p:attrNameLst>
                                      </p:cBhvr>
                                      <p:to>
                                        <p:strVal val="visible"/>
                                      </p:to>
                                    </p:set>
                                    <p:anim calcmode="lin" valueType="num">
                                      <p:cBhvr additive="base">
                                        <p:cTn id="115" dur="400"/>
                                        <p:tgtEl>
                                          <p:spTgt spid="11"/>
                                        </p:tgtEl>
                                        <p:attrNameLst>
                                          <p:attrName>ppt_x</p:attrName>
                                        </p:attrNameLst>
                                      </p:cBhvr>
                                      <p:tavLst>
                                        <p:tav tm="0">
                                          <p:val>
                                            <p:strVal val="#ppt_x+#ppt_w*1.125000"/>
                                          </p:val>
                                        </p:tav>
                                        <p:tav tm="100000">
                                          <p:val>
                                            <p:strVal val="#ppt_x"/>
                                          </p:val>
                                        </p:tav>
                                      </p:tavLst>
                                    </p:anim>
                                    <p:animEffect transition="in" filter="wipe(left)">
                                      <p:cBhvr>
                                        <p:cTn id="116" dur="400"/>
                                        <p:tgtEl>
                                          <p:spTgt spid="11"/>
                                        </p:tgtEl>
                                      </p:cBhvr>
                                    </p:animEffect>
                                  </p:childTnLst>
                                </p:cTn>
                              </p:par>
                            </p:childTnLst>
                          </p:cTn>
                        </p:par>
                        <p:par>
                          <p:cTn id="117" fill="hold">
                            <p:stCondLst>
                              <p:cond delay="8439"/>
                            </p:stCondLst>
                            <p:childTnLst>
                              <p:par>
                                <p:cTn id="118" presetID="22" presetClass="entr" presetSubtype="2" fill="hold" grpId="0" nodeType="afterEffect">
                                  <p:stCondLst>
                                    <p:cond delay="0"/>
                                  </p:stCondLst>
                                  <p:childTnLst>
                                    <p:set>
                                      <p:cBhvr>
                                        <p:cTn id="119" dur="1" fill="hold">
                                          <p:stCondLst>
                                            <p:cond delay="0"/>
                                          </p:stCondLst>
                                        </p:cTn>
                                        <p:tgtEl>
                                          <p:spTgt spid="26"/>
                                        </p:tgtEl>
                                        <p:attrNameLst>
                                          <p:attrName>style.visibility</p:attrName>
                                        </p:attrNameLst>
                                      </p:cBhvr>
                                      <p:to>
                                        <p:strVal val="visible"/>
                                      </p:to>
                                    </p:set>
                                    <p:animEffect transition="in" filter="wipe(right)">
                                      <p:cBhvr>
                                        <p:cTn id="120" dur="400"/>
                                        <p:tgtEl>
                                          <p:spTgt spid="26"/>
                                        </p:tgtEl>
                                      </p:cBhvr>
                                    </p:animEffect>
                                  </p:childTnLst>
                                </p:cTn>
                              </p:par>
                            </p:childTnLst>
                          </p:cTn>
                        </p:par>
                        <p:par>
                          <p:cTn id="121" fill="hold">
                            <p:stCondLst>
                              <p:cond delay="8939"/>
                            </p:stCondLst>
                            <p:childTnLst>
                              <p:par>
                                <p:cTn id="122" presetID="22" presetClass="entr" presetSubtype="1" fill="hold" grpId="0" nodeType="afterEffect">
                                  <p:stCondLst>
                                    <p:cond delay="0"/>
                                  </p:stCondLst>
                                  <p:childTnLst>
                                    <p:set>
                                      <p:cBhvr>
                                        <p:cTn id="123" dur="1" fill="hold">
                                          <p:stCondLst>
                                            <p:cond delay="0"/>
                                          </p:stCondLst>
                                        </p:cTn>
                                        <p:tgtEl>
                                          <p:spTgt spid="21"/>
                                        </p:tgtEl>
                                        <p:attrNameLst>
                                          <p:attrName>style.visibility</p:attrName>
                                        </p:attrNameLst>
                                      </p:cBhvr>
                                      <p:to>
                                        <p:strVal val="visible"/>
                                      </p:to>
                                    </p:set>
                                    <p:animEffect transition="in" filter="wipe(up)">
                                      <p:cBhvr>
                                        <p:cTn id="124" dur="400"/>
                                        <p:tgtEl>
                                          <p:spTgt spid="21"/>
                                        </p:tgtEl>
                                      </p:cBhvr>
                                    </p:animEffect>
                                  </p:childTnLst>
                                </p:cTn>
                              </p:par>
                            </p:childTnLst>
                          </p:cTn>
                        </p:par>
                        <p:par>
                          <p:cTn id="125" fill="hold">
                            <p:stCondLst>
                              <p:cond delay="9439"/>
                            </p:stCondLst>
                            <p:childTnLst>
                              <p:par>
                                <p:cTn id="126" presetID="31" presetClass="entr" presetSubtype="0" fill="hold" grpId="0" nodeType="afterEffect">
                                  <p:stCondLst>
                                    <p:cond delay="0"/>
                                  </p:stCondLst>
                                  <p:childTnLst>
                                    <p:set>
                                      <p:cBhvr>
                                        <p:cTn id="127" dur="1" fill="hold">
                                          <p:stCondLst>
                                            <p:cond delay="0"/>
                                          </p:stCondLst>
                                        </p:cTn>
                                        <p:tgtEl>
                                          <p:spTgt spid="32"/>
                                        </p:tgtEl>
                                        <p:attrNameLst>
                                          <p:attrName>style.visibility</p:attrName>
                                        </p:attrNameLst>
                                      </p:cBhvr>
                                      <p:to>
                                        <p:strVal val="visible"/>
                                      </p:to>
                                    </p:set>
                                    <p:anim calcmode="lin" valueType="num">
                                      <p:cBhvr>
                                        <p:cTn id="128" dur="300" fill="hold"/>
                                        <p:tgtEl>
                                          <p:spTgt spid="32"/>
                                        </p:tgtEl>
                                        <p:attrNameLst>
                                          <p:attrName>ppt_w</p:attrName>
                                        </p:attrNameLst>
                                      </p:cBhvr>
                                      <p:tavLst>
                                        <p:tav tm="0">
                                          <p:val>
                                            <p:fltVal val="0"/>
                                          </p:val>
                                        </p:tav>
                                        <p:tav tm="100000">
                                          <p:val>
                                            <p:strVal val="#ppt_w"/>
                                          </p:val>
                                        </p:tav>
                                      </p:tavLst>
                                    </p:anim>
                                    <p:anim calcmode="lin" valueType="num">
                                      <p:cBhvr>
                                        <p:cTn id="129" dur="300" fill="hold"/>
                                        <p:tgtEl>
                                          <p:spTgt spid="32"/>
                                        </p:tgtEl>
                                        <p:attrNameLst>
                                          <p:attrName>ppt_h</p:attrName>
                                        </p:attrNameLst>
                                      </p:cBhvr>
                                      <p:tavLst>
                                        <p:tav tm="0">
                                          <p:val>
                                            <p:fltVal val="0"/>
                                          </p:val>
                                        </p:tav>
                                        <p:tav tm="100000">
                                          <p:val>
                                            <p:strVal val="#ppt_h"/>
                                          </p:val>
                                        </p:tav>
                                      </p:tavLst>
                                    </p:anim>
                                    <p:anim calcmode="lin" valueType="num">
                                      <p:cBhvr>
                                        <p:cTn id="130" dur="300" fill="hold"/>
                                        <p:tgtEl>
                                          <p:spTgt spid="32"/>
                                        </p:tgtEl>
                                        <p:attrNameLst>
                                          <p:attrName>style.rotation</p:attrName>
                                        </p:attrNameLst>
                                      </p:cBhvr>
                                      <p:tavLst>
                                        <p:tav tm="0">
                                          <p:val>
                                            <p:fltVal val="90"/>
                                          </p:val>
                                        </p:tav>
                                        <p:tav tm="100000">
                                          <p:val>
                                            <p:fltVal val="0"/>
                                          </p:val>
                                        </p:tav>
                                      </p:tavLst>
                                    </p:anim>
                                    <p:animEffect transition="in" filter="fade">
                                      <p:cBhvr>
                                        <p:cTn id="131" dur="300"/>
                                        <p:tgtEl>
                                          <p:spTgt spid="32"/>
                                        </p:tgtEl>
                                      </p:cBhvr>
                                    </p:animEffect>
                                  </p:childTnLst>
                                </p:cTn>
                              </p:par>
                            </p:childTnLst>
                          </p:cTn>
                        </p:par>
                        <p:par>
                          <p:cTn id="132" fill="hold">
                            <p:stCondLst>
                              <p:cond delay="9939"/>
                            </p:stCondLst>
                            <p:childTnLst>
                              <p:par>
                                <p:cTn id="133" presetID="31" presetClass="entr" presetSubtype="0" fill="hold" grpId="0" nodeType="afterEffect">
                                  <p:stCondLst>
                                    <p:cond delay="0"/>
                                  </p:stCondLst>
                                  <p:childTnLst>
                                    <p:set>
                                      <p:cBhvr>
                                        <p:cTn id="134" dur="1" fill="hold">
                                          <p:stCondLst>
                                            <p:cond delay="0"/>
                                          </p:stCondLst>
                                        </p:cTn>
                                        <p:tgtEl>
                                          <p:spTgt spid="17"/>
                                        </p:tgtEl>
                                        <p:attrNameLst>
                                          <p:attrName>style.visibility</p:attrName>
                                        </p:attrNameLst>
                                      </p:cBhvr>
                                      <p:to>
                                        <p:strVal val="visible"/>
                                      </p:to>
                                    </p:set>
                                    <p:anim calcmode="lin" valueType="num">
                                      <p:cBhvr>
                                        <p:cTn id="135" dur="400" fill="hold"/>
                                        <p:tgtEl>
                                          <p:spTgt spid="17"/>
                                        </p:tgtEl>
                                        <p:attrNameLst>
                                          <p:attrName>ppt_w</p:attrName>
                                        </p:attrNameLst>
                                      </p:cBhvr>
                                      <p:tavLst>
                                        <p:tav tm="0">
                                          <p:val>
                                            <p:fltVal val="0"/>
                                          </p:val>
                                        </p:tav>
                                        <p:tav tm="100000">
                                          <p:val>
                                            <p:strVal val="#ppt_w"/>
                                          </p:val>
                                        </p:tav>
                                      </p:tavLst>
                                    </p:anim>
                                    <p:anim calcmode="lin" valueType="num">
                                      <p:cBhvr>
                                        <p:cTn id="136" dur="400" fill="hold"/>
                                        <p:tgtEl>
                                          <p:spTgt spid="17"/>
                                        </p:tgtEl>
                                        <p:attrNameLst>
                                          <p:attrName>ppt_h</p:attrName>
                                        </p:attrNameLst>
                                      </p:cBhvr>
                                      <p:tavLst>
                                        <p:tav tm="0">
                                          <p:val>
                                            <p:fltVal val="0"/>
                                          </p:val>
                                        </p:tav>
                                        <p:tav tm="100000">
                                          <p:val>
                                            <p:strVal val="#ppt_h"/>
                                          </p:val>
                                        </p:tav>
                                      </p:tavLst>
                                    </p:anim>
                                    <p:anim calcmode="lin" valueType="num">
                                      <p:cBhvr>
                                        <p:cTn id="137" dur="400" fill="hold"/>
                                        <p:tgtEl>
                                          <p:spTgt spid="17"/>
                                        </p:tgtEl>
                                        <p:attrNameLst>
                                          <p:attrName>style.rotation</p:attrName>
                                        </p:attrNameLst>
                                      </p:cBhvr>
                                      <p:tavLst>
                                        <p:tav tm="0">
                                          <p:val>
                                            <p:fltVal val="90"/>
                                          </p:val>
                                        </p:tav>
                                        <p:tav tm="100000">
                                          <p:val>
                                            <p:fltVal val="0"/>
                                          </p:val>
                                        </p:tav>
                                      </p:tavLst>
                                    </p:anim>
                                    <p:animEffect transition="in" filter="fade">
                                      <p:cBhvr>
                                        <p:cTn id="138" dur="400"/>
                                        <p:tgtEl>
                                          <p:spTgt spid="17"/>
                                        </p:tgtEl>
                                      </p:cBhvr>
                                    </p:animEffect>
                                  </p:childTnLst>
                                </p:cTn>
                              </p:par>
                            </p:childTnLst>
                          </p:cTn>
                        </p:par>
                        <p:par>
                          <p:cTn id="139" fill="hold">
                            <p:stCondLst>
                              <p:cond delay="10439"/>
                            </p:stCondLst>
                            <p:childTnLst>
                              <p:par>
                                <p:cTn id="140" presetID="12" presetClass="entr" presetSubtype="8" fill="hold" nodeType="afterEffect">
                                  <p:stCondLst>
                                    <p:cond delay="0"/>
                                  </p:stCondLst>
                                  <p:childTnLst>
                                    <p:set>
                                      <p:cBhvr>
                                        <p:cTn id="141" dur="1" fill="hold">
                                          <p:stCondLst>
                                            <p:cond delay="0"/>
                                          </p:stCondLst>
                                        </p:cTn>
                                        <p:tgtEl>
                                          <p:spTgt spid="12"/>
                                        </p:tgtEl>
                                        <p:attrNameLst>
                                          <p:attrName>style.visibility</p:attrName>
                                        </p:attrNameLst>
                                      </p:cBhvr>
                                      <p:to>
                                        <p:strVal val="visible"/>
                                      </p:to>
                                    </p:set>
                                    <p:anim calcmode="lin" valueType="num">
                                      <p:cBhvr additive="base">
                                        <p:cTn id="142" dur="400"/>
                                        <p:tgtEl>
                                          <p:spTgt spid="12"/>
                                        </p:tgtEl>
                                        <p:attrNameLst>
                                          <p:attrName>ppt_x</p:attrName>
                                        </p:attrNameLst>
                                      </p:cBhvr>
                                      <p:tavLst>
                                        <p:tav tm="0">
                                          <p:val>
                                            <p:strVal val="#ppt_x-#ppt_w*1.125000"/>
                                          </p:val>
                                        </p:tav>
                                        <p:tav tm="100000">
                                          <p:val>
                                            <p:strVal val="#ppt_x"/>
                                          </p:val>
                                        </p:tav>
                                      </p:tavLst>
                                    </p:anim>
                                    <p:animEffect transition="in" filter="wipe(right)">
                                      <p:cBhvr>
                                        <p:cTn id="143" dur="400"/>
                                        <p:tgtEl>
                                          <p:spTgt spid="12"/>
                                        </p:tgtEl>
                                      </p:cBhvr>
                                    </p:animEffect>
                                  </p:childTnLst>
                                </p:cTn>
                              </p:par>
                            </p:childTnLst>
                          </p:cTn>
                        </p:par>
                        <p:par>
                          <p:cTn id="144" fill="hold">
                            <p:stCondLst>
                              <p:cond delay="10939"/>
                            </p:stCondLst>
                            <p:childTnLst>
                              <p:par>
                                <p:cTn id="145" presetID="22" presetClass="entr" presetSubtype="8" fill="hold" grpId="0" nodeType="afterEffect">
                                  <p:stCondLst>
                                    <p:cond delay="0"/>
                                  </p:stCondLst>
                                  <p:childTnLst>
                                    <p:set>
                                      <p:cBhvr>
                                        <p:cTn id="146" dur="1" fill="hold">
                                          <p:stCondLst>
                                            <p:cond delay="0"/>
                                          </p:stCondLst>
                                        </p:cTn>
                                        <p:tgtEl>
                                          <p:spTgt spid="27"/>
                                        </p:tgtEl>
                                        <p:attrNameLst>
                                          <p:attrName>style.visibility</p:attrName>
                                        </p:attrNameLst>
                                      </p:cBhvr>
                                      <p:to>
                                        <p:strVal val="visible"/>
                                      </p:to>
                                    </p:set>
                                    <p:animEffect transition="in" filter="wipe(left)">
                                      <p:cBhvr>
                                        <p:cTn id="147" dur="400"/>
                                        <p:tgtEl>
                                          <p:spTgt spid="27"/>
                                        </p:tgtEl>
                                      </p:cBhvr>
                                    </p:animEffect>
                                  </p:childTnLst>
                                </p:cTn>
                              </p:par>
                            </p:childTnLst>
                          </p:cTn>
                        </p:par>
                        <p:par>
                          <p:cTn id="148" fill="hold">
                            <p:stCondLst>
                              <p:cond delay="11439"/>
                            </p:stCondLst>
                            <p:childTnLst>
                              <p:par>
                                <p:cTn id="149" presetID="22" presetClass="entr" presetSubtype="1" fill="hold" grpId="0" nodeType="afterEffect">
                                  <p:stCondLst>
                                    <p:cond delay="0"/>
                                  </p:stCondLst>
                                  <p:childTnLst>
                                    <p:set>
                                      <p:cBhvr>
                                        <p:cTn id="150" dur="1" fill="hold">
                                          <p:stCondLst>
                                            <p:cond delay="0"/>
                                          </p:stCondLst>
                                        </p:cTn>
                                        <p:tgtEl>
                                          <p:spTgt spid="22"/>
                                        </p:tgtEl>
                                        <p:attrNameLst>
                                          <p:attrName>style.visibility</p:attrName>
                                        </p:attrNameLst>
                                      </p:cBhvr>
                                      <p:to>
                                        <p:strVal val="visible"/>
                                      </p:to>
                                    </p:set>
                                    <p:animEffect transition="in" filter="wipe(up)">
                                      <p:cBhvr>
                                        <p:cTn id="151" dur="400"/>
                                        <p:tgtEl>
                                          <p:spTgt spid="22"/>
                                        </p:tgtEl>
                                      </p:cBhvr>
                                    </p:animEffect>
                                  </p:childTnLst>
                                </p:cTn>
                              </p:par>
                            </p:childTnLst>
                          </p:cTn>
                        </p:par>
                        <p:par>
                          <p:cTn id="152" fill="hold">
                            <p:stCondLst>
                              <p:cond delay="11939"/>
                            </p:stCondLst>
                            <p:childTnLst>
                              <p:par>
                                <p:cTn id="153" presetID="31" presetClass="entr" presetSubtype="0" fill="hold" grpId="0" nodeType="afterEffect">
                                  <p:stCondLst>
                                    <p:cond delay="0"/>
                                  </p:stCondLst>
                                  <p:childTnLst>
                                    <p:set>
                                      <p:cBhvr>
                                        <p:cTn id="154" dur="1" fill="hold">
                                          <p:stCondLst>
                                            <p:cond delay="0"/>
                                          </p:stCondLst>
                                        </p:cTn>
                                        <p:tgtEl>
                                          <p:spTgt spid="33"/>
                                        </p:tgtEl>
                                        <p:attrNameLst>
                                          <p:attrName>style.visibility</p:attrName>
                                        </p:attrNameLst>
                                      </p:cBhvr>
                                      <p:to>
                                        <p:strVal val="visible"/>
                                      </p:to>
                                    </p:set>
                                    <p:anim calcmode="lin" valueType="num">
                                      <p:cBhvr>
                                        <p:cTn id="155" dur="300" fill="hold"/>
                                        <p:tgtEl>
                                          <p:spTgt spid="33"/>
                                        </p:tgtEl>
                                        <p:attrNameLst>
                                          <p:attrName>ppt_w</p:attrName>
                                        </p:attrNameLst>
                                      </p:cBhvr>
                                      <p:tavLst>
                                        <p:tav tm="0">
                                          <p:val>
                                            <p:fltVal val="0"/>
                                          </p:val>
                                        </p:tav>
                                        <p:tav tm="100000">
                                          <p:val>
                                            <p:strVal val="#ppt_w"/>
                                          </p:val>
                                        </p:tav>
                                      </p:tavLst>
                                    </p:anim>
                                    <p:anim calcmode="lin" valueType="num">
                                      <p:cBhvr>
                                        <p:cTn id="156" dur="300" fill="hold"/>
                                        <p:tgtEl>
                                          <p:spTgt spid="33"/>
                                        </p:tgtEl>
                                        <p:attrNameLst>
                                          <p:attrName>ppt_h</p:attrName>
                                        </p:attrNameLst>
                                      </p:cBhvr>
                                      <p:tavLst>
                                        <p:tav tm="0">
                                          <p:val>
                                            <p:fltVal val="0"/>
                                          </p:val>
                                        </p:tav>
                                        <p:tav tm="100000">
                                          <p:val>
                                            <p:strVal val="#ppt_h"/>
                                          </p:val>
                                        </p:tav>
                                      </p:tavLst>
                                    </p:anim>
                                    <p:anim calcmode="lin" valueType="num">
                                      <p:cBhvr>
                                        <p:cTn id="157" dur="300" fill="hold"/>
                                        <p:tgtEl>
                                          <p:spTgt spid="33"/>
                                        </p:tgtEl>
                                        <p:attrNameLst>
                                          <p:attrName>style.rotation</p:attrName>
                                        </p:attrNameLst>
                                      </p:cBhvr>
                                      <p:tavLst>
                                        <p:tav tm="0">
                                          <p:val>
                                            <p:fltVal val="90"/>
                                          </p:val>
                                        </p:tav>
                                        <p:tav tm="100000">
                                          <p:val>
                                            <p:fltVal val="0"/>
                                          </p:val>
                                        </p:tav>
                                      </p:tavLst>
                                    </p:anim>
                                    <p:animEffect transition="in" filter="fade">
                                      <p:cBhvr>
                                        <p:cTn id="158" dur="300"/>
                                        <p:tgtEl>
                                          <p:spTgt spid="33"/>
                                        </p:tgtEl>
                                      </p:cBhvr>
                                    </p:animEffect>
                                  </p:childTnLst>
                                </p:cTn>
                              </p:par>
                            </p:childTnLst>
                          </p:cTn>
                        </p:par>
                        <p:par>
                          <p:cTn id="159" fill="hold">
                            <p:stCondLst>
                              <p:cond delay="12439"/>
                            </p:stCondLst>
                            <p:childTnLst>
                              <p:par>
                                <p:cTn id="160" presetID="31" presetClass="entr" presetSubtype="0" fill="hold" grpId="0" nodeType="afterEffect">
                                  <p:stCondLst>
                                    <p:cond delay="0"/>
                                  </p:stCondLst>
                                  <p:childTnLst>
                                    <p:set>
                                      <p:cBhvr>
                                        <p:cTn id="161" dur="1" fill="hold">
                                          <p:stCondLst>
                                            <p:cond delay="0"/>
                                          </p:stCondLst>
                                        </p:cTn>
                                        <p:tgtEl>
                                          <p:spTgt spid="18"/>
                                        </p:tgtEl>
                                        <p:attrNameLst>
                                          <p:attrName>style.visibility</p:attrName>
                                        </p:attrNameLst>
                                      </p:cBhvr>
                                      <p:to>
                                        <p:strVal val="visible"/>
                                      </p:to>
                                    </p:set>
                                    <p:anim calcmode="lin" valueType="num">
                                      <p:cBhvr>
                                        <p:cTn id="162" dur="400" fill="hold"/>
                                        <p:tgtEl>
                                          <p:spTgt spid="18"/>
                                        </p:tgtEl>
                                        <p:attrNameLst>
                                          <p:attrName>ppt_w</p:attrName>
                                        </p:attrNameLst>
                                      </p:cBhvr>
                                      <p:tavLst>
                                        <p:tav tm="0">
                                          <p:val>
                                            <p:fltVal val="0"/>
                                          </p:val>
                                        </p:tav>
                                        <p:tav tm="100000">
                                          <p:val>
                                            <p:strVal val="#ppt_w"/>
                                          </p:val>
                                        </p:tav>
                                      </p:tavLst>
                                    </p:anim>
                                    <p:anim calcmode="lin" valueType="num">
                                      <p:cBhvr>
                                        <p:cTn id="163" dur="400" fill="hold"/>
                                        <p:tgtEl>
                                          <p:spTgt spid="18"/>
                                        </p:tgtEl>
                                        <p:attrNameLst>
                                          <p:attrName>ppt_h</p:attrName>
                                        </p:attrNameLst>
                                      </p:cBhvr>
                                      <p:tavLst>
                                        <p:tav tm="0">
                                          <p:val>
                                            <p:fltVal val="0"/>
                                          </p:val>
                                        </p:tav>
                                        <p:tav tm="100000">
                                          <p:val>
                                            <p:strVal val="#ppt_h"/>
                                          </p:val>
                                        </p:tav>
                                      </p:tavLst>
                                    </p:anim>
                                    <p:anim calcmode="lin" valueType="num">
                                      <p:cBhvr>
                                        <p:cTn id="164" dur="400" fill="hold"/>
                                        <p:tgtEl>
                                          <p:spTgt spid="18"/>
                                        </p:tgtEl>
                                        <p:attrNameLst>
                                          <p:attrName>style.rotation</p:attrName>
                                        </p:attrNameLst>
                                      </p:cBhvr>
                                      <p:tavLst>
                                        <p:tav tm="0">
                                          <p:val>
                                            <p:fltVal val="90"/>
                                          </p:val>
                                        </p:tav>
                                        <p:tav tm="100000">
                                          <p:val>
                                            <p:fltVal val="0"/>
                                          </p:val>
                                        </p:tav>
                                      </p:tavLst>
                                    </p:anim>
                                    <p:animEffect transition="in" filter="fade">
                                      <p:cBhvr>
                                        <p:cTn id="165" dur="400"/>
                                        <p:tgtEl>
                                          <p:spTgt spid="18"/>
                                        </p:tgtEl>
                                      </p:cBhvr>
                                    </p:animEffect>
                                  </p:childTnLst>
                                </p:cTn>
                              </p:par>
                            </p:childTnLst>
                          </p:cTn>
                        </p:par>
                        <p:par>
                          <p:cTn id="166" fill="hold">
                            <p:stCondLst>
                              <p:cond delay="12939"/>
                            </p:stCondLst>
                            <p:childTnLst>
                              <p:par>
                                <p:cTn id="167" presetID="12" presetClass="entr" presetSubtype="2" fill="hold" nodeType="afterEffect">
                                  <p:stCondLst>
                                    <p:cond delay="0"/>
                                  </p:stCondLst>
                                  <p:childTnLst>
                                    <p:set>
                                      <p:cBhvr>
                                        <p:cTn id="168" dur="1" fill="hold">
                                          <p:stCondLst>
                                            <p:cond delay="0"/>
                                          </p:stCondLst>
                                        </p:cTn>
                                        <p:tgtEl>
                                          <p:spTgt spid="13"/>
                                        </p:tgtEl>
                                        <p:attrNameLst>
                                          <p:attrName>style.visibility</p:attrName>
                                        </p:attrNameLst>
                                      </p:cBhvr>
                                      <p:to>
                                        <p:strVal val="visible"/>
                                      </p:to>
                                    </p:set>
                                    <p:anim calcmode="lin" valueType="num">
                                      <p:cBhvr additive="base">
                                        <p:cTn id="169" dur="400"/>
                                        <p:tgtEl>
                                          <p:spTgt spid="13"/>
                                        </p:tgtEl>
                                        <p:attrNameLst>
                                          <p:attrName>ppt_x</p:attrName>
                                        </p:attrNameLst>
                                      </p:cBhvr>
                                      <p:tavLst>
                                        <p:tav tm="0">
                                          <p:val>
                                            <p:strVal val="#ppt_x+#ppt_w*1.125000"/>
                                          </p:val>
                                        </p:tav>
                                        <p:tav tm="100000">
                                          <p:val>
                                            <p:strVal val="#ppt_x"/>
                                          </p:val>
                                        </p:tav>
                                      </p:tavLst>
                                    </p:anim>
                                    <p:animEffect transition="in" filter="wipe(left)">
                                      <p:cBhvr>
                                        <p:cTn id="170" dur="400"/>
                                        <p:tgtEl>
                                          <p:spTgt spid="13"/>
                                        </p:tgtEl>
                                      </p:cBhvr>
                                    </p:animEffect>
                                  </p:childTnLst>
                                </p:cTn>
                              </p:par>
                            </p:childTnLst>
                          </p:cTn>
                        </p:par>
                        <p:par>
                          <p:cTn id="171" fill="hold">
                            <p:stCondLst>
                              <p:cond delay="13439"/>
                            </p:stCondLst>
                            <p:childTnLst>
                              <p:par>
                                <p:cTn id="172" presetID="22" presetClass="entr" presetSubtype="2" fill="hold" grpId="0" nodeType="afterEffect">
                                  <p:stCondLst>
                                    <p:cond delay="0"/>
                                  </p:stCondLst>
                                  <p:childTnLst>
                                    <p:set>
                                      <p:cBhvr>
                                        <p:cTn id="173" dur="1" fill="hold">
                                          <p:stCondLst>
                                            <p:cond delay="0"/>
                                          </p:stCondLst>
                                        </p:cTn>
                                        <p:tgtEl>
                                          <p:spTgt spid="28"/>
                                        </p:tgtEl>
                                        <p:attrNameLst>
                                          <p:attrName>style.visibility</p:attrName>
                                        </p:attrNameLst>
                                      </p:cBhvr>
                                      <p:to>
                                        <p:strVal val="visible"/>
                                      </p:to>
                                    </p:set>
                                    <p:animEffect transition="in" filter="wipe(right)">
                                      <p:cBhvr>
                                        <p:cTn id="174" dur="400"/>
                                        <p:tgtEl>
                                          <p:spTgt spid="28"/>
                                        </p:tgtEl>
                                      </p:cBhvr>
                                    </p:animEffect>
                                  </p:childTnLst>
                                </p:cTn>
                              </p:par>
                            </p:childTnLst>
                          </p:cTn>
                        </p:par>
                        <p:par>
                          <p:cTn id="175" fill="hold">
                            <p:stCondLst>
                              <p:cond delay="13939"/>
                            </p:stCondLst>
                            <p:childTnLst>
                              <p:par>
                                <p:cTn id="176" presetID="22" presetClass="entr" presetSubtype="1" fill="hold" grpId="0" nodeType="afterEffect">
                                  <p:stCondLst>
                                    <p:cond delay="0"/>
                                  </p:stCondLst>
                                  <p:childTnLst>
                                    <p:set>
                                      <p:cBhvr>
                                        <p:cTn id="177" dur="1" fill="hold">
                                          <p:stCondLst>
                                            <p:cond delay="0"/>
                                          </p:stCondLst>
                                        </p:cTn>
                                        <p:tgtEl>
                                          <p:spTgt spid="23"/>
                                        </p:tgtEl>
                                        <p:attrNameLst>
                                          <p:attrName>style.visibility</p:attrName>
                                        </p:attrNameLst>
                                      </p:cBhvr>
                                      <p:to>
                                        <p:strVal val="visible"/>
                                      </p:to>
                                    </p:set>
                                    <p:animEffect transition="in" filter="wipe(up)">
                                      <p:cBhvr>
                                        <p:cTn id="178"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animBg="1"/>
      <p:bldP spid="5" grpId="0" animBg="1"/>
      <p:bldP spid="6" grpId="0" animBg="1"/>
      <p:bldP spid="7" grpId="0" animBg="1"/>
      <p:bldP spid="8"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等腰三角形 2"/>
          <p:cNvSpPr/>
          <p:nvPr/>
        </p:nvSpPr>
        <p:spPr bwMode="auto">
          <a:xfrm rot="3036074">
            <a:off x="5834856" y="1867694"/>
            <a:ext cx="1789113"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accent1"/>
          </a:solidFill>
          <a:ln w="28575">
            <a:solidFill>
              <a:srgbClr val="F8F8F8"/>
            </a:solidFill>
          </a:ln>
        </p:spPr>
        <p:txBody>
          <a:bodyPr wrap="none" anchor="ct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 name="TextBox 4"/>
          <p:cNvSpPr txBox="1"/>
          <p:nvPr/>
        </p:nvSpPr>
        <p:spPr>
          <a:xfrm>
            <a:off x="6126163" y="2671763"/>
            <a:ext cx="1084262" cy="622300"/>
          </a:xfrm>
          <a:prstGeom prst="rect">
            <a:avLst/>
          </a:prstGeom>
          <a:noFill/>
          <a:ln w="9525">
            <a:noFill/>
          </a:ln>
        </p:spPr>
        <p:txBody>
          <a:bodyPr wrap="none" anchor="ctr"/>
          <a:lstStyle/>
          <a:p>
            <a:pPr lvl="0" algn="ctr"/>
            <a:r>
              <a:rPr lang="zh-CN" altLang="en-US" sz="2000" dirty="0">
                <a:solidFill>
                  <a:srgbClr val="FFFFFF"/>
                </a:solidFill>
                <a:latin typeface="微软雅黑" panose="020B0503020204020204" pitchFamily="34" charset="-122"/>
                <a:ea typeface="微软雅黑" panose="020B0503020204020204" pitchFamily="34" charset="-122"/>
              </a:rPr>
              <a:t>人员支持</a:t>
            </a:r>
          </a:p>
        </p:txBody>
      </p:sp>
      <p:sp>
        <p:nvSpPr>
          <p:cNvPr id="6" name="等腰三角形 2"/>
          <p:cNvSpPr/>
          <p:nvPr/>
        </p:nvSpPr>
        <p:spPr bwMode="auto">
          <a:xfrm rot="8763501">
            <a:off x="4689475" y="3124200"/>
            <a:ext cx="1789113"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1"/>
          </a:solidFill>
          <a:ln w="28575">
            <a:solidFill>
              <a:srgbClr val="F8F8F8"/>
            </a:solidFill>
          </a:ln>
        </p:spPr>
        <p:txBody>
          <a:bodyPr wrap="none" anchor="ct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TextBox 6"/>
          <p:cNvSpPr txBox="1"/>
          <p:nvPr/>
        </p:nvSpPr>
        <p:spPr>
          <a:xfrm>
            <a:off x="4938713" y="3841750"/>
            <a:ext cx="1084262" cy="620713"/>
          </a:xfrm>
          <a:prstGeom prst="rect">
            <a:avLst/>
          </a:prstGeom>
          <a:noFill/>
          <a:ln w="9525">
            <a:noFill/>
          </a:ln>
        </p:spPr>
        <p:txBody>
          <a:bodyPr wrap="none" anchor="ctr"/>
          <a:lstStyle/>
          <a:p>
            <a:pPr lvl="0" algn="ctr"/>
            <a:r>
              <a:rPr lang="zh-CN" altLang="en-US" sz="2000" dirty="0">
                <a:solidFill>
                  <a:srgbClr val="FFFFFF"/>
                </a:solidFill>
                <a:latin typeface="微软雅黑" panose="020B0503020204020204" pitchFamily="34" charset="-122"/>
                <a:ea typeface="微软雅黑" panose="020B0503020204020204" pitchFamily="34" charset="-122"/>
              </a:rPr>
              <a:t>资金支持</a:t>
            </a:r>
          </a:p>
        </p:txBody>
      </p:sp>
      <p:sp>
        <p:nvSpPr>
          <p:cNvPr id="8" name="等腰三角形 2"/>
          <p:cNvSpPr/>
          <p:nvPr/>
        </p:nvSpPr>
        <p:spPr bwMode="auto">
          <a:xfrm rot="16474575">
            <a:off x="4164806" y="1439069"/>
            <a:ext cx="1789113" cy="2070100"/>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chemeClr val="bg2"/>
          </a:solidFill>
          <a:ln w="28575">
            <a:solidFill>
              <a:srgbClr val="F8F8F8"/>
            </a:solidFill>
          </a:ln>
        </p:spPr>
        <p:txBody>
          <a:bodyPr wrap="none" anchor="ct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20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9" name="TextBox 8"/>
          <p:cNvSpPr txBox="1"/>
          <p:nvPr/>
        </p:nvSpPr>
        <p:spPr>
          <a:xfrm>
            <a:off x="4665663" y="2125663"/>
            <a:ext cx="1084262" cy="622300"/>
          </a:xfrm>
          <a:prstGeom prst="rect">
            <a:avLst/>
          </a:prstGeom>
          <a:noFill/>
          <a:ln w="9525">
            <a:noFill/>
          </a:ln>
        </p:spPr>
        <p:txBody>
          <a:bodyPr wrap="none" anchor="ctr"/>
          <a:lstStyle/>
          <a:p>
            <a:pPr lvl="0" algn="ctr"/>
            <a:r>
              <a:rPr lang="zh-CN" altLang="en-US" sz="2000" dirty="0">
                <a:solidFill>
                  <a:srgbClr val="FFFFFF"/>
                </a:solidFill>
                <a:latin typeface="微软雅黑" panose="020B0503020204020204" pitchFamily="34" charset="-122"/>
                <a:ea typeface="微软雅黑" panose="020B0503020204020204" pitchFamily="34" charset="-122"/>
              </a:rPr>
              <a:t>政策支持</a:t>
            </a:r>
          </a:p>
        </p:txBody>
      </p:sp>
      <p:sp>
        <p:nvSpPr>
          <p:cNvPr id="10" name="TextBox 9"/>
          <p:cNvSpPr txBox="1"/>
          <p:nvPr/>
        </p:nvSpPr>
        <p:spPr>
          <a:xfrm>
            <a:off x="1189038" y="1341438"/>
            <a:ext cx="1708150" cy="368300"/>
          </a:xfrm>
          <a:prstGeom prst="rect">
            <a:avLst/>
          </a:prstGeom>
          <a:noFill/>
          <a:ln w="9525">
            <a:noFill/>
          </a:ln>
        </p:spPr>
        <p:txBody>
          <a:bodyPr wrap="none" anchor="t">
            <a:spAutoFit/>
          </a:bodyPr>
          <a:lstStyle/>
          <a:p>
            <a:pPr lvl="0"/>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p>
        </p:txBody>
      </p:sp>
      <p:sp>
        <p:nvSpPr>
          <p:cNvPr id="11" name="TextBox 10"/>
          <p:cNvSpPr txBox="1"/>
          <p:nvPr/>
        </p:nvSpPr>
        <p:spPr>
          <a:xfrm>
            <a:off x="1189038" y="1649413"/>
            <a:ext cx="2767012" cy="1323975"/>
          </a:xfrm>
          <a:prstGeom prst="rect">
            <a:avLst/>
          </a:prstGeom>
          <a:noFill/>
          <a:ln w="9525">
            <a:noFill/>
          </a:ln>
        </p:spPr>
        <p:txBody>
          <a:bodyPr anchor="t">
            <a:spAutoFit/>
          </a:bodyPr>
          <a:lstStyle/>
          <a:p>
            <a:pPr lvl="0"/>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2" name="TextBox 11"/>
          <p:cNvSpPr txBox="1"/>
          <p:nvPr/>
        </p:nvSpPr>
        <p:spPr>
          <a:xfrm>
            <a:off x="7907338" y="1025525"/>
            <a:ext cx="1709737" cy="368300"/>
          </a:xfrm>
          <a:prstGeom prst="rect">
            <a:avLst/>
          </a:prstGeom>
          <a:noFill/>
          <a:ln w="9525">
            <a:noFill/>
          </a:ln>
        </p:spPr>
        <p:txBody>
          <a:bodyPr wrap="none" anchor="t">
            <a:spAutoFit/>
          </a:bodyPr>
          <a:lstStyle/>
          <a:p>
            <a:pPr lvl="0"/>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p>
        </p:txBody>
      </p:sp>
      <p:sp>
        <p:nvSpPr>
          <p:cNvPr id="13" name="TextBox 12"/>
          <p:cNvSpPr txBox="1"/>
          <p:nvPr/>
        </p:nvSpPr>
        <p:spPr>
          <a:xfrm>
            <a:off x="7907338" y="2930525"/>
            <a:ext cx="2767012" cy="1322388"/>
          </a:xfrm>
          <a:prstGeom prst="rect">
            <a:avLst/>
          </a:prstGeom>
          <a:noFill/>
          <a:ln w="9525">
            <a:noFill/>
          </a:ln>
        </p:spPr>
        <p:txBody>
          <a:bodyPr anchor="t">
            <a:spAutoFit/>
          </a:bodyPr>
          <a:lstStyle/>
          <a:p>
            <a:pPr lvl="0"/>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4" name="TextBox 13"/>
          <p:cNvSpPr txBox="1"/>
          <p:nvPr/>
        </p:nvSpPr>
        <p:spPr>
          <a:xfrm>
            <a:off x="2373313" y="5018088"/>
            <a:ext cx="1708150" cy="369887"/>
          </a:xfrm>
          <a:prstGeom prst="rect">
            <a:avLst/>
          </a:prstGeom>
          <a:noFill/>
          <a:ln w="9525">
            <a:noFill/>
          </a:ln>
        </p:spPr>
        <p:txBody>
          <a:bodyPr wrap="none" anchor="t">
            <a:spAutoFit/>
          </a:bodyPr>
          <a:lstStyle/>
          <a:p>
            <a:pPr lvl="0"/>
            <a:r>
              <a:rPr lang="en-US" altLang="zh-CN" b="1" dirty="0">
                <a:solidFill>
                  <a:srgbClr val="4D4D4D"/>
                </a:solidFill>
                <a:latin typeface="微软雅黑" panose="020B0503020204020204" pitchFamily="34" charset="-122"/>
                <a:ea typeface="微软雅黑" panose="020B0503020204020204" pitchFamily="34" charset="-122"/>
              </a:rPr>
              <a:t>■</a:t>
            </a:r>
            <a:r>
              <a:rPr lang="zh-CN" altLang="en-US" b="1" dirty="0">
                <a:solidFill>
                  <a:srgbClr val="4D4D4D"/>
                </a:solidFill>
                <a:latin typeface="微软雅黑" panose="020B0503020204020204" pitchFamily="34" charset="-122"/>
                <a:ea typeface="微软雅黑" panose="020B0503020204020204" pitchFamily="34" charset="-122"/>
              </a:rPr>
              <a:t>请输入您标题</a:t>
            </a:r>
          </a:p>
        </p:txBody>
      </p:sp>
      <p:sp>
        <p:nvSpPr>
          <p:cNvPr id="15" name="TextBox 14"/>
          <p:cNvSpPr txBox="1"/>
          <p:nvPr/>
        </p:nvSpPr>
        <p:spPr>
          <a:xfrm>
            <a:off x="2373313" y="5327650"/>
            <a:ext cx="4429125" cy="830263"/>
          </a:xfrm>
          <a:prstGeom prst="rect">
            <a:avLst/>
          </a:prstGeom>
          <a:noFill/>
          <a:ln w="9525">
            <a:noFill/>
          </a:ln>
        </p:spPr>
        <p:txBody>
          <a:bodyPr anchor="t">
            <a:spAutoFit/>
          </a:bodyPr>
          <a:lstStyle/>
          <a:p>
            <a:pPr lvl="0"/>
            <a:r>
              <a:rPr lang="zh-CN" altLang="en-US" sz="1600" dirty="0">
                <a:solidFill>
                  <a:srgbClr val="4D4D4D"/>
                </a:solidFill>
                <a:latin typeface="微软雅黑" panose="020B0503020204020204" pitchFamily="34" charset="-122"/>
                <a:ea typeface="微软雅黑" panose="020B0503020204020204" pitchFamily="34" charset="-122"/>
              </a:rPr>
              <a:t>这里可以输入可长可短的段落文字这里可以输入可长可短的段落文字这里可以输入可长可短的段落文字这里可以输入可长可</a:t>
            </a:r>
          </a:p>
        </p:txBody>
      </p:sp>
      <p:sp>
        <p:nvSpPr>
          <p:cNvPr id="16" name="矩形 15"/>
          <p:cNvSpPr/>
          <p:nvPr/>
        </p:nvSpPr>
        <p:spPr>
          <a:xfrm>
            <a:off x="8015288" y="1447800"/>
            <a:ext cx="2460625" cy="1504950"/>
          </a:xfrm>
          <a:prstGeom prst="rect">
            <a:avLst/>
          </a:prstGeom>
          <a:blipFill rotWithShape="1">
            <a:blip r:embed="rId3"/>
            <a:stretch>
              <a:fillRect/>
            </a:stretch>
          </a:blipFill>
          <a:ln w="9525">
            <a:noFill/>
          </a:ln>
        </p:spPr>
        <p:txBody>
          <a:bodyPr anchor="t"/>
          <a:lstStyle/>
          <a:p>
            <a:pPr lvl="0"/>
            <a:endParaRPr lang="zh-CN" altLang="en-US" dirty="0">
              <a:solidFill>
                <a:srgbClr val="C4261D"/>
              </a:solidFill>
              <a:latin typeface="Arial" panose="020B0604020202020204" pitchFamily="34" charset="0"/>
              <a:ea typeface="宋体" panose="02010600030101010101" pitchFamily="2" charset="-122"/>
            </a:endParaRPr>
          </a:p>
        </p:txBody>
      </p:sp>
      <p:sp>
        <p:nvSpPr>
          <p:cNvPr id="17" name="矩形 16"/>
          <p:cNvSpPr/>
          <p:nvPr/>
        </p:nvSpPr>
        <p:spPr>
          <a:xfrm>
            <a:off x="1301750" y="2965450"/>
            <a:ext cx="2462213" cy="1497013"/>
          </a:xfrm>
          <a:prstGeom prst="rect">
            <a:avLst/>
          </a:prstGeom>
          <a:blipFill rotWithShape="1">
            <a:blip r:embed="rId4"/>
            <a:stretch>
              <a:fillRect/>
            </a:stretch>
          </a:blipFill>
          <a:ln w="9525">
            <a:noFill/>
          </a:ln>
        </p:spPr>
        <p:txBody>
          <a:bodyPr anchor="t"/>
          <a:lstStyle/>
          <a:p>
            <a:pPr lvl="0"/>
            <a:endParaRPr lang="zh-CN" altLang="en-US" dirty="0">
              <a:solidFill>
                <a:srgbClr val="C4261D"/>
              </a:solidFill>
              <a:latin typeface="Arial" panose="020B0604020202020204" pitchFamily="34" charset="0"/>
              <a:ea typeface="宋体" panose="02010600030101010101" pitchFamily="2" charset="-122"/>
            </a:endParaRPr>
          </a:p>
        </p:txBody>
      </p:sp>
      <p:sp>
        <p:nvSpPr>
          <p:cNvPr id="18" name="矩形 17"/>
          <p:cNvSpPr/>
          <p:nvPr/>
        </p:nvSpPr>
        <p:spPr>
          <a:xfrm>
            <a:off x="6904038" y="5013325"/>
            <a:ext cx="2506662" cy="1439863"/>
          </a:xfrm>
          <a:prstGeom prst="rect">
            <a:avLst/>
          </a:prstGeom>
          <a:blipFill rotWithShape="1">
            <a:blip r:embed="rId5"/>
            <a:stretch>
              <a:fillRect/>
            </a:stretch>
          </a:blipFill>
          <a:ln w="9525">
            <a:noFill/>
          </a:ln>
        </p:spPr>
        <p:txBody>
          <a:bodyPr anchor="t"/>
          <a:lstStyle/>
          <a:p>
            <a:pPr lvl="0"/>
            <a:endParaRPr lang="zh-CN" altLang="en-US" dirty="0">
              <a:solidFill>
                <a:srgbClr val="C4261D"/>
              </a:solidFill>
              <a:latin typeface="Arial" panose="020B0604020202020204" pitchFamily="34" charset="0"/>
              <a:ea typeface="宋体" panose="02010600030101010101" pitchFamily="2" charset="-122"/>
            </a:endParaRP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2" presetClass="entr" presetSubtype="12"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0-#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1439"/>
                            </p:stCondLst>
                            <p:childTnLst>
                              <p:par>
                                <p:cTn id="24" presetID="31" presetClass="entr" presetSubtype="0"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300" fill="hold"/>
                                        <p:tgtEl>
                                          <p:spTgt spid="5"/>
                                        </p:tgtEl>
                                        <p:attrNameLst>
                                          <p:attrName>ppt_w</p:attrName>
                                        </p:attrNameLst>
                                      </p:cBhvr>
                                      <p:tavLst>
                                        <p:tav tm="0">
                                          <p:val>
                                            <p:fltVal val="0"/>
                                          </p:val>
                                        </p:tav>
                                        <p:tav tm="100000">
                                          <p:val>
                                            <p:strVal val="#ppt_w"/>
                                          </p:val>
                                        </p:tav>
                                      </p:tavLst>
                                    </p:anim>
                                    <p:anim calcmode="lin" valueType="num">
                                      <p:cBhvr>
                                        <p:cTn id="27" dur="300" fill="hold"/>
                                        <p:tgtEl>
                                          <p:spTgt spid="5"/>
                                        </p:tgtEl>
                                        <p:attrNameLst>
                                          <p:attrName>ppt_h</p:attrName>
                                        </p:attrNameLst>
                                      </p:cBhvr>
                                      <p:tavLst>
                                        <p:tav tm="0">
                                          <p:val>
                                            <p:fltVal val="0"/>
                                          </p:val>
                                        </p:tav>
                                        <p:tav tm="100000">
                                          <p:val>
                                            <p:strVal val="#ppt_h"/>
                                          </p:val>
                                        </p:tav>
                                      </p:tavLst>
                                    </p:anim>
                                    <p:anim calcmode="lin" valueType="num">
                                      <p:cBhvr>
                                        <p:cTn id="28" dur="300" fill="hold"/>
                                        <p:tgtEl>
                                          <p:spTgt spid="5"/>
                                        </p:tgtEl>
                                        <p:attrNameLst>
                                          <p:attrName>style.rotation</p:attrName>
                                        </p:attrNameLst>
                                      </p:cBhvr>
                                      <p:tavLst>
                                        <p:tav tm="0">
                                          <p:val>
                                            <p:fltVal val="90"/>
                                          </p:val>
                                        </p:tav>
                                        <p:tav tm="100000">
                                          <p:val>
                                            <p:fltVal val="0"/>
                                          </p:val>
                                        </p:tav>
                                      </p:tavLst>
                                    </p:anim>
                                    <p:animEffect transition="in" filter="fade">
                                      <p:cBhvr>
                                        <p:cTn id="29" dur="300"/>
                                        <p:tgtEl>
                                          <p:spTgt spid="5"/>
                                        </p:tgtEl>
                                      </p:cBhvr>
                                    </p:animEffect>
                                  </p:childTnLst>
                                </p:cTn>
                              </p:par>
                            </p:childTnLst>
                          </p:cTn>
                        </p:par>
                        <p:par>
                          <p:cTn id="30" fill="hold">
                            <p:stCondLst>
                              <p:cond delay="1939"/>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2439"/>
                            </p:stCondLst>
                            <p:childTnLst>
                              <p:par>
                                <p:cTn id="35" presetID="14" presetClass="entr" presetSubtype="1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randombar(horizontal)">
                                      <p:cBhvr>
                                        <p:cTn id="37" dur="500"/>
                                        <p:tgtEl>
                                          <p:spTgt spid="16"/>
                                        </p:tgtEl>
                                      </p:cBhvr>
                                    </p:animEffect>
                                  </p:childTnLst>
                                </p:cTn>
                              </p:par>
                            </p:childTnLst>
                          </p:cTn>
                        </p:par>
                        <p:par>
                          <p:cTn id="38" fill="hold">
                            <p:stCondLst>
                              <p:cond delay="2939"/>
                            </p:stCondLst>
                            <p:childTnLst>
                              <p:par>
                                <p:cTn id="39" presetID="2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up)">
                                      <p:cBhvr>
                                        <p:cTn id="41" dur="500"/>
                                        <p:tgtEl>
                                          <p:spTgt spid="13"/>
                                        </p:tgtEl>
                                      </p:cBhvr>
                                    </p:animEffect>
                                  </p:childTnLst>
                                </p:cTn>
                              </p:par>
                            </p:childTnLst>
                          </p:cTn>
                        </p:par>
                        <p:par>
                          <p:cTn id="42" fill="hold">
                            <p:stCondLst>
                              <p:cond delay="3439"/>
                            </p:stCondLst>
                            <p:childTnLst>
                              <p:par>
                                <p:cTn id="43" presetID="2" presetClass="entr" presetSubtype="9"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0-#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3939"/>
                            </p:stCondLst>
                            <p:childTnLst>
                              <p:par>
                                <p:cTn id="48" presetID="31" presetClass="entr" presetSubtype="0" fill="hold" grpId="0"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300" fill="hold"/>
                                        <p:tgtEl>
                                          <p:spTgt spid="7"/>
                                        </p:tgtEl>
                                        <p:attrNameLst>
                                          <p:attrName>ppt_w</p:attrName>
                                        </p:attrNameLst>
                                      </p:cBhvr>
                                      <p:tavLst>
                                        <p:tav tm="0">
                                          <p:val>
                                            <p:fltVal val="0"/>
                                          </p:val>
                                        </p:tav>
                                        <p:tav tm="100000">
                                          <p:val>
                                            <p:strVal val="#ppt_w"/>
                                          </p:val>
                                        </p:tav>
                                      </p:tavLst>
                                    </p:anim>
                                    <p:anim calcmode="lin" valueType="num">
                                      <p:cBhvr>
                                        <p:cTn id="51" dur="300" fill="hold"/>
                                        <p:tgtEl>
                                          <p:spTgt spid="7"/>
                                        </p:tgtEl>
                                        <p:attrNameLst>
                                          <p:attrName>ppt_h</p:attrName>
                                        </p:attrNameLst>
                                      </p:cBhvr>
                                      <p:tavLst>
                                        <p:tav tm="0">
                                          <p:val>
                                            <p:fltVal val="0"/>
                                          </p:val>
                                        </p:tav>
                                        <p:tav tm="100000">
                                          <p:val>
                                            <p:strVal val="#ppt_h"/>
                                          </p:val>
                                        </p:tav>
                                      </p:tavLst>
                                    </p:anim>
                                    <p:anim calcmode="lin" valueType="num">
                                      <p:cBhvr>
                                        <p:cTn id="52" dur="300" fill="hold"/>
                                        <p:tgtEl>
                                          <p:spTgt spid="7"/>
                                        </p:tgtEl>
                                        <p:attrNameLst>
                                          <p:attrName>style.rotation</p:attrName>
                                        </p:attrNameLst>
                                      </p:cBhvr>
                                      <p:tavLst>
                                        <p:tav tm="0">
                                          <p:val>
                                            <p:fltVal val="90"/>
                                          </p:val>
                                        </p:tav>
                                        <p:tav tm="100000">
                                          <p:val>
                                            <p:fltVal val="0"/>
                                          </p:val>
                                        </p:tav>
                                      </p:tavLst>
                                    </p:anim>
                                    <p:animEffect transition="in" filter="fade">
                                      <p:cBhvr>
                                        <p:cTn id="53" dur="300"/>
                                        <p:tgtEl>
                                          <p:spTgt spid="7"/>
                                        </p:tgtEl>
                                      </p:cBhvr>
                                    </p:animEffect>
                                  </p:childTnLst>
                                </p:cTn>
                              </p:par>
                            </p:childTnLst>
                          </p:cTn>
                        </p:par>
                        <p:par>
                          <p:cTn id="54" fill="hold">
                            <p:stCondLst>
                              <p:cond delay="4439"/>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par>
                          <p:cTn id="58" fill="hold">
                            <p:stCondLst>
                              <p:cond delay="4939"/>
                            </p:stCondLst>
                            <p:childTnLst>
                              <p:par>
                                <p:cTn id="59" presetID="2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up)">
                                      <p:cBhvr>
                                        <p:cTn id="61" dur="500"/>
                                        <p:tgtEl>
                                          <p:spTgt spid="15"/>
                                        </p:tgtEl>
                                      </p:cBhvr>
                                    </p:animEffect>
                                  </p:childTnLst>
                                </p:cTn>
                              </p:par>
                            </p:childTnLst>
                          </p:cTn>
                        </p:par>
                        <p:par>
                          <p:cTn id="62" fill="hold">
                            <p:stCondLst>
                              <p:cond delay="5439"/>
                            </p:stCondLst>
                            <p:childTnLst>
                              <p:par>
                                <p:cTn id="63" presetID="14" presetClass="entr" presetSubtype="1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randombar(horizontal)">
                                      <p:cBhvr>
                                        <p:cTn id="65" dur="500"/>
                                        <p:tgtEl>
                                          <p:spTgt spid="18"/>
                                        </p:tgtEl>
                                      </p:cBhvr>
                                    </p:animEffect>
                                  </p:childTnLst>
                                </p:cTn>
                              </p:par>
                            </p:childTnLst>
                          </p:cTn>
                        </p:par>
                        <p:par>
                          <p:cTn id="66" fill="hold">
                            <p:stCondLst>
                              <p:cond delay="5939"/>
                            </p:stCondLst>
                            <p:childTnLst>
                              <p:par>
                                <p:cTn id="67" presetID="2" presetClass="entr" presetSubtype="2" fill="hold" nodeType="afterEffect">
                                  <p:stCondLst>
                                    <p:cond delay="0"/>
                                  </p:stCondLst>
                                  <p:childTnLst>
                                    <p:set>
                                      <p:cBhvr>
                                        <p:cTn id="68" dur="1" fill="hold">
                                          <p:stCondLst>
                                            <p:cond delay="0"/>
                                          </p:stCondLst>
                                        </p:cTn>
                                        <p:tgtEl>
                                          <p:spTgt spid="8"/>
                                        </p:tgtEl>
                                        <p:attrNameLst>
                                          <p:attrName>style.visibility</p:attrName>
                                        </p:attrNameLst>
                                      </p:cBhvr>
                                      <p:to>
                                        <p:strVal val="visible"/>
                                      </p:to>
                                    </p:set>
                                    <p:anim calcmode="lin" valueType="num">
                                      <p:cBhvr additive="base">
                                        <p:cTn id="69" dur="500" fill="hold"/>
                                        <p:tgtEl>
                                          <p:spTgt spid="8"/>
                                        </p:tgtEl>
                                        <p:attrNameLst>
                                          <p:attrName>ppt_x</p:attrName>
                                        </p:attrNameLst>
                                      </p:cBhvr>
                                      <p:tavLst>
                                        <p:tav tm="0">
                                          <p:val>
                                            <p:strVal val="1+#ppt_w/2"/>
                                          </p:val>
                                        </p:tav>
                                        <p:tav tm="100000">
                                          <p:val>
                                            <p:strVal val="#ppt_x"/>
                                          </p:val>
                                        </p:tav>
                                      </p:tavLst>
                                    </p:anim>
                                    <p:anim calcmode="lin" valueType="num">
                                      <p:cBhvr additive="base">
                                        <p:cTn id="70" dur="500" fill="hold"/>
                                        <p:tgtEl>
                                          <p:spTgt spid="8"/>
                                        </p:tgtEl>
                                        <p:attrNameLst>
                                          <p:attrName>ppt_y</p:attrName>
                                        </p:attrNameLst>
                                      </p:cBhvr>
                                      <p:tavLst>
                                        <p:tav tm="0">
                                          <p:val>
                                            <p:strVal val="#ppt_y"/>
                                          </p:val>
                                        </p:tav>
                                        <p:tav tm="100000">
                                          <p:val>
                                            <p:strVal val="#ppt_y"/>
                                          </p:val>
                                        </p:tav>
                                      </p:tavLst>
                                    </p:anim>
                                  </p:childTnLst>
                                </p:cTn>
                              </p:par>
                            </p:childTnLst>
                          </p:cTn>
                        </p:par>
                        <p:par>
                          <p:cTn id="71" fill="hold">
                            <p:stCondLst>
                              <p:cond delay="6439"/>
                            </p:stCondLst>
                            <p:childTnLst>
                              <p:par>
                                <p:cTn id="72" presetID="31" presetClass="entr" presetSubtype="0"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p:cTn id="74" dur="300" fill="hold"/>
                                        <p:tgtEl>
                                          <p:spTgt spid="9"/>
                                        </p:tgtEl>
                                        <p:attrNameLst>
                                          <p:attrName>ppt_w</p:attrName>
                                        </p:attrNameLst>
                                      </p:cBhvr>
                                      <p:tavLst>
                                        <p:tav tm="0">
                                          <p:val>
                                            <p:fltVal val="0"/>
                                          </p:val>
                                        </p:tav>
                                        <p:tav tm="100000">
                                          <p:val>
                                            <p:strVal val="#ppt_w"/>
                                          </p:val>
                                        </p:tav>
                                      </p:tavLst>
                                    </p:anim>
                                    <p:anim calcmode="lin" valueType="num">
                                      <p:cBhvr>
                                        <p:cTn id="75" dur="300" fill="hold"/>
                                        <p:tgtEl>
                                          <p:spTgt spid="9"/>
                                        </p:tgtEl>
                                        <p:attrNameLst>
                                          <p:attrName>ppt_h</p:attrName>
                                        </p:attrNameLst>
                                      </p:cBhvr>
                                      <p:tavLst>
                                        <p:tav tm="0">
                                          <p:val>
                                            <p:fltVal val="0"/>
                                          </p:val>
                                        </p:tav>
                                        <p:tav tm="100000">
                                          <p:val>
                                            <p:strVal val="#ppt_h"/>
                                          </p:val>
                                        </p:tav>
                                      </p:tavLst>
                                    </p:anim>
                                    <p:anim calcmode="lin" valueType="num">
                                      <p:cBhvr>
                                        <p:cTn id="76" dur="300" fill="hold"/>
                                        <p:tgtEl>
                                          <p:spTgt spid="9"/>
                                        </p:tgtEl>
                                        <p:attrNameLst>
                                          <p:attrName>style.rotation</p:attrName>
                                        </p:attrNameLst>
                                      </p:cBhvr>
                                      <p:tavLst>
                                        <p:tav tm="0">
                                          <p:val>
                                            <p:fltVal val="90"/>
                                          </p:val>
                                        </p:tav>
                                        <p:tav tm="100000">
                                          <p:val>
                                            <p:fltVal val="0"/>
                                          </p:val>
                                        </p:tav>
                                      </p:tavLst>
                                    </p:anim>
                                    <p:animEffect transition="in" filter="fade">
                                      <p:cBhvr>
                                        <p:cTn id="77" dur="300"/>
                                        <p:tgtEl>
                                          <p:spTgt spid="9"/>
                                        </p:tgtEl>
                                      </p:cBhvr>
                                    </p:animEffect>
                                  </p:childTnLst>
                                </p:cTn>
                              </p:par>
                            </p:childTnLst>
                          </p:cTn>
                        </p:par>
                        <p:par>
                          <p:cTn id="78" fill="hold">
                            <p:stCondLst>
                              <p:cond delay="6939"/>
                            </p:stCondLst>
                            <p:childTnLst>
                              <p:par>
                                <p:cTn id="79" presetID="22" presetClass="entr" presetSubtype="8" fill="hold" grpId="0" nodeType="afterEffect">
                                  <p:stCondLst>
                                    <p:cond delay="0"/>
                                  </p:stCondLst>
                                  <p:childTnLst>
                                    <p:set>
                                      <p:cBhvr>
                                        <p:cTn id="80" dur="1" fill="hold">
                                          <p:stCondLst>
                                            <p:cond delay="0"/>
                                          </p:stCondLst>
                                        </p:cTn>
                                        <p:tgtEl>
                                          <p:spTgt spid="10"/>
                                        </p:tgtEl>
                                        <p:attrNameLst>
                                          <p:attrName>style.visibility</p:attrName>
                                        </p:attrNameLst>
                                      </p:cBhvr>
                                      <p:to>
                                        <p:strVal val="visible"/>
                                      </p:to>
                                    </p:set>
                                    <p:animEffect transition="in" filter="wipe(left)">
                                      <p:cBhvr>
                                        <p:cTn id="81" dur="500"/>
                                        <p:tgtEl>
                                          <p:spTgt spid="10"/>
                                        </p:tgtEl>
                                      </p:cBhvr>
                                    </p:animEffect>
                                  </p:childTnLst>
                                </p:cTn>
                              </p:par>
                            </p:childTnLst>
                          </p:cTn>
                        </p:par>
                        <p:par>
                          <p:cTn id="82" fill="hold">
                            <p:stCondLst>
                              <p:cond delay="7439"/>
                            </p:stCondLst>
                            <p:childTnLst>
                              <p:par>
                                <p:cTn id="83" presetID="22" presetClass="entr" presetSubtype="1"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up)">
                                      <p:cBhvr>
                                        <p:cTn id="85" dur="500"/>
                                        <p:tgtEl>
                                          <p:spTgt spid="11"/>
                                        </p:tgtEl>
                                      </p:cBhvr>
                                    </p:animEffect>
                                  </p:childTnLst>
                                </p:cTn>
                              </p:par>
                            </p:childTnLst>
                          </p:cTn>
                        </p:par>
                        <p:par>
                          <p:cTn id="86" fill="hold">
                            <p:stCondLst>
                              <p:cond delay="7939"/>
                            </p:stCondLst>
                            <p:childTnLst>
                              <p:par>
                                <p:cTn id="87" presetID="14" presetClass="entr" presetSubtype="10" fill="hold" grpId="0" nodeType="after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randombar(horizontal)">
                                      <p:cBhvr>
                                        <p:cTn id="8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5" grpId="0"/>
      <p:bldP spid="7" grpId="0"/>
      <p:bldP spid="9" grpId="0"/>
      <p:bldP spid="10" grpId="0"/>
      <p:bldP spid="11" grpId="0"/>
      <p:bldP spid="12" grpId="0"/>
      <p:bldP spid="13" grpId="0"/>
      <p:bldP spid="14" grpId="0"/>
      <p:bldP spid="15" grpId="0"/>
      <p:bldP spid="16" grpId="0" animBg="1"/>
      <p:bldP spid="17" grpId="0" animBg="1"/>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TextBox 3"/>
          <p:cNvSpPr txBox="1"/>
          <p:nvPr/>
        </p:nvSpPr>
        <p:spPr>
          <a:xfrm>
            <a:off x="5654675" y="1257300"/>
            <a:ext cx="5700713" cy="923925"/>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这里描述您的主要内容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这里描述您的主要</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这里描述您的主要</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这里描述您的主要</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这里描述您的主要</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a:t>
            </a: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这里描述您的主要</a:t>
            </a:r>
            <a:r>
              <a:rPr kumimoji="0" lang="zh-CN" altLang="en-US" sz="1800" b="0" i="0" u="none" strike="noStrike" kern="1200" cap="none" spc="0" normalizeH="0" baseline="0" noProof="0" dirty="0" smtClean="0">
                <a:ln>
                  <a:noFill/>
                </a:ln>
                <a:solidFill>
                  <a:schemeClr val="accent1"/>
                </a:solidFill>
                <a:effectLst/>
                <a:uLnTx/>
                <a:uFillTx/>
                <a:latin typeface="+mn-ea"/>
                <a:ea typeface="+mn-ea"/>
                <a:cs typeface="+mn-cs"/>
              </a:rPr>
              <a:t>内容</a:t>
            </a:r>
            <a:endParaRPr kumimoji="0" lang="zh-CN" altLang="en-US" sz="1800" b="0" i="0" u="none" strike="noStrike" kern="1200" cap="none" spc="0" normalizeH="0" baseline="0" noProof="0" dirty="0">
              <a:ln>
                <a:noFill/>
              </a:ln>
              <a:solidFill>
                <a:schemeClr val="accent1"/>
              </a:solidFill>
              <a:effectLst/>
              <a:uLnTx/>
              <a:uFillTx/>
              <a:latin typeface="+mn-ea"/>
              <a:ea typeface="+mn-ea"/>
              <a:cs typeface="+mn-cs"/>
            </a:endParaRPr>
          </a:p>
        </p:txBody>
      </p:sp>
      <p:sp>
        <p:nvSpPr>
          <p:cNvPr id="5" name="Freeform 14"/>
          <p:cNvSpPr/>
          <p:nvPr/>
        </p:nvSpPr>
        <p:spPr>
          <a:xfrm>
            <a:off x="4306888" y="1328738"/>
            <a:ext cx="1112837" cy="1112837"/>
          </a:xfrm>
          <a:custGeom>
            <a:avLst/>
            <a:gdLst/>
            <a:ahLst/>
            <a:cxnLst>
              <a:cxn ang="0">
                <a:pos x="1112120" y="562757"/>
              </a:cxn>
              <a:cxn ang="0">
                <a:pos x="556232" y="1111394"/>
              </a:cxn>
              <a:cxn ang="0">
                <a:pos x="0" y="555525"/>
              </a:cxn>
              <a:cxn ang="0">
                <a:pos x="548995" y="0"/>
              </a:cxn>
              <a:cxn ang="0">
                <a:pos x="548995" y="0"/>
              </a:cxn>
              <a:cxn ang="0">
                <a:pos x="556232" y="0"/>
              </a:cxn>
              <a:cxn ang="0">
                <a:pos x="1112120" y="0"/>
              </a:cxn>
              <a:cxn ang="0">
                <a:pos x="1112120" y="555525"/>
              </a:cxn>
              <a:cxn ang="0">
                <a:pos x="1112120" y="562757"/>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solidFill>
          <a:ln w="9525">
            <a:noFill/>
          </a:ln>
        </p:spPr>
        <p:txBody>
          <a:bodyPr/>
          <a:lstStyle/>
          <a:p>
            <a:endParaRPr lang="zh-CN" altLang="en-US"/>
          </a:p>
        </p:txBody>
      </p:sp>
      <p:sp>
        <p:nvSpPr>
          <p:cNvPr id="6" name="TextBox 5"/>
          <p:cNvSpPr txBox="1"/>
          <p:nvPr/>
        </p:nvSpPr>
        <p:spPr>
          <a:xfrm>
            <a:off x="4384675" y="1482725"/>
            <a:ext cx="1100138"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n-ea"/>
                <a:ea typeface="+mn-ea"/>
                <a:cs typeface="+mn-cs"/>
              </a:rPr>
              <a:t>主要问题一</a:t>
            </a:r>
            <a:endParaRPr kumimoji="0" lang="zh-CN" altLang="en-US" sz="2000" b="0" i="0" u="none" strike="noStrike" kern="1200" cap="none" spc="0" normalizeH="0" baseline="0" noProof="0" dirty="0">
              <a:ln>
                <a:noFill/>
              </a:ln>
              <a:solidFill>
                <a:schemeClr val="accent2"/>
              </a:solidFill>
              <a:effectLst/>
              <a:uLnTx/>
              <a:uFillTx/>
              <a:latin typeface="+mn-ea"/>
              <a:ea typeface="+mn-ea"/>
              <a:cs typeface="+mn-cs"/>
            </a:endParaRPr>
          </a:p>
        </p:txBody>
      </p:sp>
      <p:sp>
        <p:nvSpPr>
          <p:cNvPr id="7" name="TextBox 6"/>
          <p:cNvSpPr txBox="1"/>
          <p:nvPr/>
        </p:nvSpPr>
        <p:spPr>
          <a:xfrm>
            <a:off x="5654675" y="3073400"/>
            <a:ext cx="5700713" cy="923925"/>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这里描述您的主要内容这里描述您的主要内容这里描述您的主要内容这里描述您的主要内容这里描述您的主要内容这里描述您的主要内容</a:t>
            </a:r>
          </a:p>
        </p:txBody>
      </p:sp>
      <p:sp>
        <p:nvSpPr>
          <p:cNvPr id="8" name="Freeform 14"/>
          <p:cNvSpPr/>
          <p:nvPr/>
        </p:nvSpPr>
        <p:spPr bwMode="auto">
          <a:xfrm>
            <a:off x="4306888" y="3144838"/>
            <a:ext cx="1112838" cy="1111250"/>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accent2"/>
              </a:solidFill>
              <a:effectLst/>
              <a:uLnTx/>
              <a:uFillTx/>
              <a:latin typeface="Arial" panose="020B0604020202020204" pitchFamily="34" charset="0"/>
              <a:ea typeface="宋体" panose="02010600030101010101" pitchFamily="2" charset="-122"/>
              <a:cs typeface="+mn-cs"/>
            </a:endParaRPr>
          </a:p>
        </p:txBody>
      </p:sp>
      <p:sp>
        <p:nvSpPr>
          <p:cNvPr id="9" name="TextBox 8"/>
          <p:cNvSpPr txBox="1"/>
          <p:nvPr/>
        </p:nvSpPr>
        <p:spPr>
          <a:xfrm>
            <a:off x="4384675" y="3362325"/>
            <a:ext cx="1100138"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n-ea"/>
                <a:ea typeface="+mn-ea"/>
                <a:cs typeface="+mn-cs"/>
              </a:rPr>
              <a:t>主要问题二</a:t>
            </a:r>
            <a:endParaRPr kumimoji="0" lang="zh-CN" altLang="en-US" sz="2000" b="0" i="0" u="none" strike="noStrike" kern="1200" cap="none" spc="0" normalizeH="0" baseline="0" noProof="0" dirty="0">
              <a:ln>
                <a:noFill/>
              </a:ln>
              <a:solidFill>
                <a:schemeClr val="accent2"/>
              </a:solidFill>
              <a:effectLst/>
              <a:uLnTx/>
              <a:uFillTx/>
              <a:latin typeface="+mn-ea"/>
              <a:ea typeface="+mn-ea"/>
              <a:cs typeface="+mn-cs"/>
            </a:endParaRPr>
          </a:p>
        </p:txBody>
      </p:sp>
      <p:sp>
        <p:nvSpPr>
          <p:cNvPr id="10" name="TextBox 9"/>
          <p:cNvSpPr txBox="1"/>
          <p:nvPr/>
        </p:nvSpPr>
        <p:spPr>
          <a:xfrm>
            <a:off x="5654675" y="4803775"/>
            <a:ext cx="5700713" cy="922338"/>
          </a:xfrm>
          <a:prstGeom prst="rect">
            <a:avLst/>
          </a:prstGeom>
          <a:noFill/>
        </p:spPr>
        <p:txBody>
          <a:bodyPr wrap="square" rtlCol="0">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n-ea"/>
                <a:ea typeface="+mn-ea"/>
                <a:cs typeface="+mn-cs"/>
              </a:rPr>
              <a:t>这里描述您的主要内容这里描述您的主要内容这里描述您的主要内容这里描述您的主要内容这里描述您的主要内容这里描述您的主要内容</a:t>
            </a:r>
          </a:p>
        </p:txBody>
      </p:sp>
      <p:sp>
        <p:nvSpPr>
          <p:cNvPr id="11" name="Freeform 14"/>
          <p:cNvSpPr/>
          <p:nvPr/>
        </p:nvSpPr>
        <p:spPr>
          <a:xfrm>
            <a:off x="4306888" y="4875213"/>
            <a:ext cx="1112837" cy="1111250"/>
          </a:xfrm>
          <a:custGeom>
            <a:avLst/>
            <a:gdLst/>
            <a:ahLst/>
            <a:cxnLst>
              <a:cxn ang="0">
                <a:pos x="1112120" y="562757"/>
              </a:cxn>
              <a:cxn ang="0">
                <a:pos x="556232" y="1111394"/>
              </a:cxn>
              <a:cxn ang="0">
                <a:pos x="0" y="555525"/>
              </a:cxn>
              <a:cxn ang="0">
                <a:pos x="548995" y="0"/>
              </a:cxn>
              <a:cxn ang="0">
                <a:pos x="548995" y="0"/>
              </a:cxn>
              <a:cxn ang="0">
                <a:pos x="556232" y="0"/>
              </a:cxn>
              <a:cxn ang="0">
                <a:pos x="1112120" y="0"/>
              </a:cxn>
              <a:cxn ang="0">
                <a:pos x="1112120" y="555525"/>
              </a:cxn>
              <a:cxn ang="0">
                <a:pos x="1112120" y="562757"/>
              </a:cxn>
            </a:cxnLst>
            <a:rect l="0" t="0" r="0" b="0"/>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solidFill>
          <a:ln w="9525">
            <a:noFill/>
          </a:ln>
        </p:spPr>
        <p:txBody>
          <a:bodyPr/>
          <a:lstStyle/>
          <a:p>
            <a:endParaRPr lang="zh-CN" altLang="en-US"/>
          </a:p>
        </p:txBody>
      </p:sp>
      <p:sp>
        <p:nvSpPr>
          <p:cNvPr id="12" name="TextBox 11"/>
          <p:cNvSpPr txBox="1"/>
          <p:nvPr/>
        </p:nvSpPr>
        <p:spPr>
          <a:xfrm>
            <a:off x="4384675" y="5091113"/>
            <a:ext cx="1100138" cy="708025"/>
          </a:xfrm>
          <a:prstGeom prst="rect">
            <a:avLst/>
          </a:prstGeom>
          <a:no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000" b="0" i="0" u="none" strike="noStrike" kern="1200" cap="none" spc="0" normalizeH="0" baseline="0" noProof="0" dirty="0" smtClean="0">
                <a:ln>
                  <a:noFill/>
                </a:ln>
                <a:solidFill>
                  <a:schemeClr val="accent2"/>
                </a:solidFill>
                <a:effectLst/>
                <a:uLnTx/>
                <a:uFillTx/>
                <a:latin typeface="+mn-ea"/>
                <a:ea typeface="+mn-ea"/>
                <a:cs typeface="+mn-cs"/>
              </a:rPr>
              <a:t>主要问题三</a:t>
            </a:r>
            <a:endParaRPr kumimoji="0" lang="zh-CN" altLang="en-US" sz="2000" b="0" i="0" u="none" strike="noStrike" kern="1200" cap="none" spc="0" normalizeH="0" baseline="0" noProof="0" dirty="0">
              <a:ln>
                <a:noFill/>
              </a:ln>
              <a:solidFill>
                <a:schemeClr val="accent2"/>
              </a:solidFill>
              <a:effectLst/>
              <a:uLnTx/>
              <a:uFillTx/>
              <a:latin typeface="+mn-ea"/>
              <a:ea typeface="+mn-ea"/>
              <a:cs typeface="+mn-cs"/>
            </a:endParaRPr>
          </a:p>
        </p:txBody>
      </p:sp>
      <p:pic>
        <p:nvPicPr>
          <p:cNvPr id="13" name="Picture 2" descr="F:\快盘\商务图片\png\903642_153949082_2.png"/>
          <p:cNvPicPr>
            <a:picLocks noChangeAspect="1"/>
          </p:cNvPicPr>
          <p:nvPr/>
        </p:nvPicPr>
        <p:blipFill>
          <a:blip r:embed="rId3"/>
          <a:stretch>
            <a:fillRect/>
          </a:stretch>
        </p:blipFill>
        <p:spPr>
          <a:xfrm>
            <a:off x="636588" y="1744663"/>
            <a:ext cx="3313112" cy="4048125"/>
          </a:xfrm>
          <a:prstGeom prst="rect">
            <a:avLst/>
          </a:prstGeom>
          <a:noFill/>
          <a:ln w="9525">
            <a:noFill/>
          </a:ln>
        </p:spPr>
      </p:pic>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1939"/>
                            </p:stCondLst>
                            <p:childTnLst>
                              <p:par>
                                <p:cTn id="25" presetID="1"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fill="hold" nodeType="withEffect">
                                  <p:stCondLst>
                                    <p:cond delay="0"/>
                                  </p:stCondLst>
                                  <p:childTnLst>
                                    <p:animMotion origin="layout" path="M 3.33333E-6 -1.50786E-6 L -0.25 0.22132 " pathEditMode="relative" rAng="0" ptsTypes="AA">
                                      <p:cBhvr>
                                        <p:cTn id="32" dur="500" spd="-100000" fill="hold"/>
                                        <p:tgtEl>
                                          <p:spTgt spid="5"/>
                                        </p:tgtEl>
                                        <p:attrNameLst>
                                          <p:attrName>ppt_x</p:attrName>
                                          <p:attrName>ppt_y</p:attrName>
                                        </p:attrNameLst>
                                      </p:cBhvr>
                                      <p:rCtr x="-12500" y="11100"/>
                                    </p:animMotion>
                                  </p:childTnLst>
                                </p:cTn>
                              </p:par>
                              <p:par>
                                <p:cTn id="33" presetID="35" presetClass="path" presetSubtype="0" accel="50000" fill="hold" nodeType="withEffect">
                                  <p:stCondLst>
                                    <p:cond delay="0"/>
                                  </p:stCondLst>
                                  <p:childTnLst>
                                    <p:animMotion origin="layout" path="M 0 0 L -0.25 0 E" pathEditMode="relative" ptsTypes="">
                                      <p:cBhvr>
                                        <p:cTn id="34" dur="500" spd="-100000" fill="hold"/>
                                        <p:tgtEl>
                                          <p:spTgt spid="8"/>
                                        </p:tgtEl>
                                        <p:attrNameLst>
                                          <p:attrName>ppt_x</p:attrName>
                                          <p:attrName>ppt_y</p:attrName>
                                        </p:attrNameLst>
                                      </p:cBhvr>
                                    </p:animMotion>
                                  </p:childTnLst>
                                </p:cTn>
                              </p:par>
                              <p:par>
                                <p:cTn id="35" presetID="35" presetClass="path" presetSubtype="0" accel="50000" fill="hold" nodeType="withEffect">
                                  <p:stCondLst>
                                    <p:cond delay="0"/>
                                  </p:stCondLst>
                                  <p:childTnLst>
                                    <p:animMotion origin="layout" path="M 3.33333E-6 4.23682E-6 L -0.25 -0.25209 " pathEditMode="relative" rAng="0" ptsTypes="AA">
                                      <p:cBhvr>
                                        <p:cTn id="36" dur="500" spd="-100000" fill="hold"/>
                                        <p:tgtEl>
                                          <p:spTgt spid="11"/>
                                        </p:tgtEl>
                                        <p:attrNameLst>
                                          <p:attrName>ppt_x</p:attrName>
                                          <p:attrName>ppt_y</p:attrName>
                                        </p:attrNameLst>
                                      </p:cBhvr>
                                      <p:rCtr x="-12500" y="-12600"/>
                                    </p:animMotion>
                                  </p:childTnLst>
                                </p:cTn>
                              </p:par>
                            </p:childTnLst>
                          </p:cTn>
                        </p:par>
                        <p:par>
                          <p:cTn id="37" fill="hold">
                            <p:stCondLst>
                              <p:cond delay="1939"/>
                            </p:stCondLst>
                            <p:childTnLst>
                              <p:par>
                                <p:cTn id="38" presetID="3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00" fill="hold"/>
                                        <p:tgtEl>
                                          <p:spTgt spid="6"/>
                                        </p:tgtEl>
                                        <p:attrNameLst>
                                          <p:attrName>ppt_w</p:attrName>
                                        </p:attrNameLst>
                                      </p:cBhvr>
                                      <p:tavLst>
                                        <p:tav tm="0">
                                          <p:val>
                                            <p:fltVal val="0"/>
                                          </p:val>
                                        </p:tav>
                                        <p:tav tm="100000">
                                          <p:val>
                                            <p:strVal val="#ppt_w"/>
                                          </p:val>
                                        </p:tav>
                                      </p:tavLst>
                                    </p:anim>
                                    <p:anim calcmode="lin" valueType="num">
                                      <p:cBhvr>
                                        <p:cTn id="41" dur="300" fill="hold"/>
                                        <p:tgtEl>
                                          <p:spTgt spid="6"/>
                                        </p:tgtEl>
                                        <p:attrNameLst>
                                          <p:attrName>ppt_h</p:attrName>
                                        </p:attrNameLst>
                                      </p:cBhvr>
                                      <p:tavLst>
                                        <p:tav tm="0">
                                          <p:val>
                                            <p:fltVal val="0"/>
                                          </p:val>
                                        </p:tav>
                                        <p:tav tm="100000">
                                          <p:val>
                                            <p:strVal val="#ppt_h"/>
                                          </p:val>
                                        </p:tav>
                                      </p:tavLst>
                                    </p:anim>
                                    <p:anim calcmode="lin" valueType="num">
                                      <p:cBhvr>
                                        <p:cTn id="42" dur="300" fill="hold"/>
                                        <p:tgtEl>
                                          <p:spTgt spid="6"/>
                                        </p:tgtEl>
                                        <p:attrNameLst>
                                          <p:attrName>style.rotation</p:attrName>
                                        </p:attrNameLst>
                                      </p:cBhvr>
                                      <p:tavLst>
                                        <p:tav tm="0">
                                          <p:val>
                                            <p:fltVal val="90"/>
                                          </p:val>
                                        </p:tav>
                                        <p:tav tm="100000">
                                          <p:val>
                                            <p:fltVal val="0"/>
                                          </p:val>
                                        </p:tav>
                                      </p:tavLst>
                                    </p:anim>
                                    <p:animEffect transition="in" filter="fade">
                                      <p:cBhvr>
                                        <p:cTn id="43" dur="300"/>
                                        <p:tgtEl>
                                          <p:spTgt spid="6"/>
                                        </p:tgtEl>
                                      </p:cBhvr>
                                    </p:animEffect>
                                  </p:childTnLst>
                                </p:cTn>
                              </p:par>
                            </p:childTnLst>
                          </p:cTn>
                        </p:par>
                        <p:par>
                          <p:cTn id="44" fill="hold">
                            <p:stCondLst>
                              <p:cond delay="2439"/>
                            </p:stCondLst>
                            <p:childTnLst>
                              <p:par>
                                <p:cTn id="45" presetID="22" presetClass="entr" presetSubtype="8"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2939"/>
                            </p:stCondLst>
                            <p:childTnLst>
                              <p:par>
                                <p:cTn id="49" presetID="31"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300" fill="hold"/>
                                        <p:tgtEl>
                                          <p:spTgt spid="9"/>
                                        </p:tgtEl>
                                        <p:attrNameLst>
                                          <p:attrName>ppt_w</p:attrName>
                                        </p:attrNameLst>
                                      </p:cBhvr>
                                      <p:tavLst>
                                        <p:tav tm="0">
                                          <p:val>
                                            <p:fltVal val="0"/>
                                          </p:val>
                                        </p:tav>
                                        <p:tav tm="100000">
                                          <p:val>
                                            <p:strVal val="#ppt_w"/>
                                          </p:val>
                                        </p:tav>
                                      </p:tavLst>
                                    </p:anim>
                                    <p:anim calcmode="lin" valueType="num">
                                      <p:cBhvr>
                                        <p:cTn id="52" dur="300" fill="hold"/>
                                        <p:tgtEl>
                                          <p:spTgt spid="9"/>
                                        </p:tgtEl>
                                        <p:attrNameLst>
                                          <p:attrName>ppt_h</p:attrName>
                                        </p:attrNameLst>
                                      </p:cBhvr>
                                      <p:tavLst>
                                        <p:tav tm="0">
                                          <p:val>
                                            <p:fltVal val="0"/>
                                          </p:val>
                                        </p:tav>
                                        <p:tav tm="100000">
                                          <p:val>
                                            <p:strVal val="#ppt_h"/>
                                          </p:val>
                                        </p:tav>
                                      </p:tavLst>
                                    </p:anim>
                                    <p:anim calcmode="lin" valueType="num">
                                      <p:cBhvr>
                                        <p:cTn id="53" dur="300" fill="hold"/>
                                        <p:tgtEl>
                                          <p:spTgt spid="9"/>
                                        </p:tgtEl>
                                        <p:attrNameLst>
                                          <p:attrName>style.rotation</p:attrName>
                                        </p:attrNameLst>
                                      </p:cBhvr>
                                      <p:tavLst>
                                        <p:tav tm="0">
                                          <p:val>
                                            <p:fltVal val="90"/>
                                          </p:val>
                                        </p:tav>
                                        <p:tav tm="100000">
                                          <p:val>
                                            <p:fltVal val="0"/>
                                          </p:val>
                                        </p:tav>
                                      </p:tavLst>
                                    </p:anim>
                                    <p:animEffect transition="in" filter="fade">
                                      <p:cBhvr>
                                        <p:cTn id="54" dur="300"/>
                                        <p:tgtEl>
                                          <p:spTgt spid="9"/>
                                        </p:tgtEl>
                                      </p:cBhvr>
                                    </p:animEffect>
                                  </p:childTnLst>
                                </p:cTn>
                              </p:par>
                            </p:childTnLst>
                          </p:cTn>
                        </p:par>
                        <p:par>
                          <p:cTn id="55" fill="hold">
                            <p:stCondLst>
                              <p:cond delay="3439"/>
                            </p:stCondLst>
                            <p:childTnLst>
                              <p:par>
                                <p:cTn id="56" presetID="2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939"/>
                            </p:stCondLst>
                            <p:childTnLst>
                              <p:par>
                                <p:cTn id="60" presetID="31"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300" fill="hold"/>
                                        <p:tgtEl>
                                          <p:spTgt spid="12"/>
                                        </p:tgtEl>
                                        <p:attrNameLst>
                                          <p:attrName>ppt_w</p:attrName>
                                        </p:attrNameLst>
                                      </p:cBhvr>
                                      <p:tavLst>
                                        <p:tav tm="0">
                                          <p:val>
                                            <p:fltVal val="0"/>
                                          </p:val>
                                        </p:tav>
                                        <p:tav tm="100000">
                                          <p:val>
                                            <p:strVal val="#ppt_w"/>
                                          </p:val>
                                        </p:tav>
                                      </p:tavLst>
                                    </p:anim>
                                    <p:anim calcmode="lin" valueType="num">
                                      <p:cBhvr>
                                        <p:cTn id="63" dur="300" fill="hold"/>
                                        <p:tgtEl>
                                          <p:spTgt spid="12"/>
                                        </p:tgtEl>
                                        <p:attrNameLst>
                                          <p:attrName>ppt_h</p:attrName>
                                        </p:attrNameLst>
                                      </p:cBhvr>
                                      <p:tavLst>
                                        <p:tav tm="0">
                                          <p:val>
                                            <p:fltVal val="0"/>
                                          </p:val>
                                        </p:tav>
                                        <p:tav tm="100000">
                                          <p:val>
                                            <p:strVal val="#ppt_h"/>
                                          </p:val>
                                        </p:tav>
                                      </p:tavLst>
                                    </p:anim>
                                    <p:anim calcmode="lin" valueType="num">
                                      <p:cBhvr>
                                        <p:cTn id="64" dur="300" fill="hold"/>
                                        <p:tgtEl>
                                          <p:spTgt spid="12"/>
                                        </p:tgtEl>
                                        <p:attrNameLst>
                                          <p:attrName>style.rotation</p:attrName>
                                        </p:attrNameLst>
                                      </p:cBhvr>
                                      <p:tavLst>
                                        <p:tav tm="0">
                                          <p:val>
                                            <p:fltVal val="90"/>
                                          </p:val>
                                        </p:tav>
                                        <p:tav tm="100000">
                                          <p:val>
                                            <p:fltVal val="0"/>
                                          </p:val>
                                        </p:tav>
                                      </p:tavLst>
                                    </p:anim>
                                    <p:animEffect transition="in" filter="fade">
                                      <p:cBhvr>
                                        <p:cTn id="65" dur="300"/>
                                        <p:tgtEl>
                                          <p:spTgt spid="12"/>
                                        </p:tgtEl>
                                      </p:cBhvr>
                                    </p:animEffect>
                                  </p:childTnLst>
                                </p:cTn>
                              </p:par>
                            </p:childTnLst>
                          </p:cTn>
                        </p:par>
                        <p:par>
                          <p:cTn id="66" fill="hold">
                            <p:stCondLst>
                              <p:cond delay="4439"/>
                            </p:stCondLst>
                            <p:childTnLst>
                              <p:par>
                                <p:cTn id="67" presetID="2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p:bldP spid="6" grpId="0"/>
      <p:bldP spid="7" grpId="0"/>
      <p:bldP spid="9" grpId="0"/>
      <p:bldP spid="10" grpId="0"/>
      <p:bldP spid="1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请输入您的标题</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14" name="椭圆 13"/>
          <p:cNvSpPr>
            <a:spLocks noChangeAspect="1"/>
          </p:cNvSpPr>
          <p:nvPr/>
        </p:nvSpPr>
        <p:spPr bwMode="auto">
          <a:xfrm>
            <a:off x="3417888" y="1557338"/>
            <a:ext cx="417513" cy="417513"/>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1</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5" name="TextBox 14"/>
          <p:cNvSpPr txBox="1"/>
          <p:nvPr/>
        </p:nvSpPr>
        <p:spPr>
          <a:xfrm>
            <a:off x="3800475" y="1406525"/>
            <a:ext cx="7294563" cy="831850"/>
          </a:xfrm>
          <a:prstGeom prst="rect">
            <a:avLst/>
          </a:prstGeom>
          <a:noFill/>
          <a:ln w="9525">
            <a:noFill/>
          </a:ln>
        </p:spPr>
        <p:txBody>
          <a:bodyPr anchor="t">
            <a:spAutoFit/>
          </a:bodyPr>
          <a:lstStyle/>
          <a:p>
            <a:pPr lvl="0"/>
            <a:r>
              <a:rPr lang="zh-CN" altLang="en-US" sz="2400" dirty="0">
                <a:solidFill>
                  <a:schemeClr val="accent1"/>
                </a:solidFill>
                <a:latin typeface="微软雅黑" panose="020B0503020204020204" pitchFamily="34" charset="-122"/>
                <a:ea typeface="微软雅黑" panose="020B0503020204020204" pitchFamily="34" charset="-122"/>
              </a:rPr>
              <a:t>营造了宽松活跃的氛围，力求培养学生善学、乐学、活学；</a:t>
            </a:r>
          </a:p>
        </p:txBody>
      </p:sp>
      <p:cxnSp>
        <p:nvCxnSpPr>
          <p:cNvPr id="16" name="直接连接符 15"/>
          <p:cNvCxnSpPr/>
          <p:nvPr/>
        </p:nvCxnSpPr>
        <p:spPr>
          <a:xfrm>
            <a:off x="2930525" y="1341438"/>
            <a:ext cx="0" cy="2574925"/>
          </a:xfrm>
          <a:prstGeom prst="line">
            <a:avLst/>
          </a:prstGeom>
          <a:ln w="9525" cap="flat" cmpd="sng">
            <a:solidFill>
              <a:schemeClr val="accent1"/>
            </a:solidFill>
            <a:prstDash val="solid"/>
            <a:round/>
            <a:headEnd type="none" w="med" len="med"/>
            <a:tailEnd type="none" w="med" len="med"/>
          </a:ln>
        </p:spPr>
      </p:cxnSp>
      <p:sp>
        <p:nvSpPr>
          <p:cNvPr id="17" name="TextBox 16"/>
          <p:cNvSpPr txBox="1"/>
          <p:nvPr/>
        </p:nvSpPr>
        <p:spPr>
          <a:xfrm>
            <a:off x="1057275" y="3454400"/>
            <a:ext cx="1512888" cy="461963"/>
          </a:xfrm>
          <a:prstGeom prst="rect">
            <a:avLst/>
          </a:prstGeom>
          <a:solidFill>
            <a:schemeClr val="accent1"/>
          </a:solid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j-ea"/>
                <a:ea typeface="+mj-ea"/>
                <a:cs typeface="+mn-cs"/>
              </a:rPr>
              <a:t>亮点</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18" name="椭圆 17"/>
          <p:cNvSpPr>
            <a:spLocks noChangeAspect="1"/>
          </p:cNvSpPr>
          <p:nvPr/>
        </p:nvSpPr>
        <p:spPr bwMode="auto">
          <a:xfrm>
            <a:off x="3417888" y="2541588"/>
            <a:ext cx="417513" cy="417513"/>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2</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19" name="TextBox 18"/>
          <p:cNvSpPr txBox="1"/>
          <p:nvPr/>
        </p:nvSpPr>
        <p:spPr>
          <a:xfrm>
            <a:off x="3800475" y="2349500"/>
            <a:ext cx="7294563" cy="830263"/>
          </a:xfrm>
          <a:prstGeom prst="rect">
            <a:avLst/>
          </a:prstGeom>
          <a:noFill/>
          <a:ln w="9525">
            <a:noFill/>
          </a:ln>
        </p:spPr>
        <p:txBody>
          <a:bodyPr anchor="t">
            <a:spAutoFit/>
          </a:bodyPr>
          <a:lstStyle/>
          <a:p>
            <a:pPr lvl="0"/>
            <a:r>
              <a:rPr lang="zh-CN" altLang="en-US" sz="2400" dirty="0">
                <a:solidFill>
                  <a:schemeClr val="accent1"/>
                </a:solidFill>
                <a:latin typeface="微软雅黑" panose="020B0503020204020204" pitchFamily="34" charset="-122"/>
                <a:ea typeface="微软雅黑" panose="020B0503020204020204" pitchFamily="34" charset="-122"/>
              </a:rPr>
              <a:t>结合专业发展的需要来组织课堂，体现了“做中学、学中做”</a:t>
            </a:r>
          </a:p>
        </p:txBody>
      </p:sp>
      <p:sp>
        <p:nvSpPr>
          <p:cNvPr id="20" name="椭圆 19"/>
          <p:cNvSpPr>
            <a:spLocks noChangeAspect="1"/>
          </p:cNvSpPr>
          <p:nvPr/>
        </p:nvSpPr>
        <p:spPr bwMode="auto">
          <a:xfrm>
            <a:off x="3417888" y="3567113"/>
            <a:ext cx="417513" cy="417513"/>
          </a:xfrm>
          <a:prstGeom prst="ellipse">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en-US" altLang="zh-CN" sz="1600" b="1" i="0" u="none" strike="noStrike" kern="1200" cap="none" spc="0" normalizeH="0" baseline="0" noProof="0" dirty="0" smtClean="0">
                <a:ln>
                  <a:noFill/>
                </a:ln>
                <a:solidFill>
                  <a:schemeClr val="accent2"/>
                </a:solidFill>
                <a:effectLst/>
                <a:uLnTx/>
                <a:uFillTx/>
                <a:latin typeface="+mn-ea"/>
                <a:ea typeface="+mn-ea"/>
                <a:cs typeface="+mn-cs"/>
              </a:rPr>
              <a:t>3</a:t>
            </a:r>
            <a:endParaRPr kumimoji="0" lang="zh-CN" altLang="en-US" sz="1600" b="1" i="0" u="none" strike="noStrike" kern="1200" cap="none" spc="0" normalizeH="0" baseline="0" noProof="0" dirty="0" smtClean="0">
              <a:ln>
                <a:noFill/>
              </a:ln>
              <a:solidFill>
                <a:schemeClr val="accent2"/>
              </a:solidFill>
              <a:effectLst/>
              <a:uLnTx/>
              <a:uFillTx/>
              <a:latin typeface="+mn-ea"/>
              <a:ea typeface="+mn-ea"/>
              <a:cs typeface="+mn-cs"/>
            </a:endParaRPr>
          </a:p>
        </p:txBody>
      </p:sp>
      <p:sp>
        <p:nvSpPr>
          <p:cNvPr id="21" name="TextBox 20"/>
          <p:cNvSpPr txBox="1"/>
          <p:nvPr/>
        </p:nvSpPr>
        <p:spPr>
          <a:xfrm>
            <a:off x="3800475" y="3379788"/>
            <a:ext cx="7294563" cy="581025"/>
          </a:xfrm>
          <a:prstGeom prst="rect">
            <a:avLst/>
          </a:prstGeom>
          <a:noFill/>
          <a:ln w="9525">
            <a:noFill/>
          </a:ln>
        </p:spPr>
        <p:txBody>
          <a:bodyPr anchor="t">
            <a:spAutoFit/>
          </a:bodyPr>
          <a:lstStyle/>
          <a:p>
            <a:pPr lvl="0">
              <a:lnSpc>
                <a:spcPct val="150000"/>
              </a:lnSpc>
            </a:pPr>
            <a:r>
              <a:rPr lang="zh-CN" altLang="en-US" sz="2400" dirty="0">
                <a:solidFill>
                  <a:schemeClr val="accent1"/>
                </a:solidFill>
                <a:latin typeface="微软雅黑" panose="020B0503020204020204" pitchFamily="34" charset="-122"/>
                <a:ea typeface="微软雅黑" panose="020B0503020204020204" pitchFamily="34" charset="-122"/>
              </a:rPr>
              <a:t>注重培养学生的情感，提高学生的专业素养。</a:t>
            </a:r>
          </a:p>
        </p:txBody>
      </p:sp>
      <p:sp>
        <p:nvSpPr>
          <p:cNvPr id="22" name="Freeform 7"/>
          <p:cNvSpPr>
            <a:spLocks noEditPoints="1"/>
          </p:cNvSpPr>
          <p:nvPr/>
        </p:nvSpPr>
        <p:spPr bwMode="auto">
          <a:xfrm>
            <a:off x="1052513" y="4581525"/>
            <a:ext cx="1152525" cy="1230313"/>
          </a:xfrm>
          <a:custGeom>
            <a:avLst/>
            <a:gdLst>
              <a:gd name="T0" fmla="*/ 1544 w 4074"/>
              <a:gd name="T1" fmla="*/ 2704 h 4348"/>
              <a:gd name="T2" fmla="*/ 1469 w 4074"/>
              <a:gd name="T3" fmla="*/ 2456 h 4348"/>
              <a:gd name="T4" fmla="*/ 1780 w 4074"/>
              <a:gd name="T5" fmla="*/ 1186 h 4348"/>
              <a:gd name="T6" fmla="*/ 2113 w 4074"/>
              <a:gd name="T7" fmla="*/ 2218 h 4348"/>
              <a:gd name="T8" fmla="*/ 2525 w 4074"/>
              <a:gd name="T9" fmla="*/ 1022 h 4348"/>
              <a:gd name="T10" fmla="*/ 1612 w 4074"/>
              <a:gd name="T11" fmla="*/ 2029 h 4348"/>
              <a:gd name="T12" fmla="*/ 1534 w 4074"/>
              <a:gd name="T13" fmla="*/ 2165 h 4348"/>
              <a:gd name="T14" fmla="*/ 2094 w 4074"/>
              <a:gd name="T15" fmla="*/ 2491 h 4348"/>
              <a:gd name="T16" fmla="*/ 2687 w 4074"/>
              <a:gd name="T17" fmla="*/ 868 h 4348"/>
              <a:gd name="T18" fmla="*/ 2715 w 4074"/>
              <a:gd name="T19" fmla="*/ 553 h 4348"/>
              <a:gd name="T20" fmla="*/ 2687 w 4074"/>
              <a:gd name="T21" fmla="*/ 868 h 4348"/>
              <a:gd name="T22" fmla="*/ 3181 w 4074"/>
              <a:gd name="T23" fmla="*/ 1025 h 4348"/>
              <a:gd name="T24" fmla="*/ 2866 w 4074"/>
              <a:gd name="T25" fmla="*/ 1053 h 4348"/>
              <a:gd name="T26" fmla="*/ 2324 w 4074"/>
              <a:gd name="T27" fmla="*/ 731 h 4348"/>
              <a:gd name="T28" fmla="*/ 2192 w 4074"/>
              <a:gd name="T29" fmla="*/ 444 h 4348"/>
              <a:gd name="T30" fmla="*/ 2324 w 4074"/>
              <a:gd name="T31" fmla="*/ 731 h 4348"/>
              <a:gd name="T32" fmla="*/ 1799 w 4074"/>
              <a:gd name="T33" fmla="*/ 545 h 4348"/>
              <a:gd name="T34" fmla="*/ 1827 w 4074"/>
              <a:gd name="T35" fmla="*/ 859 h 4348"/>
              <a:gd name="T36" fmla="*/ 2994 w 4074"/>
              <a:gd name="T37" fmla="*/ 1551 h 4348"/>
              <a:gd name="T38" fmla="*/ 3281 w 4074"/>
              <a:gd name="T39" fmla="*/ 1418 h 4348"/>
              <a:gd name="T40" fmla="*/ 2994 w 4074"/>
              <a:gd name="T41" fmla="*/ 1551 h 4348"/>
              <a:gd name="T42" fmla="*/ 1499 w 4074"/>
              <a:gd name="T43" fmla="*/ 2225 h 4348"/>
              <a:gd name="T44" fmla="*/ 1420 w 4074"/>
              <a:gd name="T45" fmla="*/ 2361 h 4348"/>
              <a:gd name="T46" fmla="*/ 1980 w 4074"/>
              <a:gd name="T47" fmla="*/ 2687 h 4348"/>
              <a:gd name="T48" fmla="*/ 1485 w 4074"/>
              <a:gd name="T49" fmla="*/ 4348 h 4348"/>
              <a:gd name="T50" fmla="*/ 1592 w 4074"/>
              <a:gd name="T51" fmla="*/ 254 h 4348"/>
              <a:gd name="T52" fmla="*/ 3876 w 4074"/>
              <a:gd name="T53" fmla="*/ 1236 h 4348"/>
              <a:gd name="T54" fmla="*/ 3913 w 4074"/>
              <a:gd name="T55" fmla="*/ 1892 h 4348"/>
              <a:gd name="T56" fmla="*/ 4027 w 4074"/>
              <a:gd name="T57" fmla="*/ 2717 h 4348"/>
              <a:gd name="T58" fmla="*/ 3886 w 4074"/>
              <a:gd name="T59" fmla="*/ 3417 h 4348"/>
              <a:gd name="T60" fmla="*/ 3043 w 4074"/>
              <a:gd name="T61" fmla="*/ 3609 h 4348"/>
              <a:gd name="T62" fmla="*/ 1485 w 4074"/>
              <a:gd name="T63" fmla="*/ 4348 h 4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74" h="4348">
                <a:moveTo>
                  <a:pt x="1469" y="2456"/>
                </a:moveTo>
                <a:cubicBezTo>
                  <a:pt x="1425" y="2545"/>
                  <a:pt x="1457" y="2654"/>
                  <a:pt x="1544" y="2704"/>
                </a:cubicBezTo>
                <a:cubicBezTo>
                  <a:pt x="1617" y="2746"/>
                  <a:pt x="1706" y="2734"/>
                  <a:pt x="1766" y="2681"/>
                </a:cubicBezTo>
                <a:lnTo>
                  <a:pt x="1469" y="2456"/>
                </a:lnTo>
                <a:close/>
                <a:moveTo>
                  <a:pt x="2525" y="1022"/>
                </a:moveTo>
                <a:cubicBezTo>
                  <a:pt x="2256" y="867"/>
                  <a:pt x="1922" y="940"/>
                  <a:pt x="1780" y="1186"/>
                </a:cubicBezTo>
                <a:cubicBezTo>
                  <a:pt x="1635" y="1438"/>
                  <a:pt x="1823" y="1714"/>
                  <a:pt x="1692" y="1975"/>
                </a:cubicBezTo>
                <a:lnTo>
                  <a:pt x="2113" y="2218"/>
                </a:lnTo>
                <a:cubicBezTo>
                  <a:pt x="2273" y="1974"/>
                  <a:pt x="2610" y="2000"/>
                  <a:pt x="2756" y="1749"/>
                </a:cubicBezTo>
                <a:cubicBezTo>
                  <a:pt x="2898" y="1503"/>
                  <a:pt x="2794" y="1178"/>
                  <a:pt x="2525" y="1022"/>
                </a:cubicBezTo>
                <a:close/>
                <a:moveTo>
                  <a:pt x="2070" y="2375"/>
                </a:moveTo>
                <a:lnTo>
                  <a:pt x="1612" y="2029"/>
                </a:lnTo>
                <a:cubicBezTo>
                  <a:pt x="1578" y="2002"/>
                  <a:pt x="1532" y="2012"/>
                  <a:pt x="1510" y="2049"/>
                </a:cubicBezTo>
                <a:cubicBezTo>
                  <a:pt x="1489" y="2086"/>
                  <a:pt x="1499" y="2138"/>
                  <a:pt x="1534" y="2165"/>
                </a:cubicBezTo>
                <a:lnTo>
                  <a:pt x="1991" y="2511"/>
                </a:lnTo>
                <a:cubicBezTo>
                  <a:pt x="2026" y="2537"/>
                  <a:pt x="2072" y="2528"/>
                  <a:pt x="2094" y="2491"/>
                </a:cubicBezTo>
                <a:cubicBezTo>
                  <a:pt x="2115" y="2453"/>
                  <a:pt x="2104" y="2401"/>
                  <a:pt x="2070" y="2375"/>
                </a:cubicBezTo>
                <a:close/>
                <a:moveTo>
                  <a:pt x="2687" y="868"/>
                </a:moveTo>
                <a:lnTo>
                  <a:pt x="2831" y="620"/>
                </a:lnTo>
                <a:lnTo>
                  <a:pt x="2715" y="553"/>
                </a:lnTo>
                <a:lnTo>
                  <a:pt x="2572" y="801"/>
                </a:lnTo>
                <a:lnTo>
                  <a:pt x="2687" y="868"/>
                </a:lnTo>
                <a:close/>
                <a:moveTo>
                  <a:pt x="2932" y="1168"/>
                </a:moveTo>
                <a:lnTo>
                  <a:pt x="3181" y="1025"/>
                </a:lnTo>
                <a:lnTo>
                  <a:pt x="3114" y="910"/>
                </a:lnTo>
                <a:lnTo>
                  <a:pt x="2866" y="1053"/>
                </a:lnTo>
                <a:lnTo>
                  <a:pt x="2932" y="1168"/>
                </a:lnTo>
                <a:close/>
                <a:moveTo>
                  <a:pt x="2324" y="731"/>
                </a:moveTo>
                <a:lnTo>
                  <a:pt x="2324" y="444"/>
                </a:lnTo>
                <a:lnTo>
                  <a:pt x="2192" y="444"/>
                </a:lnTo>
                <a:lnTo>
                  <a:pt x="2192" y="730"/>
                </a:lnTo>
                <a:lnTo>
                  <a:pt x="2324" y="731"/>
                </a:lnTo>
                <a:close/>
                <a:moveTo>
                  <a:pt x="1942" y="793"/>
                </a:moveTo>
                <a:lnTo>
                  <a:pt x="1799" y="545"/>
                </a:lnTo>
                <a:lnTo>
                  <a:pt x="1683" y="611"/>
                </a:lnTo>
                <a:lnTo>
                  <a:pt x="1827" y="859"/>
                </a:lnTo>
                <a:lnTo>
                  <a:pt x="1942" y="793"/>
                </a:lnTo>
                <a:close/>
                <a:moveTo>
                  <a:pt x="2994" y="1551"/>
                </a:moveTo>
                <a:lnTo>
                  <a:pt x="3281" y="1551"/>
                </a:lnTo>
                <a:lnTo>
                  <a:pt x="3281" y="1418"/>
                </a:lnTo>
                <a:lnTo>
                  <a:pt x="2995" y="1418"/>
                </a:lnTo>
                <a:lnTo>
                  <a:pt x="2994" y="1551"/>
                </a:lnTo>
                <a:close/>
                <a:moveTo>
                  <a:pt x="1956" y="2572"/>
                </a:moveTo>
                <a:lnTo>
                  <a:pt x="1499" y="2225"/>
                </a:lnTo>
                <a:cubicBezTo>
                  <a:pt x="1464" y="2199"/>
                  <a:pt x="1418" y="2208"/>
                  <a:pt x="1397" y="2246"/>
                </a:cubicBezTo>
                <a:cubicBezTo>
                  <a:pt x="1375" y="2283"/>
                  <a:pt x="1386" y="2335"/>
                  <a:pt x="1420" y="2361"/>
                </a:cubicBezTo>
                <a:lnTo>
                  <a:pt x="1878" y="2708"/>
                </a:lnTo>
                <a:cubicBezTo>
                  <a:pt x="1912" y="2734"/>
                  <a:pt x="1958" y="2725"/>
                  <a:pt x="1980" y="2687"/>
                </a:cubicBezTo>
                <a:cubicBezTo>
                  <a:pt x="2002" y="2650"/>
                  <a:pt x="1991" y="2598"/>
                  <a:pt x="1956" y="2572"/>
                </a:cubicBezTo>
                <a:close/>
                <a:moveTo>
                  <a:pt x="1485" y="4348"/>
                </a:moveTo>
                <a:cubicBezTo>
                  <a:pt x="1536" y="4004"/>
                  <a:pt x="1534" y="3642"/>
                  <a:pt x="1442" y="3319"/>
                </a:cubicBezTo>
                <a:cubicBezTo>
                  <a:pt x="0" y="2508"/>
                  <a:pt x="379" y="632"/>
                  <a:pt x="1592" y="254"/>
                </a:cubicBezTo>
                <a:cubicBezTo>
                  <a:pt x="2228" y="0"/>
                  <a:pt x="3097" y="153"/>
                  <a:pt x="3663" y="718"/>
                </a:cubicBezTo>
                <a:cubicBezTo>
                  <a:pt x="4074" y="1129"/>
                  <a:pt x="3876" y="1236"/>
                  <a:pt x="3876" y="1236"/>
                </a:cubicBezTo>
                <a:lnTo>
                  <a:pt x="3786" y="1286"/>
                </a:lnTo>
                <a:cubicBezTo>
                  <a:pt x="3836" y="1482"/>
                  <a:pt x="3924" y="1842"/>
                  <a:pt x="3913" y="1892"/>
                </a:cubicBezTo>
                <a:cubicBezTo>
                  <a:pt x="3898" y="1960"/>
                  <a:pt x="3822" y="2028"/>
                  <a:pt x="3822" y="2028"/>
                </a:cubicBezTo>
                <a:lnTo>
                  <a:pt x="4027" y="2717"/>
                </a:lnTo>
                <a:lnTo>
                  <a:pt x="3845" y="2794"/>
                </a:lnTo>
                <a:cubicBezTo>
                  <a:pt x="3885" y="3015"/>
                  <a:pt x="3908" y="3199"/>
                  <a:pt x="3886" y="3417"/>
                </a:cubicBezTo>
                <a:cubicBezTo>
                  <a:pt x="3883" y="3455"/>
                  <a:pt x="3759" y="3564"/>
                  <a:pt x="3659" y="3570"/>
                </a:cubicBezTo>
                <a:lnTo>
                  <a:pt x="3043" y="3609"/>
                </a:lnTo>
                <a:lnTo>
                  <a:pt x="3083" y="4348"/>
                </a:lnTo>
                <a:lnTo>
                  <a:pt x="1485" y="4348"/>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3" name="Freeform 5"/>
          <p:cNvSpPr>
            <a:spLocks noEditPoints="1"/>
          </p:cNvSpPr>
          <p:nvPr/>
        </p:nvSpPr>
        <p:spPr>
          <a:xfrm>
            <a:off x="1225550" y="1452563"/>
            <a:ext cx="1177925" cy="1727200"/>
          </a:xfrm>
          <a:custGeom>
            <a:avLst/>
            <a:gdLst/>
            <a:ahLst/>
            <a:cxnLst>
              <a:cxn ang="0">
                <a:pos x="559556" y="1110816"/>
              </a:cxn>
              <a:cxn ang="0">
                <a:pos x="752487" y="1001003"/>
              </a:cxn>
              <a:cxn ang="0">
                <a:pos x="873412" y="1034665"/>
              </a:cxn>
              <a:cxn ang="0">
                <a:pos x="986643" y="811729"/>
              </a:cxn>
              <a:cxn ang="0">
                <a:pos x="1070741" y="748821"/>
              </a:cxn>
              <a:cxn ang="0">
                <a:pos x="1074589" y="480084"/>
              </a:cxn>
              <a:cxn ang="0">
                <a:pos x="992689" y="414969"/>
              </a:cxn>
              <a:cxn ang="0">
                <a:pos x="900346" y="194793"/>
              </a:cxn>
              <a:cxn ang="0">
                <a:pos x="802506" y="213555"/>
              </a:cxn>
              <a:cxn ang="0">
                <a:pos x="618369" y="104846"/>
              </a:cxn>
              <a:cxn ang="0">
                <a:pos x="573847" y="104294"/>
              </a:cxn>
              <a:cxn ang="0">
                <a:pos x="436981" y="212451"/>
              </a:cxn>
              <a:cxn ang="0">
                <a:pos x="393008" y="199759"/>
              </a:cxn>
              <a:cxn ang="0">
                <a:pos x="281976" y="209140"/>
              </a:cxn>
              <a:cxn ang="0">
                <a:pos x="121475" y="424350"/>
              </a:cxn>
              <a:cxn ang="0">
                <a:pos x="149508" y="525334"/>
              </a:cxn>
              <a:cxn ang="0">
                <a:pos x="96191" y="760409"/>
              </a:cxn>
              <a:cxn ang="0">
                <a:pos x="272632" y="924300"/>
              </a:cxn>
              <a:cxn ang="0">
                <a:pos x="293519" y="1026387"/>
              </a:cxn>
              <a:cxn ang="0">
                <a:pos x="410597" y="996037"/>
              </a:cxn>
              <a:cxn ang="0">
                <a:pos x="445226" y="1100883"/>
              </a:cxn>
              <a:cxn ang="0">
                <a:pos x="333645" y="1109160"/>
              </a:cxn>
              <a:cxn ang="0">
                <a:pos x="183587" y="922093"/>
              </a:cxn>
              <a:cxn ang="0">
                <a:pos x="10993" y="786897"/>
              </a:cxn>
              <a:cxn ang="0">
                <a:pos x="77502" y="577757"/>
              </a:cxn>
              <a:cxn ang="0">
                <a:pos x="96740" y="338266"/>
              </a:cxn>
              <a:cxn ang="0">
                <a:pos x="192382" y="209140"/>
              </a:cxn>
              <a:cxn ang="0">
                <a:pos x="417743" y="114227"/>
              </a:cxn>
              <a:cxn ang="0">
                <a:pos x="450723" y="122504"/>
              </a:cxn>
              <a:cxn ang="0">
                <a:pos x="595833" y="0"/>
              </a:cxn>
              <a:cxn ang="0">
                <a:pos x="767328" y="129678"/>
              </a:cxn>
              <a:cxn ang="0">
                <a:pos x="964107" y="132437"/>
              </a:cxn>
              <a:cxn ang="0">
                <a:pos x="1020172" y="329989"/>
              </a:cxn>
              <a:cxn ang="0">
                <a:pos x="1144945" y="534715"/>
              </a:cxn>
              <a:cxn ang="0">
                <a:pos x="1142747" y="696398"/>
              </a:cxn>
              <a:cxn ang="0">
                <a:pos x="1011927" y="897813"/>
              </a:cxn>
              <a:cxn ang="0">
                <a:pos x="873412" y="1124060"/>
              </a:cxn>
              <a:cxn ang="0">
                <a:pos x="752487" y="1090398"/>
              </a:cxn>
              <a:cxn ang="0">
                <a:pos x="582092" y="1215110"/>
              </a:cxn>
              <a:cxn ang="0">
                <a:pos x="586489" y="933129"/>
              </a:cxn>
              <a:cxn ang="0">
                <a:pos x="586489" y="986656"/>
              </a:cxn>
              <a:cxn ang="0">
                <a:pos x="945968" y="625765"/>
              </a:cxn>
              <a:cxn ang="0">
                <a:pos x="586489" y="884569"/>
              </a:cxn>
              <a:cxn ang="0">
                <a:pos x="843731" y="626317"/>
              </a:cxn>
              <a:cxn ang="0">
                <a:pos x="805254" y="1183656"/>
              </a:cxn>
              <a:cxn ang="0">
                <a:pos x="653548" y="1271396"/>
              </a:cxn>
              <a:cxn ang="0">
                <a:pos x="777222" y="1521371"/>
              </a:cxn>
              <a:cxn ang="0">
                <a:pos x="1011378" y="1654360"/>
              </a:cxn>
              <a:cxn ang="0">
                <a:pos x="427087" y="1201866"/>
              </a:cxn>
              <a:cxn ang="0">
                <a:pos x="294069" y="1186967"/>
              </a:cxn>
              <a:cxn ang="0">
                <a:pos x="205573" y="1695746"/>
              </a:cxn>
              <a:cxn ang="0">
                <a:pos x="545264" y="1673122"/>
              </a:cxn>
              <a:cxn ang="0">
                <a:pos x="582092" y="1286847"/>
              </a:cxn>
            </a:cxnLst>
            <a:rect l="0" t="0" r="0" b="0"/>
            <a:pathLst>
              <a:path w="2143" h="3130">
                <a:moveTo>
                  <a:pt x="747" y="1805"/>
                </a:moveTo>
                <a:cubicBezTo>
                  <a:pt x="826" y="1805"/>
                  <a:pt x="903" y="1844"/>
                  <a:pt x="944" y="1904"/>
                </a:cubicBezTo>
                <a:lnTo>
                  <a:pt x="1018" y="2013"/>
                </a:lnTo>
                <a:cubicBezTo>
                  <a:pt x="1041" y="2047"/>
                  <a:pt x="1075" y="2047"/>
                  <a:pt x="1099" y="2014"/>
                </a:cubicBezTo>
                <a:lnTo>
                  <a:pt x="1177" y="1907"/>
                </a:lnTo>
                <a:cubicBezTo>
                  <a:pt x="1218" y="1850"/>
                  <a:pt x="1293" y="1814"/>
                  <a:pt x="1369" y="1814"/>
                </a:cubicBezTo>
                <a:cubicBezTo>
                  <a:pt x="1393" y="1814"/>
                  <a:pt x="1417" y="1818"/>
                  <a:pt x="1439" y="1825"/>
                </a:cubicBezTo>
                <a:lnTo>
                  <a:pt x="1564" y="1870"/>
                </a:lnTo>
                <a:cubicBezTo>
                  <a:pt x="1573" y="1873"/>
                  <a:pt x="1581" y="1875"/>
                  <a:pt x="1589" y="1875"/>
                </a:cubicBezTo>
                <a:cubicBezTo>
                  <a:pt x="1625" y="1875"/>
                  <a:pt x="1630" y="1843"/>
                  <a:pt x="1630" y="1824"/>
                </a:cubicBezTo>
                <a:lnTo>
                  <a:pt x="1630" y="1692"/>
                </a:lnTo>
                <a:cubicBezTo>
                  <a:pt x="1630" y="1595"/>
                  <a:pt x="1703" y="1498"/>
                  <a:pt x="1795" y="1471"/>
                </a:cubicBezTo>
                <a:lnTo>
                  <a:pt x="1922" y="1434"/>
                </a:lnTo>
                <a:cubicBezTo>
                  <a:pt x="1941" y="1428"/>
                  <a:pt x="1955" y="1417"/>
                  <a:pt x="1960" y="1404"/>
                </a:cubicBezTo>
                <a:cubicBezTo>
                  <a:pt x="1964" y="1391"/>
                  <a:pt x="1960" y="1373"/>
                  <a:pt x="1948" y="1357"/>
                </a:cubicBezTo>
                <a:lnTo>
                  <a:pt x="1870" y="1250"/>
                </a:lnTo>
                <a:cubicBezTo>
                  <a:pt x="1814" y="1173"/>
                  <a:pt x="1816" y="1052"/>
                  <a:pt x="1874" y="975"/>
                </a:cubicBezTo>
                <a:lnTo>
                  <a:pt x="1955" y="870"/>
                </a:lnTo>
                <a:cubicBezTo>
                  <a:pt x="1967" y="854"/>
                  <a:pt x="1972" y="837"/>
                  <a:pt x="1968" y="824"/>
                </a:cubicBezTo>
                <a:cubicBezTo>
                  <a:pt x="1964" y="811"/>
                  <a:pt x="1951" y="799"/>
                  <a:pt x="1931" y="793"/>
                </a:cubicBezTo>
                <a:lnTo>
                  <a:pt x="1806" y="752"/>
                </a:lnTo>
                <a:cubicBezTo>
                  <a:pt x="1714" y="722"/>
                  <a:pt x="1644" y="624"/>
                  <a:pt x="1647" y="527"/>
                </a:cubicBezTo>
                <a:lnTo>
                  <a:pt x="1651" y="395"/>
                </a:lnTo>
                <a:cubicBezTo>
                  <a:pt x="1651" y="377"/>
                  <a:pt x="1646" y="362"/>
                  <a:pt x="1638" y="353"/>
                </a:cubicBezTo>
                <a:cubicBezTo>
                  <a:pt x="1629" y="344"/>
                  <a:pt x="1617" y="343"/>
                  <a:pt x="1609" y="343"/>
                </a:cubicBezTo>
                <a:cubicBezTo>
                  <a:pt x="1601" y="343"/>
                  <a:pt x="1594" y="344"/>
                  <a:pt x="1586" y="347"/>
                </a:cubicBezTo>
                <a:lnTo>
                  <a:pt x="1460" y="387"/>
                </a:lnTo>
                <a:cubicBezTo>
                  <a:pt x="1440" y="394"/>
                  <a:pt x="1418" y="397"/>
                  <a:pt x="1396" y="397"/>
                </a:cubicBezTo>
                <a:cubicBezTo>
                  <a:pt x="1317" y="397"/>
                  <a:pt x="1241" y="358"/>
                  <a:pt x="1200" y="298"/>
                </a:cubicBezTo>
                <a:lnTo>
                  <a:pt x="1125" y="190"/>
                </a:lnTo>
                <a:cubicBezTo>
                  <a:pt x="1113" y="172"/>
                  <a:pt x="1099" y="163"/>
                  <a:pt x="1084" y="163"/>
                </a:cubicBezTo>
                <a:cubicBezTo>
                  <a:pt x="1067" y="163"/>
                  <a:pt x="1061" y="163"/>
                  <a:pt x="1047" y="184"/>
                </a:cubicBezTo>
                <a:lnTo>
                  <a:pt x="1044" y="189"/>
                </a:lnTo>
                <a:cubicBezTo>
                  <a:pt x="1011" y="240"/>
                  <a:pt x="969" y="304"/>
                  <a:pt x="933" y="339"/>
                </a:cubicBezTo>
                <a:cubicBezTo>
                  <a:pt x="910" y="361"/>
                  <a:pt x="875" y="389"/>
                  <a:pt x="827" y="389"/>
                </a:cubicBezTo>
                <a:cubicBezTo>
                  <a:pt x="814" y="389"/>
                  <a:pt x="803" y="387"/>
                  <a:pt x="795" y="385"/>
                </a:cubicBezTo>
                <a:lnTo>
                  <a:pt x="783" y="385"/>
                </a:lnTo>
                <a:lnTo>
                  <a:pt x="774" y="379"/>
                </a:lnTo>
                <a:cubicBezTo>
                  <a:pt x="759" y="375"/>
                  <a:pt x="738" y="369"/>
                  <a:pt x="715" y="362"/>
                </a:cubicBezTo>
                <a:cubicBezTo>
                  <a:pt x="681" y="353"/>
                  <a:pt x="625" y="337"/>
                  <a:pt x="614" y="334"/>
                </a:cubicBezTo>
                <a:cubicBezTo>
                  <a:pt x="590" y="329"/>
                  <a:pt x="563" y="325"/>
                  <a:pt x="556" y="325"/>
                </a:cubicBezTo>
                <a:cubicBezTo>
                  <a:pt x="524" y="325"/>
                  <a:pt x="513" y="353"/>
                  <a:pt x="513" y="379"/>
                </a:cubicBezTo>
                <a:lnTo>
                  <a:pt x="513" y="511"/>
                </a:lnTo>
                <a:cubicBezTo>
                  <a:pt x="513" y="607"/>
                  <a:pt x="440" y="704"/>
                  <a:pt x="347" y="731"/>
                </a:cubicBezTo>
                <a:lnTo>
                  <a:pt x="221" y="769"/>
                </a:lnTo>
                <a:cubicBezTo>
                  <a:pt x="201" y="774"/>
                  <a:pt x="188" y="785"/>
                  <a:pt x="183" y="799"/>
                </a:cubicBezTo>
                <a:cubicBezTo>
                  <a:pt x="179" y="811"/>
                  <a:pt x="183" y="829"/>
                  <a:pt x="195" y="845"/>
                </a:cubicBezTo>
                <a:lnTo>
                  <a:pt x="272" y="952"/>
                </a:lnTo>
                <a:cubicBezTo>
                  <a:pt x="329" y="1030"/>
                  <a:pt x="327" y="1151"/>
                  <a:pt x="269" y="1227"/>
                </a:cubicBezTo>
                <a:lnTo>
                  <a:pt x="188" y="1332"/>
                </a:lnTo>
                <a:cubicBezTo>
                  <a:pt x="176" y="1348"/>
                  <a:pt x="171" y="1365"/>
                  <a:pt x="175" y="1378"/>
                </a:cubicBezTo>
                <a:cubicBezTo>
                  <a:pt x="179" y="1392"/>
                  <a:pt x="193" y="1403"/>
                  <a:pt x="212" y="1410"/>
                </a:cubicBezTo>
                <a:lnTo>
                  <a:pt x="337" y="1450"/>
                </a:lnTo>
                <a:cubicBezTo>
                  <a:pt x="429" y="1480"/>
                  <a:pt x="499" y="1579"/>
                  <a:pt x="496" y="1675"/>
                </a:cubicBezTo>
                <a:lnTo>
                  <a:pt x="492" y="1807"/>
                </a:lnTo>
                <a:cubicBezTo>
                  <a:pt x="492" y="1825"/>
                  <a:pt x="496" y="1840"/>
                  <a:pt x="505" y="1849"/>
                </a:cubicBezTo>
                <a:cubicBezTo>
                  <a:pt x="514" y="1858"/>
                  <a:pt x="526" y="1860"/>
                  <a:pt x="534" y="1860"/>
                </a:cubicBezTo>
                <a:cubicBezTo>
                  <a:pt x="542" y="1860"/>
                  <a:pt x="549" y="1858"/>
                  <a:pt x="557" y="1856"/>
                </a:cubicBezTo>
                <a:lnTo>
                  <a:pt x="683" y="1815"/>
                </a:lnTo>
                <a:cubicBezTo>
                  <a:pt x="705" y="1808"/>
                  <a:pt x="726" y="1805"/>
                  <a:pt x="747" y="1805"/>
                </a:cubicBezTo>
                <a:close/>
                <a:moveTo>
                  <a:pt x="1059" y="2202"/>
                </a:moveTo>
                <a:cubicBezTo>
                  <a:pt x="990" y="2202"/>
                  <a:pt x="926" y="2166"/>
                  <a:pt x="884" y="2104"/>
                </a:cubicBezTo>
                <a:lnTo>
                  <a:pt x="810" y="1995"/>
                </a:lnTo>
                <a:cubicBezTo>
                  <a:pt x="800" y="1981"/>
                  <a:pt x="774" y="1967"/>
                  <a:pt x="747" y="1967"/>
                </a:cubicBezTo>
                <a:cubicBezTo>
                  <a:pt x="742" y="1967"/>
                  <a:pt x="737" y="1968"/>
                  <a:pt x="732" y="1970"/>
                </a:cubicBezTo>
                <a:lnTo>
                  <a:pt x="607" y="2010"/>
                </a:lnTo>
                <a:cubicBezTo>
                  <a:pt x="527" y="2036"/>
                  <a:pt x="442" y="2017"/>
                  <a:pt x="389" y="1962"/>
                </a:cubicBezTo>
                <a:cubicBezTo>
                  <a:pt x="349" y="1921"/>
                  <a:pt x="328" y="1865"/>
                  <a:pt x="330" y="1802"/>
                </a:cubicBezTo>
                <a:lnTo>
                  <a:pt x="334" y="1671"/>
                </a:lnTo>
                <a:cubicBezTo>
                  <a:pt x="335" y="1646"/>
                  <a:pt x="310" y="1612"/>
                  <a:pt x="287" y="1604"/>
                </a:cubicBezTo>
                <a:lnTo>
                  <a:pt x="162" y="1564"/>
                </a:lnTo>
                <a:cubicBezTo>
                  <a:pt x="91" y="1541"/>
                  <a:pt x="40" y="1491"/>
                  <a:pt x="20" y="1426"/>
                </a:cubicBezTo>
                <a:cubicBezTo>
                  <a:pt x="0" y="1362"/>
                  <a:pt x="14" y="1292"/>
                  <a:pt x="59" y="1233"/>
                </a:cubicBezTo>
                <a:lnTo>
                  <a:pt x="140" y="1128"/>
                </a:lnTo>
                <a:cubicBezTo>
                  <a:pt x="155" y="1109"/>
                  <a:pt x="155" y="1067"/>
                  <a:pt x="141" y="1047"/>
                </a:cubicBezTo>
                <a:lnTo>
                  <a:pt x="64" y="940"/>
                </a:lnTo>
                <a:cubicBezTo>
                  <a:pt x="20" y="881"/>
                  <a:pt x="8" y="810"/>
                  <a:pt x="29" y="746"/>
                </a:cubicBezTo>
                <a:cubicBezTo>
                  <a:pt x="52" y="682"/>
                  <a:pt x="105" y="633"/>
                  <a:pt x="176" y="613"/>
                </a:cubicBezTo>
                <a:lnTo>
                  <a:pt x="302" y="576"/>
                </a:lnTo>
                <a:cubicBezTo>
                  <a:pt x="325" y="569"/>
                  <a:pt x="350" y="535"/>
                  <a:pt x="350" y="511"/>
                </a:cubicBezTo>
                <a:lnTo>
                  <a:pt x="350" y="379"/>
                </a:lnTo>
                <a:cubicBezTo>
                  <a:pt x="350" y="256"/>
                  <a:pt x="439" y="163"/>
                  <a:pt x="556" y="163"/>
                </a:cubicBezTo>
                <a:cubicBezTo>
                  <a:pt x="584" y="163"/>
                  <a:pt x="627" y="171"/>
                  <a:pt x="648" y="176"/>
                </a:cubicBezTo>
                <a:cubicBezTo>
                  <a:pt x="660" y="178"/>
                  <a:pt x="693" y="187"/>
                  <a:pt x="760" y="207"/>
                </a:cubicBezTo>
                <a:cubicBezTo>
                  <a:pt x="782" y="213"/>
                  <a:pt x="802" y="219"/>
                  <a:pt x="816" y="223"/>
                </a:cubicBezTo>
                <a:lnTo>
                  <a:pt x="819" y="223"/>
                </a:lnTo>
                <a:cubicBezTo>
                  <a:pt x="820" y="222"/>
                  <a:pt x="820" y="222"/>
                  <a:pt x="820" y="222"/>
                </a:cubicBezTo>
                <a:cubicBezTo>
                  <a:pt x="838" y="205"/>
                  <a:pt x="867" y="164"/>
                  <a:pt x="907" y="102"/>
                </a:cubicBezTo>
                <a:lnTo>
                  <a:pt x="910" y="97"/>
                </a:lnTo>
                <a:cubicBezTo>
                  <a:pt x="951" y="32"/>
                  <a:pt x="1008" y="0"/>
                  <a:pt x="1084" y="0"/>
                </a:cubicBezTo>
                <a:cubicBezTo>
                  <a:pt x="1153" y="0"/>
                  <a:pt x="1217" y="36"/>
                  <a:pt x="1259" y="98"/>
                </a:cubicBezTo>
                <a:lnTo>
                  <a:pt x="1334" y="207"/>
                </a:lnTo>
                <a:cubicBezTo>
                  <a:pt x="1343" y="221"/>
                  <a:pt x="1369" y="235"/>
                  <a:pt x="1396" y="235"/>
                </a:cubicBezTo>
                <a:cubicBezTo>
                  <a:pt x="1403" y="235"/>
                  <a:pt x="1408" y="234"/>
                  <a:pt x="1411" y="233"/>
                </a:cubicBezTo>
                <a:lnTo>
                  <a:pt x="1536" y="192"/>
                </a:lnTo>
                <a:cubicBezTo>
                  <a:pt x="1615" y="166"/>
                  <a:pt x="1701" y="185"/>
                  <a:pt x="1754" y="240"/>
                </a:cubicBezTo>
                <a:cubicBezTo>
                  <a:pt x="1794" y="281"/>
                  <a:pt x="1815" y="338"/>
                  <a:pt x="1813" y="400"/>
                </a:cubicBezTo>
                <a:lnTo>
                  <a:pt x="1809" y="532"/>
                </a:lnTo>
                <a:cubicBezTo>
                  <a:pt x="1808" y="556"/>
                  <a:pt x="1833" y="590"/>
                  <a:pt x="1856" y="598"/>
                </a:cubicBezTo>
                <a:lnTo>
                  <a:pt x="1981" y="639"/>
                </a:lnTo>
                <a:cubicBezTo>
                  <a:pt x="2051" y="661"/>
                  <a:pt x="2103" y="711"/>
                  <a:pt x="2123" y="776"/>
                </a:cubicBezTo>
                <a:cubicBezTo>
                  <a:pt x="2143" y="841"/>
                  <a:pt x="2128" y="911"/>
                  <a:pt x="2083" y="969"/>
                </a:cubicBezTo>
                <a:lnTo>
                  <a:pt x="2003" y="1074"/>
                </a:lnTo>
                <a:cubicBezTo>
                  <a:pt x="1988" y="1093"/>
                  <a:pt x="1988" y="1135"/>
                  <a:pt x="2002" y="1155"/>
                </a:cubicBezTo>
                <a:lnTo>
                  <a:pt x="2079" y="1262"/>
                </a:lnTo>
                <a:cubicBezTo>
                  <a:pt x="2123" y="1322"/>
                  <a:pt x="2135" y="1393"/>
                  <a:pt x="2113" y="1456"/>
                </a:cubicBezTo>
                <a:cubicBezTo>
                  <a:pt x="2092" y="1520"/>
                  <a:pt x="2039" y="1568"/>
                  <a:pt x="1968" y="1589"/>
                </a:cubicBezTo>
                <a:lnTo>
                  <a:pt x="1841" y="1627"/>
                </a:lnTo>
                <a:cubicBezTo>
                  <a:pt x="1817" y="1634"/>
                  <a:pt x="1792" y="1667"/>
                  <a:pt x="1792" y="1692"/>
                </a:cubicBezTo>
                <a:lnTo>
                  <a:pt x="1792" y="1824"/>
                </a:lnTo>
                <a:cubicBezTo>
                  <a:pt x="1792" y="1947"/>
                  <a:pt x="1707" y="2037"/>
                  <a:pt x="1589" y="2037"/>
                </a:cubicBezTo>
                <a:cubicBezTo>
                  <a:pt x="1562" y="2037"/>
                  <a:pt x="1535" y="2032"/>
                  <a:pt x="1509" y="2023"/>
                </a:cubicBezTo>
                <a:lnTo>
                  <a:pt x="1385" y="1979"/>
                </a:lnTo>
                <a:cubicBezTo>
                  <a:pt x="1381" y="1977"/>
                  <a:pt x="1375" y="1976"/>
                  <a:pt x="1369" y="1976"/>
                </a:cubicBezTo>
                <a:cubicBezTo>
                  <a:pt x="1343" y="1976"/>
                  <a:pt x="1317" y="1989"/>
                  <a:pt x="1308" y="2002"/>
                </a:cubicBezTo>
                <a:lnTo>
                  <a:pt x="1230" y="2109"/>
                </a:lnTo>
                <a:cubicBezTo>
                  <a:pt x="1187" y="2169"/>
                  <a:pt x="1126" y="2202"/>
                  <a:pt x="1059" y="2202"/>
                </a:cubicBezTo>
                <a:close/>
                <a:moveTo>
                  <a:pt x="1067" y="578"/>
                </a:moveTo>
                <a:cubicBezTo>
                  <a:pt x="760" y="578"/>
                  <a:pt x="511" y="828"/>
                  <a:pt x="511" y="1134"/>
                </a:cubicBezTo>
                <a:cubicBezTo>
                  <a:pt x="511" y="1441"/>
                  <a:pt x="760" y="1691"/>
                  <a:pt x="1067" y="1691"/>
                </a:cubicBezTo>
                <a:cubicBezTo>
                  <a:pt x="1374" y="1691"/>
                  <a:pt x="1623" y="1441"/>
                  <a:pt x="1623" y="1134"/>
                </a:cubicBezTo>
                <a:cubicBezTo>
                  <a:pt x="1623" y="828"/>
                  <a:pt x="1374" y="578"/>
                  <a:pt x="1067" y="578"/>
                </a:cubicBezTo>
                <a:close/>
                <a:moveTo>
                  <a:pt x="1067" y="1788"/>
                </a:moveTo>
                <a:cubicBezTo>
                  <a:pt x="707" y="1788"/>
                  <a:pt x="414" y="1495"/>
                  <a:pt x="414" y="1134"/>
                </a:cubicBezTo>
                <a:cubicBezTo>
                  <a:pt x="414" y="774"/>
                  <a:pt x="707" y="481"/>
                  <a:pt x="1067" y="481"/>
                </a:cubicBezTo>
                <a:cubicBezTo>
                  <a:pt x="1427" y="481"/>
                  <a:pt x="1721" y="774"/>
                  <a:pt x="1721" y="1134"/>
                </a:cubicBezTo>
                <a:cubicBezTo>
                  <a:pt x="1721" y="1495"/>
                  <a:pt x="1427" y="1788"/>
                  <a:pt x="1067" y="1788"/>
                </a:cubicBezTo>
                <a:close/>
                <a:moveTo>
                  <a:pt x="1535" y="1135"/>
                </a:moveTo>
                <a:cubicBezTo>
                  <a:pt x="1535" y="1393"/>
                  <a:pt x="1326" y="1603"/>
                  <a:pt x="1067" y="1603"/>
                </a:cubicBezTo>
                <a:cubicBezTo>
                  <a:pt x="808" y="1603"/>
                  <a:pt x="599" y="1393"/>
                  <a:pt x="599" y="1135"/>
                </a:cubicBezTo>
                <a:cubicBezTo>
                  <a:pt x="599" y="876"/>
                  <a:pt x="808" y="666"/>
                  <a:pt x="1067" y="666"/>
                </a:cubicBezTo>
                <a:cubicBezTo>
                  <a:pt x="1326" y="666"/>
                  <a:pt x="1535" y="876"/>
                  <a:pt x="1535" y="1135"/>
                </a:cubicBezTo>
                <a:close/>
                <a:moveTo>
                  <a:pt x="1597" y="2166"/>
                </a:moveTo>
                <a:cubicBezTo>
                  <a:pt x="1595" y="2167"/>
                  <a:pt x="1592" y="2167"/>
                  <a:pt x="1589" y="2167"/>
                </a:cubicBezTo>
                <a:cubicBezTo>
                  <a:pt x="1547" y="2167"/>
                  <a:pt x="1505" y="2159"/>
                  <a:pt x="1465" y="2145"/>
                </a:cubicBezTo>
                <a:lnTo>
                  <a:pt x="1386" y="2117"/>
                </a:lnTo>
                <a:lnTo>
                  <a:pt x="1336" y="2186"/>
                </a:lnTo>
                <a:cubicBezTo>
                  <a:pt x="1296" y="2240"/>
                  <a:pt x="1245" y="2280"/>
                  <a:pt x="1189" y="2304"/>
                </a:cubicBezTo>
                <a:lnTo>
                  <a:pt x="1228" y="2954"/>
                </a:lnTo>
                <a:cubicBezTo>
                  <a:pt x="1231" y="3006"/>
                  <a:pt x="1256" y="3013"/>
                  <a:pt x="1284" y="2968"/>
                </a:cubicBezTo>
                <a:lnTo>
                  <a:pt x="1414" y="2757"/>
                </a:lnTo>
                <a:cubicBezTo>
                  <a:pt x="1442" y="2712"/>
                  <a:pt x="1494" y="2707"/>
                  <a:pt x="1530" y="2744"/>
                </a:cubicBezTo>
                <a:lnTo>
                  <a:pt x="1798" y="3022"/>
                </a:lnTo>
                <a:cubicBezTo>
                  <a:pt x="1834" y="3060"/>
                  <a:pt x="1853" y="3049"/>
                  <a:pt x="1840" y="2998"/>
                </a:cubicBezTo>
                <a:cubicBezTo>
                  <a:pt x="1840" y="2998"/>
                  <a:pt x="1672" y="2420"/>
                  <a:pt x="1597" y="2166"/>
                </a:cubicBezTo>
                <a:close/>
                <a:moveTo>
                  <a:pt x="1059" y="2332"/>
                </a:moveTo>
                <a:cubicBezTo>
                  <a:pt x="946" y="2332"/>
                  <a:pt x="844" y="2275"/>
                  <a:pt x="777" y="2178"/>
                </a:cubicBezTo>
                <a:lnTo>
                  <a:pt x="729" y="2107"/>
                </a:lnTo>
                <a:lnTo>
                  <a:pt x="647" y="2134"/>
                </a:lnTo>
                <a:cubicBezTo>
                  <a:pt x="611" y="2145"/>
                  <a:pt x="573" y="2151"/>
                  <a:pt x="535" y="2151"/>
                </a:cubicBezTo>
                <a:cubicBezTo>
                  <a:pt x="519" y="2151"/>
                  <a:pt x="503" y="2150"/>
                  <a:pt x="487" y="2148"/>
                </a:cubicBezTo>
                <a:cubicBezTo>
                  <a:pt x="419" y="2398"/>
                  <a:pt x="263" y="2975"/>
                  <a:pt x="260" y="2991"/>
                </a:cubicBezTo>
                <a:cubicBezTo>
                  <a:pt x="250" y="3045"/>
                  <a:pt x="282" y="3130"/>
                  <a:pt x="374" y="3073"/>
                </a:cubicBezTo>
                <a:cubicBezTo>
                  <a:pt x="387" y="3065"/>
                  <a:pt x="660" y="2841"/>
                  <a:pt x="660" y="2841"/>
                </a:cubicBezTo>
                <a:cubicBezTo>
                  <a:pt x="700" y="2806"/>
                  <a:pt x="735" y="2804"/>
                  <a:pt x="781" y="2845"/>
                </a:cubicBezTo>
                <a:lnTo>
                  <a:pt x="992" y="3032"/>
                </a:lnTo>
                <a:cubicBezTo>
                  <a:pt x="1029" y="3066"/>
                  <a:pt x="1087" y="3047"/>
                  <a:pt x="1085" y="2994"/>
                </a:cubicBezTo>
                <a:lnTo>
                  <a:pt x="1065" y="2331"/>
                </a:lnTo>
                <a:cubicBezTo>
                  <a:pt x="1063" y="2331"/>
                  <a:pt x="1061" y="2332"/>
                  <a:pt x="1059" y="2332"/>
                </a:cubicBezTo>
                <a:close/>
              </a:path>
            </a:pathLst>
          </a:custGeom>
          <a:solidFill>
            <a:schemeClr val="bg2"/>
          </a:solidFill>
          <a:ln w="9525">
            <a:noFill/>
          </a:ln>
        </p:spPr>
        <p:txBody>
          <a:bodyPr/>
          <a:lstStyle/>
          <a:p>
            <a:endParaRPr lang="zh-CN" altLang="en-US"/>
          </a:p>
        </p:txBody>
      </p:sp>
      <p:sp>
        <p:nvSpPr>
          <p:cNvPr id="24" name="TextBox 23"/>
          <p:cNvSpPr txBox="1"/>
          <p:nvPr/>
        </p:nvSpPr>
        <p:spPr>
          <a:xfrm>
            <a:off x="1057275" y="5897563"/>
            <a:ext cx="1512888" cy="460375"/>
          </a:xfrm>
          <a:prstGeom prst="rect">
            <a:avLst/>
          </a:prstGeom>
          <a:solidFill>
            <a:schemeClr val="accent1"/>
          </a:solidFill>
        </p:spPr>
        <p:txBody>
          <a:bodyPr wrap="square" rtlCol="0">
            <a:spAutoFit/>
          </a:bodyPr>
          <a:lstStyle/>
          <a:p>
            <a:pPr marL="0" marR="0" lvl="0" indent="0" algn="ctr" defTabSz="914400" rtl="0" eaLnBrk="1" fontAlgn="base" latinLnBrk="0" hangingPunct="1">
              <a:spcBef>
                <a:spcPct val="0"/>
              </a:spcBef>
              <a:spcAft>
                <a:spcPct val="0"/>
              </a:spcAft>
              <a:buClrTx/>
              <a:buSzTx/>
              <a:buFont typeface="Arial" panose="020B0604020202020204" pitchFamily="34" charset="0"/>
              <a:buNone/>
              <a:defRPr/>
            </a:pPr>
            <a:r>
              <a:rPr kumimoji="0" lang="zh-CN" altLang="en-US" sz="2400" b="1" i="0" u="none" strike="noStrike" kern="1200" cap="none" spc="0" normalizeH="0" baseline="0" noProof="0" dirty="0" smtClean="0">
                <a:ln>
                  <a:noFill/>
                </a:ln>
                <a:solidFill>
                  <a:schemeClr val="accent2"/>
                </a:solidFill>
                <a:effectLst/>
                <a:uLnTx/>
                <a:uFillTx/>
                <a:latin typeface="+mj-ea"/>
                <a:ea typeface="+mj-ea"/>
                <a:cs typeface="+mn-cs"/>
              </a:rPr>
              <a:t>努力方向</a:t>
            </a:r>
            <a:endParaRPr kumimoji="0" lang="zh-CN" altLang="en-US" sz="2400" b="1" i="0" u="none" strike="noStrike" kern="1200" cap="none" spc="0" normalizeH="0" baseline="0" noProof="0" dirty="0">
              <a:ln>
                <a:noFill/>
              </a:ln>
              <a:solidFill>
                <a:schemeClr val="accent2"/>
              </a:solidFill>
              <a:effectLst/>
              <a:uLnTx/>
              <a:uFillTx/>
              <a:latin typeface="+mj-ea"/>
              <a:ea typeface="+mj-ea"/>
              <a:cs typeface="+mn-cs"/>
            </a:endParaRPr>
          </a:p>
        </p:txBody>
      </p:sp>
      <p:sp>
        <p:nvSpPr>
          <p:cNvPr id="25" name="TextBox 24"/>
          <p:cNvSpPr txBox="1"/>
          <p:nvPr/>
        </p:nvSpPr>
        <p:spPr>
          <a:xfrm>
            <a:off x="3289300" y="4927600"/>
            <a:ext cx="7805738" cy="1200150"/>
          </a:xfrm>
          <a:prstGeom prst="rect">
            <a:avLst/>
          </a:prstGeom>
          <a:noFill/>
          <a:ln w="9525">
            <a:noFill/>
          </a:ln>
        </p:spPr>
        <p:txBody>
          <a:bodyPr anchor="t">
            <a:spAutoFit/>
          </a:bodyPr>
          <a:lstStyle/>
          <a:p>
            <a:pPr lvl="0"/>
            <a:r>
              <a:rPr lang="zh-CN" altLang="en-US" sz="2400" dirty="0">
                <a:solidFill>
                  <a:schemeClr val="accent1"/>
                </a:solidFill>
                <a:latin typeface="微软雅黑" panose="020B0503020204020204" pitchFamily="34" charset="-122"/>
                <a:ea typeface="微软雅黑" panose="020B0503020204020204" pitchFamily="34" charset="-122"/>
              </a:rPr>
              <a:t>技能实训环节时间紧凑，不是每一个同学都得到实际的锻炼，在检查作业时，我关注了每一上传的视频反馈回来的学习效果。</a:t>
            </a:r>
          </a:p>
        </p:txBody>
      </p:sp>
      <p:cxnSp>
        <p:nvCxnSpPr>
          <p:cNvPr id="26" name="直接连接符 25"/>
          <p:cNvCxnSpPr/>
          <p:nvPr/>
        </p:nvCxnSpPr>
        <p:spPr>
          <a:xfrm>
            <a:off x="2930525" y="4492625"/>
            <a:ext cx="0" cy="1865313"/>
          </a:xfrm>
          <a:prstGeom prst="line">
            <a:avLst/>
          </a:prstGeom>
          <a:ln w="9525" cap="flat" cmpd="sng">
            <a:solidFill>
              <a:schemeClr val="accent1"/>
            </a:solidFill>
            <a:prstDash val="solid"/>
            <a:round/>
            <a:headEnd type="none" w="med" len="med"/>
            <a:tailEnd type="none" w="med" len="med"/>
          </a:ln>
        </p:spPr>
      </p:cxn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939"/>
                            </p:stCondLst>
                            <p:childTnLst>
                              <p:par>
                                <p:cTn id="19" presetID="31" presetClass="entr" presetSubtype="0" fill="hold"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 calcmode="lin" valueType="num">
                                      <p:cBhvr>
                                        <p:cTn id="23" dur="500" fill="hold"/>
                                        <p:tgtEl>
                                          <p:spTgt spid="23"/>
                                        </p:tgtEl>
                                        <p:attrNameLst>
                                          <p:attrName>style.rotation</p:attrName>
                                        </p:attrNameLst>
                                      </p:cBhvr>
                                      <p:tavLst>
                                        <p:tav tm="0">
                                          <p:val>
                                            <p:fltVal val="90"/>
                                          </p:val>
                                        </p:tav>
                                        <p:tav tm="100000">
                                          <p:val>
                                            <p:fltVal val="0"/>
                                          </p:val>
                                        </p:tav>
                                      </p:tavLst>
                                    </p:anim>
                                    <p:animEffect transition="in" filter="fade">
                                      <p:cBhvr>
                                        <p:cTn id="24" dur="500"/>
                                        <p:tgtEl>
                                          <p:spTgt spid="23"/>
                                        </p:tgtEl>
                                      </p:cBhvr>
                                    </p:animEffect>
                                  </p:childTnLst>
                                </p:cTn>
                              </p:par>
                            </p:childTnLst>
                          </p:cTn>
                        </p:par>
                        <p:par>
                          <p:cTn id="25" fill="hold">
                            <p:stCondLst>
                              <p:cond delay="1439"/>
                            </p:stCondLst>
                            <p:childTnLst>
                              <p:par>
                                <p:cTn id="26" presetID="22" presetClass="entr" presetSubtype="1"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wipe(up)">
                                      <p:cBhvr>
                                        <p:cTn id="28" dur="500"/>
                                        <p:tgtEl>
                                          <p:spTgt spid="17"/>
                                        </p:tgtEl>
                                      </p:cBhvr>
                                    </p:animEffect>
                                  </p:childTnLst>
                                </p:cTn>
                              </p:par>
                            </p:childTnLst>
                          </p:cTn>
                        </p:par>
                        <p:par>
                          <p:cTn id="29" fill="hold">
                            <p:stCondLst>
                              <p:cond delay="1939"/>
                            </p:stCondLst>
                            <p:childTnLst>
                              <p:par>
                                <p:cTn id="30" presetID="16" presetClass="entr" presetSubtype="42"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barn(outHorizontal)">
                                      <p:cBhvr>
                                        <p:cTn id="32" dur="500"/>
                                        <p:tgtEl>
                                          <p:spTgt spid="16"/>
                                        </p:tgtEl>
                                      </p:cBhvr>
                                    </p:animEffect>
                                  </p:childTnLst>
                                </p:cTn>
                              </p:par>
                            </p:childTnLst>
                          </p:cTn>
                        </p:par>
                        <p:par>
                          <p:cTn id="33" fill="hold">
                            <p:stCondLst>
                              <p:cond delay="2439"/>
                            </p:stCondLst>
                            <p:childTnLst>
                              <p:par>
                                <p:cTn id="34" presetID="2" presetClass="entr" presetSubtype="2"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additive="base">
                                        <p:cTn id="36" dur="500" fill="hold"/>
                                        <p:tgtEl>
                                          <p:spTgt spid="14"/>
                                        </p:tgtEl>
                                        <p:attrNameLst>
                                          <p:attrName>ppt_x</p:attrName>
                                        </p:attrNameLst>
                                      </p:cBhvr>
                                      <p:tavLst>
                                        <p:tav tm="0">
                                          <p:val>
                                            <p:strVal val="1+#ppt_w/2"/>
                                          </p:val>
                                        </p:tav>
                                        <p:tav tm="100000">
                                          <p:val>
                                            <p:strVal val="#ppt_x"/>
                                          </p:val>
                                        </p:tav>
                                      </p:tavLst>
                                    </p:anim>
                                    <p:anim calcmode="lin" valueType="num">
                                      <p:cBhvr additive="base">
                                        <p:cTn id="37" dur="500" fill="hold"/>
                                        <p:tgtEl>
                                          <p:spTgt spid="1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500" fill="hold"/>
                                        <p:tgtEl>
                                          <p:spTgt spid="18"/>
                                        </p:tgtEl>
                                        <p:attrNameLst>
                                          <p:attrName>ppt_x</p:attrName>
                                        </p:attrNameLst>
                                      </p:cBhvr>
                                      <p:tavLst>
                                        <p:tav tm="0">
                                          <p:val>
                                            <p:strVal val="1+#ppt_w/2"/>
                                          </p:val>
                                        </p:tav>
                                        <p:tav tm="100000">
                                          <p:val>
                                            <p:strVal val="#ppt_x"/>
                                          </p:val>
                                        </p:tav>
                                      </p:tavLst>
                                    </p:anim>
                                    <p:anim calcmode="lin" valueType="num">
                                      <p:cBhvr additive="base">
                                        <p:cTn id="41" dur="500" fill="hold"/>
                                        <p:tgtEl>
                                          <p:spTgt spid="1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0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fill="hold"/>
                                        <p:tgtEl>
                                          <p:spTgt spid="20"/>
                                        </p:tgtEl>
                                        <p:attrNameLst>
                                          <p:attrName>ppt_x</p:attrName>
                                        </p:attrNameLst>
                                      </p:cBhvr>
                                      <p:tavLst>
                                        <p:tav tm="0">
                                          <p:val>
                                            <p:strVal val="1+#ppt_w/2"/>
                                          </p:val>
                                        </p:tav>
                                        <p:tav tm="100000">
                                          <p:val>
                                            <p:strVal val="#ppt_x"/>
                                          </p:val>
                                        </p:tav>
                                      </p:tavLst>
                                    </p:anim>
                                    <p:anim calcmode="lin" valueType="num">
                                      <p:cBhvr additive="base">
                                        <p:cTn id="45" dur="500" fill="hold"/>
                                        <p:tgtEl>
                                          <p:spTgt spid="20"/>
                                        </p:tgtEl>
                                        <p:attrNameLst>
                                          <p:attrName>ppt_y</p:attrName>
                                        </p:attrNameLst>
                                      </p:cBhvr>
                                      <p:tavLst>
                                        <p:tav tm="0">
                                          <p:val>
                                            <p:strVal val="#ppt_y"/>
                                          </p:val>
                                        </p:tav>
                                        <p:tav tm="100000">
                                          <p:val>
                                            <p:strVal val="#ppt_y"/>
                                          </p:val>
                                        </p:tav>
                                      </p:tavLst>
                                    </p:anim>
                                  </p:childTnLst>
                                </p:cTn>
                              </p:par>
                            </p:childTnLst>
                          </p:cTn>
                        </p:par>
                        <p:par>
                          <p:cTn id="46" fill="hold">
                            <p:stCondLst>
                              <p:cond delay="2939"/>
                            </p:stCondLst>
                            <p:childTnLst>
                              <p:par>
                                <p:cTn id="47" presetID="22" presetClass="entr" presetSubtype="8"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ipe(left)">
                                      <p:cBhvr>
                                        <p:cTn id="49" dur="500"/>
                                        <p:tgtEl>
                                          <p:spTgt spid="15"/>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21"/>
                                        </p:tgtEl>
                                        <p:attrNameLst>
                                          <p:attrName>style.visibility</p:attrName>
                                        </p:attrNameLst>
                                      </p:cBhvr>
                                      <p:to>
                                        <p:strVal val="visible"/>
                                      </p:to>
                                    </p:set>
                                    <p:animEffect transition="in" filter="wipe(left)">
                                      <p:cBhvr>
                                        <p:cTn id="55" dur="500"/>
                                        <p:tgtEl>
                                          <p:spTgt spid="21"/>
                                        </p:tgtEl>
                                      </p:cBhvr>
                                    </p:animEffect>
                                  </p:childTnLst>
                                </p:cTn>
                              </p:par>
                            </p:childTnLst>
                          </p:cTn>
                        </p:par>
                        <p:par>
                          <p:cTn id="56" fill="hold">
                            <p:stCondLst>
                              <p:cond delay="3439"/>
                            </p:stCondLst>
                            <p:childTnLst>
                              <p:par>
                                <p:cTn id="57" presetID="31" presetClass="entr" presetSubtype="0"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 calcmode="lin" valueType="num">
                                      <p:cBhvr>
                                        <p:cTn id="59" dur="500" fill="hold"/>
                                        <p:tgtEl>
                                          <p:spTgt spid="22"/>
                                        </p:tgtEl>
                                        <p:attrNameLst>
                                          <p:attrName>ppt_w</p:attrName>
                                        </p:attrNameLst>
                                      </p:cBhvr>
                                      <p:tavLst>
                                        <p:tav tm="0">
                                          <p:val>
                                            <p:fltVal val="0"/>
                                          </p:val>
                                        </p:tav>
                                        <p:tav tm="100000">
                                          <p:val>
                                            <p:strVal val="#ppt_w"/>
                                          </p:val>
                                        </p:tav>
                                      </p:tavLst>
                                    </p:anim>
                                    <p:anim calcmode="lin" valueType="num">
                                      <p:cBhvr>
                                        <p:cTn id="60" dur="500" fill="hold"/>
                                        <p:tgtEl>
                                          <p:spTgt spid="22"/>
                                        </p:tgtEl>
                                        <p:attrNameLst>
                                          <p:attrName>ppt_h</p:attrName>
                                        </p:attrNameLst>
                                      </p:cBhvr>
                                      <p:tavLst>
                                        <p:tav tm="0">
                                          <p:val>
                                            <p:fltVal val="0"/>
                                          </p:val>
                                        </p:tav>
                                        <p:tav tm="100000">
                                          <p:val>
                                            <p:strVal val="#ppt_h"/>
                                          </p:val>
                                        </p:tav>
                                      </p:tavLst>
                                    </p:anim>
                                    <p:anim calcmode="lin" valueType="num">
                                      <p:cBhvr>
                                        <p:cTn id="61" dur="500" fill="hold"/>
                                        <p:tgtEl>
                                          <p:spTgt spid="22"/>
                                        </p:tgtEl>
                                        <p:attrNameLst>
                                          <p:attrName>style.rotation</p:attrName>
                                        </p:attrNameLst>
                                      </p:cBhvr>
                                      <p:tavLst>
                                        <p:tav tm="0">
                                          <p:val>
                                            <p:fltVal val="90"/>
                                          </p:val>
                                        </p:tav>
                                        <p:tav tm="100000">
                                          <p:val>
                                            <p:fltVal val="0"/>
                                          </p:val>
                                        </p:tav>
                                      </p:tavLst>
                                    </p:anim>
                                    <p:animEffect transition="in" filter="fade">
                                      <p:cBhvr>
                                        <p:cTn id="62" dur="500"/>
                                        <p:tgtEl>
                                          <p:spTgt spid="22"/>
                                        </p:tgtEl>
                                      </p:cBhvr>
                                    </p:animEffect>
                                  </p:childTnLst>
                                </p:cTn>
                              </p:par>
                            </p:childTnLst>
                          </p:cTn>
                        </p:par>
                        <p:par>
                          <p:cTn id="63" fill="hold">
                            <p:stCondLst>
                              <p:cond delay="3939"/>
                            </p:stCondLst>
                            <p:childTnLst>
                              <p:par>
                                <p:cTn id="64" presetID="22" presetClass="entr" presetSubtype="1"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wipe(up)">
                                      <p:cBhvr>
                                        <p:cTn id="66" dur="500"/>
                                        <p:tgtEl>
                                          <p:spTgt spid="24"/>
                                        </p:tgtEl>
                                      </p:cBhvr>
                                    </p:animEffect>
                                  </p:childTnLst>
                                </p:cTn>
                              </p:par>
                            </p:childTnLst>
                          </p:cTn>
                        </p:par>
                        <p:par>
                          <p:cTn id="67" fill="hold">
                            <p:stCondLst>
                              <p:cond delay="4439"/>
                            </p:stCondLst>
                            <p:childTnLst>
                              <p:par>
                                <p:cTn id="68" presetID="16" presetClass="entr" presetSubtype="42" fill="hold" nodeType="afterEffect">
                                  <p:stCondLst>
                                    <p:cond delay="0"/>
                                  </p:stCondLst>
                                  <p:childTnLst>
                                    <p:set>
                                      <p:cBhvr>
                                        <p:cTn id="69" dur="1" fill="hold">
                                          <p:stCondLst>
                                            <p:cond delay="0"/>
                                          </p:stCondLst>
                                        </p:cTn>
                                        <p:tgtEl>
                                          <p:spTgt spid="26"/>
                                        </p:tgtEl>
                                        <p:attrNameLst>
                                          <p:attrName>style.visibility</p:attrName>
                                        </p:attrNameLst>
                                      </p:cBhvr>
                                      <p:to>
                                        <p:strVal val="visible"/>
                                      </p:to>
                                    </p:set>
                                    <p:animEffect transition="in" filter="barn(outHorizontal)">
                                      <p:cBhvr>
                                        <p:cTn id="70" dur="500"/>
                                        <p:tgtEl>
                                          <p:spTgt spid="26"/>
                                        </p:tgtEl>
                                      </p:cBhvr>
                                    </p:animEffect>
                                  </p:childTnLst>
                                </p:cTn>
                              </p:par>
                            </p:childTnLst>
                          </p:cTn>
                        </p:par>
                        <p:par>
                          <p:cTn id="71" fill="hold">
                            <p:stCondLst>
                              <p:cond delay="4939"/>
                            </p:stCondLst>
                            <p:childTnLst>
                              <p:par>
                                <p:cTn id="72" presetID="22" presetClass="entr" presetSubtype="8"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wipe(left)">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14" grpId="0" animBg="1"/>
      <p:bldP spid="15" grpId="0"/>
      <p:bldP spid="17" grpId="0" animBg="1"/>
      <p:bldP spid="18" grpId="0" animBg="1"/>
      <p:bldP spid="19" grpId="0"/>
      <p:bldP spid="20" grpId="0" animBg="1"/>
      <p:bldP spid="21" grpId="0"/>
      <p:bldP spid="24" grpId="0" animBg="1"/>
      <p:bldP spid="2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TextBox 104"/>
          <p:cNvSpPr txBox="1"/>
          <p:nvPr/>
        </p:nvSpPr>
        <p:spPr>
          <a:xfrm>
            <a:off x="815975" y="150813"/>
            <a:ext cx="2833688" cy="523875"/>
          </a:xfrm>
          <a:prstGeom prst="rect">
            <a:avLst/>
          </a:prstGeom>
          <a:noFill/>
          <a:ln w="9525">
            <a:noFill/>
          </a:ln>
        </p:spPr>
        <p:txBody>
          <a:bodyPr anchor="t">
            <a:spAutoFit/>
          </a:bodyPr>
          <a:lstStyle/>
          <a:p>
            <a:pPr lvl="0"/>
            <a:r>
              <a:rPr lang="zh-CN" altLang="en-US" sz="2800" b="1" dirty="0">
                <a:solidFill>
                  <a:schemeClr val="accent1"/>
                </a:solidFill>
                <a:latin typeface="微软雅黑" panose="020B0503020204020204" pitchFamily="34" charset="-122"/>
                <a:ea typeface="微软雅黑" panose="020B0503020204020204" pitchFamily="34" charset="-122"/>
              </a:rPr>
              <a:t>关于我们</a:t>
            </a:r>
            <a:endParaRPr lang="zh-CN" altLang="zh-CN" sz="2800" b="1" dirty="0">
              <a:solidFill>
                <a:schemeClr val="accent1"/>
              </a:solidFill>
              <a:latin typeface="微软雅黑" panose="020B0503020204020204" pitchFamily="34" charset="-122"/>
              <a:ea typeface="微软雅黑" panose="020B0503020204020204" pitchFamily="34" charset="-122"/>
            </a:endParaRPr>
          </a:p>
        </p:txBody>
      </p:sp>
      <p:sp>
        <p:nvSpPr>
          <p:cNvPr id="71" name="Freeform 5"/>
          <p:cNvSpPr>
            <a:spLocks noEditPoints="1"/>
          </p:cNvSpPr>
          <p:nvPr/>
        </p:nvSpPr>
        <p:spPr bwMode="auto">
          <a:xfrm>
            <a:off x="282575" y="173038"/>
            <a:ext cx="493713" cy="493713"/>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accent4"/>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bg2"/>
              </a:solidFill>
              <a:effectLst/>
              <a:uLnTx/>
              <a:uFillTx/>
              <a:latin typeface="Arial" panose="020B0604020202020204" pitchFamily="34" charset="0"/>
              <a:ea typeface="宋体" panose="02010600030101010101" pitchFamily="2" charset="-122"/>
              <a:cs typeface="+mn-cs"/>
            </a:endParaRPr>
          </a:p>
        </p:txBody>
      </p:sp>
      <p:sp>
        <p:nvSpPr>
          <p:cNvPr id="4" name="矩形 3"/>
          <p:cNvSpPr/>
          <p:nvPr/>
        </p:nvSpPr>
        <p:spPr>
          <a:xfrm>
            <a:off x="4902200" y="1079500"/>
            <a:ext cx="6453188" cy="1120775"/>
          </a:xfrm>
          <a:prstGeom prst="rect">
            <a:avLst/>
          </a:prstGeom>
        </p:spPr>
        <p:txBody>
          <a:bodyPr wrap="square">
            <a:spAutoFit/>
          </a:bodyPr>
          <a:lstStyle/>
          <a:p>
            <a:pPr marL="0" marR="0" lvl="0" indent="0" algn="just" defTabSz="914400" rtl="0" eaLnBrk="1" fontAlgn="base" latinLnBrk="0" hangingPunct="1">
              <a:spcBef>
                <a:spcPct val="0"/>
              </a:spcBef>
              <a:spcAft>
                <a:spcPct val="0"/>
              </a:spcAft>
              <a:buClrTx/>
              <a:buSzTx/>
              <a:buFont typeface="Arial" panose="020B0604020202020204" pitchFamily="34" charset="0"/>
              <a:buNone/>
              <a:defRPr/>
            </a:pPr>
            <a:r>
              <a:rPr kumimoji="0" lang="zh-CN" altLang="en-US" sz="2200" b="0" i="0" u="none" strike="noStrike" kern="1200" cap="none" spc="0" normalizeH="0" baseline="0" noProof="0" dirty="0" smtClean="0">
                <a:ln>
                  <a:noFill/>
                </a:ln>
                <a:solidFill>
                  <a:schemeClr val="accent1"/>
                </a:solidFill>
                <a:effectLst/>
                <a:uLnTx/>
                <a:uFillTx/>
                <a:latin typeface="+mj-ea"/>
                <a:ea typeface="+mj-ea"/>
                <a:cs typeface="+mn-cs"/>
              </a:rPr>
              <a:t>某某生物科技有限公司</a:t>
            </a:r>
            <a:r>
              <a:rPr kumimoji="0" lang="zh-CN" altLang="en-US" sz="2200" b="0" i="0" u="none" strike="noStrike" kern="1200" cap="none" spc="0" normalizeH="0" baseline="0" noProof="0" dirty="0">
                <a:ln>
                  <a:noFill/>
                </a:ln>
                <a:solidFill>
                  <a:schemeClr val="accent1"/>
                </a:solidFill>
                <a:effectLst/>
                <a:uLnTx/>
                <a:uFillTx/>
                <a:latin typeface="+mj-ea"/>
                <a:ea typeface="+mj-ea"/>
                <a:cs typeface="+mn-cs"/>
              </a:rPr>
              <a:t>成立</a:t>
            </a:r>
            <a:r>
              <a:rPr kumimoji="0" lang="en-US" altLang="zh-CN" sz="2200" b="0" i="0" u="none" strike="noStrike" kern="1200" cap="none" spc="0" normalizeH="0" baseline="0" noProof="0" dirty="0" smtClean="0">
                <a:ln>
                  <a:noFill/>
                </a:ln>
                <a:solidFill>
                  <a:schemeClr val="accent1"/>
                </a:solidFill>
                <a:effectLst/>
                <a:uLnTx/>
                <a:uFillTx/>
                <a:latin typeface="+mj-ea"/>
                <a:ea typeface="+mj-ea"/>
                <a:cs typeface="+mn-cs"/>
              </a:rPr>
              <a:t>2010</a:t>
            </a:r>
            <a:r>
              <a:rPr kumimoji="0" lang="zh-CN" altLang="en-US" sz="2200" b="0" i="0" u="none" strike="noStrike" kern="1200" cap="none" spc="0" normalizeH="0" baseline="0" noProof="0" dirty="0" smtClean="0">
                <a:ln>
                  <a:noFill/>
                </a:ln>
                <a:solidFill>
                  <a:schemeClr val="accent1"/>
                </a:solidFill>
                <a:effectLst/>
                <a:uLnTx/>
                <a:uFillTx/>
                <a:latin typeface="+mj-ea"/>
                <a:ea typeface="+mj-ea"/>
                <a:cs typeface="+mn-cs"/>
              </a:rPr>
              <a:t>年</a:t>
            </a:r>
            <a:r>
              <a:rPr kumimoji="0" lang="zh-CN" altLang="en-US" sz="2200" b="0" i="0" u="none" strike="noStrike" kern="1200" cap="none" spc="0" normalizeH="0" baseline="0" noProof="0" dirty="0">
                <a:ln>
                  <a:noFill/>
                </a:ln>
                <a:solidFill>
                  <a:schemeClr val="accent1"/>
                </a:solidFill>
                <a:effectLst/>
                <a:uLnTx/>
                <a:uFillTx/>
                <a:latin typeface="+mj-ea"/>
                <a:ea typeface="+mj-ea"/>
                <a:cs typeface="+mn-cs"/>
              </a:rPr>
              <a:t>，注册资金为</a:t>
            </a:r>
            <a:r>
              <a:rPr kumimoji="0" lang="en-US" altLang="zh-CN" sz="2200" b="0" i="0" u="none" strike="noStrike" kern="1200" cap="none" spc="0" normalizeH="0" baseline="0" noProof="0" dirty="0">
                <a:ln>
                  <a:noFill/>
                </a:ln>
                <a:solidFill>
                  <a:schemeClr val="accent1"/>
                </a:solidFill>
                <a:effectLst/>
                <a:uLnTx/>
                <a:uFillTx/>
                <a:latin typeface="+mj-ea"/>
                <a:ea typeface="+mj-ea"/>
                <a:cs typeface="+mn-cs"/>
              </a:rPr>
              <a:t>1000</a:t>
            </a:r>
            <a:r>
              <a:rPr kumimoji="0" lang="zh-CN" altLang="en-US" sz="2200" b="0" i="0" u="none" strike="noStrike" kern="1200" cap="none" spc="0" normalizeH="0" baseline="0" noProof="0" dirty="0">
                <a:ln>
                  <a:noFill/>
                </a:ln>
                <a:solidFill>
                  <a:schemeClr val="accent1"/>
                </a:solidFill>
                <a:effectLst/>
                <a:uLnTx/>
                <a:uFillTx/>
                <a:latin typeface="+mj-ea"/>
                <a:ea typeface="+mj-ea"/>
                <a:cs typeface="+mn-cs"/>
              </a:rPr>
              <a:t>万。主要从事健康产品的研发、生产与销售，并与</a:t>
            </a:r>
            <a:r>
              <a:rPr kumimoji="0" lang="zh-CN" altLang="en-US" sz="2200" b="0" i="0" u="none" strike="noStrike" kern="1200" cap="none" spc="0" normalizeH="0" baseline="0" noProof="0" dirty="0" smtClean="0">
                <a:ln>
                  <a:noFill/>
                </a:ln>
                <a:solidFill>
                  <a:schemeClr val="accent1"/>
                </a:solidFill>
                <a:effectLst/>
                <a:uLnTx/>
                <a:uFillTx/>
                <a:latin typeface="+mj-ea"/>
                <a:ea typeface="+mj-ea"/>
                <a:cs typeface="+mn-cs"/>
              </a:rPr>
              <a:t>日本某某某株式会社</a:t>
            </a:r>
            <a:r>
              <a:rPr kumimoji="0" lang="zh-CN" altLang="en-US" sz="2200" b="0" i="0" u="none" strike="noStrike" kern="1200" cap="none" spc="0" normalizeH="0" baseline="0" noProof="0" dirty="0">
                <a:ln>
                  <a:noFill/>
                </a:ln>
                <a:solidFill>
                  <a:schemeClr val="accent1"/>
                </a:solidFill>
                <a:effectLst/>
                <a:uLnTx/>
                <a:uFillTx/>
                <a:latin typeface="+mj-ea"/>
                <a:ea typeface="+mj-ea"/>
                <a:cs typeface="+mn-cs"/>
              </a:rPr>
              <a:t>达成战略合作。</a:t>
            </a:r>
          </a:p>
        </p:txBody>
      </p:sp>
      <p:sp>
        <p:nvSpPr>
          <p:cNvPr id="5" name="Oval 5"/>
          <p:cNvSpPr>
            <a:spLocks noChangeArrowheads="1"/>
          </p:cNvSpPr>
          <p:nvPr/>
        </p:nvSpPr>
        <p:spPr bwMode="auto">
          <a:xfrm>
            <a:off x="617538" y="1335088"/>
            <a:ext cx="4022725" cy="4027488"/>
          </a:xfrm>
          <a:prstGeom prst="ellipse">
            <a:avLst/>
          </a:prstGeom>
          <a:solidFill>
            <a:schemeClr val="accent1">
              <a:lumMod val="20000"/>
              <a:lumOff val="80000"/>
            </a:schemeClr>
          </a:solidFill>
          <a:ln>
            <a:noFill/>
          </a:ln>
        </p:spPr>
        <p:txBody>
          <a:bodyPr vert="horz" wrap="square" lIns="91440" tIns="45720" rIns="91440" bIns="45720" numCol="1" anchor="t" anchorCtr="0" compatLnSpc="1"/>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6" name="Oval 6"/>
          <p:cNvSpPr/>
          <p:nvPr/>
        </p:nvSpPr>
        <p:spPr>
          <a:xfrm>
            <a:off x="869950" y="1587500"/>
            <a:ext cx="3517900" cy="3522663"/>
          </a:xfrm>
          <a:prstGeom prst="ellipse">
            <a:avLst/>
          </a:prstGeom>
          <a:blipFill rotWithShape="1">
            <a:blip r:embed="rId3"/>
            <a:stretch>
              <a:fillRect/>
            </a:stretch>
          </a:blip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grpSp>
        <p:nvGrpSpPr>
          <p:cNvPr id="7" name="组合 6"/>
          <p:cNvGrpSpPr/>
          <p:nvPr/>
        </p:nvGrpSpPr>
        <p:grpSpPr>
          <a:xfrm>
            <a:off x="3608388" y="4330700"/>
            <a:ext cx="779462" cy="779463"/>
            <a:chOff x="4188850" y="2345123"/>
            <a:chExt cx="780177" cy="780177"/>
          </a:xfrm>
        </p:grpSpPr>
        <p:sp>
          <p:nvSpPr>
            <p:cNvPr id="74759" name="Oval 9"/>
            <p:cNvSpPr/>
            <p:nvPr/>
          </p:nvSpPr>
          <p:spPr>
            <a:xfrm>
              <a:off x="4188850" y="2345123"/>
              <a:ext cx="780177" cy="780177"/>
            </a:xfrm>
            <a:prstGeom prst="ellipse">
              <a:avLst/>
            </a:prstGeom>
            <a:solidFill>
              <a:schemeClr val="bg1"/>
            </a:solidFill>
            <a:ln w="9525">
              <a:noFill/>
            </a:ln>
          </p:spPr>
          <p:txBody>
            <a:bodyPr anchor="t"/>
            <a:lstStyle/>
            <a:p>
              <a:pPr lvl="0"/>
              <a:endParaRPr lang="zh-CN" altLang="en-US" dirty="0">
                <a:latin typeface="Arial" panose="020B0604020202020204" pitchFamily="34" charset="0"/>
                <a:ea typeface="宋体" panose="02010600030101010101" pitchFamily="2" charset="-122"/>
              </a:endParaRPr>
            </a:p>
          </p:txBody>
        </p:sp>
        <p:sp>
          <p:nvSpPr>
            <p:cNvPr id="74760" name="Freeform 10"/>
            <p:cNvSpPr>
              <a:spLocks noEditPoints="1"/>
            </p:cNvSpPr>
            <p:nvPr/>
          </p:nvSpPr>
          <p:spPr>
            <a:xfrm>
              <a:off x="4407652" y="2426898"/>
              <a:ext cx="358041" cy="576845"/>
            </a:xfrm>
            <a:custGeom>
              <a:avLst/>
              <a:gdLst/>
              <a:ahLst/>
              <a:cxnLst>
                <a:cxn ang="0">
                  <a:pos x="177340" y="379503"/>
                </a:cxn>
                <a:cxn ang="0">
                  <a:pos x="179021" y="379503"/>
                </a:cxn>
                <a:cxn ang="0">
                  <a:pos x="180701" y="379503"/>
                </a:cxn>
                <a:cxn ang="0">
                  <a:pos x="266430" y="293483"/>
                </a:cxn>
                <a:cxn ang="0">
                  <a:pos x="266430" y="86021"/>
                </a:cxn>
                <a:cxn ang="0">
                  <a:pos x="180701" y="0"/>
                </a:cxn>
                <a:cxn ang="0">
                  <a:pos x="179021" y="0"/>
                </a:cxn>
                <a:cxn ang="0">
                  <a:pos x="177340" y="0"/>
                </a:cxn>
                <a:cxn ang="0">
                  <a:pos x="91611" y="86021"/>
                </a:cxn>
                <a:cxn ang="0">
                  <a:pos x="91611" y="293483"/>
                </a:cxn>
                <a:cxn ang="0">
                  <a:pos x="177340" y="379503"/>
                </a:cxn>
                <a:cxn ang="0">
                  <a:pos x="358041" y="295169"/>
                </a:cxn>
                <a:cxn ang="0">
                  <a:pos x="358041" y="189752"/>
                </a:cxn>
                <a:cxn ang="0">
                  <a:pos x="310975" y="189752"/>
                </a:cxn>
                <a:cxn ang="0">
                  <a:pos x="310975" y="295169"/>
                </a:cxn>
                <a:cxn ang="0">
                  <a:pos x="182382" y="424200"/>
                </a:cxn>
                <a:cxn ang="0">
                  <a:pos x="179861" y="424200"/>
                </a:cxn>
                <a:cxn ang="0">
                  <a:pos x="179021" y="424200"/>
                </a:cxn>
                <a:cxn ang="0">
                  <a:pos x="178180" y="424200"/>
                </a:cxn>
                <a:cxn ang="0">
                  <a:pos x="175659" y="424200"/>
                </a:cxn>
                <a:cxn ang="0">
                  <a:pos x="47907" y="295169"/>
                </a:cxn>
                <a:cxn ang="0">
                  <a:pos x="47907" y="189752"/>
                </a:cxn>
                <a:cxn ang="0">
                  <a:pos x="0" y="189752"/>
                </a:cxn>
                <a:cxn ang="0">
                  <a:pos x="0" y="295169"/>
                </a:cxn>
                <a:cxn ang="0">
                  <a:pos x="151285" y="469741"/>
                </a:cxn>
                <a:cxn ang="0">
                  <a:pos x="151285" y="546485"/>
                </a:cxn>
                <a:cxn ang="0">
                  <a:pos x="43705" y="576845"/>
                </a:cxn>
                <a:cxn ang="0">
                  <a:pos x="315177" y="576845"/>
                </a:cxn>
                <a:cxn ang="0">
                  <a:pos x="206756" y="545641"/>
                </a:cxn>
                <a:cxn ang="0">
                  <a:pos x="206756" y="469741"/>
                </a:cxn>
                <a:cxn ang="0">
                  <a:pos x="358041" y="295169"/>
                </a:cxn>
              </a:cxnLst>
              <a:rect l="0" t="0" r="0" b="0"/>
              <a:pathLst>
                <a:path w="426" h="684">
                  <a:moveTo>
                    <a:pt x="211" y="450"/>
                  </a:moveTo>
                  <a:cubicBezTo>
                    <a:pt x="212" y="450"/>
                    <a:pt x="212" y="450"/>
                    <a:pt x="213" y="450"/>
                  </a:cubicBezTo>
                  <a:cubicBezTo>
                    <a:pt x="214" y="450"/>
                    <a:pt x="214" y="450"/>
                    <a:pt x="215" y="450"/>
                  </a:cubicBezTo>
                  <a:cubicBezTo>
                    <a:pt x="271" y="450"/>
                    <a:pt x="317" y="404"/>
                    <a:pt x="317" y="348"/>
                  </a:cubicBezTo>
                  <a:lnTo>
                    <a:pt x="317" y="102"/>
                  </a:lnTo>
                  <a:cubicBezTo>
                    <a:pt x="317" y="45"/>
                    <a:pt x="271" y="0"/>
                    <a:pt x="215" y="0"/>
                  </a:cubicBezTo>
                  <a:cubicBezTo>
                    <a:pt x="214" y="0"/>
                    <a:pt x="214" y="0"/>
                    <a:pt x="213" y="0"/>
                  </a:cubicBezTo>
                  <a:cubicBezTo>
                    <a:pt x="213" y="0"/>
                    <a:pt x="212" y="0"/>
                    <a:pt x="211" y="0"/>
                  </a:cubicBezTo>
                  <a:cubicBezTo>
                    <a:pt x="155" y="0"/>
                    <a:pt x="109" y="45"/>
                    <a:pt x="109" y="102"/>
                  </a:cubicBezTo>
                  <a:lnTo>
                    <a:pt x="109" y="348"/>
                  </a:lnTo>
                  <a:cubicBezTo>
                    <a:pt x="109" y="404"/>
                    <a:pt x="155" y="450"/>
                    <a:pt x="211" y="450"/>
                  </a:cubicBezTo>
                  <a:close/>
                  <a:moveTo>
                    <a:pt x="426" y="350"/>
                  </a:moveTo>
                  <a:lnTo>
                    <a:pt x="426" y="225"/>
                  </a:lnTo>
                  <a:cubicBezTo>
                    <a:pt x="426" y="190"/>
                    <a:pt x="370" y="189"/>
                    <a:pt x="370" y="225"/>
                  </a:cubicBezTo>
                  <a:lnTo>
                    <a:pt x="370" y="350"/>
                  </a:lnTo>
                  <a:cubicBezTo>
                    <a:pt x="370" y="434"/>
                    <a:pt x="301" y="503"/>
                    <a:pt x="217" y="503"/>
                  </a:cubicBezTo>
                  <a:cubicBezTo>
                    <a:pt x="216" y="503"/>
                    <a:pt x="215" y="503"/>
                    <a:pt x="214" y="503"/>
                  </a:cubicBezTo>
                  <a:lnTo>
                    <a:pt x="213" y="503"/>
                  </a:lnTo>
                  <a:lnTo>
                    <a:pt x="212" y="503"/>
                  </a:lnTo>
                  <a:cubicBezTo>
                    <a:pt x="211" y="503"/>
                    <a:pt x="210" y="503"/>
                    <a:pt x="209" y="503"/>
                  </a:cubicBezTo>
                  <a:cubicBezTo>
                    <a:pt x="125" y="503"/>
                    <a:pt x="57" y="434"/>
                    <a:pt x="57" y="350"/>
                  </a:cubicBezTo>
                  <a:lnTo>
                    <a:pt x="57" y="225"/>
                  </a:lnTo>
                  <a:cubicBezTo>
                    <a:pt x="57" y="190"/>
                    <a:pt x="0" y="189"/>
                    <a:pt x="0" y="225"/>
                  </a:cubicBezTo>
                  <a:cubicBezTo>
                    <a:pt x="0" y="242"/>
                    <a:pt x="0" y="350"/>
                    <a:pt x="0" y="350"/>
                  </a:cubicBezTo>
                  <a:cubicBezTo>
                    <a:pt x="0" y="456"/>
                    <a:pt x="78" y="543"/>
                    <a:pt x="180" y="557"/>
                  </a:cubicBezTo>
                  <a:lnTo>
                    <a:pt x="180" y="648"/>
                  </a:lnTo>
                  <a:lnTo>
                    <a:pt x="52" y="684"/>
                  </a:lnTo>
                  <a:lnTo>
                    <a:pt x="375" y="684"/>
                  </a:lnTo>
                  <a:lnTo>
                    <a:pt x="246" y="647"/>
                  </a:lnTo>
                  <a:lnTo>
                    <a:pt x="246" y="557"/>
                  </a:lnTo>
                  <a:cubicBezTo>
                    <a:pt x="348" y="543"/>
                    <a:pt x="426" y="456"/>
                    <a:pt x="426" y="350"/>
                  </a:cubicBezTo>
                  <a:close/>
                </a:path>
              </a:pathLst>
            </a:custGeom>
            <a:solidFill>
              <a:srgbClr val="FFFFFF"/>
            </a:solidFill>
            <a:ln w="9525">
              <a:noFill/>
            </a:ln>
          </p:spPr>
          <p:txBody>
            <a:bodyPr/>
            <a:lstStyle/>
            <a:p>
              <a:endParaRPr lang="zh-CN" altLang="en-US"/>
            </a:p>
          </p:txBody>
        </p:sp>
      </p:grpSp>
      <p:sp>
        <p:nvSpPr>
          <p:cNvPr id="10" name="矩形 9"/>
          <p:cNvSpPr/>
          <p:nvPr/>
        </p:nvSpPr>
        <p:spPr>
          <a:xfrm>
            <a:off x="4902200" y="2640013"/>
            <a:ext cx="6840538" cy="2834640"/>
          </a:xfrm>
          <a:prstGeom prst="rect">
            <a:avLst/>
          </a:prstGeom>
        </p:spPr>
        <p:txBody>
          <a:bodyPr wrap="square">
            <a:spAutoFit/>
          </a:bodyPr>
          <a:lstStyle/>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a:ln>
                  <a:noFill/>
                </a:ln>
                <a:solidFill>
                  <a:schemeClr val="accent1"/>
                </a:solidFill>
                <a:effectLst/>
                <a:uLnTx/>
                <a:uFillTx/>
                <a:latin typeface="+mj-ea"/>
                <a:ea typeface="+mj-ea"/>
                <a:cs typeface="+mn-cs"/>
              </a:rPr>
              <a:t>地址</a:t>
            </a: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：某某区某某路</a:t>
            </a:r>
            <a:r>
              <a:rPr kumimoji="0" lang="en-US" altLang="zh-CN" sz="2000" b="0" i="0" u="none" strike="noStrike" kern="1200" cap="none" spc="0" normalizeH="0" baseline="0" noProof="0" dirty="0" smtClean="0">
                <a:ln>
                  <a:noFill/>
                </a:ln>
                <a:solidFill>
                  <a:schemeClr val="accent1"/>
                </a:solidFill>
                <a:effectLst/>
                <a:uLnTx/>
                <a:uFillTx/>
                <a:latin typeface="+mj-ea"/>
                <a:ea typeface="+mj-ea"/>
                <a:cs typeface="+mn-cs"/>
              </a:rPr>
              <a:t>188</a:t>
            </a: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号</a:t>
            </a:r>
            <a:endParaRPr kumimoji="0" lang="en-US" altLang="zh-CN" sz="2000" b="0" i="0" u="none" strike="noStrike" kern="1200" cap="none" spc="0" normalizeH="0" baseline="0" noProof="0" dirty="0" smtClean="0">
              <a:ln>
                <a:noFill/>
              </a:ln>
              <a:solidFill>
                <a:schemeClr val="accent1"/>
              </a:solidFill>
              <a:effectLst/>
              <a:uLnTx/>
              <a:uFillTx/>
              <a:latin typeface="+mj-ea"/>
              <a:ea typeface="+mj-ea"/>
              <a:cs typeface="+mn-cs"/>
            </a:endParaRP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j-ea"/>
                <a:ea typeface="+mj-ea"/>
                <a:cs typeface="+mn-cs"/>
              </a:rPr>
              <a:t>电话</a:t>
            </a: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a:t>
            </a:r>
            <a:r>
              <a:rPr kumimoji="0" lang="en-US" altLang="zh-CN" sz="2000" b="0" i="0" u="none" strike="noStrike" kern="1200" cap="none" spc="0" normalizeH="0" baseline="0" noProof="0" dirty="0" smtClean="0">
                <a:ln>
                  <a:noFill/>
                </a:ln>
                <a:solidFill>
                  <a:schemeClr val="accent1"/>
                </a:solidFill>
                <a:effectLst/>
                <a:uLnTx/>
                <a:uFillTx/>
                <a:latin typeface="+mj-ea"/>
                <a:ea typeface="宋体" panose="02010600030101010101" pitchFamily="2" charset="-122"/>
                <a:cs typeface="+mn-cs"/>
              </a:rPr>
              <a:t>025-8888888</a:t>
            </a:r>
            <a:endParaRPr kumimoji="0" lang="zh-CN" altLang="en-US" sz="2000" b="0" i="0" u="none" strike="noStrike" kern="1200" cap="none" spc="0" normalizeH="0" baseline="0" noProof="0" dirty="0">
              <a:ln>
                <a:noFill/>
              </a:ln>
              <a:solidFill>
                <a:schemeClr val="accent1"/>
              </a:solidFill>
              <a:effectLst/>
              <a:uLnTx/>
              <a:uFillTx/>
              <a:latin typeface="+mj-ea"/>
              <a:ea typeface="宋体" panose="02010600030101010101" pitchFamily="2" charset="-122"/>
              <a:cs typeface="+mn-cs"/>
            </a:endParaRP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j-ea"/>
                <a:ea typeface="+mj-ea"/>
                <a:cs typeface="+mn-cs"/>
              </a:rPr>
              <a:t>传真</a:t>
            </a: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a:t>
            </a:r>
            <a:r>
              <a:rPr kumimoji="0" lang="en-US" altLang="zh-CN" sz="2000" b="0" i="0" u="none" strike="noStrike" kern="1200" cap="none" spc="0" normalizeH="0" baseline="0" noProof="0" dirty="0" smtClean="0">
                <a:ln>
                  <a:noFill/>
                </a:ln>
                <a:solidFill>
                  <a:schemeClr val="accent1"/>
                </a:solidFill>
                <a:effectLst/>
                <a:uLnTx/>
                <a:uFillTx/>
                <a:latin typeface="Arial" panose="020B0604020202020204" pitchFamily="34" charset="0"/>
                <a:ea typeface="宋体" panose="02010600030101010101" pitchFamily="2" charset="-122"/>
                <a:cs typeface="+mn-cs"/>
              </a:rPr>
              <a:t>025-88888887</a:t>
            </a:r>
            <a:r>
              <a:rPr kumimoji="0" lang="en-US" altLang="zh-CN" sz="2000" b="0" i="0" u="none" strike="noStrike" kern="1200" cap="none" spc="0" normalizeH="0" baseline="0" noProof="0" dirty="0">
                <a:ln>
                  <a:noFill/>
                </a:ln>
                <a:solidFill>
                  <a:schemeClr val="accent1"/>
                </a:solidFill>
                <a:effectLst/>
                <a:uLnTx/>
                <a:uFillTx/>
                <a:latin typeface="+mj-ea"/>
                <a:ea typeface="+mj-ea"/>
                <a:cs typeface="+mn-cs"/>
              </a:rPr>
              <a:t/>
            </a:r>
            <a:br>
              <a:rPr kumimoji="0" lang="en-US" altLang="zh-CN" sz="2000" b="0" i="0" u="none" strike="noStrike" kern="1200" cap="none" spc="0" normalizeH="0" baseline="0" noProof="0" dirty="0">
                <a:ln>
                  <a:noFill/>
                </a:ln>
                <a:solidFill>
                  <a:schemeClr val="accent1"/>
                </a:solidFill>
                <a:effectLst/>
                <a:uLnTx/>
                <a:uFillTx/>
                <a:latin typeface="+mj-ea"/>
                <a:ea typeface="+mj-ea"/>
                <a:cs typeface="+mn-cs"/>
              </a:rPr>
            </a:br>
            <a:r>
              <a:rPr kumimoji="0" lang="zh-CN" altLang="en-US" sz="2000" b="1" i="0" u="none" strike="noStrike" kern="1200" cap="none" spc="0" normalizeH="0" baseline="0" noProof="0" dirty="0" smtClean="0">
                <a:ln>
                  <a:noFill/>
                </a:ln>
                <a:solidFill>
                  <a:schemeClr val="accent1"/>
                </a:solidFill>
                <a:effectLst/>
                <a:uLnTx/>
                <a:uFillTx/>
                <a:latin typeface="+mj-ea"/>
                <a:ea typeface="+mj-ea"/>
                <a:cs typeface="+mn-cs"/>
              </a:rPr>
              <a:t>邮编</a:t>
            </a: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a:t>
            </a:r>
            <a:r>
              <a:rPr kumimoji="0" lang="en-US" altLang="zh-CN" sz="2000" b="0" i="0" u="none" strike="noStrike" kern="1200" cap="none" spc="0" normalizeH="0" baseline="0" noProof="0" dirty="0" smtClean="0">
                <a:ln>
                  <a:noFill/>
                </a:ln>
                <a:solidFill>
                  <a:schemeClr val="accent1"/>
                </a:solidFill>
                <a:effectLst/>
                <a:uLnTx/>
                <a:uFillTx/>
                <a:latin typeface="+mj-ea"/>
                <a:ea typeface="+mj-ea"/>
                <a:cs typeface="+mn-cs"/>
              </a:rPr>
              <a:t>123456</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j-ea"/>
                <a:ea typeface="+mj-ea"/>
                <a:cs typeface="+mn-cs"/>
              </a:rPr>
              <a:t>网址</a:t>
            </a:r>
            <a:r>
              <a:rPr kumimoji="0" lang="zh-CN" altLang="en-US" sz="2000" b="0" i="0" u="none" strike="noStrike" kern="1200" cap="none" spc="0" normalizeH="0" baseline="0" noProof="0" dirty="0" smtClean="0">
                <a:ln>
                  <a:noFill/>
                </a:ln>
                <a:solidFill>
                  <a:schemeClr val="accent1"/>
                </a:solidFill>
                <a:effectLst/>
                <a:uLnTx/>
                <a:uFillTx/>
                <a:latin typeface="+mj-ea"/>
                <a:ea typeface="+mj-ea"/>
                <a:cs typeface="+mn-cs"/>
              </a:rPr>
              <a:t>：</a:t>
            </a:r>
            <a:r>
              <a:rPr kumimoji="0" lang="en-US" altLang="zh-CN" sz="2000" b="0" i="0" u="none" strike="noStrike" kern="1200" cap="none" spc="0" normalizeH="0" baseline="0" noProof="0" dirty="0" smtClean="0">
                <a:ln>
                  <a:noFill/>
                </a:ln>
                <a:solidFill>
                  <a:schemeClr val="accent1"/>
                </a:solidFill>
                <a:effectLst/>
                <a:uLnTx/>
                <a:uFillTx/>
                <a:latin typeface="+mj-ea"/>
                <a:ea typeface="+mj-ea"/>
                <a:cs typeface="+mn-cs"/>
              </a:rPr>
              <a:t>www.xxxxxx.com</a:t>
            </a:r>
          </a:p>
          <a:p>
            <a:pPr marL="0" marR="0" lvl="0" indent="0" algn="l" defTabSz="914400" rtl="0" eaLnBrk="1" fontAlgn="base" latinLnBrk="0" hangingPunct="1">
              <a:lnSpc>
                <a:spcPct val="150000"/>
              </a:lnSpc>
              <a:spcBef>
                <a:spcPct val="0"/>
              </a:spcBef>
              <a:spcAft>
                <a:spcPct val="0"/>
              </a:spcAft>
              <a:buClrTx/>
              <a:buSzTx/>
              <a:buFont typeface="Arial" panose="020B0604020202020204" pitchFamily="34" charset="0"/>
              <a:buNone/>
              <a:defRPr/>
            </a:pPr>
            <a:r>
              <a:rPr kumimoji="0" lang="zh-CN" altLang="en-US" sz="2000" b="1" i="0" u="none" strike="noStrike" kern="1200" cap="none" spc="0" normalizeH="0" baseline="0" noProof="0" dirty="0" smtClean="0">
                <a:ln>
                  <a:noFill/>
                </a:ln>
                <a:solidFill>
                  <a:schemeClr val="accent1"/>
                </a:solidFill>
                <a:effectLst/>
                <a:uLnTx/>
                <a:uFillTx/>
                <a:latin typeface="+mj-ea"/>
                <a:ea typeface="+mj-ea"/>
                <a:cs typeface="+mn-cs"/>
              </a:rPr>
              <a:t>全国服务热线：</a:t>
            </a:r>
            <a:r>
              <a:rPr kumimoji="0" lang="en-US" altLang="zh-CN" sz="2000" b="0" i="0" u="none" strike="noStrike" kern="1200" cap="none" spc="0" normalizeH="0" baseline="0" noProof="0" dirty="0" smtClean="0">
                <a:ln>
                  <a:noFill/>
                </a:ln>
                <a:solidFill>
                  <a:schemeClr val="accent1"/>
                </a:solidFill>
                <a:effectLst/>
                <a:uLnTx/>
                <a:uFillTx/>
                <a:latin typeface="+mj-ea"/>
                <a:ea typeface="+mj-ea"/>
                <a:cs typeface="+mn-cs"/>
              </a:rPr>
              <a:t>4008888888</a:t>
            </a:r>
            <a:endParaRPr kumimoji="0" lang="en-US" altLang="zh-CN" sz="2000" b="0" i="0" u="none" strike="noStrike" kern="1200" cap="none" spc="0" normalizeH="0" baseline="0" noProof="0" dirty="0">
              <a:ln>
                <a:noFill/>
              </a:ln>
              <a:solidFill>
                <a:schemeClr val="accent1"/>
              </a:solidFill>
              <a:effectLst/>
              <a:uLnTx/>
              <a:uFillTx/>
              <a:latin typeface="+mj-ea"/>
              <a:ea typeface="+mj-ea"/>
              <a:cs typeface="+mn-cs"/>
            </a:endParaRPr>
          </a:p>
        </p:txBody>
      </p:sp>
      <p:pic>
        <p:nvPicPr>
          <p:cNvPr id="11" name="Picture 2" descr="E:\新建文件夹\1.bmp1"/>
          <p:cNvPicPr>
            <a:picLocks noChangeAspect="1"/>
          </p:cNvPicPr>
          <p:nvPr/>
        </p:nvPicPr>
        <p:blipFill>
          <a:blip r:embed="rId4"/>
          <a:srcRect/>
          <a:stretch>
            <a:fillRect/>
          </a:stretch>
        </p:blipFill>
        <p:spPr>
          <a:xfrm>
            <a:off x="9501188" y="4124325"/>
            <a:ext cx="1701800" cy="1728788"/>
          </a:xfrm>
          <a:prstGeom prst="rect">
            <a:avLst/>
          </a:prstGeom>
          <a:noFill/>
          <a:ln w="9525">
            <a:noFill/>
          </a:ln>
        </p:spPr>
      </p:pic>
      <p:sp>
        <p:nvSpPr>
          <p:cNvPr id="12" name="矩形 11"/>
          <p:cNvSpPr/>
          <p:nvPr/>
        </p:nvSpPr>
        <p:spPr>
          <a:xfrm>
            <a:off x="9336088" y="5881688"/>
            <a:ext cx="2032000" cy="368300"/>
          </a:xfrm>
          <a:prstGeom prst="rect">
            <a:avLst/>
          </a:prstGeom>
        </p:spPr>
        <p:txBody>
          <a:bodyPr wrap="none">
            <a:spAutoFit/>
          </a:bodyPr>
          <a:lstStyle/>
          <a:p>
            <a:pPr marL="0" marR="0" lvl="0" indent="0" algn="l" defTabSz="914400" rtl="0" eaLnBrk="1" fontAlgn="base" latinLnBrk="0" hangingPunct="1">
              <a:spcBef>
                <a:spcPct val="0"/>
              </a:spcBef>
              <a:spcAft>
                <a:spcPct val="0"/>
              </a:spcAft>
              <a:buClrTx/>
              <a:buSzTx/>
              <a:buFont typeface="Arial" panose="020B0604020202020204" pitchFamily="34" charset="0"/>
              <a:buNone/>
              <a:defRPr/>
            </a:pPr>
            <a:r>
              <a:rPr kumimoji="0" lang="zh-CN" altLang="en-US" sz="1800" b="0" i="0" u="none" strike="noStrike" kern="1200" cap="none" spc="0" normalizeH="0" baseline="0" noProof="0" dirty="0">
                <a:ln>
                  <a:noFill/>
                </a:ln>
                <a:solidFill>
                  <a:schemeClr val="accent1"/>
                </a:solidFill>
                <a:effectLst/>
                <a:uLnTx/>
                <a:uFillTx/>
                <a:latin typeface="+mj-ea"/>
                <a:ea typeface="+mj-ea"/>
                <a:cs typeface="+mn-cs"/>
              </a:rPr>
              <a:t>企业微信公众平台</a:t>
            </a:r>
          </a:p>
        </p:txBody>
      </p:sp>
    </p:spTree>
  </p:cSld>
  <p:clrMapOvr>
    <a:masterClrMapping/>
  </p:clrMapOvr>
  <p:transition spd="slow" advTm="398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animEffect transition="in" filter="fade">
                                      <p:cBhvr>
                                        <p:cTn id="9" dur="300"/>
                                        <p:tgtEl>
                                          <p:spTgt spid="7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5"/>
                                        </p:tgtEl>
                                        <p:attrNameLst>
                                          <p:attrName>style.visibility</p:attrName>
                                        </p:attrNameLst>
                                      </p:cBhvr>
                                      <p:to>
                                        <p:strVal val="visible"/>
                                      </p:to>
                                    </p:set>
                                    <p:anim calcmode="lin" valueType="num">
                                      <p:cBhvr>
                                        <p:cTn id="13" dur="400" fill="hold"/>
                                        <p:tgtEl>
                                          <p:spTgt spid="10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105"/>
                                        </p:tgtEl>
                                        <p:attrNameLst>
                                          <p:attrName>ppt_y</p:attrName>
                                        </p:attrNameLst>
                                      </p:cBhvr>
                                      <p:tavLst>
                                        <p:tav tm="0">
                                          <p:val>
                                            <p:strVal val="#ppt_y"/>
                                          </p:val>
                                        </p:tav>
                                        <p:tav tm="100000">
                                          <p:val>
                                            <p:strVal val="#ppt_y"/>
                                          </p:val>
                                        </p:tav>
                                      </p:tavLst>
                                    </p:anim>
                                    <p:anim calcmode="lin" valueType="num">
                                      <p:cBhvr>
                                        <p:cTn id="15" dur="400" fill="hold"/>
                                        <p:tgtEl>
                                          <p:spTgt spid="10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10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105"/>
                                        </p:tgtEl>
                                      </p:cBhvr>
                                    </p:animEffect>
                                  </p:childTnLst>
                                </p:cTn>
                              </p:par>
                            </p:childTnLst>
                          </p:cTn>
                        </p:par>
                        <p:par>
                          <p:cTn id="18" fill="hold">
                            <p:stCondLst>
                              <p:cond delay="819"/>
                            </p:stCondLst>
                            <p:childTnLst>
                              <p:par>
                                <p:cTn id="19" presetID="21"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1000"/>
                                        <p:tgtEl>
                                          <p:spTgt spid="6"/>
                                        </p:tgtEl>
                                      </p:cBhvr>
                                    </p:animEffect>
                                  </p:childTnLst>
                                </p:cTn>
                              </p:par>
                            </p:childTnLst>
                          </p:cTn>
                        </p:par>
                        <p:par>
                          <p:cTn id="22" fill="hold">
                            <p:stCondLst>
                              <p:cond delay="1819"/>
                            </p:stCondLst>
                            <p:childTnLst>
                              <p:par>
                                <p:cTn id="23" presetID="21"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heel(1)">
                                      <p:cBhvr>
                                        <p:cTn id="25" dur="1000"/>
                                        <p:tgtEl>
                                          <p:spTgt spid="5"/>
                                        </p:tgtEl>
                                      </p:cBhvr>
                                    </p:animEffect>
                                  </p:childTnLst>
                                </p:cTn>
                              </p:par>
                            </p:childTnLst>
                          </p:cTn>
                        </p:par>
                        <p:par>
                          <p:cTn id="26" fill="hold">
                            <p:stCondLst>
                              <p:cond delay="2819"/>
                            </p:stCondLst>
                            <p:childTnLst>
                              <p:par>
                                <p:cTn id="27" presetID="52" presetClass="entr" presetSubtype="0"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Scale>
                                      <p:cBhvr>
                                        <p:cTn id="29" dur="8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800" decel="50000" fill="hold">
                                          <p:stCondLst>
                                            <p:cond delay="0"/>
                                          </p:stCondLst>
                                        </p:cTn>
                                        <p:tgtEl>
                                          <p:spTgt spid="7"/>
                                        </p:tgtEl>
                                        <p:attrNameLst>
                                          <p:attrName>ppt_x</p:attrName>
                                          <p:attrName>ppt_y</p:attrName>
                                        </p:attrNameLst>
                                      </p:cBhvr>
                                    </p:animMotion>
                                    <p:animEffect transition="in" filter="fade">
                                      <p:cBhvr>
                                        <p:cTn id="31" dur="800"/>
                                        <p:tgtEl>
                                          <p:spTgt spid="7"/>
                                        </p:tgtEl>
                                      </p:cBhvr>
                                    </p:animEffect>
                                  </p:childTnLst>
                                </p:cTn>
                              </p:par>
                            </p:childTnLst>
                          </p:cTn>
                        </p:par>
                        <p:par>
                          <p:cTn id="32" fill="hold">
                            <p:stCondLst>
                              <p:cond delay="3819"/>
                            </p:stCondLst>
                            <p:childTnLst>
                              <p:par>
                                <p:cTn id="33" presetID="42" presetClass="entr" presetSubtype="0"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anim calcmode="lin" valueType="num">
                                      <p:cBhvr>
                                        <p:cTn id="36" dur="1000" fill="hold"/>
                                        <p:tgtEl>
                                          <p:spTgt spid="4"/>
                                        </p:tgtEl>
                                        <p:attrNameLst>
                                          <p:attrName>ppt_x</p:attrName>
                                        </p:attrNameLst>
                                      </p:cBhvr>
                                      <p:tavLst>
                                        <p:tav tm="0">
                                          <p:val>
                                            <p:strVal val="#ppt_x"/>
                                          </p:val>
                                        </p:tav>
                                        <p:tav tm="100000">
                                          <p:val>
                                            <p:strVal val="#ppt_x"/>
                                          </p:val>
                                        </p:tav>
                                      </p:tavLst>
                                    </p:anim>
                                    <p:anim calcmode="lin" valueType="num">
                                      <p:cBhvr>
                                        <p:cTn id="37" dur="1000" fill="hold"/>
                                        <p:tgtEl>
                                          <p:spTgt spid="4"/>
                                        </p:tgtEl>
                                        <p:attrNameLst>
                                          <p:attrName>ppt_y</p:attrName>
                                        </p:attrNameLst>
                                      </p:cBhvr>
                                      <p:tavLst>
                                        <p:tav tm="0">
                                          <p:val>
                                            <p:strVal val="#ppt_y+.1"/>
                                          </p:val>
                                        </p:tav>
                                        <p:tav tm="100000">
                                          <p:val>
                                            <p:strVal val="#ppt_y"/>
                                          </p:val>
                                        </p:tav>
                                      </p:tavLst>
                                    </p:anim>
                                  </p:childTnLst>
                                </p:cTn>
                              </p:par>
                            </p:childTnLst>
                          </p:cTn>
                        </p:par>
                        <p:par>
                          <p:cTn id="38" fill="hold">
                            <p:stCondLst>
                              <p:cond delay="4819"/>
                            </p:stCondLst>
                            <p:childTnLst>
                              <p:par>
                                <p:cTn id="39" presetID="22" presetClass="entr" presetSubtype="1"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up)">
                                      <p:cBhvr>
                                        <p:cTn id="41" dur="500"/>
                                        <p:tgtEl>
                                          <p:spTgt spid="10"/>
                                        </p:tgtEl>
                                      </p:cBhvr>
                                    </p:animEffect>
                                  </p:childTnLst>
                                </p:cTn>
                              </p:par>
                            </p:childTnLst>
                          </p:cTn>
                        </p:par>
                        <p:par>
                          <p:cTn id="42" fill="hold">
                            <p:stCondLst>
                              <p:cond delay="5319"/>
                            </p:stCondLst>
                            <p:childTnLst>
                              <p:par>
                                <p:cTn id="43" presetID="42" presetClass="entr" presetSubtype="0"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1000"/>
                                        <p:tgtEl>
                                          <p:spTgt spid="12"/>
                                        </p:tgtEl>
                                      </p:cBhvr>
                                    </p:animEffect>
                                    <p:anim calcmode="lin" valueType="num">
                                      <p:cBhvr>
                                        <p:cTn id="51" dur="1000" fill="hold"/>
                                        <p:tgtEl>
                                          <p:spTgt spid="12"/>
                                        </p:tgtEl>
                                        <p:attrNameLst>
                                          <p:attrName>ppt_x</p:attrName>
                                        </p:attrNameLst>
                                      </p:cBhvr>
                                      <p:tavLst>
                                        <p:tav tm="0">
                                          <p:val>
                                            <p:strVal val="#ppt_x"/>
                                          </p:val>
                                        </p:tav>
                                        <p:tav tm="100000">
                                          <p:val>
                                            <p:strVal val="#ppt_x"/>
                                          </p:val>
                                        </p:tav>
                                      </p:tavLst>
                                    </p:anim>
                                    <p:anim calcmode="lin" valueType="num">
                                      <p:cBhvr>
                                        <p:cTn id="52"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p:bldP spid="4" grpId="0"/>
      <p:bldP spid="5" grpId="0" animBg="1"/>
      <p:bldP spid="6" grpId="0" animBg="1"/>
      <p:bldP spid="10" grpId="0"/>
      <p:bldP spid="12" grpId="0"/>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A8A9"/>
        </a:solidFill>
        <a:effectLst/>
      </p:bgPr>
    </p:bg>
    <p:spTree>
      <p:nvGrpSpPr>
        <p:cNvPr id="1" name=""/>
        <p:cNvGrpSpPr/>
        <p:nvPr/>
      </p:nvGrpSpPr>
      <p:grpSpPr>
        <a:xfrm>
          <a:off x="0" y="0"/>
          <a:ext cx="0" cy="0"/>
          <a:chOff x="0" y="0"/>
          <a:chExt cx="0" cy="0"/>
        </a:xfrm>
      </p:grpSpPr>
      <p:pic>
        <p:nvPicPr>
          <p:cNvPr id="6" name="Picture 3" descr="E:\我的文档\10273606_215557156123_2.png"/>
          <p:cNvPicPr>
            <a:picLocks noChangeAspect="1"/>
          </p:cNvPicPr>
          <p:nvPr/>
        </p:nvPicPr>
        <p:blipFill>
          <a:blip r:embed="rId3"/>
          <a:stretch>
            <a:fillRect/>
          </a:stretch>
        </p:blipFill>
        <p:spPr>
          <a:xfrm>
            <a:off x="7797800" y="0"/>
            <a:ext cx="4398963" cy="6858000"/>
          </a:xfrm>
          <a:prstGeom prst="rect">
            <a:avLst/>
          </a:prstGeom>
          <a:noFill/>
          <a:ln w="9525">
            <a:noFill/>
          </a:ln>
        </p:spPr>
      </p:pic>
      <p:sp>
        <p:nvSpPr>
          <p:cNvPr id="7" name="TextBox 8"/>
          <p:cNvSpPr/>
          <p:nvPr/>
        </p:nvSpPr>
        <p:spPr>
          <a:xfrm>
            <a:off x="1609725" y="3635375"/>
            <a:ext cx="5040313" cy="769938"/>
          </a:xfrm>
          <a:prstGeom prst="rect">
            <a:avLst/>
          </a:prstGeom>
          <a:noFill/>
          <a:ln w="9525">
            <a:noFill/>
          </a:ln>
        </p:spPr>
        <p:txBody>
          <a:bodyPr anchor="t">
            <a:spAutoFit/>
          </a:bodyPr>
          <a:lstStyle/>
          <a:p>
            <a:pPr lvl="0" algn="ctr" eaLnBrk="0" hangingPunct="0"/>
            <a:r>
              <a:rPr lang="zh-CN" altLang="en-US" sz="4400"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期待与您的合作</a:t>
            </a:r>
          </a:p>
        </p:txBody>
      </p:sp>
      <p:sp>
        <p:nvSpPr>
          <p:cNvPr id="8" name="矩形 9"/>
          <p:cNvSpPr/>
          <p:nvPr/>
        </p:nvSpPr>
        <p:spPr>
          <a:xfrm>
            <a:off x="1619250" y="2282825"/>
            <a:ext cx="5032375" cy="1323975"/>
          </a:xfrm>
          <a:prstGeom prst="rect">
            <a:avLst/>
          </a:prstGeom>
          <a:noFill/>
          <a:ln w="9525">
            <a:noFill/>
          </a:ln>
        </p:spPr>
        <p:txBody>
          <a:bodyPr anchor="t">
            <a:spAutoFit/>
          </a:bodyPr>
          <a:lstStyle/>
          <a:p>
            <a:pPr lvl="0" algn="dist" eaLnBrk="0" hangingPunct="0"/>
            <a:r>
              <a:rPr lang="zh-CN" altLang="en-US" sz="8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rPr>
              <a:t>谢谢观赏</a:t>
            </a:r>
            <a:endParaRPr lang="en-US" altLang="x-none" sz="8000" b="1" dirty="0">
              <a:solidFill>
                <a:srgbClr val="F8F8F8"/>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Rectangle 4"/>
          <p:cNvSpPr txBox="1"/>
          <p:nvPr/>
        </p:nvSpPr>
        <p:spPr>
          <a:xfrm>
            <a:off x="554038" y="6219825"/>
            <a:ext cx="4895850" cy="341313"/>
          </a:xfrm>
          <a:prstGeom prst="rect">
            <a:avLst/>
          </a:prstGeom>
          <a:noFill/>
          <a:ln w="9525">
            <a:noFill/>
          </a:ln>
        </p:spPr>
        <p:txBody>
          <a:bodyPr anchor="ctr"/>
          <a:lstStyle/>
          <a:p>
            <a:pPr lvl="0"/>
            <a:r>
              <a:rPr lang="zh-CN" altLang="en-US" sz="2800" dirty="0">
                <a:solidFill>
                  <a:schemeClr val="accent2"/>
                </a:solidFill>
                <a:latin typeface="Arial" panose="020B0604020202020204" pitchFamily="34" charset="0"/>
                <a:ea typeface="微软雅黑" panose="020B0503020204020204" pitchFamily="34" charset="-122"/>
              </a:rPr>
              <a:t>请在这里输入您的公司名称</a:t>
            </a:r>
            <a:endParaRPr lang="en-US" altLang="zh-CN" sz="2800" dirty="0">
              <a:solidFill>
                <a:schemeClr val="accent2"/>
              </a:solidFill>
              <a:latin typeface="Arial" panose="020B0604020202020204" pitchFamily="34" charset="0"/>
              <a:ea typeface="微软雅黑" panose="020B0503020204020204" pitchFamily="34" charset="-122"/>
            </a:endParaRPr>
          </a:p>
        </p:txBody>
      </p:sp>
      <p:sp>
        <p:nvSpPr>
          <p:cNvPr id="10" name="Freeform 19"/>
          <p:cNvSpPr>
            <a:spLocks noEditPoints="1"/>
          </p:cNvSpPr>
          <p:nvPr/>
        </p:nvSpPr>
        <p:spPr bwMode="auto">
          <a:xfrm>
            <a:off x="482600" y="476250"/>
            <a:ext cx="1511300" cy="636588"/>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rgbClr val="FFFFFF"/>
          </a:solidFill>
          <a:ln>
            <a:noFill/>
          </a:ln>
        </p:spPr>
        <p:txBody>
          <a:bodyPr vert="horz" wrap="square" lIns="91440" tIns="45720" rIns="91440" bIns="45720" numCol="1" anchor="t" anchorCtr="0" compatLnSpc="1"/>
          <a:lstStyle/>
          <a:p>
            <a:pPr marL="0" marR="0" lvl="0" indent="0" algn="l" defTabSz="914400" rtl="0" eaLnBrk="1" fontAlgn="auto" latinLnBrk="0" hangingPunct="1">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Arial" panose="020B0604020202020204" pitchFamily="34" charset="0"/>
              <a:ea typeface="宋体" panose="02010600030101010101" pitchFamily="2" charset="-122"/>
              <a:cs typeface="+mn-cs"/>
            </a:endParaRPr>
          </a:p>
        </p:txBody>
      </p:sp>
    </p:spTree>
  </p:cSld>
  <p:clrMapOvr>
    <a:masterClrMapping/>
  </p:clrMapOvr>
  <p:transition spd="slow" advTm="5003"/>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1+#ppt_w/2"/>
                                          </p:val>
                                        </p:tav>
                                        <p:tav tm="100000">
                                          <p:val>
                                            <p:strVal val="#ppt_x"/>
                                          </p:val>
                                        </p:tav>
                                      </p:tavLst>
                                    </p:anim>
                                    <p:anim calcmode="lin" valueType="num">
                                      <p:cBhvr>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6" presetClass="entr" presetSubtype="0" fill="hold" grpId="0" nodeType="afterEffect">
                                  <p:stCondLst>
                                    <p:cond delay="0"/>
                                  </p:stCondLst>
                                  <p:iterate type="lt">
                                    <p:tmPct val="10000"/>
                                  </p:iterate>
                                  <p:childTnLst>
                                    <p:set>
                                      <p:cBhvr>
                                        <p:cTn id="11" dur="1" fill="hold">
                                          <p:stCondLst>
                                            <p:cond delay="0"/>
                                          </p:stCondLst>
                                        </p:cTn>
                                        <p:tgtEl>
                                          <p:spTgt spid="8"/>
                                        </p:tgtEl>
                                        <p:attrNameLst>
                                          <p:attrName>style.visibility</p:attrName>
                                        </p:attrNameLst>
                                      </p:cBhvr>
                                      <p:to>
                                        <p:strVal val="visible"/>
                                      </p:to>
                                    </p:set>
                                    <p:anim by="(-#ppt_w*2)" calcmode="lin" valueType="num">
                                      <p:cBhvr rctx="PPT">
                                        <p:cTn id="12" dur="500" autoRev="1" fill="hold">
                                          <p:stCondLst>
                                            <p:cond delay="0"/>
                                          </p:stCondLst>
                                        </p:cTn>
                                        <p:tgtEl>
                                          <p:spTgt spid="8"/>
                                        </p:tgtEl>
                                        <p:attrNameLst>
                                          <p:attrName>ppt_w</p:attrName>
                                        </p:attrNameLst>
                                      </p:cBhvr>
                                    </p:anim>
                                    <p:anim by="(#ppt_w*0.50)" calcmode="lin" valueType="num">
                                      <p:cBhvr>
                                        <p:cTn id="13" dur="500" decel="50000" autoRev="1" fill="hold">
                                          <p:stCondLst>
                                            <p:cond delay="0"/>
                                          </p:stCondLst>
                                        </p:cTn>
                                        <p:tgtEl>
                                          <p:spTgt spid="8"/>
                                        </p:tgtEl>
                                        <p:attrNameLst>
                                          <p:attrName>ppt_x</p:attrName>
                                        </p:attrNameLst>
                                      </p:cBhvr>
                                    </p:anim>
                                    <p:anim from="(-#ppt_h/2)" to="(#ppt_y)" calcmode="lin" valueType="num">
                                      <p:cBhvr>
                                        <p:cTn id="14" dur="1000" fill="hold">
                                          <p:stCondLst>
                                            <p:cond delay="0"/>
                                          </p:stCondLst>
                                        </p:cTn>
                                        <p:tgtEl>
                                          <p:spTgt spid="8"/>
                                        </p:tgtEl>
                                        <p:attrNameLst>
                                          <p:attrName>ppt_y</p:attrName>
                                        </p:attrNameLst>
                                      </p:cBhvr>
                                    </p:anim>
                                    <p:animRot by="21600000">
                                      <p:cBhvr>
                                        <p:cTn id="15" dur="1000" fill="hold">
                                          <p:stCondLst>
                                            <p:cond delay="0"/>
                                          </p:stCondLst>
                                        </p:cTn>
                                        <p:tgtEl>
                                          <p:spTgt spid="8"/>
                                        </p:tgtEl>
                                        <p:attrNameLst>
                                          <p:attrName>r</p:attrName>
                                        </p:attrNameLst>
                                      </p:cBhvr>
                                    </p:animRot>
                                  </p:childTnLst>
                                </p:cTn>
                              </p:par>
                            </p:childTnLst>
                          </p:cTn>
                        </p:par>
                        <p:par>
                          <p:cTn id="16" fill="hold">
                            <p:stCondLst>
                              <p:cond delay="1799"/>
                            </p:stCondLst>
                            <p:childTnLst>
                              <p:par>
                                <p:cTn id="17" presetID="16" presetClass="entr" presetSubtype="2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par>
                          <p:cTn id="20" fill="hold">
                            <p:stCondLst>
                              <p:cond delay="2299"/>
                            </p:stCondLst>
                            <p:childTnLst>
                              <p:par>
                                <p:cTn id="21" presetID="22" presetClass="entr" presetSubtype="8"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1000"/>
                                        <p:tgtEl>
                                          <p:spTgt spid="9"/>
                                        </p:tgtEl>
                                      </p:cBhvr>
                                    </p:animEffect>
                                  </p:childTnLst>
                                </p:cTn>
                              </p:par>
                            </p:childTnLst>
                          </p:cTn>
                        </p:par>
                        <p:par>
                          <p:cTn id="24" fill="hold">
                            <p:stCondLst>
                              <p:cond delay="3299"/>
                            </p:stCondLst>
                            <p:childTnLst>
                              <p:par>
                                <p:cTn id="25" presetID="31" presetClass="entr" presetSubtype="0"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600" fill="hold"/>
                                        <p:tgtEl>
                                          <p:spTgt spid="10"/>
                                        </p:tgtEl>
                                        <p:attrNameLst>
                                          <p:attrName>ppt_w</p:attrName>
                                        </p:attrNameLst>
                                      </p:cBhvr>
                                      <p:tavLst>
                                        <p:tav tm="0">
                                          <p:val>
                                            <p:fltVal val="0"/>
                                          </p:val>
                                        </p:tav>
                                        <p:tav tm="100000">
                                          <p:val>
                                            <p:strVal val="#ppt_w"/>
                                          </p:val>
                                        </p:tav>
                                      </p:tavLst>
                                    </p:anim>
                                    <p:anim calcmode="lin" valueType="num">
                                      <p:cBhvr>
                                        <p:cTn id="28" dur="600" fill="hold"/>
                                        <p:tgtEl>
                                          <p:spTgt spid="10"/>
                                        </p:tgtEl>
                                        <p:attrNameLst>
                                          <p:attrName>ppt_h</p:attrName>
                                        </p:attrNameLst>
                                      </p:cBhvr>
                                      <p:tavLst>
                                        <p:tav tm="0">
                                          <p:val>
                                            <p:fltVal val="0"/>
                                          </p:val>
                                        </p:tav>
                                        <p:tav tm="100000">
                                          <p:val>
                                            <p:strVal val="#ppt_h"/>
                                          </p:val>
                                        </p:tav>
                                      </p:tavLst>
                                    </p:anim>
                                    <p:anim calcmode="lin" valueType="num">
                                      <p:cBhvr>
                                        <p:cTn id="29" dur="600" fill="hold"/>
                                        <p:tgtEl>
                                          <p:spTgt spid="10"/>
                                        </p:tgtEl>
                                        <p:attrNameLst>
                                          <p:attrName>style.rotation</p:attrName>
                                        </p:attrNameLst>
                                      </p:cBhvr>
                                      <p:tavLst>
                                        <p:tav tm="0">
                                          <p:val>
                                            <p:fltVal val="90"/>
                                          </p:val>
                                        </p:tav>
                                        <p:tav tm="100000">
                                          <p:val>
                                            <p:fltVal val="0"/>
                                          </p:val>
                                        </p:tav>
                                      </p:tavLst>
                                    </p:anim>
                                    <p:animEffect transition="in" filter="fade">
                                      <p:cBhvr>
                                        <p:cTn id="30" dur="6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heme/theme1.xml><?xml version="1.0" encoding="utf-8"?>
<a:theme xmlns:a="http://schemas.openxmlformats.org/drawingml/2006/main" name="1_默认设计模板">
  <a:themeElements>
    <a:clrScheme name="222">
      <a:dk1>
        <a:srgbClr val="2A516C"/>
      </a:dk1>
      <a:lt1>
        <a:srgbClr val="70BC2B"/>
      </a:lt1>
      <a:dk2>
        <a:srgbClr val="F8C302"/>
      </a:dk2>
      <a:lt2>
        <a:srgbClr val="ED5A00"/>
      </a:lt2>
      <a:accent1>
        <a:srgbClr val="484849"/>
      </a:accent1>
      <a:accent2>
        <a:srgbClr val="FFFFFF"/>
      </a:accent2>
      <a:accent3>
        <a:srgbClr val="969696"/>
      </a:accent3>
      <a:accent4>
        <a:srgbClr val="00A8A9"/>
      </a:accent4>
      <a:accent5>
        <a:srgbClr val="70BC2B"/>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spcBef>
            <a:spcPct val="0"/>
          </a:spcBef>
          <a:spcAft>
            <a:spcPct val="0"/>
          </a:spcAft>
          <a:buClrTx/>
          <a:buSzTx/>
          <a:buFont typeface="Arial" panose="020B0604020202020204" pitchFamily="34" charset="0"/>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2895</Words>
  <Application>Microsoft Office PowerPoint</Application>
  <PresentationFormat>自定义</PresentationFormat>
  <Paragraphs>390</Paragraphs>
  <Slides>36</Slides>
  <Notes>31</Notes>
  <HiddenSlides>0</HiddenSlides>
  <MMClips>0</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Sky123.Org</cp:lastModifiedBy>
  <cp:revision>1096</cp:revision>
  <dcterms:created xsi:type="dcterms:W3CDTF">2013-01-25T01:44:00Z</dcterms:created>
  <dcterms:modified xsi:type="dcterms:W3CDTF">2018-02-08T06:27:27Z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