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</p:sldIdLst>
  <p:sldSz cx="9144000" cy="5143500" type="screen16x9"/>
  <p:notesSz cx="6858000" cy="9144000"/>
  <p:embeddedFontLst>
    <p:embeddedFont>
      <p:font typeface="幼圆" panose="02010509060101010101" pitchFamily="49" charset="-122"/>
      <p:regular r:id="rId33"/>
    </p:embeddedFont>
    <p:embeddedFont>
      <p:font typeface="方正幼线简体" panose="02010600030101010101" charset="-122"/>
      <p:regular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Malgun Gothic" panose="020B0503020000020004" pitchFamily="34" charset="-127"/>
      <p:regular r:id="rId39"/>
      <p:bold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A4A3A4"/>
          </p15:clr>
        </p15:guide>
        <p15:guide id="2" pos="317">
          <p15:clr>
            <a:srgbClr val="A4A3A4"/>
          </p15:clr>
        </p15:guide>
        <p15:guide id="3" pos="54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B0F000"/>
    <a:srgbClr val="22618C"/>
    <a:srgbClr val="E62695"/>
    <a:srgbClr val="FFC000"/>
    <a:srgbClr val="4FA335"/>
    <a:srgbClr val="005024"/>
    <a:srgbClr val="232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786" autoAdjust="0"/>
    <p:restoredTop sz="94692" autoAdjust="0"/>
  </p:normalViewPr>
  <p:slideViewPr>
    <p:cSldViewPr>
      <p:cViewPr varScale="1">
        <p:scale>
          <a:sx n="115" d="100"/>
          <a:sy n="115" d="100"/>
        </p:scale>
        <p:origin x="150" y="96"/>
      </p:cViewPr>
      <p:guideLst>
        <p:guide orient="horz" pos="373"/>
        <p:guide pos="317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20DD8-1255-4EB4-83C1-72D6B2F892A8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E6E10-4557-4AB3-A055-DD1E599A1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201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58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695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7" name="组合 146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148" name="矩形 147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矩形 174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803089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组合 34"/>
          <p:cNvGrpSpPr/>
          <p:nvPr userDrawn="1"/>
        </p:nvGrpSpPr>
        <p:grpSpPr>
          <a:xfrm>
            <a:off x="4423955" y="527205"/>
            <a:ext cx="2184927" cy="2639027"/>
            <a:chOff x="5181710" y="1214962"/>
            <a:chExt cx="2184927" cy="2639027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710" y="1703610"/>
              <a:ext cx="2184927" cy="2150379"/>
            </a:xfrm>
            <a:prstGeom prst="rect">
              <a:avLst/>
            </a:prstGeom>
            <a:blipFill>
              <a:blip r:embed="rId5"/>
              <a:srcRect/>
              <a:stretch>
                <a:fillRect t="-1" b="-4544"/>
              </a:stretch>
            </a:blip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矩形 36"/>
            <p:cNvSpPr/>
            <p:nvPr/>
          </p:nvSpPr>
          <p:spPr>
            <a:xfrm>
              <a:off x="5951008" y="121496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defRPr/>
              </a:pPr>
              <a:r>
                <a:rPr lang="zh-CN" altLang="en-US" sz="1800" dirty="0" smtClean="0">
                  <a:solidFill>
                    <a:schemeClr val="bg1"/>
                  </a:solidFill>
                  <a:latin typeface="方正幼线简体" panose="03000509000000000000" pitchFamily="65" charset="-122"/>
                  <a:ea typeface="方正幼线简体" panose="03000509000000000000" pitchFamily="65" charset="-122"/>
                </a:rPr>
                <a:t>微博</a:t>
              </a:r>
              <a:endParaRPr lang="zh-CN" altLang="en-US" sz="18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endParaRPr>
            </a:p>
          </p:txBody>
        </p:sp>
      </p:grpSp>
      <p:grpSp>
        <p:nvGrpSpPr>
          <p:cNvPr id="38" name="组合 37"/>
          <p:cNvGrpSpPr/>
          <p:nvPr userDrawn="1"/>
        </p:nvGrpSpPr>
        <p:grpSpPr>
          <a:xfrm>
            <a:off x="1824876" y="527205"/>
            <a:ext cx="2150381" cy="2639027"/>
            <a:chOff x="2182176" y="1214962"/>
            <a:chExt cx="2150381" cy="2639027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6" t="3786" r="3786" b="3786"/>
            <a:stretch/>
          </p:blipFill>
          <p:spPr>
            <a:xfrm>
              <a:off x="2182176" y="1703610"/>
              <a:ext cx="2150381" cy="2150379"/>
            </a:xfrm>
            <a:prstGeom prst="rect">
              <a:avLst/>
            </a:prstGeom>
            <a:blipFill>
              <a:blip r:embed="rId5"/>
              <a:srcRect/>
              <a:stretch>
                <a:fillRect t="-1" b="-4544"/>
              </a:stretch>
            </a:blip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0" name="矩形 39"/>
            <p:cNvSpPr/>
            <p:nvPr/>
          </p:nvSpPr>
          <p:spPr>
            <a:xfrm>
              <a:off x="2934201" y="121496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defRPr/>
              </a:pPr>
              <a:r>
                <a:rPr lang="zh-CN" altLang="en-US" sz="1800" dirty="0" smtClean="0">
                  <a:solidFill>
                    <a:schemeClr val="bg1"/>
                  </a:solidFill>
                  <a:latin typeface="方正幼线简体" panose="03000509000000000000" pitchFamily="65" charset="-122"/>
                  <a:ea typeface="方正幼线简体" panose="03000509000000000000" pitchFamily="65" charset="-122"/>
                </a:rPr>
                <a:t>微信</a:t>
              </a:r>
              <a:endParaRPr lang="zh-CN" altLang="en-US" sz="18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754393" y="3578430"/>
              <a:ext cx="1005947" cy="13354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28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grpSp>
        <p:nvGrpSpPr>
          <p:cNvPr id="42" name="组合 41"/>
          <p:cNvGrpSpPr/>
          <p:nvPr userDrawn="1"/>
        </p:nvGrpSpPr>
        <p:grpSpPr>
          <a:xfrm>
            <a:off x="2402175" y="3516504"/>
            <a:ext cx="4339650" cy="1234432"/>
            <a:chOff x="3059831" y="3516504"/>
            <a:chExt cx="4339650" cy="1234432"/>
          </a:xfrm>
        </p:grpSpPr>
        <p:sp>
          <p:nvSpPr>
            <p:cNvPr id="43" name="矩形 42"/>
            <p:cNvSpPr/>
            <p:nvPr/>
          </p:nvSpPr>
          <p:spPr>
            <a:xfrm>
              <a:off x="3059831" y="4104605"/>
              <a:ext cx="43396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更多教程敬请期待</a:t>
              </a:r>
              <a:r>
                <a:rPr lang="en-US" altLang="zh-CN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…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娃娃体W5(P)" panose="040B0500000000000000" pitchFamily="82" charset="-122"/>
                <a:ea typeface="华康娃娃体W5(P)" panose="040B0500000000000000" pitchFamily="82" charset="-122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983162" y="3516504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康娃娃体W5(P)" panose="040B0500000000000000" pitchFamily="82" charset="-122"/>
                  <a:ea typeface="华康娃娃体W5(P)" panose="040B0500000000000000" pitchFamily="82" charset="-122"/>
                  <a:cs typeface="Arial" panose="020B0604020202020204" pitchFamily="34" charset="0"/>
                </a:rPr>
                <a:t>小陆老师制作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娃娃体W5(P)" panose="040B0500000000000000" pitchFamily="82" charset="-122"/>
                <a:ea typeface="华康娃娃体W5(P)" panose="040B0500000000000000" pitchFamily="8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444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00502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148" name="矩形 147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38" name="矩形 37"/>
          <p:cNvSpPr/>
          <p:nvPr userDrawn="1"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750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矩形 36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00502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3597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403098" y="98480"/>
            <a:ext cx="13068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7863595" y="208317"/>
            <a:ext cx="800100" cy="233204"/>
            <a:chOff x="1557338" y="52387"/>
            <a:chExt cx="4057650" cy="1182688"/>
          </a:xfrm>
          <a:solidFill>
            <a:schemeClr val="bg1"/>
          </a:solidFill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3243263" y="941388"/>
              <a:ext cx="255588" cy="287338"/>
            </a:xfrm>
            <a:custGeom>
              <a:avLst/>
              <a:gdLst>
                <a:gd name="T0" fmla="*/ 130 w 161"/>
                <a:gd name="T1" fmla="*/ 74 h 181"/>
                <a:gd name="T2" fmla="*/ 35 w 161"/>
                <a:gd name="T3" fmla="*/ 74 h 181"/>
                <a:gd name="T4" fmla="*/ 43 w 161"/>
                <a:gd name="T5" fmla="*/ 0 h 181"/>
                <a:gd name="T6" fmla="*/ 19 w 161"/>
                <a:gd name="T7" fmla="*/ 0 h 181"/>
                <a:gd name="T8" fmla="*/ 0 w 161"/>
                <a:gd name="T9" fmla="*/ 181 h 181"/>
                <a:gd name="T10" fmla="*/ 24 w 161"/>
                <a:gd name="T11" fmla="*/ 181 h 181"/>
                <a:gd name="T12" fmla="*/ 33 w 161"/>
                <a:gd name="T13" fmla="*/ 96 h 181"/>
                <a:gd name="T14" fmla="*/ 127 w 161"/>
                <a:gd name="T15" fmla="*/ 96 h 181"/>
                <a:gd name="T16" fmla="*/ 119 w 161"/>
                <a:gd name="T17" fmla="*/ 181 h 181"/>
                <a:gd name="T18" fmla="*/ 142 w 161"/>
                <a:gd name="T19" fmla="*/ 181 h 181"/>
                <a:gd name="T20" fmla="*/ 161 w 161"/>
                <a:gd name="T21" fmla="*/ 0 h 181"/>
                <a:gd name="T22" fmla="*/ 138 w 161"/>
                <a:gd name="T23" fmla="*/ 0 h 181"/>
                <a:gd name="T24" fmla="*/ 130 w 161"/>
                <a:gd name="T25" fmla="*/ 7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81">
                  <a:moveTo>
                    <a:pt x="130" y="74"/>
                  </a:moveTo>
                  <a:lnTo>
                    <a:pt x="35" y="74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4" y="181"/>
                  </a:lnTo>
                  <a:lnTo>
                    <a:pt x="33" y="96"/>
                  </a:lnTo>
                  <a:lnTo>
                    <a:pt x="127" y="96"/>
                  </a:lnTo>
                  <a:lnTo>
                    <a:pt x="119" y="181"/>
                  </a:lnTo>
                  <a:lnTo>
                    <a:pt x="142" y="181"/>
                  </a:lnTo>
                  <a:lnTo>
                    <a:pt x="161" y="0"/>
                  </a:lnTo>
                  <a:lnTo>
                    <a:pt x="138" y="0"/>
                  </a:lnTo>
                  <a:lnTo>
                    <a:pt x="13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63379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20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20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3932232" y="941387"/>
              <a:ext cx="255587" cy="287338"/>
            </a:xfrm>
            <a:custGeom>
              <a:avLst/>
              <a:gdLst>
                <a:gd name="T0" fmla="*/ 212 w 246"/>
                <a:gd name="T1" fmla="*/ 24 h 276"/>
                <a:gd name="T2" fmla="*/ 173 w 246"/>
                <a:gd name="T3" fmla="*/ 4 h 276"/>
                <a:gd name="T4" fmla="*/ 124 w 246"/>
                <a:gd name="T5" fmla="*/ 0 h 276"/>
                <a:gd name="T6" fmla="*/ 29 w 246"/>
                <a:gd name="T7" fmla="*/ 0 h 276"/>
                <a:gd name="T8" fmla="*/ 0 w 246"/>
                <a:gd name="T9" fmla="*/ 276 h 276"/>
                <a:gd name="T10" fmla="*/ 100 w 246"/>
                <a:gd name="T11" fmla="*/ 276 h 276"/>
                <a:gd name="T12" fmla="*/ 145 w 246"/>
                <a:gd name="T13" fmla="*/ 271 h 276"/>
                <a:gd name="T14" fmla="*/ 179 w 246"/>
                <a:gd name="T15" fmla="*/ 258 h 276"/>
                <a:gd name="T16" fmla="*/ 207 w 246"/>
                <a:gd name="T17" fmla="*/ 232 h 276"/>
                <a:gd name="T18" fmla="*/ 230 w 246"/>
                <a:gd name="T19" fmla="*/ 192 h 276"/>
                <a:gd name="T20" fmla="*/ 243 w 246"/>
                <a:gd name="T21" fmla="*/ 136 h 276"/>
                <a:gd name="T22" fmla="*/ 239 w 246"/>
                <a:gd name="T23" fmla="*/ 71 h 276"/>
                <a:gd name="T24" fmla="*/ 212 w 246"/>
                <a:gd name="T25" fmla="*/ 24 h 276"/>
                <a:gd name="T26" fmla="*/ 206 w 246"/>
                <a:gd name="T27" fmla="*/ 136 h 276"/>
                <a:gd name="T28" fmla="*/ 193 w 246"/>
                <a:gd name="T29" fmla="*/ 189 h 276"/>
                <a:gd name="T30" fmla="*/ 169 w 246"/>
                <a:gd name="T31" fmla="*/ 224 h 276"/>
                <a:gd name="T32" fmla="*/ 142 w 246"/>
                <a:gd name="T33" fmla="*/ 238 h 276"/>
                <a:gd name="T34" fmla="*/ 99 w 246"/>
                <a:gd name="T35" fmla="*/ 244 h 276"/>
                <a:gd name="T36" fmla="*/ 40 w 246"/>
                <a:gd name="T37" fmla="*/ 244 h 276"/>
                <a:gd name="T38" fmla="*/ 62 w 246"/>
                <a:gd name="T39" fmla="*/ 32 h 276"/>
                <a:gd name="T40" fmla="*/ 120 w 246"/>
                <a:gd name="T41" fmla="*/ 32 h 276"/>
                <a:gd name="T42" fmla="*/ 167 w 246"/>
                <a:gd name="T43" fmla="*/ 38 h 276"/>
                <a:gd name="T44" fmla="*/ 198 w 246"/>
                <a:gd name="T45" fmla="*/ 69 h 276"/>
                <a:gd name="T46" fmla="*/ 206 w 246"/>
                <a:gd name="T47" fmla="*/ 1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6" h="276">
                  <a:moveTo>
                    <a:pt x="212" y="24"/>
                  </a:moveTo>
                  <a:cubicBezTo>
                    <a:pt x="201" y="14"/>
                    <a:pt x="189" y="7"/>
                    <a:pt x="173" y="4"/>
                  </a:cubicBezTo>
                  <a:cubicBezTo>
                    <a:pt x="162" y="1"/>
                    <a:pt x="146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16" y="276"/>
                    <a:pt x="131" y="275"/>
                    <a:pt x="145" y="271"/>
                  </a:cubicBezTo>
                  <a:cubicBezTo>
                    <a:pt x="158" y="268"/>
                    <a:pt x="169" y="264"/>
                    <a:pt x="179" y="258"/>
                  </a:cubicBezTo>
                  <a:cubicBezTo>
                    <a:pt x="189" y="252"/>
                    <a:pt x="198" y="243"/>
                    <a:pt x="207" y="232"/>
                  </a:cubicBezTo>
                  <a:cubicBezTo>
                    <a:pt x="216" y="222"/>
                    <a:pt x="223" y="208"/>
                    <a:pt x="230" y="192"/>
                  </a:cubicBezTo>
                  <a:cubicBezTo>
                    <a:pt x="237" y="176"/>
                    <a:pt x="241" y="157"/>
                    <a:pt x="243" y="136"/>
                  </a:cubicBezTo>
                  <a:cubicBezTo>
                    <a:pt x="246" y="112"/>
                    <a:pt x="244" y="90"/>
                    <a:pt x="239" y="71"/>
                  </a:cubicBezTo>
                  <a:cubicBezTo>
                    <a:pt x="234" y="52"/>
                    <a:pt x="225" y="36"/>
                    <a:pt x="212" y="24"/>
                  </a:cubicBezTo>
                  <a:close/>
                  <a:moveTo>
                    <a:pt x="206" y="136"/>
                  </a:moveTo>
                  <a:cubicBezTo>
                    <a:pt x="203" y="157"/>
                    <a:pt x="199" y="175"/>
                    <a:pt x="193" y="189"/>
                  </a:cubicBezTo>
                  <a:cubicBezTo>
                    <a:pt x="186" y="204"/>
                    <a:pt x="178" y="215"/>
                    <a:pt x="169" y="224"/>
                  </a:cubicBezTo>
                  <a:cubicBezTo>
                    <a:pt x="162" y="230"/>
                    <a:pt x="153" y="235"/>
                    <a:pt x="142" y="238"/>
                  </a:cubicBezTo>
                  <a:cubicBezTo>
                    <a:pt x="132" y="242"/>
                    <a:pt x="117" y="244"/>
                    <a:pt x="99" y="244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42" y="32"/>
                    <a:pt x="158" y="34"/>
                    <a:pt x="167" y="38"/>
                  </a:cubicBezTo>
                  <a:cubicBezTo>
                    <a:pt x="180" y="43"/>
                    <a:pt x="190" y="54"/>
                    <a:pt x="198" y="69"/>
                  </a:cubicBezTo>
                  <a:cubicBezTo>
                    <a:pt x="206" y="85"/>
                    <a:pt x="209" y="107"/>
                    <a:pt x="206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242749" y="941387"/>
              <a:ext cx="236535" cy="287338"/>
            </a:xfrm>
            <a:custGeom>
              <a:avLst/>
              <a:gdLst>
                <a:gd name="T0" fmla="*/ 0 w 149"/>
                <a:gd name="T1" fmla="*/ 181 h 181"/>
                <a:gd name="T2" fmla="*/ 135 w 149"/>
                <a:gd name="T3" fmla="*/ 181 h 181"/>
                <a:gd name="T4" fmla="*/ 137 w 149"/>
                <a:gd name="T5" fmla="*/ 160 h 181"/>
                <a:gd name="T6" fmla="*/ 26 w 149"/>
                <a:gd name="T7" fmla="*/ 160 h 181"/>
                <a:gd name="T8" fmla="*/ 32 w 149"/>
                <a:gd name="T9" fmla="*/ 98 h 181"/>
                <a:gd name="T10" fmla="*/ 132 w 149"/>
                <a:gd name="T11" fmla="*/ 98 h 181"/>
                <a:gd name="T12" fmla="*/ 135 w 149"/>
                <a:gd name="T13" fmla="*/ 77 h 181"/>
                <a:gd name="T14" fmla="*/ 35 w 149"/>
                <a:gd name="T15" fmla="*/ 77 h 181"/>
                <a:gd name="T16" fmla="*/ 40 w 149"/>
                <a:gd name="T17" fmla="*/ 21 h 181"/>
                <a:gd name="T18" fmla="*/ 147 w 149"/>
                <a:gd name="T19" fmla="*/ 21 h 181"/>
                <a:gd name="T20" fmla="*/ 149 w 149"/>
                <a:gd name="T21" fmla="*/ 0 h 181"/>
                <a:gd name="T22" fmla="*/ 19 w 149"/>
                <a:gd name="T23" fmla="*/ 0 h 181"/>
                <a:gd name="T24" fmla="*/ 0 w 149"/>
                <a:gd name="T2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181">
                  <a:moveTo>
                    <a:pt x="0" y="181"/>
                  </a:moveTo>
                  <a:lnTo>
                    <a:pt x="135" y="181"/>
                  </a:lnTo>
                  <a:lnTo>
                    <a:pt x="137" y="160"/>
                  </a:lnTo>
                  <a:lnTo>
                    <a:pt x="26" y="160"/>
                  </a:lnTo>
                  <a:lnTo>
                    <a:pt x="32" y="98"/>
                  </a:lnTo>
                  <a:lnTo>
                    <a:pt x="132" y="98"/>
                  </a:lnTo>
                  <a:lnTo>
                    <a:pt x="135" y="77"/>
                  </a:lnTo>
                  <a:lnTo>
                    <a:pt x="35" y="77"/>
                  </a:lnTo>
                  <a:lnTo>
                    <a:pt x="40" y="21"/>
                  </a:lnTo>
                  <a:lnTo>
                    <a:pt x="147" y="21"/>
                  </a:lnTo>
                  <a:lnTo>
                    <a:pt x="149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4534215" y="936625"/>
              <a:ext cx="236535" cy="298450"/>
            </a:xfrm>
            <a:custGeom>
              <a:avLst/>
              <a:gdLst>
                <a:gd name="T0" fmla="*/ 182 w 226"/>
                <a:gd name="T1" fmla="*/ 10 h 286"/>
                <a:gd name="T2" fmla="*/ 129 w 226"/>
                <a:gd name="T3" fmla="*/ 0 h 286"/>
                <a:gd name="T4" fmla="*/ 78 w 226"/>
                <a:gd name="T5" fmla="*/ 10 h 286"/>
                <a:gd name="T6" fmla="*/ 40 w 226"/>
                <a:gd name="T7" fmla="*/ 37 h 286"/>
                <a:gd name="T8" fmla="*/ 24 w 226"/>
                <a:gd name="T9" fmla="*/ 76 h 286"/>
                <a:gd name="T10" fmla="*/ 30 w 226"/>
                <a:gd name="T11" fmla="*/ 111 h 286"/>
                <a:gd name="T12" fmla="*/ 57 w 226"/>
                <a:gd name="T13" fmla="*/ 136 h 286"/>
                <a:gd name="T14" fmla="*/ 108 w 226"/>
                <a:gd name="T15" fmla="*/ 154 h 286"/>
                <a:gd name="T16" fmla="*/ 156 w 226"/>
                <a:gd name="T17" fmla="*/ 167 h 286"/>
                <a:gd name="T18" fmla="*/ 179 w 226"/>
                <a:gd name="T19" fmla="*/ 183 h 286"/>
                <a:gd name="T20" fmla="*/ 185 w 226"/>
                <a:gd name="T21" fmla="*/ 206 h 286"/>
                <a:gd name="T22" fmla="*/ 174 w 226"/>
                <a:gd name="T23" fmla="*/ 230 h 286"/>
                <a:gd name="T24" fmla="*/ 149 w 226"/>
                <a:gd name="T25" fmla="*/ 247 h 286"/>
                <a:gd name="T26" fmla="*/ 111 w 226"/>
                <a:gd name="T27" fmla="*/ 253 h 286"/>
                <a:gd name="T28" fmla="*/ 69 w 226"/>
                <a:gd name="T29" fmla="*/ 245 h 286"/>
                <a:gd name="T30" fmla="*/ 44 w 226"/>
                <a:gd name="T31" fmla="*/ 223 h 286"/>
                <a:gd name="T32" fmla="*/ 36 w 226"/>
                <a:gd name="T33" fmla="*/ 189 h 286"/>
                <a:gd name="T34" fmla="*/ 1 w 226"/>
                <a:gd name="T35" fmla="*/ 192 h 286"/>
                <a:gd name="T36" fmla="*/ 11 w 226"/>
                <a:gd name="T37" fmla="*/ 242 h 286"/>
                <a:gd name="T38" fmla="*/ 47 w 226"/>
                <a:gd name="T39" fmla="*/ 275 h 286"/>
                <a:gd name="T40" fmla="*/ 109 w 226"/>
                <a:gd name="T41" fmla="*/ 286 h 286"/>
                <a:gd name="T42" fmla="*/ 164 w 226"/>
                <a:gd name="T43" fmla="*/ 275 h 286"/>
                <a:gd name="T44" fmla="*/ 203 w 226"/>
                <a:gd name="T45" fmla="*/ 245 h 286"/>
                <a:gd name="T46" fmla="*/ 220 w 226"/>
                <a:gd name="T47" fmla="*/ 203 h 286"/>
                <a:gd name="T48" fmla="*/ 213 w 226"/>
                <a:gd name="T49" fmla="*/ 164 h 286"/>
                <a:gd name="T50" fmla="*/ 180 w 226"/>
                <a:gd name="T51" fmla="*/ 136 h 286"/>
                <a:gd name="T52" fmla="*/ 121 w 226"/>
                <a:gd name="T53" fmla="*/ 118 h 286"/>
                <a:gd name="T54" fmla="*/ 68 w 226"/>
                <a:gd name="T55" fmla="*/ 98 h 286"/>
                <a:gd name="T56" fmla="*/ 59 w 226"/>
                <a:gd name="T57" fmla="*/ 74 h 286"/>
                <a:gd name="T58" fmla="*/ 78 w 226"/>
                <a:gd name="T59" fmla="*/ 44 h 286"/>
                <a:gd name="T60" fmla="*/ 127 w 226"/>
                <a:gd name="T61" fmla="*/ 32 h 286"/>
                <a:gd name="T62" fmla="*/ 174 w 226"/>
                <a:gd name="T63" fmla="*/ 46 h 286"/>
                <a:gd name="T64" fmla="*/ 189 w 226"/>
                <a:gd name="T65" fmla="*/ 85 h 286"/>
                <a:gd name="T66" fmla="*/ 224 w 226"/>
                <a:gd name="T67" fmla="*/ 83 h 286"/>
                <a:gd name="T68" fmla="*/ 215 w 226"/>
                <a:gd name="T69" fmla="*/ 39 h 286"/>
                <a:gd name="T70" fmla="*/ 182 w 226"/>
                <a:gd name="T71" fmla="*/ 1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6" h="286">
                  <a:moveTo>
                    <a:pt x="182" y="10"/>
                  </a:moveTo>
                  <a:cubicBezTo>
                    <a:pt x="167" y="3"/>
                    <a:pt x="150" y="0"/>
                    <a:pt x="129" y="0"/>
                  </a:cubicBezTo>
                  <a:cubicBezTo>
                    <a:pt x="111" y="0"/>
                    <a:pt x="93" y="3"/>
                    <a:pt x="78" y="10"/>
                  </a:cubicBezTo>
                  <a:cubicBezTo>
                    <a:pt x="62" y="16"/>
                    <a:pt x="49" y="25"/>
                    <a:pt x="40" y="37"/>
                  </a:cubicBezTo>
                  <a:cubicBezTo>
                    <a:pt x="31" y="49"/>
                    <a:pt x="25" y="62"/>
                    <a:pt x="24" y="76"/>
                  </a:cubicBezTo>
                  <a:cubicBezTo>
                    <a:pt x="23" y="89"/>
                    <a:pt x="25" y="100"/>
                    <a:pt x="30" y="111"/>
                  </a:cubicBezTo>
                  <a:cubicBezTo>
                    <a:pt x="35" y="121"/>
                    <a:pt x="44" y="129"/>
                    <a:pt x="57" y="136"/>
                  </a:cubicBezTo>
                  <a:cubicBezTo>
                    <a:pt x="66" y="142"/>
                    <a:pt x="84" y="148"/>
                    <a:pt x="108" y="154"/>
                  </a:cubicBezTo>
                  <a:cubicBezTo>
                    <a:pt x="133" y="160"/>
                    <a:pt x="149" y="164"/>
                    <a:pt x="156" y="167"/>
                  </a:cubicBezTo>
                  <a:cubicBezTo>
                    <a:pt x="167" y="172"/>
                    <a:pt x="175" y="177"/>
                    <a:pt x="179" y="183"/>
                  </a:cubicBezTo>
                  <a:cubicBezTo>
                    <a:pt x="184" y="190"/>
                    <a:pt x="185" y="197"/>
                    <a:pt x="185" y="206"/>
                  </a:cubicBezTo>
                  <a:cubicBezTo>
                    <a:pt x="184" y="215"/>
                    <a:pt x="180" y="223"/>
                    <a:pt x="174" y="230"/>
                  </a:cubicBezTo>
                  <a:cubicBezTo>
                    <a:pt x="168" y="237"/>
                    <a:pt x="160" y="243"/>
                    <a:pt x="149" y="247"/>
                  </a:cubicBezTo>
                  <a:cubicBezTo>
                    <a:pt x="137" y="251"/>
                    <a:pt x="125" y="253"/>
                    <a:pt x="111" y="253"/>
                  </a:cubicBezTo>
                  <a:cubicBezTo>
                    <a:pt x="95" y="253"/>
                    <a:pt x="81" y="250"/>
                    <a:pt x="69" y="245"/>
                  </a:cubicBezTo>
                  <a:cubicBezTo>
                    <a:pt x="57" y="239"/>
                    <a:pt x="49" y="232"/>
                    <a:pt x="44" y="223"/>
                  </a:cubicBezTo>
                  <a:cubicBezTo>
                    <a:pt x="39" y="215"/>
                    <a:pt x="36" y="203"/>
                    <a:pt x="36" y="189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0" y="211"/>
                    <a:pt x="3" y="227"/>
                    <a:pt x="11" y="242"/>
                  </a:cubicBezTo>
                  <a:cubicBezTo>
                    <a:pt x="19" y="257"/>
                    <a:pt x="31" y="268"/>
                    <a:pt x="47" y="275"/>
                  </a:cubicBezTo>
                  <a:cubicBezTo>
                    <a:pt x="64" y="282"/>
                    <a:pt x="84" y="286"/>
                    <a:pt x="109" y="286"/>
                  </a:cubicBezTo>
                  <a:cubicBezTo>
                    <a:pt x="129" y="286"/>
                    <a:pt x="147" y="282"/>
                    <a:pt x="164" y="275"/>
                  </a:cubicBezTo>
                  <a:cubicBezTo>
                    <a:pt x="180" y="268"/>
                    <a:pt x="193" y="258"/>
                    <a:pt x="203" y="245"/>
                  </a:cubicBezTo>
                  <a:cubicBezTo>
                    <a:pt x="213" y="232"/>
                    <a:pt x="219" y="218"/>
                    <a:pt x="220" y="203"/>
                  </a:cubicBezTo>
                  <a:cubicBezTo>
                    <a:pt x="222" y="188"/>
                    <a:pt x="219" y="175"/>
                    <a:pt x="213" y="164"/>
                  </a:cubicBezTo>
                  <a:cubicBezTo>
                    <a:pt x="206" y="152"/>
                    <a:pt x="195" y="143"/>
                    <a:pt x="180" y="136"/>
                  </a:cubicBezTo>
                  <a:cubicBezTo>
                    <a:pt x="170" y="131"/>
                    <a:pt x="150" y="125"/>
                    <a:pt x="121" y="118"/>
                  </a:cubicBezTo>
                  <a:cubicBezTo>
                    <a:pt x="92" y="111"/>
                    <a:pt x="74" y="105"/>
                    <a:pt x="68" y="98"/>
                  </a:cubicBezTo>
                  <a:cubicBezTo>
                    <a:pt x="61" y="92"/>
                    <a:pt x="58" y="84"/>
                    <a:pt x="59" y="74"/>
                  </a:cubicBezTo>
                  <a:cubicBezTo>
                    <a:pt x="61" y="62"/>
                    <a:pt x="67" y="53"/>
                    <a:pt x="78" y="44"/>
                  </a:cubicBezTo>
                  <a:cubicBezTo>
                    <a:pt x="89" y="36"/>
                    <a:pt x="105" y="32"/>
                    <a:pt x="127" y="32"/>
                  </a:cubicBezTo>
                  <a:cubicBezTo>
                    <a:pt x="149" y="32"/>
                    <a:pt x="164" y="37"/>
                    <a:pt x="174" y="46"/>
                  </a:cubicBezTo>
                  <a:cubicBezTo>
                    <a:pt x="184" y="55"/>
                    <a:pt x="189" y="68"/>
                    <a:pt x="189" y="85"/>
                  </a:cubicBezTo>
                  <a:cubicBezTo>
                    <a:pt x="224" y="83"/>
                    <a:pt x="224" y="83"/>
                    <a:pt x="224" y="83"/>
                  </a:cubicBezTo>
                  <a:cubicBezTo>
                    <a:pt x="226" y="66"/>
                    <a:pt x="223" y="52"/>
                    <a:pt x="215" y="39"/>
                  </a:cubicBezTo>
                  <a:cubicBezTo>
                    <a:pt x="208" y="26"/>
                    <a:pt x="197" y="17"/>
                    <a:pt x="18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482568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19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4948873" y="936625"/>
              <a:ext cx="271461" cy="298450"/>
            </a:xfrm>
            <a:custGeom>
              <a:avLst/>
              <a:gdLst>
                <a:gd name="T0" fmla="*/ 58 w 261"/>
                <a:gd name="T1" fmla="*/ 86 h 286"/>
                <a:gd name="T2" fmla="*/ 78 w 261"/>
                <a:gd name="T3" fmla="*/ 59 h 286"/>
                <a:gd name="T4" fmla="*/ 109 w 261"/>
                <a:gd name="T5" fmla="*/ 39 h 286"/>
                <a:gd name="T6" fmla="*/ 154 w 261"/>
                <a:gd name="T7" fmla="*/ 31 h 286"/>
                <a:gd name="T8" fmla="*/ 191 w 261"/>
                <a:gd name="T9" fmla="*/ 39 h 286"/>
                <a:gd name="T10" fmla="*/ 215 w 261"/>
                <a:gd name="T11" fmla="*/ 58 h 286"/>
                <a:gd name="T12" fmla="*/ 227 w 261"/>
                <a:gd name="T13" fmla="*/ 91 h 286"/>
                <a:gd name="T14" fmla="*/ 261 w 261"/>
                <a:gd name="T15" fmla="*/ 82 h 286"/>
                <a:gd name="T16" fmla="*/ 245 w 261"/>
                <a:gd name="T17" fmla="*/ 37 h 286"/>
                <a:gd name="T18" fmla="*/ 210 w 261"/>
                <a:gd name="T19" fmla="*/ 10 h 286"/>
                <a:gd name="T20" fmla="*/ 157 w 261"/>
                <a:gd name="T21" fmla="*/ 0 h 286"/>
                <a:gd name="T22" fmla="*/ 82 w 261"/>
                <a:gd name="T23" fmla="*/ 17 h 286"/>
                <a:gd name="T24" fmla="*/ 28 w 261"/>
                <a:gd name="T25" fmla="*/ 69 h 286"/>
                <a:gd name="T26" fmla="*/ 3 w 261"/>
                <a:gd name="T27" fmla="*/ 144 h 286"/>
                <a:gd name="T28" fmla="*/ 12 w 261"/>
                <a:gd name="T29" fmla="*/ 218 h 286"/>
                <a:gd name="T30" fmla="*/ 57 w 261"/>
                <a:gd name="T31" fmla="*/ 268 h 286"/>
                <a:gd name="T32" fmla="*/ 130 w 261"/>
                <a:gd name="T33" fmla="*/ 286 h 286"/>
                <a:gd name="T34" fmla="*/ 189 w 261"/>
                <a:gd name="T35" fmla="*/ 275 h 286"/>
                <a:gd name="T36" fmla="*/ 248 w 261"/>
                <a:gd name="T37" fmla="*/ 243 h 286"/>
                <a:gd name="T38" fmla="*/ 259 w 261"/>
                <a:gd name="T39" fmla="*/ 140 h 286"/>
                <a:gd name="T40" fmla="*/ 142 w 261"/>
                <a:gd name="T41" fmla="*/ 140 h 286"/>
                <a:gd name="T42" fmla="*/ 139 w 261"/>
                <a:gd name="T43" fmla="*/ 173 h 286"/>
                <a:gd name="T44" fmla="*/ 220 w 261"/>
                <a:gd name="T45" fmla="*/ 173 h 286"/>
                <a:gd name="T46" fmla="*/ 215 w 261"/>
                <a:gd name="T47" fmla="*/ 224 h 286"/>
                <a:gd name="T48" fmla="*/ 178 w 261"/>
                <a:gd name="T49" fmla="*/ 244 h 286"/>
                <a:gd name="T50" fmla="*/ 131 w 261"/>
                <a:gd name="T51" fmla="*/ 253 h 286"/>
                <a:gd name="T52" fmla="*/ 81 w 261"/>
                <a:gd name="T53" fmla="*/ 241 h 286"/>
                <a:gd name="T54" fmla="*/ 47 w 261"/>
                <a:gd name="T55" fmla="*/ 204 h 286"/>
                <a:gd name="T56" fmla="*/ 41 w 261"/>
                <a:gd name="T57" fmla="*/ 142 h 286"/>
                <a:gd name="T58" fmla="*/ 58 w 261"/>
                <a:gd name="T59" fmla="*/ 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1" h="286">
                  <a:moveTo>
                    <a:pt x="58" y="86"/>
                  </a:moveTo>
                  <a:cubicBezTo>
                    <a:pt x="63" y="76"/>
                    <a:pt x="70" y="67"/>
                    <a:pt x="78" y="59"/>
                  </a:cubicBezTo>
                  <a:cubicBezTo>
                    <a:pt x="86" y="51"/>
                    <a:pt x="97" y="44"/>
                    <a:pt x="109" y="39"/>
                  </a:cubicBezTo>
                  <a:cubicBezTo>
                    <a:pt x="122" y="34"/>
                    <a:pt x="137" y="31"/>
                    <a:pt x="154" y="31"/>
                  </a:cubicBezTo>
                  <a:cubicBezTo>
                    <a:pt x="168" y="31"/>
                    <a:pt x="180" y="34"/>
                    <a:pt x="191" y="39"/>
                  </a:cubicBezTo>
                  <a:cubicBezTo>
                    <a:pt x="202" y="43"/>
                    <a:pt x="210" y="50"/>
                    <a:pt x="215" y="58"/>
                  </a:cubicBezTo>
                  <a:cubicBezTo>
                    <a:pt x="221" y="66"/>
                    <a:pt x="225" y="77"/>
                    <a:pt x="227" y="91"/>
                  </a:cubicBezTo>
                  <a:cubicBezTo>
                    <a:pt x="261" y="82"/>
                    <a:pt x="261" y="82"/>
                    <a:pt x="261" y="82"/>
                  </a:cubicBezTo>
                  <a:cubicBezTo>
                    <a:pt x="258" y="64"/>
                    <a:pt x="253" y="48"/>
                    <a:pt x="245" y="37"/>
                  </a:cubicBezTo>
                  <a:cubicBezTo>
                    <a:pt x="237" y="25"/>
                    <a:pt x="225" y="16"/>
                    <a:pt x="210" y="10"/>
                  </a:cubicBezTo>
                  <a:cubicBezTo>
                    <a:pt x="194" y="3"/>
                    <a:pt x="177" y="0"/>
                    <a:pt x="157" y="0"/>
                  </a:cubicBezTo>
                  <a:cubicBezTo>
                    <a:pt x="129" y="0"/>
                    <a:pt x="104" y="6"/>
                    <a:pt x="82" y="17"/>
                  </a:cubicBezTo>
                  <a:cubicBezTo>
                    <a:pt x="60" y="28"/>
                    <a:pt x="42" y="46"/>
                    <a:pt x="28" y="69"/>
                  </a:cubicBezTo>
                  <a:cubicBezTo>
                    <a:pt x="14" y="92"/>
                    <a:pt x="6" y="117"/>
                    <a:pt x="3" y="144"/>
                  </a:cubicBezTo>
                  <a:cubicBezTo>
                    <a:pt x="0" y="171"/>
                    <a:pt x="3" y="196"/>
                    <a:pt x="12" y="218"/>
                  </a:cubicBezTo>
                  <a:cubicBezTo>
                    <a:pt x="21" y="240"/>
                    <a:pt x="36" y="257"/>
                    <a:pt x="57" y="268"/>
                  </a:cubicBezTo>
                  <a:cubicBezTo>
                    <a:pt x="78" y="280"/>
                    <a:pt x="102" y="286"/>
                    <a:pt x="130" y="286"/>
                  </a:cubicBezTo>
                  <a:cubicBezTo>
                    <a:pt x="150" y="286"/>
                    <a:pt x="170" y="282"/>
                    <a:pt x="189" y="275"/>
                  </a:cubicBezTo>
                  <a:cubicBezTo>
                    <a:pt x="209" y="268"/>
                    <a:pt x="229" y="257"/>
                    <a:pt x="248" y="243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5" y="224"/>
                    <a:pt x="215" y="224"/>
                    <a:pt x="215" y="224"/>
                  </a:cubicBezTo>
                  <a:cubicBezTo>
                    <a:pt x="206" y="231"/>
                    <a:pt x="194" y="238"/>
                    <a:pt x="178" y="244"/>
                  </a:cubicBezTo>
                  <a:cubicBezTo>
                    <a:pt x="163" y="250"/>
                    <a:pt x="147" y="253"/>
                    <a:pt x="131" y="253"/>
                  </a:cubicBezTo>
                  <a:cubicBezTo>
                    <a:pt x="113" y="253"/>
                    <a:pt x="96" y="249"/>
                    <a:pt x="81" y="241"/>
                  </a:cubicBezTo>
                  <a:cubicBezTo>
                    <a:pt x="65" y="233"/>
                    <a:pt x="54" y="220"/>
                    <a:pt x="47" y="204"/>
                  </a:cubicBezTo>
                  <a:cubicBezTo>
                    <a:pt x="41" y="187"/>
                    <a:pt x="39" y="167"/>
                    <a:pt x="41" y="142"/>
                  </a:cubicBezTo>
                  <a:cubicBezTo>
                    <a:pt x="43" y="122"/>
                    <a:pt x="49" y="103"/>
                    <a:pt x="5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75263" y="941388"/>
              <a:ext cx="257175" cy="287338"/>
            </a:xfrm>
            <a:custGeom>
              <a:avLst/>
              <a:gdLst>
                <a:gd name="T0" fmla="*/ 139 w 162"/>
                <a:gd name="T1" fmla="*/ 0 h 181"/>
                <a:gd name="T2" fmla="*/ 124 w 162"/>
                <a:gd name="T3" fmla="*/ 143 h 181"/>
                <a:gd name="T4" fmla="*/ 44 w 162"/>
                <a:gd name="T5" fmla="*/ 0 h 181"/>
                <a:gd name="T6" fmla="*/ 19 w 162"/>
                <a:gd name="T7" fmla="*/ 0 h 181"/>
                <a:gd name="T8" fmla="*/ 0 w 162"/>
                <a:gd name="T9" fmla="*/ 181 h 181"/>
                <a:gd name="T10" fmla="*/ 23 w 162"/>
                <a:gd name="T11" fmla="*/ 181 h 181"/>
                <a:gd name="T12" fmla="*/ 38 w 162"/>
                <a:gd name="T13" fmla="*/ 39 h 181"/>
                <a:gd name="T14" fmla="*/ 118 w 162"/>
                <a:gd name="T15" fmla="*/ 181 h 181"/>
                <a:gd name="T16" fmla="*/ 143 w 162"/>
                <a:gd name="T17" fmla="*/ 181 h 181"/>
                <a:gd name="T18" fmla="*/ 162 w 162"/>
                <a:gd name="T19" fmla="*/ 0 h 181"/>
                <a:gd name="T20" fmla="*/ 139 w 162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81">
                  <a:moveTo>
                    <a:pt x="139" y="0"/>
                  </a:moveTo>
                  <a:lnTo>
                    <a:pt x="124" y="143"/>
                  </a:lnTo>
                  <a:lnTo>
                    <a:pt x="44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3" y="181"/>
                  </a:lnTo>
                  <a:lnTo>
                    <a:pt x="38" y="39"/>
                  </a:lnTo>
                  <a:lnTo>
                    <a:pt x="118" y="181"/>
                  </a:lnTo>
                  <a:lnTo>
                    <a:pt x="143" y="181"/>
                  </a:lnTo>
                  <a:lnTo>
                    <a:pt x="162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557338" y="80963"/>
              <a:ext cx="603250" cy="1131888"/>
            </a:xfrm>
            <a:custGeom>
              <a:avLst/>
              <a:gdLst>
                <a:gd name="T0" fmla="*/ 579 w 579"/>
                <a:gd name="T1" fmla="*/ 563 h 1085"/>
                <a:gd name="T2" fmla="*/ 405 w 579"/>
                <a:gd name="T3" fmla="*/ 414 h 1085"/>
                <a:gd name="T4" fmla="*/ 447 w 579"/>
                <a:gd name="T5" fmla="*/ 0 h 1085"/>
                <a:gd name="T6" fmla="*/ 267 w 579"/>
                <a:gd name="T7" fmla="*/ 0 h 1085"/>
                <a:gd name="T8" fmla="*/ 243 w 579"/>
                <a:gd name="T9" fmla="*/ 0 h 1085"/>
                <a:gd name="T10" fmla="*/ 95 w 579"/>
                <a:gd name="T11" fmla="*/ 126 h 1085"/>
                <a:gd name="T12" fmla="*/ 91 w 579"/>
                <a:gd name="T13" fmla="*/ 163 h 1085"/>
                <a:gd name="T14" fmla="*/ 91 w 579"/>
                <a:gd name="T15" fmla="*/ 166 h 1085"/>
                <a:gd name="T16" fmla="*/ 0 w 579"/>
                <a:gd name="T17" fmla="*/ 1085 h 1085"/>
                <a:gd name="T18" fmla="*/ 313 w 579"/>
                <a:gd name="T19" fmla="*/ 1085 h 1085"/>
                <a:gd name="T20" fmla="*/ 325 w 579"/>
                <a:gd name="T21" fmla="*/ 1085 h 1085"/>
                <a:gd name="T22" fmla="*/ 339 w 579"/>
                <a:gd name="T23" fmla="*/ 1073 h 1085"/>
                <a:gd name="T24" fmla="*/ 341 w 579"/>
                <a:gd name="T25" fmla="*/ 1061 h 1085"/>
                <a:gd name="T26" fmla="*/ 380 w 579"/>
                <a:gd name="T27" fmla="*/ 670 h 1085"/>
                <a:gd name="T28" fmla="*/ 579 w 579"/>
                <a:gd name="T29" fmla="*/ 56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9" h="1085">
                  <a:moveTo>
                    <a:pt x="579" y="563"/>
                  </a:moveTo>
                  <a:cubicBezTo>
                    <a:pt x="405" y="414"/>
                    <a:pt x="405" y="414"/>
                    <a:pt x="405" y="414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70" y="5"/>
                    <a:pt x="111" y="57"/>
                    <a:pt x="95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1" y="165"/>
                    <a:pt x="91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5" y="1085"/>
                    <a:pt x="325" y="1085"/>
                    <a:pt x="325" y="1085"/>
                  </a:cubicBezTo>
                  <a:cubicBezTo>
                    <a:pt x="332" y="1083"/>
                    <a:pt x="337" y="1079"/>
                    <a:pt x="339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380" y="670"/>
                    <a:pt x="380" y="670"/>
                    <a:pt x="380" y="670"/>
                  </a:cubicBezTo>
                  <a:lnTo>
                    <a:pt x="579" y="5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068513" y="80963"/>
              <a:ext cx="465138" cy="1131888"/>
            </a:xfrm>
            <a:custGeom>
              <a:avLst/>
              <a:gdLst>
                <a:gd name="T0" fmla="*/ 243 w 447"/>
                <a:gd name="T1" fmla="*/ 0 h 1085"/>
                <a:gd name="T2" fmla="*/ 96 w 447"/>
                <a:gd name="T3" fmla="*/ 126 h 1085"/>
                <a:gd name="T4" fmla="*/ 91 w 447"/>
                <a:gd name="T5" fmla="*/ 163 h 1085"/>
                <a:gd name="T6" fmla="*/ 92 w 447"/>
                <a:gd name="T7" fmla="*/ 166 h 1085"/>
                <a:gd name="T8" fmla="*/ 57 w 447"/>
                <a:gd name="T9" fmla="*/ 509 h 1085"/>
                <a:gd name="T10" fmla="*/ 125 w 447"/>
                <a:gd name="T11" fmla="*/ 567 h 1085"/>
                <a:gd name="T12" fmla="*/ 47 w 447"/>
                <a:gd name="T13" fmla="*/ 609 h 1085"/>
                <a:gd name="T14" fmla="*/ 0 w 447"/>
                <a:gd name="T15" fmla="*/ 1085 h 1085"/>
                <a:gd name="T16" fmla="*/ 313 w 447"/>
                <a:gd name="T17" fmla="*/ 1085 h 1085"/>
                <a:gd name="T18" fmla="*/ 326 w 447"/>
                <a:gd name="T19" fmla="*/ 1085 h 1085"/>
                <a:gd name="T20" fmla="*/ 340 w 447"/>
                <a:gd name="T21" fmla="*/ 1073 h 1085"/>
                <a:gd name="T22" fmla="*/ 341 w 447"/>
                <a:gd name="T23" fmla="*/ 1061 h 1085"/>
                <a:gd name="T24" fmla="*/ 447 w 447"/>
                <a:gd name="T25" fmla="*/ 0 h 1085"/>
                <a:gd name="T26" fmla="*/ 268 w 447"/>
                <a:gd name="T27" fmla="*/ 0 h 1085"/>
                <a:gd name="T28" fmla="*/ 243 w 447"/>
                <a:gd name="T2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1085">
                  <a:moveTo>
                    <a:pt x="243" y="0"/>
                  </a:moveTo>
                  <a:cubicBezTo>
                    <a:pt x="171" y="5"/>
                    <a:pt x="111" y="57"/>
                    <a:pt x="96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2" y="165"/>
                    <a:pt x="92" y="166"/>
                  </a:cubicBezTo>
                  <a:cubicBezTo>
                    <a:pt x="57" y="509"/>
                    <a:pt x="57" y="509"/>
                    <a:pt x="57" y="509"/>
                  </a:cubicBezTo>
                  <a:cubicBezTo>
                    <a:pt x="125" y="567"/>
                    <a:pt x="125" y="567"/>
                    <a:pt x="125" y="567"/>
                  </a:cubicBezTo>
                  <a:cubicBezTo>
                    <a:pt x="47" y="609"/>
                    <a:pt x="47" y="609"/>
                    <a:pt x="47" y="609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8" y="0"/>
                    <a:pt x="268" y="0"/>
                    <a:pt x="268" y="0"/>
                  </a:cubicBezTo>
                  <a:lnTo>
                    <a:pt x="2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579688" y="80963"/>
              <a:ext cx="465138" cy="1131888"/>
            </a:xfrm>
            <a:custGeom>
              <a:avLst/>
              <a:gdLst>
                <a:gd name="T0" fmla="*/ 268 w 447"/>
                <a:gd name="T1" fmla="*/ 0 h 1085"/>
                <a:gd name="T2" fmla="*/ 244 w 447"/>
                <a:gd name="T3" fmla="*/ 0 h 1085"/>
                <a:gd name="T4" fmla="*/ 96 w 447"/>
                <a:gd name="T5" fmla="*/ 126 h 1085"/>
                <a:gd name="T6" fmla="*/ 92 w 447"/>
                <a:gd name="T7" fmla="*/ 163 h 1085"/>
                <a:gd name="T8" fmla="*/ 92 w 447"/>
                <a:gd name="T9" fmla="*/ 166 h 1085"/>
                <a:gd name="T10" fmla="*/ 0 w 447"/>
                <a:gd name="T11" fmla="*/ 1085 h 1085"/>
                <a:gd name="T12" fmla="*/ 314 w 447"/>
                <a:gd name="T13" fmla="*/ 1085 h 1085"/>
                <a:gd name="T14" fmla="*/ 326 w 447"/>
                <a:gd name="T15" fmla="*/ 1085 h 1085"/>
                <a:gd name="T16" fmla="*/ 340 w 447"/>
                <a:gd name="T17" fmla="*/ 1073 h 1085"/>
                <a:gd name="T18" fmla="*/ 341 w 447"/>
                <a:gd name="T19" fmla="*/ 1061 h 1085"/>
                <a:gd name="T20" fmla="*/ 447 w 447"/>
                <a:gd name="T21" fmla="*/ 0 h 1085"/>
                <a:gd name="T22" fmla="*/ 268 w 447"/>
                <a:gd name="T23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7" h="1085">
                  <a:moveTo>
                    <a:pt x="268" y="0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171" y="5"/>
                    <a:pt x="112" y="57"/>
                    <a:pt x="96" y="126"/>
                  </a:cubicBezTo>
                  <a:cubicBezTo>
                    <a:pt x="93" y="138"/>
                    <a:pt x="92" y="150"/>
                    <a:pt x="92" y="163"/>
                  </a:cubicBezTo>
                  <a:cubicBezTo>
                    <a:pt x="92" y="164"/>
                    <a:pt x="92" y="165"/>
                    <a:pt x="92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4" y="1085"/>
                    <a:pt x="314" y="1085"/>
                    <a:pt x="314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lnTo>
                    <a:pt x="2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3241675" y="71438"/>
              <a:ext cx="306388" cy="744538"/>
            </a:xfrm>
            <a:custGeom>
              <a:avLst/>
              <a:gdLst>
                <a:gd name="T0" fmla="*/ 152 w 294"/>
                <a:gd name="T1" fmla="*/ 0 h 713"/>
                <a:gd name="T2" fmla="*/ 64 w 294"/>
                <a:gd name="T3" fmla="*/ 80 h 713"/>
                <a:gd name="T4" fmla="*/ 26 w 294"/>
                <a:gd name="T5" fmla="*/ 445 h 713"/>
                <a:gd name="T6" fmla="*/ 0 w 294"/>
                <a:gd name="T7" fmla="*/ 713 h 713"/>
                <a:gd name="T8" fmla="*/ 219 w 294"/>
                <a:gd name="T9" fmla="*/ 713 h 713"/>
                <a:gd name="T10" fmla="*/ 294 w 294"/>
                <a:gd name="T11" fmla="*/ 0 h 713"/>
                <a:gd name="T12" fmla="*/ 152 w 294"/>
                <a:gd name="T13" fmla="*/ 0 h 713"/>
                <a:gd name="T14" fmla="*/ 137 w 294"/>
                <a:gd name="T15" fmla="*/ 613 h 713"/>
                <a:gd name="T16" fmla="*/ 92 w 294"/>
                <a:gd name="T17" fmla="*/ 613 h 713"/>
                <a:gd name="T18" fmla="*/ 144 w 294"/>
                <a:gd name="T19" fmla="*/ 116 h 713"/>
                <a:gd name="T20" fmla="*/ 154 w 294"/>
                <a:gd name="T21" fmla="*/ 106 h 713"/>
                <a:gd name="T22" fmla="*/ 189 w 294"/>
                <a:gd name="T23" fmla="*/ 106 h 713"/>
                <a:gd name="T24" fmla="*/ 137 w 294"/>
                <a:gd name="T25" fmla="*/ 6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713">
                  <a:moveTo>
                    <a:pt x="152" y="0"/>
                  </a:moveTo>
                  <a:cubicBezTo>
                    <a:pt x="103" y="6"/>
                    <a:pt x="73" y="33"/>
                    <a:pt x="64" y="80"/>
                  </a:cubicBezTo>
                  <a:cubicBezTo>
                    <a:pt x="26" y="445"/>
                    <a:pt x="26" y="445"/>
                    <a:pt x="26" y="445"/>
                  </a:cubicBezTo>
                  <a:cubicBezTo>
                    <a:pt x="0" y="713"/>
                    <a:pt x="0" y="713"/>
                    <a:pt x="0" y="713"/>
                  </a:cubicBezTo>
                  <a:cubicBezTo>
                    <a:pt x="219" y="713"/>
                    <a:pt x="219" y="713"/>
                    <a:pt x="219" y="713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52" y="0"/>
                  </a:lnTo>
                  <a:close/>
                  <a:moveTo>
                    <a:pt x="137" y="613"/>
                  </a:moveTo>
                  <a:cubicBezTo>
                    <a:pt x="92" y="613"/>
                    <a:pt x="92" y="613"/>
                    <a:pt x="92" y="613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07"/>
                    <a:pt x="148" y="104"/>
                    <a:pt x="154" y="106"/>
                  </a:cubicBezTo>
                  <a:cubicBezTo>
                    <a:pt x="189" y="106"/>
                    <a:pt x="189" y="106"/>
                    <a:pt x="189" y="106"/>
                  </a:cubicBezTo>
                  <a:lnTo>
                    <a:pt x="137" y="6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692525" y="71438"/>
              <a:ext cx="349250" cy="160338"/>
            </a:xfrm>
            <a:custGeom>
              <a:avLst/>
              <a:gdLst>
                <a:gd name="T0" fmla="*/ 105 w 334"/>
                <a:gd name="T1" fmla="*/ 37 h 154"/>
                <a:gd name="T2" fmla="*/ 108 w 334"/>
                <a:gd name="T3" fmla="*/ 0 h 154"/>
                <a:gd name="T4" fmla="*/ 15 w 334"/>
                <a:gd name="T5" fmla="*/ 0 h 154"/>
                <a:gd name="T6" fmla="*/ 0 w 334"/>
                <a:gd name="T7" fmla="*/ 154 h 154"/>
                <a:gd name="T8" fmla="*/ 86 w 334"/>
                <a:gd name="T9" fmla="*/ 154 h 154"/>
                <a:gd name="T10" fmla="*/ 89 w 334"/>
                <a:gd name="T11" fmla="*/ 154 h 154"/>
                <a:gd name="T12" fmla="*/ 93 w 334"/>
                <a:gd name="T13" fmla="*/ 150 h 154"/>
                <a:gd name="T14" fmla="*/ 94 w 334"/>
                <a:gd name="T15" fmla="*/ 147 h 154"/>
                <a:gd name="T16" fmla="*/ 95 w 334"/>
                <a:gd name="T17" fmla="*/ 136 h 154"/>
                <a:gd name="T18" fmla="*/ 324 w 334"/>
                <a:gd name="T19" fmla="*/ 136 h 154"/>
                <a:gd name="T20" fmla="*/ 334 w 334"/>
                <a:gd name="T21" fmla="*/ 37 h 154"/>
                <a:gd name="T22" fmla="*/ 105 w 334"/>
                <a:gd name="T23" fmla="*/ 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4" h="154">
                  <a:moveTo>
                    <a:pt x="105" y="37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3"/>
                    <a:pt x="93" y="152"/>
                    <a:pt x="93" y="150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324" y="136"/>
                    <a:pt x="324" y="136"/>
                    <a:pt x="324" y="136"/>
                  </a:cubicBezTo>
                  <a:cubicBezTo>
                    <a:pt x="334" y="37"/>
                    <a:pt x="334" y="37"/>
                    <a:pt x="334" y="37"/>
                  </a:cubicBezTo>
                  <a:lnTo>
                    <a:pt x="10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511550" y="493713"/>
              <a:ext cx="131763" cy="322263"/>
            </a:xfrm>
            <a:custGeom>
              <a:avLst/>
              <a:gdLst>
                <a:gd name="T0" fmla="*/ 76 w 127"/>
                <a:gd name="T1" fmla="*/ 0 h 309"/>
                <a:gd name="T2" fmla="*/ 69 w 127"/>
                <a:gd name="T3" fmla="*/ 0 h 309"/>
                <a:gd name="T4" fmla="*/ 27 w 127"/>
                <a:gd name="T5" fmla="*/ 36 h 309"/>
                <a:gd name="T6" fmla="*/ 26 w 127"/>
                <a:gd name="T7" fmla="*/ 47 h 309"/>
                <a:gd name="T8" fmla="*/ 26 w 127"/>
                <a:gd name="T9" fmla="*/ 47 h 309"/>
                <a:gd name="T10" fmla="*/ 0 w 127"/>
                <a:gd name="T11" fmla="*/ 309 h 309"/>
                <a:gd name="T12" fmla="*/ 89 w 127"/>
                <a:gd name="T13" fmla="*/ 309 h 309"/>
                <a:gd name="T14" fmla="*/ 92 w 127"/>
                <a:gd name="T15" fmla="*/ 309 h 309"/>
                <a:gd name="T16" fmla="*/ 96 w 127"/>
                <a:gd name="T17" fmla="*/ 305 h 309"/>
                <a:gd name="T18" fmla="*/ 96 w 127"/>
                <a:gd name="T19" fmla="*/ 302 h 309"/>
                <a:gd name="T20" fmla="*/ 127 w 127"/>
                <a:gd name="T21" fmla="*/ 0 h 309"/>
                <a:gd name="T22" fmla="*/ 76 w 127"/>
                <a:gd name="T23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309">
                  <a:moveTo>
                    <a:pt x="76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48" y="2"/>
                    <a:pt x="31" y="17"/>
                    <a:pt x="27" y="36"/>
                  </a:cubicBezTo>
                  <a:cubicBezTo>
                    <a:pt x="26" y="40"/>
                    <a:pt x="26" y="43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89" y="309"/>
                    <a:pt x="89" y="309"/>
                    <a:pt x="89" y="309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94" y="308"/>
                    <a:pt x="95" y="307"/>
                    <a:pt x="96" y="305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127" y="0"/>
                    <a:pt x="127" y="0"/>
                    <a:pt x="127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552825" y="71438"/>
              <a:ext cx="128588" cy="174625"/>
            </a:xfrm>
            <a:custGeom>
              <a:avLst/>
              <a:gdLst>
                <a:gd name="T0" fmla="*/ 2 w 123"/>
                <a:gd name="T1" fmla="*/ 9 h 167"/>
                <a:gd name="T2" fmla="*/ 36 w 123"/>
                <a:gd name="T3" fmla="*/ 134 h 167"/>
                <a:gd name="T4" fmla="*/ 75 w 123"/>
                <a:gd name="T5" fmla="*/ 163 h 167"/>
                <a:gd name="T6" fmla="*/ 113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2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2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5" y="163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533775" y="277813"/>
              <a:ext cx="127000" cy="174625"/>
            </a:xfrm>
            <a:custGeom>
              <a:avLst/>
              <a:gdLst>
                <a:gd name="T0" fmla="*/ 87 w 122"/>
                <a:gd name="T1" fmla="*/ 0 h 168"/>
                <a:gd name="T2" fmla="*/ 0 w 122"/>
                <a:gd name="T3" fmla="*/ 0 h 168"/>
                <a:gd name="T4" fmla="*/ 0 w 122"/>
                <a:gd name="T5" fmla="*/ 3 h 168"/>
                <a:gd name="T6" fmla="*/ 1 w 122"/>
                <a:gd name="T7" fmla="*/ 11 h 168"/>
                <a:gd name="T8" fmla="*/ 1 w 122"/>
                <a:gd name="T9" fmla="*/ 10 h 168"/>
                <a:gd name="T10" fmla="*/ 36 w 122"/>
                <a:gd name="T11" fmla="*/ 135 h 168"/>
                <a:gd name="T12" fmla="*/ 74 w 122"/>
                <a:gd name="T13" fmla="*/ 164 h 168"/>
                <a:gd name="T14" fmla="*/ 112 w 122"/>
                <a:gd name="T15" fmla="*/ 164 h 168"/>
                <a:gd name="T16" fmla="*/ 122 w 122"/>
                <a:gd name="T17" fmla="*/ 55 h 168"/>
                <a:gd name="T18" fmla="*/ 108 w 122"/>
                <a:gd name="T19" fmla="*/ 55 h 168"/>
                <a:gd name="T20" fmla="*/ 99 w 122"/>
                <a:gd name="T21" fmla="*/ 52 h 168"/>
                <a:gd name="T22" fmla="*/ 99 w 122"/>
                <a:gd name="T23" fmla="*/ 48 h 168"/>
                <a:gd name="T24" fmla="*/ 87 w 122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168"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9" y="158"/>
                    <a:pt x="52" y="168"/>
                    <a:pt x="74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3" y="57"/>
                    <a:pt x="101" y="56"/>
                    <a:pt x="99" y="52"/>
                  </a:cubicBezTo>
                  <a:cubicBezTo>
                    <a:pt x="99" y="48"/>
                    <a:pt x="99" y="48"/>
                    <a:pt x="99" y="48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3633788" y="242888"/>
              <a:ext cx="390525" cy="573088"/>
            </a:xfrm>
            <a:custGeom>
              <a:avLst/>
              <a:gdLst>
                <a:gd name="T0" fmla="*/ 105 w 375"/>
                <a:gd name="T1" fmla="*/ 0 h 549"/>
                <a:gd name="T2" fmla="*/ 49 w 375"/>
                <a:gd name="T3" fmla="*/ 63 h 549"/>
                <a:gd name="T4" fmla="*/ 30 w 375"/>
                <a:gd name="T5" fmla="*/ 238 h 549"/>
                <a:gd name="T6" fmla="*/ 21 w 375"/>
                <a:gd name="T7" fmla="*/ 238 h 549"/>
                <a:gd name="T8" fmla="*/ 10 w 375"/>
                <a:gd name="T9" fmla="*/ 338 h 549"/>
                <a:gd name="T10" fmla="*/ 20 w 375"/>
                <a:gd name="T11" fmla="*/ 338 h 549"/>
                <a:gd name="T12" fmla="*/ 0 w 375"/>
                <a:gd name="T13" fmla="*/ 528 h 549"/>
                <a:gd name="T14" fmla="*/ 224 w 375"/>
                <a:gd name="T15" fmla="*/ 528 h 549"/>
                <a:gd name="T16" fmla="*/ 222 w 375"/>
                <a:gd name="T17" fmla="*/ 549 h 549"/>
                <a:gd name="T18" fmla="*/ 311 w 375"/>
                <a:gd name="T19" fmla="*/ 549 h 549"/>
                <a:gd name="T20" fmla="*/ 315 w 375"/>
                <a:gd name="T21" fmla="*/ 549 h 549"/>
                <a:gd name="T22" fmla="*/ 318 w 375"/>
                <a:gd name="T23" fmla="*/ 545 h 549"/>
                <a:gd name="T24" fmla="*/ 319 w 375"/>
                <a:gd name="T25" fmla="*/ 542 h 549"/>
                <a:gd name="T26" fmla="*/ 326 w 375"/>
                <a:gd name="T27" fmla="*/ 470 h 549"/>
                <a:gd name="T28" fmla="*/ 340 w 375"/>
                <a:gd name="T29" fmla="*/ 338 h 549"/>
                <a:gd name="T30" fmla="*/ 358 w 375"/>
                <a:gd name="T31" fmla="*/ 338 h 549"/>
                <a:gd name="T32" fmla="*/ 368 w 375"/>
                <a:gd name="T33" fmla="*/ 238 h 549"/>
                <a:gd name="T34" fmla="*/ 350 w 375"/>
                <a:gd name="T35" fmla="*/ 238 h 549"/>
                <a:gd name="T36" fmla="*/ 375 w 375"/>
                <a:gd name="T37" fmla="*/ 0 h 549"/>
                <a:gd name="T38" fmla="*/ 105 w 375"/>
                <a:gd name="T39" fmla="*/ 0 h 549"/>
                <a:gd name="T40" fmla="*/ 138 w 375"/>
                <a:gd name="T41" fmla="*/ 108 h 549"/>
                <a:gd name="T42" fmla="*/ 148 w 375"/>
                <a:gd name="T43" fmla="*/ 102 h 549"/>
                <a:gd name="T44" fmla="*/ 268 w 375"/>
                <a:gd name="T45" fmla="*/ 98 h 549"/>
                <a:gd name="T46" fmla="*/ 267 w 375"/>
                <a:gd name="T47" fmla="*/ 100 h 549"/>
                <a:gd name="T48" fmla="*/ 268 w 375"/>
                <a:gd name="T49" fmla="*/ 100 h 549"/>
                <a:gd name="T50" fmla="*/ 253 w 375"/>
                <a:gd name="T51" fmla="*/ 238 h 549"/>
                <a:gd name="T52" fmla="*/ 224 w 375"/>
                <a:gd name="T53" fmla="*/ 238 h 549"/>
                <a:gd name="T54" fmla="*/ 234 w 375"/>
                <a:gd name="T55" fmla="*/ 141 h 549"/>
                <a:gd name="T56" fmla="*/ 199 w 375"/>
                <a:gd name="T57" fmla="*/ 141 h 549"/>
                <a:gd name="T58" fmla="*/ 194 w 375"/>
                <a:gd name="T59" fmla="*/ 141 h 549"/>
                <a:gd name="T60" fmla="*/ 165 w 375"/>
                <a:gd name="T61" fmla="*/ 166 h 549"/>
                <a:gd name="T62" fmla="*/ 164 w 375"/>
                <a:gd name="T63" fmla="*/ 173 h 549"/>
                <a:gd name="T64" fmla="*/ 164 w 375"/>
                <a:gd name="T65" fmla="*/ 174 h 549"/>
                <a:gd name="T66" fmla="*/ 158 w 375"/>
                <a:gd name="T67" fmla="*/ 238 h 549"/>
                <a:gd name="T68" fmla="*/ 124 w 375"/>
                <a:gd name="T69" fmla="*/ 238 h 549"/>
                <a:gd name="T70" fmla="*/ 138 w 375"/>
                <a:gd name="T71" fmla="*/ 108 h 549"/>
                <a:gd name="T72" fmla="*/ 114 w 375"/>
                <a:gd name="T73" fmla="*/ 338 h 549"/>
                <a:gd name="T74" fmla="*/ 142 w 375"/>
                <a:gd name="T75" fmla="*/ 338 h 549"/>
                <a:gd name="T76" fmla="*/ 147 w 375"/>
                <a:gd name="T77" fmla="*/ 338 h 549"/>
                <a:gd name="T78" fmla="*/ 139 w 375"/>
                <a:gd name="T79" fmla="*/ 415 h 549"/>
                <a:gd name="T80" fmla="*/ 201 w 375"/>
                <a:gd name="T81" fmla="*/ 415 h 549"/>
                <a:gd name="T82" fmla="*/ 204 w 375"/>
                <a:gd name="T83" fmla="*/ 415 h 549"/>
                <a:gd name="T84" fmla="*/ 206 w 375"/>
                <a:gd name="T85" fmla="*/ 413 h 549"/>
                <a:gd name="T86" fmla="*/ 207 w 375"/>
                <a:gd name="T87" fmla="*/ 411 h 549"/>
                <a:gd name="T88" fmla="*/ 214 w 375"/>
                <a:gd name="T89" fmla="*/ 338 h 549"/>
                <a:gd name="T90" fmla="*/ 214 w 375"/>
                <a:gd name="T91" fmla="*/ 338 h 549"/>
                <a:gd name="T92" fmla="*/ 243 w 375"/>
                <a:gd name="T93" fmla="*/ 338 h 549"/>
                <a:gd name="T94" fmla="*/ 232 w 375"/>
                <a:gd name="T95" fmla="*/ 438 h 549"/>
                <a:gd name="T96" fmla="*/ 103 w 375"/>
                <a:gd name="T97" fmla="*/ 438 h 549"/>
                <a:gd name="T98" fmla="*/ 114 w 375"/>
                <a:gd name="T99" fmla="*/ 33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5" h="549">
                  <a:moveTo>
                    <a:pt x="105" y="0"/>
                  </a:moveTo>
                  <a:cubicBezTo>
                    <a:pt x="72" y="0"/>
                    <a:pt x="53" y="21"/>
                    <a:pt x="49" y="63"/>
                  </a:cubicBezTo>
                  <a:cubicBezTo>
                    <a:pt x="30" y="238"/>
                    <a:pt x="30" y="238"/>
                    <a:pt x="30" y="238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10" y="338"/>
                    <a:pt x="10" y="338"/>
                    <a:pt x="10" y="338"/>
                  </a:cubicBezTo>
                  <a:cubicBezTo>
                    <a:pt x="20" y="338"/>
                    <a:pt x="20" y="338"/>
                    <a:pt x="20" y="338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224" y="528"/>
                    <a:pt x="224" y="528"/>
                    <a:pt x="224" y="528"/>
                  </a:cubicBezTo>
                  <a:cubicBezTo>
                    <a:pt x="222" y="549"/>
                    <a:pt x="222" y="549"/>
                    <a:pt x="222" y="549"/>
                  </a:cubicBezTo>
                  <a:cubicBezTo>
                    <a:pt x="311" y="549"/>
                    <a:pt x="311" y="549"/>
                    <a:pt x="311" y="549"/>
                  </a:cubicBezTo>
                  <a:cubicBezTo>
                    <a:pt x="315" y="549"/>
                    <a:pt x="315" y="549"/>
                    <a:pt x="315" y="549"/>
                  </a:cubicBezTo>
                  <a:cubicBezTo>
                    <a:pt x="316" y="548"/>
                    <a:pt x="318" y="547"/>
                    <a:pt x="318" y="545"/>
                  </a:cubicBezTo>
                  <a:cubicBezTo>
                    <a:pt x="319" y="542"/>
                    <a:pt x="319" y="542"/>
                    <a:pt x="319" y="542"/>
                  </a:cubicBezTo>
                  <a:cubicBezTo>
                    <a:pt x="326" y="470"/>
                    <a:pt x="326" y="470"/>
                    <a:pt x="326" y="470"/>
                  </a:cubicBezTo>
                  <a:cubicBezTo>
                    <a:pt x="340" y="338"/>
                    <a:pt x="340" y="338"/>
                    <a:pt x="340" y="338"/>
                  </a:cubicBezTo>
                  <a:cubicBezTo>
                    <a:pt x="358" y="338"/>
                    <a:pt x="358" y="338"/>
                    <a:pt x="358" y="338"/>
                  </a:cubicBezTo>
                  <a:cubicBezTo>
                    <a:pt x="368" y="238"/>
                    <a:pt x="368" y="238"/>
                    <a:pt x="368" y="238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75" y="0"/>
                    <a:pt x="375" y="0"/>
                    <a:pt x="375" y="0"/>
                  </a:cubicBezTo>
                  <a:lnTo>
                    <a:pt x="105" y="0"/>
                  </a:lnTo>
                  <a:close/>
                  <a:moveTo>
                    <a:pt x="138" y="108"/>
                  </a:moveTo>
                  <a:cubicBezTo>
                    <a:pt x="138" y="108"/>
                    <a:pt x="139" y="99"/>
                    <a:pt x="148" y="102"/>
                  </a:cubicBezTo>
                  <a:cubicBezTo>
                    <a:pt x="268" y="98"/>
                    <a:pt x="268" y="98"/>
                    <a:pt x="268" y="98"/>
                  </a:cubicBezTo>
                  <a:cubicBezTo>
                    <a:pt x="267" y="100"/>
                    <a:pt x="267" y="100"/>
                    <a:pt x="267" y="100"/>
                  </a:cubicBezTo>
                  <a:cubicBezTo>
                    <a:pt x="268" y="100"/>
                    <a:pt x="268" y="100"/>
                    <a:pt x="268" y="100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24" y="238"/>
                    <a:pt x="224" y="238"/>
                    <a:pt x="224" y="238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80" y="142"/>
                    <a:pt x="168" y="152"/>
                    <a:pt x="165" y="166"/>
                  </a:cubicBezTo>
                  <a:cubicBezTo>
                    <a:pt x="164" y="168"/>
                    <a:pt x="164" y="171"/>
                    <a:pt x="164" y="173"/>
                  </a:cubicBezTo>
                  <a:cubicBezTo>
                    <a:pt x="164" y="173"/>
                    <a:pt x="164" y="173"/>
                    <a:pt x="164" y="174"/>
                  </a:cubicBezTo>
                  <a:cubicBezTo>
                    <a:pt x="158" y="238"/>
                    <a:pt x="158" y="238"/>
                    <a:pt x="158" y="238"/>
                  </a:cubicBezTo>
                  <a:cubicBezTo>
                    <a:pt x="124" y="238"/>
                    <a:pt x="124" y="238"/>
                    <a:pt x="124" y="238"/>
                  </a:cubicBezTo>
                  <a:lnTo>
                    <a:pt x="138" y="108"/>
                  </a:lnTo>
                  <a:close/>
                  <a:moveTo>
                    <a:pt x="114" y="338"/>
                  </a:moveTo>
                  <a:cubicBezTo>
                    <a:pt x="142" y="338"/>
                    <a:pt x="142" y="338"/>
                    <a:pt x="142" y="338"/>
                  </a:cubicBezTo>
                  <a:cubicBezTo>
                    <a:pt x="147" y="338"/>
                    <a:pt x="147" y="338"/>
                    <a:pt x="147" y="338"/>
                  </a:cubicBezTo>
                  <a:cubicBezTo>
                    <a:pt x="139" y="415"/>
                    <a:pt x="139" y="415"/>
                    <a:pt x="139" y="415"/>
                  </a:cubicBezTo>
                  <a:cubicBezTo>
                    <a:pt x="201" y="415"/>
                    <a:pt x="201" y="415"/>
                    <a:pt x="201" y="415"/>
                  </a:cubicBezTo>
                  <a:cubicBezTo>
                    <a:pt x="204" y="415"/>
                    <a:pt x="204" y="415"/>
                    <a:pt x="204" y="415"/>
                  </a:cubicBezTo>
                  <a:cubicBezTo>
                    <a:pt x="205" y="415"/>
                    <a:pt x="206" y="414"/>
                    <a:pt x="206" y="413"/>
                  </a:cubicBezTo>
                  <a:cubicBezTo>
                    <a:pt x="207" y="411"/>
                    <a:pt x="207" y="411"/>
                    <a:pt x="207" y="411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43" y="338"/>
                    <a:pt x="243" y="338"/>
                    <a:pt x="243" y="338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103" y="438"/>
                    <a:pt x="103" y="438"/>
                    <a:pt x="103" y="438"/>
                  </a:cubicBezTo>
                  <a:lnTo>
                    <a:pt x="114" y="3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4329113" y="71438"/>
              <a:ext cx="479425" cy="303213"/>
            </a:xfrm>
            <a:custGeom>
              <a:avLst/>
              <a:gdLst>
                <a:gd name="T0" fmla="*/ 428 w 459"/>
                <a:gd name="T1" fmla="*/ 191 h 290"/>
                <a:gd name="T2" fmla="*/ 448 w 459"/>
                <a:gd name="T3" fmla="*/ 0 h 290"/>
                <a:gd name="T4" fmla="*/ 110 w 459"/>
                <a:gd name="T5" fmla="*/ 0 h 290"/>
                <a:gd name="T6" fmla="*/ 54 w 459"/>
                <a:gd name="T7" fmla="*/ 62 h 290"/>
                <a:gd name="T8" fmla="*/ 40 w 459"/>
                <a:gd name="T9" fmla="*/ 191 h 290"/>
                <a:gd name="T10" fmla="*/ 11 w 459"/>
                <a:gd name="T11" fmla="*/ 191 h 290"/>
                <a:gd name="T12" fmla="*/ 0 w 459"/>
                <a:gd name="T13" fmla="*/ 290 h 290"/>
                <a:gd name="T14" fmla="*/ 29 w 459"/>
                <a:gd name="T15" fmla="*/ 290 h 290"/>
                <a:gd name="T16" fmla="*/ 100 w 459"/>
                <a:gd name="T17" fmla="*/ 290 h 290"/>
                <a:gd name="T18" fmla="*/ 123 w 459"/>
                <a:gd name="T19" fmla="*/ 290 h 290"/>
                <a:gd name="T20" fmla="*/ 143 w 459"/>
                <a:gd name="T21" fmla="*/ 107 h 290"/>
                <a:gd name="T22" fmla="*/ 153 w 459"/>
                <a:gd name="T23" fmla="*/ 101 h 290"/>
                <a:gd name="T24" fmla="*/ 340 w 459"/>
                <a:gd name="T25" fmla="*/ 98 h 290"/>
                <a:gd name="T26" fmla="*/ 340 w 459"/>
                <a:gd name="T27" fmla="*/ 100 h 290"/>
                <a:gd name="T28" fmla="*/ 340 w 459"/>
                <a:gd name="T29" fmla="*/ 100 h 290"/>
                <a:gd name="T30" fmla="*/ 320 w 459"/>
                <a:gd name="T31" fmla="*/ 290 h 290"/>
                <a:gd name="T32" fmla="*/ 350 w 459"/>
                <a:gd name="T33" fmla="*/ 290 h 290"/>
                <a:gd name="T34" fmla="*/ 417 w 459"/>
                <a:gd name="T35" fmla="*/ 290 h 290"/>
                <a:gd name="T36" fmla="*/ 449 w 459"/>
                <a:gd name="T37" fmla="*/ 290 h 290"/>
                <a:gd name="T38" fmla="*/ 459 w 459"/>
                <a:gd name="T39" fmla="*/ 191 h 290"/>
                <a:gd name="T40" fmla="*/ 428 w 459"/>
                <a:gd name="T41" fmla="*/ 19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9" h="290">
                  <a:moveTo>
                    <a:pt x="428" y="191"/>
                  </a:moveTo>
                  <a:cubicBezTo>
                    <a:pt x="448" y="0"/>
                    <a:pt x="448" y="0"/>
                    <a:pt x="44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77" y="0"/>
                    <a:pt x="58" y="20"/>
                    <a:pt x="54" y="62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11" y="191"/>
                    <a:pt x="11" y="191"/>
                    <a:pt x="11" y="191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9" y="290"/>
                    <a:pt x="29" y="290"/>
                    <a:pt x="29" y="290"/>
                  </a:cubicBezTo>
                  <a:cubicBezTo>
                    <a:pt x="100" y="290"/>
                    <a:pt x="100" y="290"/>
                    <a:pt x="100" y="290"/>
                  </a:cubicBezTo>
                  <a:cubicBezTo>
                    <a:pt x="123" y="290"/>
                    <a:pt x="123" y="290"/>
                    <a:pt x="123" y="290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4" y="98"/>
                    <a:pt x="153" y="101"/>
                  </a:cubicBezTo>
                  <a:cubicBezTo>
                    <a:pt x="340" y="98"/>
                    <a:pt x="340" y="98"/>
                    <a:pt x="340" y="98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50" y="290"/>
                    <a:pt x="350" y="290"/>
                    <a:pt x="350" y="290"/>
                  </a:cubicBezTo>
                  <a:cubicBezTo>
                    <a:pt x="417" y="290"/>
                    <a:pt x="417" y="290"/>
                    <a:pt x="417" y="290"/>
                  </a:cubicBezTo>
                  <a:cubicBezTo>
                    <a:pt x="449" y="290"/>
                    <a:pt x="449" y="290"/>
                    <a:pt x="449" y="290"/>
                  </a:cubicBezTo>
                  <a:cubicBezTo>
                    <a:pt x="459" y="191"/>
                    <a:pt x="459" y="191"/>
                    <a:pt x="459" y="191"/>
                  </a:cubicBezTo>
                  <a:lnTo>
                    <a:pt x="428" y="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4286250" y="398463"/>
              <a:ext cx="508000" cy="415925"/>
            </a:xfrm>
            <a:custGeom>
              <a:avLst/>
              <a:gdLst>
                <a:gd name="T0" fmla="*/ 101 w 488"/>
                <a:gd name="T1" fmla="*/ 0 h 399"/>
                <a:gd name="T2" fmla="*/ 86 w 488"/>
                <a:gd name="T3" fmla="*/ 0 h 399"/>
                <a:gd name="T4" fmla="*/ 79 w 488"/>
                <a:gd name="T5" fmla="*/ 0 h 399"/>
                <a:gd name="T6" fmla="*/ 38 w 488"/>
                <a:gd name="T7" fmla="*/ 36 h 399"/>
                <a:gd name="T8" fmla="*/ 36 w 488"/>
                <a:gd name="T9" fmla="*/ 46 h 399"/>
                <a:gd name="T10" fmla="*/ 36 w 488"/>
                <a:gd name="T11" fmla="*/ 47 h 399"/>
                <a:gd name="T12" fmla="*/ 31 w 488"/>
                <a:gd name="T13" fmla="*/ 105 h 399"/>
                <a:gd name="T14" fmla="*/ 91 w 488"/>
                <a:gd name="T15" fmla="*/ 105 h 399"/>
                <a:gd name="T16" fmla="*/ 127 w 488"/>
                <a:gd name="T17" fmla="*/ 105 h 399"/>
                <a:gd name="T18" fmla="*/ 335 w 488"/>
                <a:gd name="T19" fmla="*/ 105 h 399"/>
                <a:gd name="T20" fmla="*/ 249 w 488"/>
                <a:gd name="T21" fmla="*/ 197 h 399"/>
                <a:gd name="T22" fmla="*/ 198 w 488"/>
                <a:gd name="T23" fmla="*/ 144 h 399"/>
                <a:gd name="T24" fmla="*/ 39 w 488"/>
                <a:gd name="T25" fmla="*/ 144 h 399"/>
                <a:gd name="T26" fmla="*/ 167 w 488"/>
                <a:gd name="T27" fmla="*/ 271 h 399"/>
                <a:gd name="T28" fmla="*/ 137 w 488"/>
                <a:gd name="T29" fmla="*/ 299 h 399"/>
                <a:gd name="T30" fmla="*/ 108 w 488"/>
                <a:gd name="T31" fmla="*/ 309 h 399"/>
                <a:gd name="T32" fmla="*/ 8 w 488"/>
                <a:gd name="T33" fmla="*/ 309 h 399"/>
                <a:gd name="T34" fmla="*/ 0 w 488"/>
                <a:gd name="T35" fmla="*/ 399 h 399"/>
                <a:gd name="T36" fmla="*/ 127 w 488"/>
                <a:gd name="T37" fmla="*/ 399 h 399"/>
                <a:gd name="T38" fmla="*/ 195 w 488"/>
                <a:gd name="T39" fmla="*/ 376 h 399"/>
                <a:gd name="T40" fmla="*/ 243 w 488"/>
                <a:gd name="T41" fmla="*/ 334 h 399"/>
                <a:gd name="T42" fmla="*/ 280 w 488"/>
                <a:gd name="T43" fmla="*/ 373 h 399"/>
                <a:gd name="T44" fmla="*/ 340 w 488"/>
                <a:gd name="T45" fmla="*/ 397 h 399"/>
                <a:gd name="T46" fmla="*/ 445 w 488"/>
                <a:gd name="T47" fmla="*/ 397 h 399"/>
                <a:gd name="T48" fmla="*/ 454 w 488"/>
                <a:gd name="T49" fmla="*/ 309 h 399"/>
                <a:gd name="T50" fmla="*/ 379 w 488"/>
                <a:gd name="T51" fmla="*/ 309 h 399"/>
                <a:gd name="T52" fmla="*/ 352 w 488"/>
                <a:gd name="T53" fmla="*/ 295 h 399"/>
                <a:gd name="T54" fmla="*/ 321 w 488"/>
                <a:gd name="T55" fmla="*/ 264 h 399"/>
                <a:gd name="T56" fmla="*/ 478 w 488"/>
                <a:gd name="T57" fmla="*/ 105 h 399"/>
                <a:gd name="T58" fmla="*/ 488 w 488"/>
                <a:gd name="T59" fmla="*/ 0 h 399"/>
                <a:gd name="T60" fmla="*/ 137 w 488"/>
                <a:gd name="T61" fmla="*/ 0 h 399"/>
                <a:gd name="T62" fmla="*/ 101 w 488"/>
                <a:gd name="T6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8" h="399">
                  <a:moveTo>
                    <a:pt x="101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9" y="1"/>
                    <a:pt x="42" y="16"/>
                    <a:pt x="38" y="36"/>
                  </a:cubicBezTo>
                  <a:cubicBezTo>
                    <a:pt x="37" y="39"/>
                    <a:pt x="36" y="42"/>
                    <a:pt x="36" y="46"/>
                  </a:cubicBezTo>
                  <a:cubicBezTo>
                    <a:pt x="36" y="46"/>
                    <a:pt x="36" y="47"/>
                    <a:pt x="36" y="47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335" y="105"/>
                    <a:pt x="335" y="105"/>
                    <a:pt x="335" y="105"/>
                  </a:cubicBezTo>
                  <a:cubicBezTo>
                    <a:pt x="249" y="197"/>
                    <a:pt x="249" y="197"/>
                    <a:pt x="249" y="197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167" y="271"/>
                    <a:pt x="167" y="271"/>
                    <a:pt x="167" y="271"/>
                  </a:cubicBezTo>
                  <a:cubicBezTo>
                    <a:pt x="137" y="299"/>
                    <a:pt x="137" y="299"/>
                    <a:pt x="137" y="299"/>
                  </a:cubicBezTo>
                  <a:cubicBezTo>
                    <a:pt x="122" y="306"/>
                    <a:pt x="112" y="309"/>
                    <a:pt x="108" y="309"/>
                  </a:cubicBezTo>
                  <a:cubicBezTo>
                    <a:pt x="8" y="309"/>
                    <a:pt x="8" y="309"/>
                    <a:pt x="8" y="30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127" y="399"/>
                    <a:pt x="127" y="399"/>
                    <a:pt x="127" y="399"/>
                  </a:cubicBezTo>
                  <a:cubicBezTo>
                    <a:pt x="156" y="399"/>
                    <a:pt x="179" y="393"/>
                    <a:pt x="195" y="376"/>
                  </a:cubicBezTo>
                  <a:cubicBezTo>
                    <a:pt x="243" y="334"/>
                    <a:pt x="243" y="334"/>
                    <a:pt x="243" y="334"/>
                  </a:cubicBezTo>
                  <a:cubicBezTo>
                    <a:pt x="280" y="373"/>
                    <a:pt x="280" y="373"/>
                    <a:pt x="280" y="373"/>
                  </a:cubicBezTo>
                  <a:cubicBezTo>
                    <a:pt x="293" y="389"/>
                    <a:pt x="313" y="397"/>
                    <a:pt x="340" y="397"/>
                  </a:cubicBezTo>
                  <a:cubicBezTo>
                    <a:pt x="445" y="397"/>
                    <a:pt x="445" y="397"/>
                    <a:pt x="445" y="397"/>
                  </a:cubicBezTo>
                  <a:cubicBezTo>
                    <a:pt x="454" y="309"/>
                    <a:pt x="454" y="309"/>
                    <a:pt x="454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66" y="309"/>
                    <a:pt x="358" y="305"/>
                    <a:pt x="352" y="295"/>
                  </a:cubicBezTo>
                  <a:cubicBezTo>
                    <a:pt x="321" y="264"/>
                    <a:pt x="321" y="264"/>
                    <a:pt x="321" y="264"/>
                  </a:cubicBezTo>
                  <a:cubicBezTo>
                    <a:pt x="478" y="105"/>
                    <a:pt x="478" y="105"/>
                    <a:pt x="478" y="105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137" y="0"/>
                    <a:pt x="137" y="0"/>
                    <a:pt x="137" y="0"/>
                  </a:cubicBez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4100513" y="277813"/>
              <a:ext cx="174625" cy="538163"/>
            </a:xfrm>
            <a:custGeom>
              <a:avLst/>
              <a:gdLst>
                <a:gd name="T0" fmla="*/ 127 w 167"/>
                <a:gd name="T1" fmla="*/ 207 h 516"/>
                <a:gd name="T2" fmla="*/ 127 w 167"/>
                <a:gd name="T3" fmla="*/ 207 h 516"/>
                <a:gd name="T4" fmla="*/ 148 w 167"/>
                <a:gd name="T5" fmla="*/ 0 h 516"/>
                <a:gd name="T6" fmla="*/ 118 w 167"/>
                <a:gd name="T7" fmla="*/ 0 h 516"/>
                <a:gd name="T8" fmla="*/ 97 w 167"/>
                <a:gd name="T9" fmla="*/ 0 h 516"/>
                <a:gd name="T10" fmla="*/ 90 w 167"/>
                <a:gd name="T11" fmla="*/ 0 h 516"/>
                <a:gd name="T12" fmla="*/ 19 w 167"/>
                <a:gd name="T13" fmla="*/ 0 h 516"/>
                <a:gd name="T14" fmla="*/ 8 w 167"/>
                <a:gd name="T15" fmla="*/ 99 h 516"/>
                <a:gd name="T16" fmla="*/ 41 w 167"/>
                <a:gd name="T17" fmla="*/ 99 h 516"/>
                <a:gd name="T18" fmla="*/ 27 w 167"/>
                <a:gd name="T19" fmla="*/ 247 h 516"/>
                <a:gd name="T20" fmla="*/ 26 w 167"/>
                <a:gd name="T21" fmla="*/ 253 h 516"/>
                <a:gd name="T22" fmla="*/ 20 w 167"/>
                <a:gd name="T23" fmla="*/ 309 h 516"/>
                <a:gd name="T24" fmla="*/ 21 w 167"/>
                <a:gd name="T25" fmla="*/ 309 h 516"/>
                <a:gd name="T26" fmla="*/ 0 w 167"/>
                <a:gd name="T27" fmla="*/ 516 h 516"/>
                <a:gd name="T28" fmla="*/ 58 w 167"/>
                <a:gd name="T29" fmla="*/ 516 h 516"/>
                <a:gd name="T30" fmla="*/ 89 w 167"/>
                <a:gd name="T31" fmla="*/ 516 h 516"/>
                <a:gd name="T32" fmla="*/ 93 w 167"/>
                <a:gd name="T33" fmla="*/ 516 h 516"/>
                <a:gd name="T34" fmla="*/ 157 w 167"/>
                <a:gd name="T35" fmla="*/ 516 h 516"/>
                <a:gd name="T36" fmla="*/ 167 w 167"/>
                <a:gd name="T37" fmla="*/ 425 h 516"/>
                <a:gd name="T38" fmla="*/ 105 w 167"/>
                <a:gd name="T39" fmla="*/ 425 h 516"/>
                <a:gd name="T40" fmla="*/ 127 w 167"/>
                <a:gd name="T41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7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27" y="247"/>
                    <a:pt x="27" y="247"/>
                    <a:pt x="27" y="247"/>
                  </a:cubicBezTo>
                  <a:cubicBezTo>
                    <a:pt x="26" y="249"/>
                    <a:pt x="26" y="251"/>
                    <a:pt x="26" y="253"/>
                  </a:cubicBezTo>
                  <a:cubicBezTo>
                    <a:pt x="20" y="309"/>
                    <a:pt x="20" y="309"/>
                    <a:pt x="20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7" y="425"/>
                    <a:pt x="167" y="425"/>
                    <a:pt x="167" y="425"/>
                  </a:cubicBezTo>
                  <a:cubicBezTo>
                    <a:pt x="105" y="425"/>
                    <a:pt x="105" y="425"/>
                    <a:pt x="105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4141788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99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0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2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99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4873625" y="277813"/>
              <a:ext cx="174625" cy="538163"/>
            </a:xfrm>
            <a:custGeom>
              <a:avLst/>
              <a:gdLst>
                <a:gd name="T0" fmla="*/ 127 w 168"/>
                <a:gd name="T1" fmla="*/ 207 h 516"/>
                <a:gd name="T2" fmla="*/ 127 w 168"/>
                <a:gd name="T3" fmla="*/ 207 h 516"/>
                <a:gd name="T4" fmla="*/ 148 w 168"/>
                <a:gd name="T5" fmla="*/ 0 h 516"/>
                <a:gd name="T6" fmla="*/ 118 w 168"/>
                <a:gd name="T7" fmla="*/ 0 h 516"/>
                <a:gd name="T8" fmla="*/ 97 w 168"/>
                <a:gd name="T9" fmla="*/ 0 h 516"/>
                <a:gd name="T10" fmla="*/ 90 w 168"/>
                <a:gd name="T11" fmla="*/ 0 h 516"/>
                <a:gd name="T12" fmla="*/ 19 w 168"/>
                <a:gd name="T13" fmla="*/ 0 h 516"/>
                <a:gd name="T14" fmla="*/ 9 w 168"/>
                <a:gd name="T15" fmla="*/ 99 h 516"/>
                <a:gd name="T16" fmla="*/ 42 w 168"/>
                <a:gd name="T17" fmla="*/ 99 h 516"/>
                <a:gd name="T18" fmla="*/ 27 w 168"/>
                <a:gd name="T19" fmla="*/ 246 h 516"/>
                <a:gd name="T20" fmla="*/ 26 w 168"/>
                <a:gd name="T21" fmla="*/ 254 h 516"/>
                <a:gd name="T22" fmla="*/ 26 w 168"/>
                <a:gd name="T23" fmla="*/ 254 h 516"/>
                <a:gd name="T24" fmla="*/ 21 w 168"/>
                <a:gd name="T25" fmla="*/ 309 h 516"/>
                <a:gd name="T26" fmla="*/ 21 w 168"/>
                <a:gd name="T27" fmla="*/ 309 h 516"/>
                <a:gd name="T28" fmla="*/ 0 w 168"/>
                <a:gd name="T29" fmla="*/ 516 h 516"/>
                <a:gd name="T30" fmla="*/ 58 w 168"/>
                <a:gd name="T31" fmla="*/ 516 h 516"/>
                <a:gd name="T32" fmla="*/ 89 w 168"/>
                <a:gd name="T33" fmla="*/ 516 h 516"/>
                <a:gd name="T34" fmla="*/ 93 w 168"/>
                <a:gd name="T35" fmla="*/ 516 h 516"/>
                <a:gd name="T36" fmla="*/ 157 w 168"/>
                <a:gd name="T37" fmla="*/ 516 h 516"/>
                <a:gd name="T38" fmla="*/ 168 w 168"/>
                <a:gd name="T39" fmla="*/ 425 h 516"/>
                <a:gd name="T40" fmla="*/ 106 w 168"/>
                <a:gd name="T41" fmla="*/ 425 h 516"/>
                <a:gd name="T42" fmla="*/ 127 w 168"/>
                <a:gd name="T43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8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7" y="249"/>
                    <a:pt x="26" y="251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8" y="425"/>
                    <a:pt x="168" y="425"/>
                    <a:pt x="168" y="425"/>
                  </a:cubicBezTo>
                  <a:cubicBezTo>
                    <a:pt x="106" y="425"/>
                    <a:pt x="106" y="425"/>
                    <a:pt x="106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4914900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053013" y="52387"/>
              <a:ext cx="561975" cy="763588"/>
            </a:xfrm>
            <a:custGeom>
              <a:avLst/>
              <a:gdLst>
                <a:gd name="T0" fmla="*/ 344 w 539"/>
                <a:gd name="T1" fmla="*/ 224 h 731"/>
                <a:gd name="T2" fmla="*/ 368 w 539"/>
                <a:gd name="T3" fmla="*/ 0 h 731"/>
                <a:gd name="T4" fmla="*/ 336 w 539"/>
                <a:gd name="T5" fmla="*/ 0 h 731"/>
                <a:gd name="T6" fmla="*/ 295 w 539"/>
                <a:gd name="T7" fmla="*/ 0 h 731"/>
                <a:gd name="T8" fmla="*/ 285 w 539"/>
                <a:gd name="T9" fmla="*/ 0 h 731"/>
                <a:gd name="T10" fmla="*/ 278 w 539"/>
                <a:gd name="T11" fmla="*/ 0 h 731"/>
                <a:gd name="T12" fmla="*/ 236 w 539"/>
                <a:gd name="T13" fmla="*/ 36 h 731"/>
                <a:gd name="T14" fmla="*/ 235 w 539"/>
                <a:gd name="T15" fmla="*/ 47 h 731"/>
                <a:gd name="T16" fmla="*/ 235 w 539"/>
                <a:gd name="T17" fmla="*/ 48 h 731"/>
                <a:gd name="T18" fmla="*/ 230 w 539"/>
                <a:gd name="T19" fmla="*/ 95 h 731"/>
                <a:gd name="T20" fmla="*/ 230 w 539"/>
                <a:gd name="T21" fmla="*/ 95 h 731"/>
                <a:gd name="T22" fmla="*/ 216 w 539"/>
                <a:gd name="T23" fmla="*/ 224 h 731"/>
                <a:gd name="T24" fmla="*/ 11 w 539"/>
                <a:gd name="T25" fmla="*/ 224 h 731"/>
                <a:gd name="T26" fmla="*/ 0 w 539"/>
                <a:gd name="T27" fmla="*/ 326 h 731"/>
                <a:gd name="T28" fmla="*/ 205 w 539"/>
                <a:gd name="T29" fmla="*/ 326 h 731"/>
                <a:gd name="T30" fmla="*/ 164 w 539"/>
                <a:gd name="T31" fmla="*/ 731 h 731"/>
                <a:gd name="T32" fmla="*/ 196 w 539"/>
                <a:gd name="T33" fmla="*/ 731 h 731"/>
                <a:gd name="T34" fmla="*/ 209 w 539"/>
                <a:gd name="T35" fmla="*/ 731 h 731"/>
                <a:gd name="T36" fmla="*/ 285 w 539"/>
                <a:gd name="T37" fmla="*/ 731 h 731"/>
                <a:gd name="T38" fmla="*/ 289 w 539"/>
                <a:gd name="T39" fmla="*/ 731 h 731"/>
                <a:gd name="T40" fmla="*/ 293 w 539"/>
                <a:gd name="T41" fmla="*/ 728 h 731"/>
                <a:gd name="T42" fmla="*/ 293 w 539"/>
                <a:gd name="T43" fmla="*/ 724 h 731"/>
                <a:gd name="T44" fmla="*/ 309 w 539"/>
                <a:gd name="T45" fmla="*/ 567 h 731"/>
                <a:gd name="T46" fmla="*/ 309 w 539"/>
                <a:gd name="T47" fmla="*/ 567 h 731"/>
                <a:gd name="T48" fmla="*/ 334 w 539"/>
                <a:gd name="T49" fmla="*/ 326 h 731"/>
                <a:gd name="T50" fmla="*/ 528 w 539"/>
                <a:gd name="T51" fmla="*/ 326 h 731"/>
                <a:gd name="T52" fmla="*/ 539 w 539"/>
                <a:gd name="T53" fmla="*/ 224 h 731"/>
                <a:gd name="T54" fmla="*/ 344 w 539"/>
                <a:gd name="T55" fmla="*/ 22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39" h="731">
                  <a:moveTo>
                    <a:pt x="344" y="224"/>
                  </a:moveTo>
                  <a:cubicBezTo>
                    <a:pt x="368" y="0"/>
                    <a:pt x="368" y="0"/>
                    <a:pt x="368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57" y="2"/>
                    <a:pt x="240" y="17"/>
                    <a:pt x="236" y="36"/>
                  </a:cubicBezTo>
                  <a:cubicBezTo>
                    <a:pt x="235" y="40"/>
                    <a:pt x="235" y="43"/>
                    <a:pt x="235" y="47"/>
                  </a:cubicBezTo>
                  <a:cubicBezTo>
                    <a:pt x="235" y="47"/>
                    <a:pt x="235" y="47"/>
                    <a:pt x="235" y="48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11" y="224"/>
                    <a:pt x="11" y="224"/>
                    <a:pt x="11" y="224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205" y="326"/>
                    <a:pt x="205" y="326"/>
                    <a:pt x="205" y="326"/>
                  </a:cubicBezTo>
                  <a:cubicBezTo>
                    <a:pt x="164" y="731"/>
                    <a:pt x="164" y="731"/>
                    <a:pt x="164" y="731"/>
                  </a:cubicBezTo>
                  <a:cubicBezTo>
                    <a:pt x="196" y="731"/>
                    <a:pt x="196" y="731"/>
                    <a:pt x="196" y="731"/>
                  </a:cubicBezTo>
                  <a:cubicBezTo>
                    <a:pt x="209" y="731"/>
                    <a:pt x="209" y="731"/>
                    <a:pt x="209" y="731"/>
                  </a:cubicBezTo>
                  <a:cubicBezTo>
                    <a:pt x="285" y="731"/>
                    <a:pt x="285" y="731"/>
                    <a:pt x="285" y="731"/>
                  </a:cubicBezTo>
                  <a:cubicBezTo>
                    <a:pt x="289" y="731"/>
                    <a:pt x="289" y="731"/>
                    <a:pt x="289" y="731"/>
                  </a:cubicBezTo>
                  <a:cubicBezTo>
                    <a:pt x="290" y="731"/>
                    <a:pt x="292" y="730"/>
                    <a:pt x="293" y="728"/>
                  </a:cubicBezTo>
                  <a:cubicBezTo>
                    <a:pt x="293" y="724"/>
                    <a:pt x="293" y="724"/>
                    <a:pt x="293" y="724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34" y="326"/>
                    <a:pt x="334" y="326"/>
                    <a:pt x="334" y="326"/>
                  </a:cubicBezTo>
                  <a:cubicBezTo>
                    <a:pt x="528" y="326"/>
                    <a:pt x="528" y="326"/>
                    <a:pt x="528" y="326"/>
                  </a:cubicBezTo>
                  <a:cubicBezTo>
                    <a:pt x="539" y="224"/>
                    <a:pt x="539" y="224"/>
                    <a:pt x="539" y="224"/>
                  </a:cubicBezTo>
                  <a:lnTo>
                    <a:pt x="344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 userDrawn="1"/>
        </p:nvSpPr>
        <p:spPr>
          <a:xfrm>
            <a:off x="0" y="156066"/>
            <a:ext cx="344081" cy="284983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741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8" name="Picture 3" descr="C:\Users\admin\Desktop\shutterstock_167194769 [转换]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1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8" t="33771" r="9567" b="30165"/>
            <a:stretch/>
          </p:blipFill>
          <p:spPr bwMode="auto">
            <a:xfrm>
              <a:off x="1" y="0"/>
              <a:ext cx="9143999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 userDrawn="1"/>
        </p:nvGrpSpPr>
        <p:grpSpPr>
          <a:xfrm>
            <a:off x="503238" y="0"/>
            <a:ext cx="1367892" cy="142491"/>
            <a:chOff x="431800" y="0"/>
            <a:chExt cx="1475904" cy="142491"/>
          </a:xfrm>
        </p:grpSpPr>
        <p:sp>
          <p:nvSpPr>
            <p:cNvPr id="89" name="矩形 88"/>
            <p:cNvSpPr/>
            <p:nvPr/>
          </p:nvSpPr>
          <p:spPr>
            <a:xfrm>
              <a:off x="431800" y="0"/>
              <a:ext cx="575804" cy="142491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1007604" y="0"/>
              <a:ext cx="504056" cy="142491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1511660" y="0"/>
              <a:ext cx="396044" cy="142491"/>
            </a:xfrm>
            <a:prstGeom prst="rect">
              <a:avLst/>
            </a:prstGeom>
            <a:solidFill>
              <a:srgbClr val="232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矩形 93"/>
          <p:cNvSpPr/>
          <p:nvPr/>
        </p:nvSpPr>
        <p:spPr>
          <a:xfrm>
            <a:off x="8456359" y="4934335"/>
            <a:ext cx="183530" cy="209165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47" name="组合 46"/>
          <p:cNvGrpSpPr/>
          <p:nvPr userDrawn="1"/>
        </p:nvGrpSpPr>
        <p:grpSpPr>
          <a:xfrm>
            <a:off x="7915691" y="303498"/>
            <a:ext cx="732039" cy="166846"/>
            <a:chOff x="4422775" y="-1163638"/>
            <a:chExt cx="3343275" cy="762000"/>
          </a:xfrm>
          <a:solidFill>
            <a:schemeClr val="bg1"/>
          </a:solidFill>
        </p:grpSpPr>
        <p:sp>
          <p:nvSpPr>
            <p:cNvPr id="48" name="Freeform 14"/>
            <p:cNvSpPr>
              <a:spLocks/>
            </p:cNvSpPr>
            <p:nvPr/>
          </p:nvSpPr>
          <p:spPr bwMode="auto">
            <a:xfrm>
              <a:off x="4422775" y="-1030288"/>
              <a:ext cx="304800" cy="623888"/>
            </a:xfrm>
            <a:custGeom>
              <a:avLst/>
              <a:gdLst>
                <a:gd name="T0" fmla="*/ 142 w 192"/>
                <a:gd name="T1" fmla="*/ 0 h 393"/>
                <a:gd name="T2" fmla="*/ 0 w 192"/>
                <a:gd name="T3" fmla="*/ 376 h 393"/>
                <a:gd name="T4" fmla="*/ 47 w 192"/>
                <a:gd name="T5" fmla="*/ 393 h 393"/>
                <a:gd name="T6" fmla="*/ 192 w 192"/>
                <a:gd name="T7" fmla="*/ 17 h 393"/>
                <a:gd name="T8" fmla="*/ 142 w 192"/>
                <a:gd name="T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93">
                  <a:moveTo>
                    <a:pt x="142" y="0"/>
                  </a:moveTo>
                  <a:lnTo>
                    <a:pt x="0" y="376"/>
                  </a:lnTo>
                  <a:lnTo>
                    <a:pt x="47" y="393"/>
                  </a:lnTo>
                  <a:lnTo>
                    <a:pt x="192" y="17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"/>
            <p:cNvSpPr>
              <a:spLocks/>
            </p:cNvSpPr>
            <p:nvPr/>
          </p:nvSpPr>
          <p:spPr bwMode="auto">
            <a:xfrm>
              <a:off x="6927850" y="-1084263"/>
              <a:ext cx="153988" cy="465138"/>
            </a:xfrm>
            <a:custGeom>
              <a:avLst/>
              <a:gdLst>
                <a:gd name="T0" fmla="*/ 56 w 97"/>
                <a:gd name="T1" fmla="*/ 293 h 293"/>
                <a:gd name="T2" fmla="*/ 97 w 97"/>
                <a:gd name="T3" fmla="*/ 0 h 293"/>
                <a:gd name="T4" fmla="*/ 42 w 97"/>
                <a:gd name="T5" fmla="*/ 0 h 293"/>
                <a:gd name="T6" fmla="*/ 0 w 97"/>
                <a:gd name="T7" fmla="*/ 293 h 293"/>
                <a:gd name="T8" fmla="*/ 56 w 9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93">
                  <a:moveTo>
                    <a:pt x="56" y="293"/>
                  </a:moveTo>
                  <a:lnTo>
                    <a:pt x="97" y="0"/>
                  </a:lnTo>
                  <a:lnTo>
                    <a:pt x="42" y="0"/>
                  </a:lnTo>
                  <a:lnTo>
                    <a:pt x="0" y="293"/>
                  </a:lnTo>
                  <a:lnTo>
                    <a:pt x="56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6"/>
            <p:cNvSpPr>
              <a:spLocks/>
            </p:cNvSpPr>
            <p:nvPr/>
          </p:nvSpPr>
          <p:spPr bwMode="auto">
            <a:xfrm>
              <a:off x="5137150" y="-1122363"/>
              <a:ext cx="533400" cy="715963"/>
            </a:xfrm>
            <a:custGeom>
              <a:avLst/>
              <a:gdLst>
                <a:gd name="T0" fmla="*/ 142 w 142"/>
                <a:gd name="T1" fmla="*/ 0 h 188"/>
                <a:gd name="T2" fmla="*/ 63 w 142"/>
                <a:gd name="T3" fmla="*/ 0 h 188"/>
                <a:gd name="T4" fmla="*/ 40 w 142"/>
                <a:gd name="T5" fmla="*/ 167 h 188"/>
                <a:gd name="T6" fmla="*/ 34 w 142"/>
                <a:gd name="T7" fmla="*/ 167 h 188"/>
                <a:gd name="T8" fmla="*/ 23 w 142"/>
                <a:gd name="T9" fmla="*/ 24 h 188"/>
                <a:gd name="T10" fmla="*/ 0 w 142"/>
                <a:gd name="T11" fmla="*/ 32 h 188"/>
                <a:gd name="T12" fmla="*/ 12 w 142"/>
                <a:gd name="T13" fmla="*/ 188 h 188"/>
                <a:gd name="T14" fmla="*/ 13 w 142"/>
                <a:gd name="T15" fmla="*/ 188 h 188"/>
                <a:gd name="T16" fmla="*/ 13 w 142"/>
                <a:gd name="T17" fmla="*/ 188 h 188"/>
                <a:gd name="T18" fmla="*/ 37 w 142"/>
                <a:gd name="T19" fmla="*/ 188 h 188"/>
                <a:gd name="T20" fmla="*/ 40 w 142"/>
                <a:gd name="T21" fmla="*/ 188 h 188"/>
                <a:gd name="T22" fmla="*/ 60 w 142"/>
                <a:gd name="T23" fmla="*/ 188 h 188"/>
                <a:gd name="T24" fmla="*/ 84 w 142"/>
                <a:gd name="T25" fmla="*/ 21 h 188"/>
                <a:gd name="T26" fmla="*/ 113 w 142"/>
                <a:gd name="T27" fmla="*/ 21 h 188"/>
                <a:gd name="T28" fmla="*/ 91 w 142"/>
                <a:gd name="T29" fmla="*/ 75 h 188"/>
                <a:gd name="T30" fmla="*/ 101 w 142"/>
                <a:gd name="T31" fmla="*/ 82 h 188"/>
                <a:gd name="T32" fmla="*/ 91 w 142"/>
                <a:gd name="T33" fmla="*/ 158 h 188"/>
                <a:gd name="T34" fmla="*/ 88 w 142"/>
                <a:gd name="T35" fmla="*/ 158 h 188"/>
                <a:gd name="T36" fmla="*/ 68 w 142"/>
                <a:gd name="T37" fmla="*/ 158 h 188"/>
                <a:gd name="T38" fmla="*/ 71 w 142"/>
                <a:gd name="T39" fmla="*/ 159 h 188"/>
                <a:gd name="T40" fmla="*/ 83 w 142"/>
                <a:gd name="T41" fmla="*/ 165 h 188"/>
                <a:gd name="T42" fmla="*/ 87 w 142"/>
                <a:gd name="T43" fmla="*/ 179 h 188"/>
                <a:gd name="T44" fmla="*/ 88 w 142"/>
                <a:gd name="T45" fmla="*/ 179 h 188"/>
                <a:gd name="T46" fmla="*/ 111 w 142"/>
                <a:gd name="T47" fmla="*/ 179 h 188"/>
                <a:gd name="T48" fmla="*/ 125 w 142"/>
                <a:gd name="T49" fmla="*/ 82 h 188"/>
                <a:gd name="T50" fmla="*/ 110 w 142"/>
                <a:gd name="T51" fmla="*/ 82 h 188"/>
                <a:gd name="T52" fmla="*/ 142 w 142"/>
                <a:gd name="T5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2" h="188">
                  <a:moveTo>
                    <a:pt x="142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60" y="188"/>
                    <a:pt x="60" y="188"/>
                    <a:pt x="60" y="188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91" y="75"/>
                    <a:pt x="91" y="75"/>
                    <a:pt x="91" y="7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68" y="158"/>
                    <a:pt x="68" y="158"/>
                    <a:pt x="68" y="158"/>
                  </a:cubicBezTo>
                  <a:cubicBezTo>
                    <a:pt x="69" y="158"/>
                    <a:pt x="70" y="158"/>
                    <a:pt x="71" y="159"/>
                  </a:cubicBezTo>
                  <a:cubicBezTo>
                    <a:pt x="76" y="160"/>
                    <a:pt x="79" y="162"/>
                    <a:pt x="83" y="165"/>
                  </a:cubicBezTo>
                  <a:cubicBezTo>
                    <a:pt x="86" y="168"/>
                    <a:pt x="88" y="173"/>
                    <a:pt x="87" y="179"/>
                  </a:cubicBezTo>
                  <a:cubicBezTo>
                    <a:pt x="87" y="179"/>
                    <a:pt x="88" y="179"/>
                    <a:pt x="88" y="179"/>
                  </a:cubicBezTo>
                  <a:cubicBezTo>
                    <a:pt x="111" y="179"/>
                    <a:pt x="111" y="179"/>
                    <a:pt x="111" y="179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10" y="82"/>
                    <a:pt x="110" y="82"/>
                    <a:pt x="110" y="82"/>
                  </a:cubicBez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7239000" y="-1144588"/>
              <a:ext cx="527050" cy="738188"/>
            </a:xfrm>
            <a:custGeom>
              <a:avLst/>
              <a:gdLst>
                <a:gd name="T0" fmla="*/ 137 w 140"/>
                <a:gd name="T1" fmla="*/ 26 h 194"/>
                <a:gd name="T2" fmla="*/ 140 w 140"/>
                <a:gd name="T3" fmla="*/ 5 h 194"/>
                <a:gd name="T4" fmla="*/ 46 w 140"/>
                <a:gd name="T5" fmla="*/ 5 h 194"/>
                <a:gd name="T6" fmla="*/ 23 w 140"/>
                <a:gd name="T7" fmla="*/ 0 h 194"/>
                <a:gd name="T8" fmla="*/ 24 w 140"/>
                <a:gd name="T9" fmla="*/ 6 h 194"/>
                <a:gd name="T10" fmla="*/ 24 w 140"/>
                <a:gd name="T11" fmla="*/ 6 h 194"/>
                <a:gd name="T12" fmla="*/ 22 w 140"/>
                <a:gd name="T13" fmla="*/ 26 h 194"/>
                <a:gd name="T14" fmla="*/ 67 w 140"/>
                <a:gd name="T15" fmla="*/ 26 h 194"/>
                <a:gd name="T16" fmla="*/ 64 w 140"/>
                <a:gd name="T17" fmla="*/ 47 h 194"/>
                <a:gd name="T18" fmla="*/ 19 w 140"/>
                <a:gd name="T19" fmla="*/ 47 h 194"/>
                <a:gd name="T20" fmla="*/ 0 w 140"/>
                <a:gd name="T21" fmla="*/ 182 h 194"/>
                <a:gd name="T22" fmla="*/ 23 w 140"/>
                <a:gd name="T23" fmla="*/ 182 h 194"/>
                <a:gd name="T24" fmla="*/ 39 w 140"/>
                <a:gd name="T25" fmla="*/ 67 h 194"/>
                <a:gd name="T26" fmla="*/ 62 w 140"/>
                <a:gd name="T27" fmla="*/ 67 h 194"/>
                <a:gd name="T28" fmla="*/ 44 w 140"/>
                <a:gd name="T29" fmla="*/ 194 h 194"/>
                <a:gd name="T30" fmla="*/ 67 w 140"/>
                <a:gd name="T31" fmla="*/ 194 h 194"/>
                <a:gd name="T32" fmla="*/ 85 w 140"/>
                <a:gd name="T33" fmla="*/ 67 h 194"/>
                <a:gd name="T34" fmla="*/ 108 w 140"/>
                <a:gd name="T35" fmla="*/ 67 h 194"/>
                <a:gd name="T36" fmla="*/ 94 w 140"/>
                <a:gd name="T37" fmla="*/ 162 h 194"/>
                <a:gd name="T38" fmla="*/ 72 w 140"/>
                <a:gd name="T39" fmla="*/ 161 h 194"/>
                <a:gd name="T40" fmla="*/ 75 w 140"/>
                <a:gd name="T41" fmla="*/ 162 h 194"/>
                <a:gd name="T42" fmla="*/ 86 w 140"/>
                <a:gd name="T43" fmla="*/ 168 h 194"/>
                <a:gd name="T44" fmla="*/ 91 w 140"/>
                <a:gd name="T45" fmla="*/ 182 h 194"/>
                <a:gd name="T46" fmla="*/ 91 w 140"/>
                <a:gd name="T47" fmla="*/ 182 h 194"/>
                <a:gd name="T48" fmla="*/ 115 w 140"/>
                <a:gd name="T49" fmla="*/ 182 h 194"/>
                <a:gd name="T50" fmla="*/ 134 w 140"/>
                <a:gd name="T51" fmla="*/ 47 h 194"/>
                <a:gd name="T52" fmla="*/ 88 w 140"/>
                <a:gd name="T53" fmla="*/ 47 h 194"/>
                <a:gd name="T54" fmla="*/ 91 w 140"/>
                <a:gd name="T55" fmla="*/ 26 h 194"/>
                <a:gd name="T56" fmla="*/ 137 w 140"/>
                <a:gd name="T57" fmla="*/ 2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0" h="194">
                  <a:moveTo>
                    <a:pt x="137" y="26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1" y="3"/>
                    <a:pt x="23" y="0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3" y="182"/>
                    <a:pt x="23" y="182"/>
                    <a:pt x="23" y="18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44" y="194"/>
                    <a:pt x="44" y="194"/>
                    <a:pt x="44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72" y="161"/>
                    <a:pt x="72" y="161"/>
                    <a:pt x="72" y="161"/>
                  </a:cubicBezTo>
                  <a:cubicBezTo>
                    <a:pt x="73" y="161"/>
                    <a:pt x="74" y="162"/>
                    <a:pt x="75" y="162"/>
                  </a:cubicBezTo>
                  <a:cubicBezTo>
                    <a:pt x="79" y="164"/>
                    <a:pt x="83" y="166"/>
                    <a:pt x="86" y="168"/>
                  </a:cubicBezTo>
                  <a:cubicBezTo>
                    <a:pt x="90" y="171"/>
                    <a:pt x="92" y="176"/>
                    <a:pt x="91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1" y="26"/>
                    <a:pt x="91" y="26"/>
                    <a:pt x="91" y="26"/>
                  </a:cubicBezTo>
                  <a:lnTo>
                    <a:pt x="13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4654550" y="-1163638"/>
              <a:ext cx="354013" cy="762000"/>
            </a:xfrm>
            <a:custGeom>
              <a:avLst/>
              <a:gdLst>
                <a:gd name="T0" fmla="*/ 70 w 94"/>
                <a:gd name="T1" fmla="*/ 6 h 200"/>
                <a:gd name="T2" fmla="*/ 70 w 94"/>
                <a:gd name="T3" fmla="*/ 6 h 200"/>
                <a:gd name="T4" fmla="*/ 46 w 94"/>
                <a:gd name="T5" fmla="*/ 178 h 200"/>
                <a:gd name="T6" fmla="*/ 25 w 94"/>
                <a:gd name="T7" fmla="*/ 178 h 200"/>
                <a:gd name="T8" fmla="*/ 25 w 94"/>
                <a:gd name="T9" fmla="*/ 178 h 200"/>
                <a:gd name="T10" fmla="*/ 25 w 94"/>
                <a:gd name="T11" fmla="*/ 178 h 200"/>
                <a:gd name="T12" fmla="*/ 24 w 94"/>
                <a:gd name="T13" fmla="*/ 178 h 200"/>
                <a:gd name="T14" fmla="*/ 24 w 94"/>
                <a:gd name="T15" fmla="*/ 178 h 200"/>
                <a:gd name="T16" fmla="*/ 24 w 94"/>
                <a:gd name="T17" fmla="*/ 178 h 200"/>
                <a:gd name="T18" fmla="*/ 0 w 94"/>
                <a:gd name="T19" fmla="*/ 177 h 200"/>
                <a:gd name="T20" fmla="*/ 3 w 94"/>
                <a:gd name="T21" fmla="*/ 178 h 200"/>
                <a:gd name="T22" fmla="*/ 15 w 94"/>
                <a:gd name="T23" fmla="*/ 185 h 200"/>
                <a:gd name="T24" fmla="*/ 20 w 94"/>
                <a:gd name="T25" fmla="*/ 200 h 200"/>
                <a:gd name="T26" fmla="*/ 21 w 94"/>
                <a:gd name="T27" fmla="*/ 199 h 200"/>
                <a:gd name="T28" fmla="*/ 21 w 94"/>
                <a:gd name="T29" fmla="*/ 199 h 200"/>
                <a:gd name="T30" fmla="*/ 53 w 94"/>
                <a:gd name="T31" fmla="*/ 199 h 200"/>
                <a:gd name="T32" fmla="*/ 66 w 94"/>
                <a:gd name="T33" fmla="*/ 199 h 200"/>
                <a:gd name="T34" fmla="*/ 93 w 94"/>
                <a:gd name="T35" fmla="*/ 6 h 200"/>
                <a:gd name="T36" fmla="*/ 93 w 94"/>
                <a:gd name="T37" fmla="*/ 6 h 200"/>
                <a:gd name="T38" fmla="*/ 94 w 94"/>
                <a:gd name="T39" fmla="*/ 5 h 200"/>
                <a:gd name="T40" fmla="*/ 68 w 94"/>
                <a:gd name="T41" fmla="*/ 0 h 200"/>
                <a:gd name="T42" fmla="*/ 70 w 94"/>
                <a:gd name="T43" fmla="*/ 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4" h="200">
                  <a:moveTo>
                    <a:pt x="70" y="6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" y="177"/>
                    <a:pt x="2" y="178"/>
                    <a:pt x="3" y="178"/>
                  </a:cubicBezTo>
                  <a:cubicBezTo>
                    <a:pt x="7" y="180"/>
                    <a:pt x="12" y="182"/>
                    <a:pt x="15" y="185"/>
                  </a:cubicBezTo>
                  <a:cubicBezTo>
                    <a:pt x="19" y="188"/>
                    <a:pt x="20" y="193"/>
                    <a:pt x="20" y="200"/>
                  </a:cubicBezTo>
                  <a:cubicBezTo>
                    <a:pt x="20" y="200"/>
                    <a:pt x="20" y="199"/>
                    <a:pt x="21" y="199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5"/>
                    <a:pt x="94" y="5"/>
                    <a:pt x="94" y="5"/>
                  </a:cubicBezTo>
                  <a:cubicBezTo>
                    <a:pt x="86" y="5"/>
                    <a:pt x="77" y="4"/>
                    <a:pt x="68" y="0"/>
                  </a:cubicBezTo>
                  <a:cubicBezTo>
                    <a:pt x="69" y="2"/>
                    <a:pt x="69" y="3"/>
                    <a:pt x="7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5614988" y="-1163638"/>
              <a:ext cx="1639888" cy="757238"/>
            </a:xfrm>
            <a:custGeom>
              <a:avLst/>
              <a:gdLst>
                <a:gd name="T0" fmla="*/ 436 w 436"/>
                <a:gd name="T1" fmla="*/ 5 h 199"/>
                <a:gd name="T2" fmla="*/ 413 w 436"/>
                <a:gd name="T3" fmla="*/ 6 h 199"/>
                <a:gd name="T4" fmla="*/ 394 w 436"/>
                <a:gd name="T5" fmla="*/ 142 h 199"/>
                <a:gd name="T6" fmla="*/ 331 w 436"/>
                <a:gd name="T7" fmla="*/ 178 h 199"/>
                <a:gd name="T8" fmla="*/ 165 w 436"/>
                <a:gd name="T9" fmla="*/ 155 h 199"/>
                <a:gd name="T10" fmla="*/ 342 w 436"/>
                <a:gd name="T11" fmla="*/ 102 h 199"/>
                <a:gd name="T12" fmla="*/ 171 w 436"/>
                <a:gd name="T13" fmla="*/ 113 h 199"/>
                <a:gd name="T14" fmla="*/ 344 w 436"/>
                <a:gd name="T15" fmla="*/ 88 h 199"/>
                <a:gd name="T16" fmla="*/ 314 w 436"/>
                <a:gd name="T17" fmla="*/ 67 h 199"/>
                <a:gd name="T18" fmla="*/ 334 w 436"/>
                <a:gd name="T19" fmla="*/ 6 h 199"/>
                <a:gd name="T20" fmla="*/ 245 w 436"/>
                <a:gd name="T21" fmla="*/ 67 h 199"/>
                <a:gd name="T22" fmla="*/ 303 w 436"/>
                <a:gd name="T23" fmla="*/ 39 h 199"/>
                <a:gd name="T24" fmla="*/ 252 w 436"/>
                <a:gd name="T25" fmla="*/ 19 h 199"/>
                <a:gd name="T26" fmla="*/ 254 w 436"/>
                <a:gd name="T27" fmla="*/ 6 h 199"/>
                <a:gd name="T28" fmla="*/ 229 w 436"/>
                <a:gd name="T29" fmla="*/ 0 h 199"/>
                <a:gd name="T30" fmla="*/ 231 w 436"/>
                <a:gd name="T31" fmla="*/ 6 h 199"/>
                <a:gd name="T32" fmla="*/ 89 w 436"/>
                <a:gd name="T33" fmla="*/ 19 h 199"/>
                <a:gd name="T34" fmla="*/ 91 w 436"/>
                <a:gd name="T35" fmla="*/ 6 h 199"/>
                <a:gd name="T36" fmla="*/ 67 w 436"/>
                <a:gd name="T37" fmla="*/ 0 h 199"/>
                <a:gd name="T38" fmla="*/ 69 w 436"/>
                <a:gd name="T39" fmla="*/ 6 h 199"/>
                <a:gd name="T40" fmla="*/ 18 w 436"/>
                <a:gd name="T41" fmla="*/ 19 h 199"/>
                <a:gd name="T42" fmla="*/ 64 w 436"/>
                <a:gd name="T43" fmla="*/ 39 h 199"/>
                <a:gd name="T44" fmla="*/ 15 w 436"/>
                <a:gd name="T45" fmla="*/ 77 h 199"/>
                <a:gd name="T46" fmla="*/ 56 w 436"/>
                <a:gd name="T47" fmla="*/ 97 h 199"/>
                <a:gd name="T48" fmla="*/ 26 w 436"/>
                <a:gd name="T49" fmla="*/ 179 h 199"/>
                <a:gd name="T50" fmla="*/ 12 w 436"/>
                <a:gd name="T51" fmla="*/ 118 h 199"/>
                <a:gd name="T52" fmla="*/ 107 w 436"/>
                <a:gd name="T53" fmla="*/ 199 h 199"/>
                <a:gd name="T54" fmla="*/ 95 w 436"/>
                <a:gd name="T55" fmla="*/ 118 h 199"/>
                <a:gd name="T56" fmla="*/ 67 w 436"/>
                <a:gd name="T57" fmla="*/ 179 h 199"/>
                <a:gd name="T58" fmla="*/ 123 w 436"/>
                <a:gd name="T59" fmla="*/ 97 h 199"/>
                <a:gd name="T60" fmla="*/ 81 w 436"/>
                <a:gd name="T61" fmla="*/ 77 h 199"/>
                <a:gd name="T62" fmla="*/ 226 w 436"/>
                <a:gd name="T63" fmla="*/ 39 h 199"/>
                <a:gd name="T64" fmla="*/ 163 w 436"/>
                <a:gd name="T65" fmla="*/ 67 h 199"/>
                <a:gd name="T66" fmla="*/ 148 w 436"/>
                <a:gd name="T67" fmla="*/ 68 h 199"/>
                <a:gd name="T68" fmla="*/ 146 w 436"/>
                <a:gd name="T69" fmla="*/ 88 h 199"/>
                <a:gd name="T70" fmla="*/ 134 w 436"/>
                <a:gd name="T71" fmla="*/ 124 h 199"/>
                <a:gd name="T72" fmla="*/ 144 w 436"/>
                <a:gd name="T73" fmla="*/ 140 h 199"/>
                <a:gd name="T74" fmla="*/ 124 w 436"/>
                <a:gd name="T75" fmla="*/ 163 h 199"/>
                <a:gd name="T76" fmla="*/ 136 w 436"/>
                <a:gd name="T77" fmla="*/ 199 h 199"/>
                <a:gd name="T78" fmla="*/ 360 w 436"/>
                <a:gd name="T79" fmla="*/ 199 h 199"/>
                <a:gd name="T80" fmla="*/ 361 w 436"/>
                <a:gd name="T81" fmla="*/ 199 h 199"/>
                <a:gd name="T82" fmla="*/ 416 w 436"/>
                <a:gd name="T83" fmla="*/ 14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6" h="199">
                  <a:moveTo>
                    <a:pt x="436" y="6"/>
                  </a:moveTo>
                  <a:cubicBezTo>
                    <a:pt x="436" y="5"/>
                    <a:pt x="436" y="5"/>
                    <a:pt x="436" y="5"/>
                  </a:cubicBezTo>
                  <a:cubicBezTo>
                    <a:pt x="429" y="5"/>
                    <a:pt x="420" y="4"/>
                    <a:pt x="411" y="0"/>
                  </a:cubicBezTo>
                  <a:cubicBezTo>
                    <a:pt x="412" y="2"/>
                    <a:pt x="412" y="3"/>
                    <a:pt x="413" y="6"/>
                  </a:cubicBezTo>
                  <a:cubicBezTo>
                    <a:pt x="413" y="6"/>
                    <a:pt x="413" y="6"/>
                    <a:pt x="413" y="6"/>
                  </a:cubicBezTo>
                  <a:cubicBezTo>
                    <a:pt x="394" y="142"/>
                    <a:pt x="394" y="142"/>
                    <a:pt x="394" y="142"/>
                  </a:cubicBezTo>
                  <a:cubicBezTo>
                    <a:pt x="357" y="178"/>
                    <a:pt x="357" y="178"/>
                    <a:pt x="357" y="178"/>
                  </a:cubicBezTo>
                  <a:cubicBezTo>
                    <a:pt x="331" y="178"/>
                    <a:pt x="331" y="178"/>
                    <a:pt x="33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339" y="121"/>
                    <a:pt x="339" y="121"/>
                    <a:pt x="339" y="121"/>
                  </a:cubicBezTo>
                  <a:cubicBezTo>
                    <a:pt x="342" y="102"/>
                    <a:pt x="342" y="102"/>
                    <a:pt x="342" y="102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71" y="113"/>
                    <a:pt x="171" y="113"/>
                    <a:pt x="171" y="113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344" y="88"/>
                    <a:pt x="344" y="88"/>
                    <a:pt x="344" y="88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55" y="11"/>
                    <a:pt x="355" y="11"/>
                    <a:pt x="355" y="11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288" y="67"/>
                    <a:pt x="288" y="67"/>
                    <a:pt x="288" y="67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9" y="39"/>
                    <a:pt x="249" y="39"/>
                    <a:pt x="249" y="39"/>
                  </a:cubicBezTo>
                  <a:cubicBezTo>
                    <a:pt x="303" y="39"/>
                    <a:pt x="303" y="39"/>
                    <a:pt x="303" y="39"/>
                  </a:cubicBezTo>
                  <a:cubicBezTo>
                    <a:pt x="319" y="19"/>
                    <a:pt x="319" y="19"/>
                    <a:pt x="319" y="19"/>
                  </a:cubicBezTo>
                  <a:cubicBezTo>
                    <a:pt x="252" y="19"/>
                    <a:pt x="252" y="19"/>
                    <a:pt x="252" y="19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47" y="5"/>
                    <a:pt x="238" y="4"/>
                    <a:pt x="229" y="0"/>
                  </a:cubicBezTo>
                  <a:cubicBezTo>
                    <a:pt x="230" y="2"/>
                    <a:pt x="230" y="3"/>
                    <a:pt x="231" y="6"/>
                  </a:cubicBezTo>
                  <a:cubicBezTo>
                    <a:pt x="231" y="6"/>
                    <a:pt x="231" y="6"/>
                    <a:pt x="231" y="6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84" y="5"/>
                    <a:pt x="76" y="4"/>
                    <a:pt x="67" y="0"/>
                  </a:cubicBezTo>
                  <a:cubicBezTo>
                    <a:pt x="68" y="2"/>
                    <a:pt x="68" y="3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2" y="67"/>
                    <a:pt x="222" y="67"/>
                    <a:pt x="222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58" y="67"/>
                    <a:pt x="153" y="65"/>
                    <a:pt x="147" y="63"/>
                  </a:cubicBezTo>
                  <a:cubicBezTo>
                    <a:pt x="147" y="64"/>
                    <a:pt x="148" y="66"/>
                    <a:pt x="148" y="68"/>
                  </a:cubicBezTo>
                  <a:cubicBezTo>
                    <a:pt x="149" y="68"/>
                    <a:pt x="149" y="68"/>
                    <a:pt x="149" y="6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4" y="163"/>
                    <a:pt x="124" y="163"/>
                    <a:pt x="124" y="163"/>
                  </a:cubicBezTo>
                  <a:cubicBezTo>
                    <a:pt x="141" y="160"/>
                    <a:pt x="141" y="160"/>
                    <a:pt x="141" y="160"/>
                  </a:cubicBezTo>
                  <a:cubicBezTo>
                    <a:pt x="136" y="199"/>
                    <a:pt x="136" y="199"/>
                    <a:pt x="136" y="199"/>
                  </a:cubicBezTo>
                  <a:cubicBezTo>
                    <a:pt x="328" y="199"/>
                    <a:pt x="328" y="199"/>
                    <a:pt x="328" y="199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361" y="199"/>
                    <a:pt x="361" y="199"/>
                    <a:pt x="361" y="199"/>
                  </a:cubicBezTo>
                  <a:cubicBezTo>
                    <a:pt x="416" y="148"/>
                    <a:pt x="416" y="148"/>
                    <a:pt x="416" y="148"/>
                  </a:cubicBezTo>
                  <a:cubicBezTo>
                    <a:pt x="436" y="6"/>
                    <a:pt x="436" y="6"/>
                    <a:pt x="43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8924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89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2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873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467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403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565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794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73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B0376-D032-4DF7-A51E-308BE3270D3C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44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2" r:id="rId5"/>
    <p:sldLayoutId id="2147483663" r:id="rId6"/>
    <p:sldLayoutId id="2147483661" r:id="rId7"/>
    <p:sldLayoutId id="2147483660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9" name="矩形 6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22618C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1981202" y="2446109"/>
            <a:ext cx="51815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Generic template for business work report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1524000" y="1995686"/>
            <a:ext cx="6096000" cy="523220"/>
            <a:chOff x="1524000" y="2724963"/>
            <a:chExt cx="6096000" cy="523220"/>
          </a:xfrm>
        </p:grpSpPr>
        <p:sp>
          <p:nvSpPr>
            <p:cNvPr id="21" name="矩形 20"/>
            <p:cNvSpPr/>
            <p:nvPr/>
          </p:nvSpPr>
          <p:spPr>
            <a:xfrm>
              <a:off x="1524000" y="2724963"/>
              <a:ext cx="60960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销售行业月度总结</a:t>
              </a:r>
              <a:r>
                <a:rPr lang="en-US" altLang="zh-CN" sz="2800" dirty="0" err="1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ppt</a:t>
              </a:r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rPr>
                <a:t>模板</a:t>
              </a:r>
              <a:endParaRPr lang="en-US" altLang="zh-CN" sz="2800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（非商用）常规体" pitchFamily="50" charset="-122"/>
                <a:ea typeface="造字工房悦黑（非商用）常规体" pitchFamily="50" charset="-122"/>
                <a:cs typeface="Arial" panose="020B0604020202020204" pitchFamily="34" charset="0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H="1">
              <a:off x="2075260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H="1">
              <a:off x="2692196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3309132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3926068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H="1">
              <a:off x="4543004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776876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5159940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6393812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7010747" y="2853209"/>
              <a:ext cx="50006" cy="211931"/>
            </a:xfrm>
            <a:prstGeom prst="line">
              <a:avLst/>
            </a:prstGeom>
            <a:ln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807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931862" y="754842"/>
            <a:ext cx="175270" cy="175270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-931862" y="1018426"/>
            <a:ext cx="175270" cy="1752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-931862" y="1282011"/>
            <a:ext cx="175270" cy="1752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503238" y="1917392"/>
            <a:ext cx="1804535" cy="510342"/>
            <a:chOff x="844181" y="1917392"/>
            <a:chExt cx="1804535" cy="510342"/>
          </a:xfrm>
        </p:grpSpPr>
        <p:sp>
          <p:nvSpPr>
            <p:cNvPr id="54" name="矩形 53"/>
            <p:cNvSpPr/>
            <p:nvPr/>
          </p:nvSpPr>
          <p:spPr>
            <a:xfrm>
              <a:off x="844181" y="1917392"/>
              <a:ext cx="1804535" cy="510342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020929" y="2003286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401320" y="2607754"/>
            <a:ext cx="8311140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57" name="矩形 56"/>
          <p:cNvSpPr/>
          <p:nvPr/>
        </p:nvSpPr>
        <p:spPr>
          <a:xfrm>
            <a:off x="401320" y="3291036"/>
            <a:ext cx="8311140" cy="93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957229" y="1572663"/>
            <a:ext cx="471016" cy="689458"/>
            <a:chOff x="6045200" y="1282700"/>
            <a:chExt cx="328613" cy="481013"/>
          </a:xfrm>
          <a:solidFill>
            <a:schemeClr val="bg1"/>
          </a:solidFill>
        </p:grpSpPr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6045200" y="1282700"/>
              <a:ext cx="328613" cy="165100"/>
            </a:xfrm>
            <a:custGeom>
              <a:avLst/>
              <a:gdLst>
                <a:gd name="T0" fmla="*/ 88 w 88"/>
                <a:gd name="T1" fmla="*/ 44 h 44"/>
                <a:gd name="T2" fmla="*/ 80 w 88"/>
                <a:gd name="T3" fmla="*/ 44 h 44"/>
                <a:gd name="T4" fmla="*/ 44 w 88"/>
                <a:gd name="T5" fmla="*/ 8 h 44"/>
                <a:gd name="T6" fmla="*/ 8 w 88"/>
                <a:gd name="T7" fmla="*/ 44 h 44"/>
                <a:gd name="T8" fmla="*/ 0 w 88"/>
                <a:gd name="T9" fmla="*/ 44 h 44"/>
                <a:gd name="T10" fmla="*/ 44 w 88"/>
                <a:gd name="T11" fmla="*/ 0 h 44"/>
                <a:gd name="T12" fmla="*/ 88 w 8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"/>
            <p:cNvSpPr>
              <a:spLocks/>
            </p:cNvSpPr>
            <p:nvPr/>
          </p:nvSpPr>
          <p:spPr bwMode="auto">
            <a:xfrm>
              <a:off x="6045200" y="1477963"/>
              <a:ext cx="328613" cy="285750"/>
            </a:xfrm>
            <a:custGeom>
              <a:avLst/>
              <a:gdLst>
                <a:gd name="T0" fmla="*/ 44 w 88"/>
                <a:gd name="T1" fmla="*/ 76 h 76"/>
                <a:gd name="T2" fmla="*/ 0 w 88"/>
                <a:gd name="T3" fmla="*/ 32 h 76"/>
                <a:gd name="T4" fmla="*/ 0 w 88"/>
                <a:gd name="T5" fmla="*/ 0 h 76"/>
                <a:gd name="T6" fmla="*/ 8 w 88"/>
                <a:gd name="T7" fmla="*/ 0 h 76"/>
                <a:gd name="T8" fmla="*/ 8 w 88"/>
                <a:gd name="T9" fmla="*/ 32 h 76"/>
                <a:gd name="T10" fmla="*/ 44 w 88"/>
                <a:gd name="T11" fmla="*/ 68 h 76"/>
                <a:gd name="T12" fmla="*/ 80 w 88"/>
                <a:gd name="T13" fmla="*/ 32 h 76"/>
                <a:gd name="T14" fmla="*/ 80 w 88"/>
                <a:gd name="T15" fmla="*/ 0 h 76"/>
                <a:gd name="T16" fmla="*/ 88 w 88"/>
                <a:gd name="T17" fmla="*/ 0 h 76"/>
                <a:gd name="T18" fmla="*/ 88 w 88"/>
                <a:gd name="T19" fmla="*/ 32 h 76"/>
                <a:gd name="T20" fmla="*/ 44 w 88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6">
                  <a:moveTo>
                    <a:pt x="44" y="76"/>
                  </a:moveTo>
                  <a:cubicBezTo>
                    <a:pt x="20" y="76"/>
                    <a:pt x="0" y="56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52"/>
                    <a:pt x="24" y="68"/>
                    <a:pt x="44" y="68"/>
                  </a:cubicBezTo>
                  <a:cubicBezTo>
                    <a:pt x="64" y="68"/>
                    <a:pt x="80" y="52"/>
                    <a:pt x="80" y="3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56"/>
                    <a:pt x="68" y="76"/>
                    <a:pt x="44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Rectangle 9"/>
            <p:cNvSpPr>
              <a:spLocks noChangeArrowheads="1"/>
            </p:cNvSpPr>
            <p:nvPr/>
          </p:nvSpPr>
          <p:spPr bwMode="auto">
            <a:xfrm>
              <a:off x="6194425" y="1373188"/>
              <a:ext cx="30163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33768" y="340024"/>
            <a:ext cx="800100" cy="233204"/>
            <a:chOff x="1557338" y="52387"/>
            <a:chExt cx="4057650" cy="1182688"/>
          </a:xfrm>
          <a:solidFill>
            <a:schemeClr val="bg1"/>
          </a:solidFill>
        </p:grpSpPr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243263" y="941388"/>
              <a:ext cx="255588" cy="287338"/>
            </a:xfrm>
            <a:custGeom>
              <a:avLst/>
              <a:gdLst>
                <a:gd name="T0" fmla="*/ 130 w 161"/>
                <a:gd name="T1" fmla="*/ 74 h 181"/>
                <a:gd name="T2" fmla="*/ 35 w 161"/>
                <a:gd name="T3" fmla="*/ 74 h 181"/>
                <a:gd name="T4" fmla="*/ 43 w 161"/>
                <a:gd name="T5" fmla="*/ 0 h 181"/>
                <a:gd name="T6" fmla="*/ 19 w 161"/>
                <a:gd name="T7" fmla="*/ 0 h 181"/>
                <a:gd name="T8" fmla="*/ 0 w 161"/>
                <a:gd name="T9" fmla="*/ 181 h 181"/>
                <a:gd name="T10" fmla="*/ 24 w 161"/>
                <a:gd name="T11" fmla="*/ 181 h 181"/>
                <a:gd name="T12" fmla="*/ 33 w 161"/>
                <a:gd name="T13" fmla="*/ 96 h 181"/>
                <a:gd name="T14" fmla="*/ 127 w 161"/>
                <a:gd name="T15" fmla="*/ 96 h 181"/>
                <a:gd name="T16" fmla="*/ 119 w 161"/>
                <a:gd name="T17" fmla="*/ 181 h 181"/>
                <a:gd name="T18" fmla="*/ 142 w 161"/>
                <a:gd name="T19" fmla="*/ 181 h 181"/>
                <a:gd name="T20" fmla="*/ 161 w 161"/>
                <a:gd name="T21" fmla="*/ 0 h 181"/>
                <a:gd name="T22" fmla="*/ 138 w 161"/>
                <a:gd name="T23" fmla="*/ 0 h 181"/>
                <a:gd name="T24" fmla="*/ 130 w 161"/>
                <a:gd name="T25" fmla="*/ 7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81">
                  <a:moveTo>
                    <a:pt x="130" y="74"/>
                  </a:moveTo>
                  <a:lnTo>
                    <a:pt x="35" y="74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4" y="181"/>
                  </a:lnTo>
                  <a:lnTo>
                    <a:pt x="33" y="96"/>
                  </a:lnTo>
                  <a:lnTo>
                    <a:pt x="127" y="96"/>
                  </a:lnTo>
                  <a:lnTo>
                    <a:pt x="119" y="181"/>
                  </a:lnTo>
                  <a:lnTo>
                    <a:pt x="142" y="181"/>
                  </a:lnTo>
                  <a:lnTo>
                    <a:pt x="161" y="0"/>
                  </a:lnTo>
                  <a:lnTo>
                    <a:pt x="138" y="0"/>
                  </a:lnTo>
                  <a:lnTo>
                    <a:pt x="130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"/>
            <p:cNvSpPr>
              <a:spLocks/>
            </p:cNvSpPr>
            <p:nvPr/>
          </p:nvSpPr>
          <p:spPr bwMode="auto">
            <a:xfrm>
              <a:off x="363379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20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20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9"/>
            <p:cNvSpPr>
              <a:spLocks noEditPoints="1"/>
            </p:cNvSpPr>
            <p:nvPr/>
          </p:nvSpPr>
          <p:spPr bwMode="auto">
            <a:xfrm>
              <a:off x="3932232" y="941387"/>
              <a:ext cx="255587" cy="287338"/>
            </a:xfrm>
            <a:custGeom>
              <a:avLst/>
              <a:gdLst>
                <a:gd name="T0" fmla="*/ 212 w 246"/>
                <a:gd name="T1" fmla="*/ 24 h 276"/>
                <a:gd name="T2" fmla="*/ 173 w 246"/>
                <a:gd name="T3" fmla="*/ 4 h 276"/>
                <a:gd name="T4" fmla="*/ 124 w 246"/>
                <a:gd name="T5" fmla="*/ 0 h 276"/>
                <a:gd name="T6" fmla="*/ 29 w 246"/>
                <a:gd name="T7" fmla="*/ 0 h 276"/>
                <a:gd name="T8" fmla="*/ 0 w 246"/>
                <a:gd name="T9" fmla="*/ 276 h 276"/>
                <a:gd name="T10" fmla="*/ 100 w 246"/>
                <a:gd name="T11" fmla="*/ 276 h 276"/>
                <a:gd name="T12" fmla="*/ 145 w 246"/>
                <a:gd name="T13" fmla="*/ 271 h 276"/>
                <a:gd name="T14" fmla="*/ 179 w 246"/>
                <a:gd name="T15" fmla="*/ 258 h 276"/>
                <a:gd name="T16" fmla="*/ 207 w 246"/>
                <a:gd name="T17" fmla="*/ 232 h 276"/>
                <a:gd name="T18" fmla="*/ 230 w 246"/>
                <a:gd name="T19" fmla="*/ 192 h 276"/>
                <a:gd name="T20" fmla="*/ 243 w 246"/>
                <a:gd name="T21" fmla="*/ 136 h 276"/>
                <a:gd name="T22" fmla="*/ 239 w 246"/>
                <a:gd name="T23" fmla="*/ 71 h 276"/>
                <a:gd name="T24" fmla="*/ 212 w 246"/>
                <a:gd name="T25" fmla="*/ 24 h 276"/>
                <a:gd name="T26" fmla="*/ 206 w 246"/>
                <a:gd name="T27" fmla="*/ 136 h 276"/>
                <a:gd name="T28" fmla="*/ 193 w 246"/>
                <a:gd name="T29" fmla="*/ 189 h 276"/>
                <a:gd name="T30" fmla="*/ 169 w 246"/>
                <a:gd name="T31" fmla="*/ 224 h 276"/>
                <a:gd name="T32" fmla="*/ 142 w 246"/>
                <a:gd name="T33" fmla="*/ 238 h 276"/>
                <a:gd name="T34" fmla="*/ 99 w 246"/>
                <a:gd name="T35" fmla="*/ 244 h 276"/>
                <a:gd name="T36" fmla="*/ 40 w 246"/>
                <a:gd name="T37" fmla="*/ 244 h 276"/>
                <a:gd name="T38" fmla="*/ 62 w 246"/>
                <a:gd name="T39" fmla="*/ 32 h 276"/>
                <a:gd name="T40" fmla="*/ 120 w 246"/>
                <a:gd name="T41" fmla="*/ 32 h 276"/>
                <a:gd name="T42" fmla="*/ 167 w 246"/>
                <a:gd name="T43" fmla="*/ 38 h 276"/>
                <a:gd name="T44" fmla="*/ 198 w 246"/>
                <a:gd name="T45" fmla="*/ 69 h 276"/>
                <a:gd name="T46" fmla="*/ 206 w 246"/>
                <a:gd name="T47" fmla="*/ 13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6" h="276">
                  <a:moveTo>
                    <a:pt x="212" y="24"/>
                  </a:moveTo>
                  <a:cubicBezTo>
                    <a:pt x="201" y="14"/>
                    <a:pt x="189" y="7"/>
                    <a:pt x="173" y="4"/>
                  </a:cubicBezTo>
                  <a:cubicBezTo>
                    <a:pt x="162" y="1"/>
                    <a:pt x="146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16" y="276"/>
                    <a:pt x="131" y="275"/>
                    <a:pt x="145" y="271"/>
                  </a:cubicBezTo>
                  <a:cubicBezTo>
                    <a:pt x="158" y="268"/>
                    <a:pt x="169" y="264"/>
                    <a:pt x="179" y="258"/>
                  </a:cubicBezTo>
                  <a:cubicBezTo>
                    <a:pt x="189" y="252"/>
                    <a:pt x="198" y="243"/>
                    <a:pt x="207" y="232"/>
                  </a:cubicBezTo>
                  <a:cubicBezTo>
                    <a:pt x="216" y="222"/>
                    <a:pt x="223" y="208"/>
                    <a:pt x="230" y="192"/>
                  </a:cubicBezTo>
                  <a:cubicBezTo>
                    <a:pt x="237" y="176"/>
                    <a:pt x="241" y="157"/>
                    <a:pt x="243" y="136"/>
                  </a:cubicBezTo>
                  <a:cubicBezTo>
                    <a:pt x="246" y="112"/>
                    <a:pt x="244" y="90"/>
                    <a:pt x="239" y="71"/>
                  </a:cubicBezTo>
                  <a:cubicBezTo>
                    <a:pt x="234" y="52"/>
                    <a:pt x="225" y="36"/>
                    <a:pt x="212" y="24"/>
                  </a:cubicBezTo>
                  <a:close/>
                  <a:moveTo>
                    <a:pt x="206" y="136"/>
                  </a:moveTo>
                  <a:cubicBezTo>
                    <a:pt x="203" y="157"/>
                    <a:pt x="199" y="175"/>
                    <a:pt x="193" y="189"/>
                  </a:cubicBezTo>
                  <a:cubicBezTo>
                    <a:pt x="186" y="204"/>
                    <a:pt x="178" y="215"/>
                    <a:pt x="169" y="224"/>
                  </a:cubicBezTo>
                  <a:cubicBezTo>
                    <a:pt x="162" y="230"/>
                    <a:pt x="153" y="235"/>
                    <a:pt x="142" y="238"/>
                  </a:cubicBezTo>
                  <a:cubicBezTo>
                    <a:pt x="132" y="242"/>
                    <a:pt x="117" y="244"/>
                    <a:pt x="99" y="244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42" y="32"/>
                    <a:pt x="158" y="34"/>
                    <a:pt x="167" y="38"/>
                  </a:cubicBezTo>
                  <a:cubicBezTo>
                    <a:pt x="180" y="43"/>
                    <a:pt x="190" y="54"/>
                    <a:pt x="198" y="69"/>
                  </a:cubicBezTo>
                  <a:cubicBezTo>
                    <a:pt x="206" y="85"/>
                    <a:pt x="209" y="107"/>
                    <a:pt x="206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0"/>
            <p:cNvSpPr>
              <a:spLocks/>
            </p:cNvSpPr>
            <p:nvPr/>
          </p:nvSpPr>
          <p:spPr bwMode="auto">
            <a:xfrm>
              <a:off x="4242749" y="941387"/>
              <a:ext cx="236535" cy="287338"/>
            </a:xfrm>
            <a:custGeom>
              <a:avLst/>
              <a:gdLst>
                <a:gd name="T0" fmla="*/ 0 w 149"/>
                <a:gd name="T1" fmla="*/ 181 h 181"/>
                <a:gd name="T2" fmla="*/ 135 w 149"/>
                <a:gd name="T3" fmla="*/ 181 h 181"/>
                <a:gd name="T4" fmla="*/ 137 w 149"/>
                <a:gd name="T5" fmla="*/ 160 h 181"/>
                <a:gd name="T6" fmla="*/ 26 w 149"/>
                <a:gd name="T7" fmla="*/ 160 h 181"/>
                <a:gd name="T8" fmla="*/ 32 w 149"/>
                <a:gd name="T9" fmla="*/ 98 h 181"/>
                <a:gd name="T10" fmla="*/ 132 w 149"/>
                <a:gd name="T11" fmla="*/ 98 h 181"/>
                <a:gd name="T12" fmla="*/ 135 w 149"/>
                <a:gd name="T13" fmla="*/ 77 h 181"/>
                <a:gd name="T14" fmla="*/ 35 w 149"/>
                <a:gd name="T15" fmla="*/ 77 h 181"/>
                <a:gd name="T16" fmla="*/ 40 w 149"/>
                <a:gd name="T17" fmla="*/ 21 h 181"/>
                <a:gd name="T18" fmla="*/ 147 w 149"/>
                <a:gd name="T19" fmla="*/ 21 h 181"/>
                <a:gd name="T20" fmla="*/ 149 w 149"/>
                <a:gd name="T21" fmla="*/ 0 h 181"/>
                <a:gd name="T22" fmla="*/ 19 w 149"/>
                <a:gd name="T23" fmla="*/ 0 h 181"/>
                <a:gd name="T24" fmla="*/ 0 w 149"/>
                <a:gd name="T2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181">
                  <a:moveTo>
                    <a:pt x="0" y="181"/>
                  </a:moveTo>
                  <a:lnTo>
                    <a:pt x="135" y="181"/>
                  </a:lnTo>
                  <a:lnTo>
                    <a:pt x="137" y="160"/>
                  </a:lnTo>
                  <a:lnTo>
                    <a:pt x="26" y="160"/>
                  </a:lnTo>
                  <a:lnTo>
                    <a:pt x="32" y="98"/>
                  </a:lnTo>
                  <a:lnTo>
                    <a:pt x="132" y="98"/>
                  </a:lnTo>
                  <a:lnTo>
                    <a:pt x="135" y="77"/>
                  </a:lnTo>
                  <a:lnTo>
                    <a:pt x="35" y="77"/>
                  </a:lnTo>
                  <a:lnTo>
                    <a:pt x="40" y="21"/>
                  </a:lnTo>
                  <a:lnTo>
                    <a:pt x="147" y="21"/>
                  </a:lnTo>
                  <a:lnTo>
                    <a:pt x="149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1"/>
            <p:cNvSpPr>
              <a:spLocks/>
            </p:cNvSpPr>
            <p:nvPr/>
          </p:nvSpPr>
          <p:spPr bwMode="auto">
            <a:xfrm>
              <a:off x="4534215" y="936625"/>
              <a:ext cx="236535" cy="298450"/>
            </a:xfrm>
            <a:custGeom>
              <a:avLst/>
              <a:gdLst>
                <a:gd name="T0" fmla="*/ 182 w 226"/>
                <a:gd name="T1" fmla="*/ 10 h 286"/>
                <a:gd name="T2" fmla="*/ 129 w 226"/>
                <a:gd name="T3" fmla="*/ 0 h 286"/>
                <a:gd name="T4" fmla="*/ 78 w 226"/>
                <a:gd name="T5" fmla="*/ 10 h 286"/>
                <a:gd name="T6" fmla="*/ 40 w 226"/>
                <a:gd name="T7" fmla="*/ 37 h 286"/>
                <a:gd name="T8" fmla="*/ 24 w 226"/>
                <a:gd name="T9" fmla="*/ 76 h 286"/>
                <a:gd name="T10" fmla="*/ 30 w 226"/>
                <a:gd name="T11" fmla="*/ 111 h 286"/>
                <a:gd name="T12" fmla="*/ 57 w 226"/>
                <a:gd name="T13" fmla="*/ 136 h 286"/>
                <a:gd name="T14" fmla="*/ 108 w 226"/>
                <a:gd name="T15" fmla="*/ 154 h 286"/>
                <a:gd name="T16" fmla="*/ 156 w 226"/>
                <a:gd name="T17" fmla="*/ 167 h 286"/>
                <a:gd name="T18" fmla="*/ 179 w 226"/>
                <a:gd name="T19" fmla="*/ 183 h 286"/>
                <a:gd name="T20" fmla="*/ 185 w 226"/>
                <a:gd name="T21" fmla="*/ 206 h 286"/>
                <a:gd name="T22" fmla="*/ 174 w 226"/>
                <a:gd name="T23" fmla="*/ 230 h 286"/>
                <a:gd name="T24" fmla="*/ 149 w 226"/>
                <a:gd name="T25" fmla="*/ 247 h 286"/>
                <a:gd name="T26" fmla="*/ 111 w 226"/>
                <a:gd name="T27" fmla="*/ 253 h 286"/>
                <a:gd name="T28" fmla="*/ 69 w 226"/>
                <a:gd name="T29" fmla="*/ 245 h 286"/>
                <a:gd name="T30" fmla="*/ 44 w 226"/>
                <a:gd name="T31" fmla="*/ 223 h 286"/>
                <a:gd name="T32" fmla="*/ 36 w 226"/>
                <a:gd name="T33" fmla="*/ 189 h 286"/>
                <a:gd name="T34" fmla="*/ 1 w 226"/>
                <a:gd name="T35" fmla="*/ 192 h 286"/>
                <a:gd name="T36" fmla="*/ 11 w 226"/>
                <a:gd name="T37" fmla="*/ 242 h 286"/>
                <a:gd name="T38" fmla="*/ 47 w 226"/>
                <a:gd name="T39" fmla="*/ 275 h 286"/>
                <a:gd name="T40" fmla="*/ 109 w 226"/>
                <a:gd name="T41" fmla="*/ 286 h 286"/>
                <a:gd name="T42" fmla="*/ 164 w 226"/>
                <a:gd name="T43" fmla="*/ 275 h 286"/>
                <a:gd name="T44" fmla="*/ 203 w 226"/>
                <a:gd name="T45" fmla="*/ 245 h 286"/>
                <a:gd name="T46" fmla="*/ 220 w 226"/>
                <a:gd name="T47" fmla="*/ 203 h 286"/>
                <a:gd name="T48" fmla="*/ 213 w 226"/>
                <a:gd name="T49" fmla="*/ 164 h 286"/>
                <a:gd name="T50" fmla="*/ 180 w 226"/>
                <a:gd name="T51" fmla="*/ 136 h 286"/>
                <a:gd name="T52" fmla="*/ 121 w 226"/>
                <a:gd name="T53" fmla="*/ 118 h 286"/>
                <a:gd name="T54" fmla="*/ 68 w 226"/>
                <a:gd name="T55" fmla="*/ 98 h 286"/>
                <a:gd name="T56" fmla="*/ 59 w 226"/>
                <a:gd name="T57" fmla="*/ 74 h 286"/>
                <a:gd name="T58" fmla="*/ 78 w 226"/>
                <a:gd name="T59" fmla="*/ 44 h 286"/>
                <a:gd name="T60" fmla="*/ 127 w 226"/>
                <a:gd name="T61" fmla="*/ 32 h 286"/>
                <a:gd name="T62" fmla="*/ 174 w 226"/>
                <a:gd name="T63" fmla="*/ 46 h 286"/>
                <a:gd name="T64" fmla="*/ 189 w 226"/>
                <a:gd name="T65" fmla="*/ 85 h 286"/>
                <a:gd name="T66" fmla="*/ 224 w 226"/>
                <a:gd name="T67" fmla="*/ 83 h 286"/>
                <a:gd name="T68" fmla="*/ 215 w 226"/>
                <a:gd name="T69" fmla="*/ 39 h 286"/>
                <a:gd name="T70" fmla="*/ 182 w 226"/>
                <a:gd name="T71" fmla="*/ 1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6" h="286">
                  <a:moveTo>
                    <a:pt x="182" y="10"/>
                  </a:moveTo>
                  <a:cubicBezTo>
                    <a:pt x="167" y="3"/>
                    <a:pt x="150" y="0"/>
                    <a:pt x="129" y="0"/>
                  </a:cubicBezTo>
                  <a:cubicBezTo>
                    <a:pt x="111" y="0"/>
                    <a:pt x="93" y="3"/>
                    <a:pt x="78" y="10"/>
                  </a:cubicBezTo>
                  <a:cubicBezTo>
                    <a:pt x="62" y="16"/>
                    <a:pt x="49" y="25"/>
                    <a:pt x="40" y="37"/>
                  </a:cubicBezTo>
                  <a:cubicBezTo>
                    <a:pt x="31" y="49"/>
                    <a:pt x="25" y="62"/>
                    <a:pt x="24" y="76"/>
                  </a:cubicBezTo>
                  <a:cubicBezTo>
                    <a:pt x="23" y="89"/>
                    <a:pt x="25" y="100"/>
                    <a:pt x="30" y="111"/>
                  </a:cubicBezTo>
                  <a:cubicBezTo>
                    <a:pt x="35" y="121"/>
                    <a:pt x="44" y="129"/>
                    <a:pt x="57" y="136"/>
                  </a:cubicBezTo>
                  <a:cubicBezTo>
                    <a:pt x="66" y="142"/>
                    <a:pt x="84" y="148"/>
                    <a:pt x="108" y="154"/>
                  </a:cubicBezTo>
                  <a:cubicBezTo>
                    <a:pt x="133" y="160"/>
                    <a:pt x="149" y="164"/>
                    <a:pt x="156" y="167"/>
                  </a:cubicBezTo>
                  <a:cubicBezTo>
                    <a:pt x="167" y="172"/>
                    <a:pt x="175" y="177"/>
                    <a:pt x="179" y="183"/>
                  </a:cubicBezTo>
                  <a:cubicBezTo>
                    <a:pt x="184" y="190"/>
                    <a:pt x="185" y="197"/>
                    <a:pt x="185" y="206"/>
                  </a:cubicBezTo>
                  <a:cubicBezTo>
                    <a:pt x="184" y="215"/>
                    <a:pt x="180" y="223"/>
                    <a:pt x="174" y="230"/>
                  </a:cubicBezTo>
                  <a:cubicBezTo>
                    <a:pt x="168" y="237"/>
                    <a:pt x="160" y="243"/>
                    <a:pt x="149" y="247"/>
                  </a:cubicBezTo>
                  <a:cubicBezTo>
                    <a:pt x="137" y="251"/>
                    <a:pt x="125" y="253"/>
                    <a:pt x="111" y="253"/>
                  </a:cubicBezTo>
                  <a:cubicBezTo>
                    <a:pt x="95" y="253"/>
                    <a:pt x="81" y="250"/>
                    <a:pt x="69" y="245"/>
                  </a:cubicBezTo>
                  <a:cubicBezTo>
                    <a:pt x="57" y="239"/>
                    <a:pt x="49" y="232"/>
                    <a:pt x="44" y="223"/>
                  </a:cubicBezTo>
                  <a:cubicBezTo>
                    <a:pt x="39" y="215"/>
                    <a:pt x="36" y="203"/>
                    <a:pt x="36" y="189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0" y="211"/>
                    <a:pt x="3" y="227"/>
                    <a:pt x="11" y="242"/>
                  </a:cubicBezTo>
                  <a:cubicBezTo>
                    <a:pt x="19" y="257"/>
                    <a:pt x="31" y="268"/>
                    <a:pt x="47" y="275"/>
                  </a:cubicBezTo>
                  <a:cubicBezTo>
                    <a:pt x="64" y="282"/>
                    <a:pt x="84" y="286"/>
                    <a:pt x="109" y="286"/>
                  </a:cubicBezTo>
                  <a:cubicBezTo>
                    <a:pt x="129" y="286"/>
                    <a:pt x="147" y="282"/>
                    <a:pt x="164" y="275"/>
                  </a:cubicBezTo>
                  <a:cubicBezTo>
                    <a:pt x="180" y="268"/>
                    <a:pt x="193" y="258"/>
                    <a:pt x="203" y="245"/>
                  </a:cubicBezTo>
                  <a:cubicBezTo>
                    <a:pt x="213" y="232"/>
                    <a:pt x="219" y="218"/>
                    <a:pt x="220" y="203"/>
                  </a:cubicBezTo>
                  <a:cubicBezTo>
                    <a:pt x="222" y="188"/>
                    <a:pt x="219" y="175"/>
                    <a:pt x="213" y="164"/>
                  </a:cubicBezTo>
                  <a:cubicBezTo>
                    <a:pt x="206" y="152"/>
                    <a:pt x="195" y="143"/>
                    <a:pt x="180" y="136"/>
                  </a:cubicBezTo>
                  <a:cubicBezTo>
                    <a:pt x="170" y="131"/>
                    <a:pt x="150" y="125"/>
                    <a:pt x="121" y="118"/>
                  </a:cubicBezTo>
                  <a:cubicBezTo>
                    <a:pt x="92" y="111"/>
                    <a:pt x="74" y="105"/>
                    <a:pt x="68" y="98"/>
                  </a:cubicBezTo>
                  <a:cubicBezTo>
                    <a:pt x="61" y="92"/>
                    <a:pt x="58" y="84"/>
                    <a:pt x="59" y="74"/>
                  </a:cubicBezTo>
                  <a:cubicBezTo>
                    <a:pt x="61" y="62"/>
                    <a:pt x="67" y="53"/>
                    <a:pt x="78" y="44"/>
                  </a:cubicBezTo>
                  <a:cubicBezTo>
                    <a:pt x="89" y="36"/>
                    <a:pt x="105" y="32"/>
                    <a:pt x="127" y="32"/>
                  </a:cubicBezTo>
                  <a:cubicBezTo>
                    <a:pt x="149" y="32"/>
                    <a:pt x="164" y="37"/>
                    <a:pt x="174" y="46"/>
                  </a:cubicBezTo>
                  <a:cubicBezTo>
                    <a:pt x="184" y="55"/>
                    <a:pt x="189" y="68"/>
                    <a:pt x="189" y="85"/>
                  </a:cubicBezTo>
                  <a:cubicBezTo>
                    <a:pt x="224" y="83"/>
                    <a:pt x="224" y="83"/>
                    <a:pt x="224" y="83"/>
                  </a:cubicBezTo>
                  <a:cubicBezTo>
                    <a:pt x="226" y="66"/>
                    <a:pt x="223" y="52"/>
                    <a:pt x="215" y="39"/>
                  </a:cubicBezTo>
                  <a:cubicBezTo>
                    <a:pt x="208" y="26"/>
                    <a:pt x="197" y="17"/>
                    <a:pt x="18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2"/>
            <p:cNvSpPr>
              <a:spLocks/>
            </p:cNvSpPr>
            <p:nvPr/>
          </p:nvSpPr>
          <p:spPr bwMode="auto">
            <a:xfrm>
              <a:off x="4825680" y="941387"/>
              <a:ext cx="68263" cy="287338"/>
            </a:xfrm>
            <a:custGeom>
              <a:avLst/>
              <a:gdLst>
                <a:gd name="T0" fmla="*/ 0 w 43"/>
                <a:gd name="T1" fmla="*/ 181 h 181"/>
                <a:gd name="T2" fmla="*/ 24 w 43"/>
                <a:gd name="T3" fmla="*/ 181 h 181"/>
                <a:gd name="T4" fmla="*/ 43 w 43"/>
                <a:gd name="T5" fmla="*/ 0 h 181"/>
                <a:gd name="T6" fmla="*/ 19 w 43"/>
                <a:gd name="T7" fmla="*/ 0 h 181"/>
                <a:gd name="T8" fmla="*/ 0 w 43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81">
                  <a:moveTo>
                    <a:pt x="0" y="181"/>
                  </a:moveTo>
                  <a:lnTo>
                    <a:pt x="24" y="181"/>
                  </a:lnTo>
                  <a:lnTo>
                    <a:pt x="43" y="0"/>
                  </a:lnTo>
                  <a:lnTo>
                    <a:pt x="19" y="0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4948873" y="936625"/>
              <a:ext cx="271461" cy="298450"/>
            </a:xfrm>
            <a:custGeom>
              <a:avLst/>
              <a:gdLst>
                <a:gd name="T0" fmla="*/ 58 w 261"/>
                <a:gd name="T1" fmla="*/ 86 h 286"/>
                <a:gd name="T2" fmla="*/ 78 w 261"/>
                <a:gd name="T3" fmla="*/ 59 h 286"/>
                <a:gd name="T4" fmla="*/ 109 w 261"/>
                <a:gd name="T5" fmla="*/ 39 h 286"/>
                <a:gd name="T6" fmla="*/ 154 w 261"/>
                <a:gd name="T7" fmla="*/ 31 h 286"/>
                <a:gd name="T8" fmla="*/ 191 w 261"/>
                <a:gd name="T9" fmla="*/ 39 h 286"/>
                <a:gd name="T10" fmla="*/ 215 w 261"/>
                <a:gd name="T11" fmla="*/ 58 h 286"/>
                <a:gd name="T12" fmla="*/ 227 w 261"/>
                <a:gd name="T13" fmla="*/ 91 h 286"/>
                <a:gd name="T14" fmla="*/ 261 w 261"/>
                <a:gd name="T15" fmla="*/ 82 h 286"/>
                <a:gd name="T16" fmla="*/ 245 w 261"/>
                <a:gd name="T17" fmla="*/ 37 h 286"/>
                <a:gd name="T18" fmla="*/ 210 w 261"/>
                <a:gd name="T19" fmla="*/ 10 h 286"/>
                <a:gd name="T20" fmla="*/ 157 w 261"/>
                <a:gd name="T21" fmla="*/ 0 h 286"/>
                <a:gd name="T22" fmla="*/ 82 w 261"/>
                <a:gd name="T23" fmla="*/ 17 h 286"/>
                <a:gd name="T24" fmla="*/ 28 w 261"/>
                <a:gd name="T25" fmla="*/ 69 h 286"/>
                <a:gd name="T26" fmla="*/ 3 w 261"/>
                <a:gd name="T27" fmla="*/ 144 h 286"/>
                <a:gd name="T28" fmla="*/ 12 w 261"/>
                <a:gd name="T29" fmla="*/ 218 h 286"/>
                <a:gd name="T30" fmla="*/ 57 w 261"/>
                <a:gd name="T31" fmla="*/ 268 h 286"/>
                <a:gd name="T32" fmla="*/ 130 w 261"/>
                <a:gd name="T33" fmla="*/ 286 h 286"/>
                <a:gd name="T34" fmla="*/ 189 w 261"/>
                <a:gd name="T35" fmla="*/ 275 h 286"/>
                <a:gd name="T36" fmla="*/ 248 w 261"/>
                <a:gd name="T37" fmla="*/ 243 h 286"/>
                <a:gd name="T38" fmla="*/ 259 w 261"/>
                <a:gd name="T39" fmla="*/ 140 h 286"/>
                <a:gd name="T40" fmla="*/ 142 w 261"/>
                <a:gd name="T41" fmla="*/ 140 h 286"/>
                <a:gd name="T42" fmla="*/ 139 w 261"/>
                <a:gd name="T43" fmla="*/ 173 h 286"/>
                <a:gd name="T44" fmla="*/ 220 w 261"/>
                <a:gd name="T45" fmla="*/ 173 h 286"/>
                <a:gd name="T46" fmla="*/ 215 w 261"/>
                <a:gd name="T47" fmla="*/ 224 h 286"/>
                <a:gd name="T48" fmla="*/ 178 w 261"/>
                <a:gd name="T49" fmla="*/ 244 h 286"/>
                <a:gd name="T50" fmla="*/ 131 w 261"/>
                <a:gd name="T51" fmla="*/ 253 h 286"/>
                <a:gd name="T52" fmla="*/ 81 w 261"/>
                <a:gd name="T53" fmla="*/ 241 h 286"/>
                <a:gd name="T54" fmla="*/ 47 w 261"/>
                <a:gd name="T55" fmla="*/ 204 h 286"/>
                <a:gd name="T56" fmla="*/ 41 w 261"/>
                <a:gd name="T57" fmla="*/ 142 h 286"/>
                <a:gd name="T58" fmla="*/ 58 w 261"/>
                <a:gd name="T59" fmla="*/ 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1" h="286">
                  <a:moveTo>
                    <a:pt x="58" y="86"/>
                  </a:moveTo>
                  <a:cubicBezTo>
                    <a:pt x="63" y="76"/>
                    <a:pt x="70" y="67"/>
                    <a:pt x="78" y="59"/>
                  </a:cubicBezTo>
                  <a:cubicBezTo>
                    <a:pt x="86" y="51"/>
                    <a:pt x="97" y="44"/>
                    <a:pt x="109" y="39"/>
                  </a:cubicBezTo>
                  <a:cubicBezTo>
                    <a:pt x="122" y="34"/>
                    <a:pt x="137" y="31"/>
                    <a:pt x="154" y="31"/>
                  </a:cubicBezTo>
                  <a:cubicBezTo>
                    <a:pt x="168" y="31"/>
                    <a:pt x="180" y="34"/>
                    <a:pt x="191" y="39"/>
                  </a:cubicBezTo>
                  <a:cubicBezTo>
                    <a:pt x="202" y="43"/>
                    <a:pt x="210" y="50"/>
                    <a:pt x="215" y="58"/>
                  </a:cubicBezTo>
                  <a:cubicBezTo>
                    <a:pt x="221" y="66"/>
                    <a:pt x="225" y="77"/>
                    <a:pt x="227" y="91"/>
                  </a:cubicBezTo>
                  <a:cubicBezTo>
                    <a:pt x="261" y="82"/>
                    <a:pt x="261" y="82"/>
                    <a:pt x="261" y="82"/>
                  </a:cubicBezTo>
                  <a:cubicBezTo>
                    <a:pt x="258" y="64"/>
                    <a:pt x="253" y="48"/>
                    <a:pt x="245" y="37"/>
                  </a:cubicBezTo>
                  <a:cubicBezTo>
                    <a:pt x="237" y="25"/>
                    <a:pt x="225" y="16"/>
                    <a:pt x="210" y="10"/>
                  </a:cubicBezTo>
                  <a:cubicBezTo>
                    <a:pt x="194" y="3"/>
                    <a:pt x="177" y="0"/>
                    <a:pt x="157" y="0"/>
                  </a:cubicBezTo>
                  <a:cubicBezTo>
                    <a:pt x="129" y="0"/>
                    <a:pt x="104" y="6"/>
                    <a:pt x="82" y="17"/>
                  </a:cubicBezTo>
                  <a:cubicBezTo>
                    <a:pt x="60" y="28"/>
                    <a:pt x="42" y="46"/>
                    <a:pt x="28" y="69"/>
                  </a:cubicBezTo>
                  <a:cubicBezTo>
                    <a:pt x="14" y="92"/>
                    <a:pt x="6" y="117"/>
                    <a:pt x="3" y="144"/>
                  </a:cubicBezTo>
                  <a:cubicBezTo>
                    <a:pt x="0" y="171"/>
                    <a:pt x="3" y="196"/>
                    <a:pt x="12" y="218"/>
                  </a:cubicBezTo>
                  <a:cubicBezTo>
                    <a:pt x="21" y="240"/>
                    <a:pt x="36" y="257"/>
                    <a:pt x="57" y="268"/>
                  </a:cubicBezTo>
                  <a:cubicBezTo>
                    <a:pt x="78" y="280"/>
                    <a:pt x="102" y="286"/>
                    <a:pt x="130" y="286"/>
                  </a:cubicBezTo>
                  <a:cubicBezTo>
                    <a:pt x="150" y="286"/>
                    <a:pt x="170" y="282"/>
                    <a:pt x="189" y="275"/>
                  </a:cubicBezTo>
                  <a:cubicBezTo>
                    <a:pt x="209" y="268"/>
                    <a:pt x="229" y="257"/>
                    <a:pt x="248" y="243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5" y="224"/>
                    <a:pt x="215" y="224"/>
                    <a:pt x="215" y="224"/>
                  </a:cubicBezTo>
                  <a:cubicBezTo>
                    <a:pt x="206" y="231"/>
                    <a:pt x="194" y="238"/>
                    <a:pt x="178" y="244"/>
                  </a:cubicBezTo>
                  <a:cubicBezTo>
                    <a:pt x="163" y="250"/>
                    <a:pt x="147" y="253"/>
                    <a:pt x="131" y="253"/>
                  </a:cubicBezTo>
                  <a:cubicBezTo>
                    <a:pt x="113" y="253"/>
                    <a:pt x="96" y="249"/>
                    <a:pt x="81" y="241"/>
                  </a:cubicBezTo>
                  <a:cubicBezTo>
                    <a:pt x="65" y="233"/>
                    <a:pt x="54" y="220"/>
                    <a:pt x="47" y="204"/>
                  </a:cubicBezTo>
                  <a:cubicBezTo>
                    <a:pt x="41" y="187"/>
                    <a:pt x="39" y="167"/>
                    <a:pt x="41" y="142"/>
                  </a:cubicBezTo>
                  <a:cubicBezTo>
                    <a:pt x="43" y="122"/>
                    <a:pt x="49" y="103"/>
                    <a:pt x="58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4"/>
            <p:cNvSpPr>
              <a:spLocks/>
            </p:cNvSpPr>
            <p:nvPr/>
          </p:nvSpPr>
          <p:spPr bwMode="auto">
            <a:xfrm>
              <a:off x="5275263" y="941388"/>
              <a:ext cx="257175" cy="287338"/>
            </a:xfrm>
            <a:custGeom>
              <a:avLst/>
              <a:gdLst>
                <a:gd name="T0" fmla="*/ 139 w 162"/>
                <a:gd name="T1" fmla="*/ 0 h 181"/>
                <a:gd name="T2" fmla="*/ 124 w 162"/>
                <a:gd name="T3" fmla="*/ 143 h 181"/>
                <a:gd name="T4" fmla="*/ 44 w 162"/>
                <a:gd name="T5" fmla="*/ 0 h 181"/>
                <a:gd name="T6" fmla="*/ 19 w 162"/>
                <a:gd name="T7" fmla="*/ 0 h 181"/>
                <a:gd name="T8" fmla="*/ 0 w 162"/>
                <a:gd name="T9" fmla="*/ 181 h 181"/>
                <a:gd name="T10" fmla="*/ 23 w 162"/>
                <a:gd name="T11" fmla="*/ 181 h 181"/>
                <a:gd name="T12" fmla="*/ 38 w 162"/>
                <a:gd name="T13" fmla="*/ 39 h 181"/>
                <a:gd name="T14" fmla="*/ 118 w 162"/>
                <a:gd name="T15" fmla="*/ 181 h 181"/>
                <a:gd name="T16" fmla="*/ 143 w 162"/>
                <a:gd name="T17" fmla="*/ 181 h 181"/>
                <a:gd name="T18" fmla="*/ 162 w 162"/>
                <a:gd name="T19" fmla="*/ 0 h 181"/>
                <a:gd name="T20" fmla="*/ 139 w 162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81">
                  <a:moveTo>
                    <a:pt x="139" y="0"/>
                  </a:moveTo>
                  <a:lnTo>
                    <a:pt x="124" y="143"/>
                  </a:lnTo>
                  <a:lnTo>
                    <a:pt x="44" y="0"/>
                  </a:lnTo>
                  <a:lnTo>
                    <a:pt x="19" y="0"/>
                  </a:lnTo>
                  <a:lnTo>
                    <a:pt x="0" y="181"/>
                  </a:lnTo>
                  <a:lnTo>
                    <a:pt x="23" y="181"/>
                  </a:lnTo>
                  <a:lnTo>
                    <a:pt x="38" y="39"/>
                  </a:lnTo>
                  <a:lnTo>
                    <a:pt x="118" y="181"/>
                  </a:lnTo>
                  <a:lnTo>
                    <a:pt x="143" y="181"/>
                  </a:lnTo>
                  <a:lnTo>
                    <a:pt x="162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5"/>
            <p:cNvSpPr>
              <a:spLocks/>
            </p:cNvSpPr>
            <p:nvPr/>
          </p:nvSpPr>
          <p:spPr bwMode="auto">
            <a:xfrm>
              <a:off x="1557338" y="80963"/>
              <a:ext cx="603250" cy="1131888"/>
            </a:xfrm>
            <a:custGeom>
              <a:avLst/>
              <a:gdLst>
                <a:gd name="T0" fmla="*/ 579 w 579"/>
                <a:gd name="T1" fmla="*/ 563 h 1085"/>
                <a:gd name="T2" fmla="*/ 405 w 579"/>
                <a:gd name="T3" fmla="*/ 414 h 1085"/>
                <a:gd name="T4" fmla="*/ 447 w 579"/>
                <a:gd name="T5" fmla="*/ 0 h 1085"/>
                <a:gd name="T6" fmla="*/ 267 w 579"/>
                <a:gd name="T7" fmla="*/ 0 h 1085"/>
                <a:gd name="T8" fmla="*/ 243 w 579"/>
                <a:gd name="T9" fmla="*/ 0 h 1085"/>
                <a:gd name="T10" fmla="*/ 95 w 579"/>
                <a:gd name="T11" fmla="*/ 126 h 1085"/>
                <a:gd name="T12" fmla="*/ 91 w 579"/>
                <a:gd name="T13" fmla="*/ 163 h 1085"/>
                <a:gd name="T14" fmla="*/ 91 w 579"/>
                <a:gd name="T15" fmla="*/ 166 h 1085"/>
                <a:gd name="T16" fmla="*/ 0 w 579"/>
                <a:gd name="T17" fmla="*/ 1085 h 1085"/>
                <a:gd name="T18" fmla="*/ 313 w 579"/>
                <a:gd name="T19" fmla="*/ 1085 h 1085"/>
                <a:gd name="T20" fmla="*/ 325 w 579"/>
                <a:gd name="T21" fmla="*/ 1085 h 1085"/>
                <a:gd name="T22" fmla="*/ 339 w 579"/>
                <a:gd name="T23" fmla="*/ 1073 h 1085"/>
                <a:gd name="T24" fmla="*/ 341 w 579"/>
                <a:gd name="T25" fmla="*/ 1061 h 1085"/>
                <a:gd name="T26" fmla="*/ 380 w 579"/>
                <a:gd name="T27" fmla="*/ 670 h 1085"/>
                <a:gd name="T28" fmla="*/ 579 w 579"/>
                <a:gd name="T29" fmla="*/ 563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9" h="1085">
                  <a:moveTo>
                    <a:pt x="579" y="563"/>
                  </a:moveTo>
                  <a:cubicBezTo>
                    <a:pt x="405" y="414"/>
                    <a:pt x="405" y="414"/>
                    <a:pt x="405" y="414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70" y="5"/>
                    <a:pt x="111" y="57"/>
                    <a:pt x="95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1" y="165"/>
                    <a:pt x="91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5" y="1085"/>
                    <a:pt x="325" y="1085"/>
                    <a:pt x="325" y="1085"/>
                  </a:cubicBezTo>
                  <a:cubicBezTo>
                    <a:pt x="332" y="1083"/>
                    <a:pt x="337" y="1079"/>
                    <a:pt x="339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380" y="670"/>
                    <a:pt x="380" y="670"/>
                    <a:pt x="380" y="670"/>
                  </a:cubicBezTo>
                  <a:lnTo>
                    <a:pt x="579" y="5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6"/>
            <p:cNvSpPr>
              <a:spLocks/>
            </p:cNvSpPr>
            <p:nvPr/>
          </p:nvSpPr>
          <p:spPr bwMode="auto">
            <a:xfrm>
              <a:off x="2068513" y="80963"/>
              <a:ext cx="465138" cy="1131888"/>
            </a:xfrm>
            <a:custGeom>
              <a:avLst/>
              <a:gdLst>
                <a:gd name="T0" fmla="*/ 243 w 447"/>
                <a:gd name="T1" fmla="*/ 0 h 1085"/>
                <a:gd name="T2" fmla="*/ 96 w 447"/>
                <a:gd name="T3" fmla="*/ 126 h 1085"/>
                <a:gd name="T4" fmla="*/ 91 w 447"/>
                <a:gd name="T5" fmla="*/ 163 h 1085"/>
                <a:gd name="T6" fmla="*/ 92 w 447"/>
                <a:gd name="T7" fmla="*/ 166 h 1085"/>
                <a:gd name="T8" fmla="*/ 57 w 447"/>
                <a:gd name="T9" fmla="*/ 509 h 1085"/>
                <a:gd name="T10" fmla="*/ 125 w 447"/>
                <a:gd name="T11" fmla="*/ 567 h 1085"/>
                <a:gd name="T12" fmla="*/ 47 w 447"/>
                <a:gd name="T13" fmla="*/ 609 h 1085"/>
                <a:gd name="T14" fmla="*/ 0 w 447"/>
                <a:gd name="T15" fmla="*/ 1085 h 1085"/>
                <a:gd name="T16" fmla="*/ 313 w 447"/>
                <a:gd name="T17" fmla="*/ 1085 h 1085"/>
                <a:gd name="T18" fmla="*/ 326 w 447"/>
                <a:gd name="T19" fmla="*/ 1085 h 1085"/>
                <a:gd name="T20" fmla="*/ 340 w 447"/>
                <a:gd name="T21" fmla="*/ 1073 h 1085"/>
                <a:gd name="T22" fmla="*/ 341 w 447"/>
                <a:gd name="T23" fmla="*/ 1061 h 1085"/>
                <a:gd name="T24" fmla="*/ 447 w 447"/>
                <a:gd name="T25" fmla="*/ 0 h 1085"/>
                <a:gd name="T26" fmla="*/ 268 w 447"/>
                <a:gd name="T27" fmla="*/ 0 h 1085"/>
                <a:gd name="T28" fmla="*/ 243 w 447"/>
                <a:gd name="T29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7" h="1085">
                  <a:moveTo>
                    <a:pt x="243" y="0"/>
                  </a:moveTo>
                  <a:cubicBezTo>
                    <a:pt x="171" y="5"/>
                    <a:pt x="111" y="57"/>
                    <a:pt x="96" y="126"/>
                  </a:cubicBezTo>
                  <a:cubicBezTo>
                    <a:pt x="93" y="138"/>
                    <a:pt x="91" y="150"/>
                    <a:pt x="91" y="163"/>
                  </a:cubicBezTo>
                  <a:cubicBezTo>
                    <a:pt x="91" y="164"/>
                    <a:pt x="92" y="165"/>
                    <a:pt x="92" y="166"/>
                  </a:cubicBezTo>
                  <a:cubicBezTo>
                    <a:pt x="57" y="509"/>
                    <a:pt x="57" y="509"/>
                    <a:pt x="57" y="509"/>
                  </a:cubicBezTo>
                  <a:cubicBezTo>
                    <a:pt x="125" y="567"/>
                    <a:pt x="125" y="567"/>
                    <a:pt x="125" y="567"/>
                  </a:cubicBezTo>
                  <a:cubicBezTo>
                    <a:pt x="47" y="609"/>
                    <a:pt x="47" y="609"/>
                    <a:pt x="47" y="609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3" y="1085"/>
                    <a:pt x="313" y="1085"/>
                    <a:pt x="313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268" y="0"/>
                    <a:pt x="268" y="0"/>
                    <a:pt x="268" y="0"/>
                  </a:cubicBezTo>
                  <a:lnTo>
                    <a:pt x="2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7"/>
            <p:cNvSpPr>
              <a:spLocks/>
            </p:cNvSpPr>
            <p:nvPr/>
          </p:nvSpPr>
          <p:spPr bwMode="auto">
            <a:xfrm>
              <a:off x="2579688" y="80963"/>
              <a:ext cx="465138" cy="1131888"/>
            </a:xfrm>
            <a:custGeom>
              <a:avLst/>
              <a:gdLst>
                <a:gd name="T0" fmla="*/ 268 w 447"/>
                <a:gd name="T1" fmla="*/ 0 h 1085"/>
                <a:gd name="T2" fmla="*/ 244 w 447"/>
                <a:gd name="T3" fmla="*/ 0 h 1085"/>
                <a:gd name="T4" fmla="*/ 96 w 447"/>
                <a:gd name="T5" fmla="*/ 126 h 1085"/>
                <a:gd name="T6" fmla="*/ 92 w 447"/>
                <a:gd name="T7" fmla="*/ 163 h 1085"/>
                <a:gd name="T8" fmla="*/ 92 w 447"/>
                <a:gd name="T9" fmla="*/ 166 h 1085"/>
                <a:gd name="T10" fmla="*/ 0 w 447"/>
                <a:gd name="T11" fmla="*/ 1085 h 1085"/>
                <a:gd name="T12" fmla="*/ 314 w 447"/>
                <a:gd name="T13" fmla="*/ 1085 h 1085"/>
                <a:gd name="T14" fmla="*/ 326 w 447"/>
                <a:gd name="T15" fmla="*/ 1085 h 1085"/>
                <a:gd name="T16" fmla="*/ 340 w 447"/>
                <a:gd name="T17" fmla="*/ 1073 h 1085"/>
                <a:gd name="T18" fmla="*/ 341 w 447"/>
                <a:gd name="T19" fmla="*/ 1061 h 1085"/>
                <a:gd name="T20" fmla="*/ 447 w 447"/>
                <a:gd name="T21" fmla="*/ 0 h 1085"/>
                <a:gd name="T22" fmla="*/ 268 w 447"/>
                <a:gd name="T23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7" h="1085">
                  <a:moveTo>
                    <a:pt x="268" y="0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171" y="5"/>
                    <a:pt x="112" y="57"/>
                    <a:pt x="96" y="126"/>
                  </a:cubicBezTo>
                  <a:cubicBezTo>
                    <a:pt x="93" y="138"/>
                    <a:pt x="92" y="150"/>
                    <a:pt x="92" y="163"/>
                  </a:cubicBezTo>
                  <a:cubicBezTo>
                    <a:pt x="92" y="164"/>
                    <a:pt x="92" y="165"/>
                    <a:pt x="92" y="166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314" y="1085"/>
                    <a:pt x="314" y="1085"/>
                    <a:pt x="314" y="1085"/>
                  </a:cubicBezTo>
                  <a:cubicBezTo>
                    <a:pt x="326" y="1085"/>
                    <a:pt x="326" y="1085"/>
                    <a:pt x="326" y="1085"/>
                  </a:cubicBezTo>
                  <a:cubicBezTo>
                    <a:pt x="332" y="1083"/>
                    <a:pt x="337" y="1079"/>
                    <a:pt x="340" y="1073"/>
                  </a:cubicBezTo>
                  <a:cubicBezTo>
                    <a:pt x="341" y="1061"/>
                    <a:pt x="341" y="1061"/>
                    <a:pt x="341" y="1061"/>
                  </a:cubicBezTo>
                  <a:cubicBezTo>
                    <a:pt x="447" y="0"/>
                    <a:pt x="447" y="0"/>
                    <a:pt x="447" y="0"/>
                  </a:cubicBezTo>
                  <a:lnTo>
                    <a:pt x="2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8"/>
            <p:cNvSpPr>
              <a:spLocks noEditPoints="1"/>
            </p:cNvSpPr>
            <p:nvPr/>
          </p:nvSpPr>
          <p:spPr bwMode="auto">
            <a:xfrm>
              <a:off x="3241675" y="71438"/>
              <a:ext cx="306388" cy="744538"/>
            </a:xfrm>
            <a:custGeom>
              <a:avLst/>
              <a:gdLst>
                <a:gd name="T0" fmla="*/ 152 w 294"/>
                <a:gd name="T1" fmla="*/ 0 h 713"/>
                <a:gd name="T2" fmla="*/ 64 w 294"/>
                <a:gd name="T3" fmla="*/ 80 h 713"/>
                <a:gd name="T4" fmla="*/ 26 w 294"/>
                <a:gd name="T5" fmla="*/ 445 h 713"/>
                <a:gd name="T6" fmla="*/ 0 w 294"/>
                <a:gd name="T7" fmla="*/ 713 h 713"/>
                <a:gd name="T8" fmla="*/ 219 w 294"/>
                <a:gd name="T9" fmla="*/ 713 h 713"/>
                <a:gd name="T10" fmla="*/ 294 w 294"/>
                <a:gd name="T11" fmla="*/ 0 h 713"/>
                <a:gd name="T12" fmla="*/ 152 w 294"/>
                <a:gd name="T13" fmla="*/ 0 h 713"/>
                <a:gd name="T14" fmla="*/ 137 w 294"/>
                <a:gd name="T15" fmla="*/ 613 h 713"/>
                <a:gd name="T16" fmla="*/ 92 w 294"/>
                <a:gd name="T17" fmla="*/ 613 h 713"/>
                <a:gd name="T18" fmla="*/ 144 w 294"/>
                <a:gd name="T19" fmla="*/ 116 h 713"/>
                <a:gd name="T20" fmla="*/ 154 w 294"/>
                <a:gd name="T21" fmla="*/ 106 h 713"/>
                <a:gd name="T22" fmla="*/ 189 w 294"/>
                <a:gd name="T23" fmla="*/ 106 h 713"/>
                <a:gd name="T24" fmla="*/ 137 w 294"/>
                <a:gd name="T25" fmla="*/ 6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713">
                  <a:moveTo>
                    <a:pt x="152" y="0"/>
                  </a:moveTo>
                  <a:cubicBezTo>
                    <a:pt x="103" y="6"/>
                    <a:pt x="73" y="33"/>
                    <a:pt x="64" y="80"/>
                  </a:cubicBezTo>
                  <a:cubicBezTo>
                    <a:pt x="26" y="445"/>
                    <a:pt x="26" y="445"/>
                    <a:pt x="26" y="445"/>
                  </a:cubicBezTo>
                  <a:cubicBezTo>
                    <a:pt x="0" y="713"/>
                    <a:pt x="0" y="713"/>
                    <a:pt x="0" y="713"/>
                  </a:cubicBezTo>
                  <a:cubicBezTo>
                    <a:pt x="219" y="713"/>
                    <a:pt x="219" y="713"/>
                    <a:pt x="219" y="713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52" y="0"/>
                  </a:lnTo>
                  <a:close/>
                  <a:moveTo>
                    <a:pt x="137" y="613"/>
                  </a:moveTo>
                  <a:cubicBezTo>
                    <a:pt x="92" y="613"/>
                    <a:pt x="92" y="613"/>
                    <a:pt x="92" y="613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4" y="107"/>
                    <a:pt x="148" y="104"/>
                    <a:pt x="154" y="106"/>
                  </a:cubicBezTo>
                  <a:cubicBezTo>
                    <a:pt x="189" y="106"/>
                    <a:pt x="189" y="106"/>
                    <a:pt x="189" y="106"/>
                  </a:cubicBezTo>
                  <a:lnTo>
                    <a:pt x="137" y="6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9"/>
            <p:cNvSpPr>
              <a:spLocks/>
            </p:cNvSpPr>
            <p:nvPr/>
          </p:nvSpPr>
          <p:spPr bwMode="auto">
            <a:xfrm>
              <a:off x="3692525" y="71438"/>
              <a:ext cx="349250" cy="160338"/>
            </a:xfrm>
            <a:custGeom>
              <a:avLst/>
              <a:gdLst>
                <a:gd name="T0" fmla="*/ 105 w 334"/>
                <a:gd name="T1" fmla="*/ 37 h 154"/>
                <a:gd name="T2" fmla="*/ 108 w 334"/>
                <a:gd name="T3" fmla="*/ 0 h 154"/>
                <a:gd name="T4" fmla="*/ 15 w 334"/>
                <a:gd name="T5" fmla="*/ 0 h 154"/>
                <a:gd name="T6" fmla="*/ 0 w 334"/>
                <a:gd name="T7" fmla="*/ 154 h 154"/>
                <a:gd name="T8" fmla="*/ 86 w 334"/>
                <a:gd name="T9" fmla="*/ 154 h 154"/>
                <a:gd name="T10" fmla="*/ 89 w 334"/>
                <a:gd name="T11" fmla="*/ 154 h 154"/>
                <a:gd name="T12" fmla="*/ 93 w 334"/>
                <a:gd name="T13" fmla="*/ 150 h 154"/>
                <a:gd name="T14" fmla="*/ 94 w 334"/>
                <a:gd name="T15" fmla="*/ 147 h 154"/>
                <a:gd name="T16" fmla="*/ 95 w 334"/>
                <a:gd name="T17" fmla="*/ 136 h 154"/>
                <a:gd name="T18" fmla="*/ 324 w 334"/>
                <a:gd name="T19" fmla="*/ 136 h 154"/>
                <a:gd name="T20" fmla="*/ 334 w 334"/>
                <a:gd name="T21" fmla="*/ 37 h 154"/>
                <a:gd name="T22" fmla="*/ 105 w 334"/>
                <a:gd name="T23" fmla="*/ 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4" h="154">
                  <a:moveTo>
                    <a:pt x="105" y="37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3"/>
                    <a:pt x="93" y="152"/>
                    <a:pt x="93" y="150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324" y="136"/>
                    <a:pt x="324" y="136"/>
                    <a:pt x="324" y="136"/>
                  </a:cubicBezTo>
                  <a:cubicBezTo>
                    <a:pt x="334" y="37"/>
                    <a:pt x="334" y="37"/>
                    <a:pt x="334" y="37"/>
                  </a:cubicBezTo>
                  <a:lnTo>
                    <a:pt x="10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0"/>
            <p:cNvSpPr>
              <a:spLocks/>
            </p:cNvSpPr>
            <p:nvPr/>
          </p:nvSpPr>
          <p:spPr bwMode="auto">
            <a:xfrm>
              <a:off x="3511550" y="493713"/>
              <a:ext cx="131763" cy="322263"/>
            </a:xfrm>
            <a:custGeom>
              <a:avLst/>
              <a:gdLst>
                <a:gd name="T0" fmla="*/ 76 w 127"/>
                <a:gd name="T1" fmla="*/ 0 h 309"/>
                <a:gd name="T2" fmla="*/ 69 w 127"/>
                <a:gd name="T3" fmla="*/ 0 h 309"/>
                <a:gd name="T4" fmla="*/ 27 w 127"/>
                <a:gd name="T5" fmla="*/ 36 h 309"/>
                <a:gd name="T6" fmla="*/ 26 w 127"/>
                <a:gd name="T7" fmla="*/ 47 h 309"/>
                <a:gd name="T8" fmla="*/ 26 w 127"/>
                <a:gd name="T9" fmla="*/ 47 h 309"/>
                <a:gd name="T10" fmla="*/ 0 w 127"/>
                <a:gd name="T11" fmla="*/ 309 h 309"/>
                <a:gd name="T12" fmla="*/ 89 w 127"/>
                <a:gd name="T13" fmla="*/ 309 h 309"/>
                <a:gd name="T14" fmla="*/ 92 w 127"/>
                <a:gd name="T15" fmla="*/ 309 h 309"/>
                <a:gd name="T16" fmla="*/ 96 w 127"/>
                <a:gd name="T17" fmla="*/ 305 h 309"/>
                <a:gd name="T18" fmla="*/ 96 w 127"/>
                <a:gd name="T19" fmla="*/ 302 h 309"/>
                <a:gd name="T20" fmla="*/ 127 w 127"/>
                <a:gd name="T21" fmla="*/ 0 h 309"/>
                <a:gd name="T22" fmla="*/ 76 w 127"/>
                <a:gd name="T23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309">
                  <a:moveTo>
                    <a:pt x="76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48" y="2"/>
                    <a:pt x="31" y="17"/>
                    <a:pt x="27" y="36"/>
                  </a:cubicBezTo>
                  <a:cubicBezTo>
                    <a:pt x="26" y="40"/>
                    <a:pt x="26" y="43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89" y="309"/>
                    <a:pt x="89" y="309"/>
                    <a:pt x="89" y="309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94" y="308"/>
                    <a:pt x="95" y="307"/>
                    <a:pt x="96" y="305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127" y="0"/>
                    <a:pt x="127" y="0"/>
                    <a:pt x="127" y="0"/>
                  </a:cubicBez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1"/>
            <p:cNvSpPr>
              <a:spLocks/>
            </p:cNvSpPr>
            <p:nvPr/>
          </p:nvSpPr>
          <p:spPr bwMode="auto">
            <a:xfrm>
              <a:off x="3552825" y="71438"/>
              <a:ext cx="128588" cy="174625"/>
            </a:xfrm>
            <a:custGeom>
              <a:avLst/>
              <a:gdLst>
                <a:gd name="T0" fmla="*/ 2 w 123"/>
                <a:gd name="T1" fmla="*/ 9 h 167"/>
                <a:gd name="T2" fmla="*/ 36 w 123"/>
                <a:gd name="T3" fmla="*/ 134 h 167"/>
                <a:gd name="T4" fmla="*/ 75 w 123"/>
                <a:gd name="T5" fmla="*/ 163 h 167"/>
                <a:gd name="T6" fmla="*/ 113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2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2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5" y="163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2"/>
            <p:cNvSpPr>
              <a:spLocks/>
            </p:cNvSpPr>
            <p:nvPr/>
          </p:nvSpPr>
          <p:spPr bwMode="auto">
            <a:xfrm>
              <a:off x="3533775" y="277813"/>
              <a:ext cx="127000" cy="174625"/>
            </a:xfrm>
            <a:custGeom>
              <a:avLst/>
              <a:gdLst>
                <a:gd name="T0" fmla="*/ 87 w 122"/>
                <a:gd name="T1" fmla="*/ 0 h 168"/>
                <a:gd name="T2" fmla="*/ 0 w 122"/>
                <a:gd name="T3" fmla="*/ 0 h 168"/>
                <a:gd name="T4" fmla="*/ 0 w 122"/>
                <a:gd name="T5" fmla="*/ 3 h 168"/>
                <a:gd name="T6" fmla="*/ 1 w 122"/>
                <a:gd name="T7" fmla="*/ 11 h 168"/>
                <a:gd name="T8" fmla="*/ 1 w 122"/>
                <a:gd name="T9" fmla="*/ 10 h 168"/>
                <a:gd name="T10" fmla="*/ 36 w 122"/>
                <a:gd name="T11" fmla="*/ 135 h 168"/>
                <a:gd name="T12" fmla="*/ 74 w 122"/>
                <a:gd name="T13" fmla="*/ 164 h 168"/>
                <a:gd name="T14" fmla="*/ 112 w 122"/>
                <a:gd name="T15" fmla="*/ 164 h 168"/>
                <a:gd name="T16" fmla="*/ 122 w 122"/>
                <a:gd name="T17" fmla="*/ 55 h 168"/>
                <a:gd name="T18" fmla="*/ 108 w 122"/>
                <a:gd name="T19" fmla="*/ 55 h 168"/>
                <a:gd name="T20" fmla="*/ 99 w 122"/>
                <a:gd name="T21" fmla="*/ 52 h 168"/>
                <a:gd name="T22" fmla="*/ 99 w 122"/>
                <a:gd name="T23" fmla="*/ 48 h 168"/>
                <a:gd name="T24" fmla="*/ 87 w 122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168"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9" y="158"/>
                    <a:pt x="52" y="168"/>
                    <a:pt x="74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3" y="57"/>
                    <a:pt x="101" y="56"/>
                    <a:pt x="99" y="52"/>
                  </a:cubicBezTo>
                  <a:cubicBezTo>
                    <a:pt x="99" y="48"/>
                    <a:pt x="99" y="48"/>
                    <a:pt x="99" y="48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3"/>
            <p:cNvSpPr>
              <a:spLocks noEditPoints="1"/>
            </p:cNvSpPr>
            <p:nvPr/>
          </p:nvSpPr>
          <p:spPr bwMode="auto">
            <a:xfrm>
              <a:off x="3633788" y="242888"/>
              <a:ext cx="390525" cy="573088"/>
            </a:xfrm>
            <a:custGeom>
              <a:avLst/>
              <a:gdLst>
                <a:gd name="T0" fmla="*/ 105 w 375"/>
                <a:gd name="T1" fmla="*/ 0 h 549"/>
                <a:gd name="T2" fmla="*/ 49 w 375"/>
                <a:gd name="T3" fmla="*/ 63 h 549"/>
                <a:gd name="T4" fmla="*/ 30 w 375"/>
                <a:gd name="T5" fmla="*/ 238 h 549"/>
                <a:gd name="T6" fmla="*/ 21 w 375"/>
                <a:gd name="T7" fmla="*/ 238 h 549"/>
                <a:gd name="T8" fmla="*/ 10 w 375"/>
                <a:gd name="T9" fmla="*/ 338 h 549"/>
                <a:gd name="T10" fmla="*/ 20 w 375"/>
                <a:gd name="T11" fmla="*/ 338 h 549"/>
                <a:gd name="T12" fmla="*/ 0 w 375"/>
                <a:gd name="T13" fmla="*/ 528 h 549"/>
                <a:gd name="T14" fmla="*/ 224 w 375"/>
                <a:gd name="T15" fmla="*/ 528 h 549"/>
                <a:gd name="T16" fmla="*/ 222 w 375"/>
                <a:gd name="T17" fmla="*/ 549 h 549"/>
                <a:gd name="T18" fmla="*/ 311 w 375"/>
                <a:gd name="T19" fmla="*/ 549 h 549"/>
                <a:gd name="T20" fmla="*/ 315 w 375"/>
                <a:gd name="T21" fmla="*/ 549 h 549"/>
                <a:gd name="T22" fmla="*/ 318 w 375"/>
                <a:gd name="T23" fmla="*/ 545 h 549"/>
                <a:gd name="T24" fmla="*/ 319 w 375"/>
                <a:gd name="T25" fmla="*/ 542 h 549"/>
                <a:gd name="T26" fmla="*/ 326 w 375"/>
                <a:gd name="T27" fmla="*/ 470 h 549"/>
                <a:gd name="T28" fmla="*/ 340 w 375"/>
                <a:gd name="T29" fmla="*/ 338 h 549"/>
                <a:gd name="T30" fmla="*/ 358 w 375"/>
                <a:gd name="T31" fmla="*/ 338 h 549"/>
                <a:gd name="T32" fmla="*/ 368 w 375"/>
                <a:gd name="T33" fmla="*/ 238 h 549"/>
                <a:gd name="T34" fmla="*/ 350 w 375"/>
                <a:gd name="T35" fmla="*/ 238 h 549"/>
                <a:gd name="T36" fmla="*/ 375 w 375"/>
                <a:gd name="T37" fmla="*/ 0 h 549"/>
                <a:gd name="T38" fmla="*/ 105 w 375"/>
                <a:gd name="T39" fmla="*/ 0 h 549"/>
                <a:gd name="T40" fmla="*/ 138 w 375"/>
                <a:gd name="T41" fmla="*/ 108 h 549"/>
                <a:gd name="T42" fmla="*/ 148 w 375"/>
                <a:gd name="T43" fmla="*/ 102 h 549"/>
                <a:gd name="T44" fmla="*/ 268 w 375"/>
                <a:gd name="T45" fmla="*/ 98 h 549"/>
                <a:gd name="T46" fmla="*/ 267 w 375"/>
                <a:gd name="T47" fmla="*/ 100 h 549"/>
                <a:gd name="T48" fmla="*/ 268 w 375"/>
                <a:gd name="T49" fmla="*/ 100 h 549"/>
                <a:gd name="T50" fmla="*/ 253 w 375"/>
                <a:gd name="T51" fmla="*/ 238 h 549"/>
                <a:gd name="T52" fmla="*/ 224 w 375"/>
                <a:gd name="T53" fmla="*/ 238 h 549"/>
                <a:gd name="T54" fmla="*/ 234 w 375"/>
                <a:gd name="T55" fmla="*/ 141 h 549"/>
                <a:gd name="T56" fmla="*/ 199 w 375"/>
                <a:gd name="T57" fmla="*/ 141 h 549"/>
                <a:gd name="T58" fmla="*/ 194 w 375"/>
                <a:gd name="T59" fmla="*/ 141 h 549"/>
                <a:gd name="T60" fmla="*/ 165 w 375"/>
                <a:gd name="T61" fmla="*/ 166 h 549"/>
                <a:gd name="T62" fmla="*/ 164 w 375"/>
                <a:gd name="T63" fmla="*/ 173 h 549"/>
                <a:gd name="T64" fmla="*/ 164 w 375"/>
                <a:gd name="T65" fmla="*/ 174 h 549"/>
                <a:gd name="T66" fmla="*/ 158 w 375"/>
                <a:gd name="T67" fmla="*/ 238 h 549"/>
                <a:gd name="T68" fmla="*/ 124 w 375"/>
                <a:gd name="T69" fmla="*/ 238 h 549"/>
                <a:gd name="T70" fmla="*/ 138 w 375"/>
                <a:gd name="T71" fmla="*/ 108 h 549"/>
                <a:gd name="T72" fmla="*/ 114 w 375"/>
                <a:gd name="T73" fmla="*/ 338 h 549"/>
                <a:gd name="T74" fmla="*/ 142 w 375"/>
                <a:gd name="T75" fmla="*/ 338 h 549"/>
                <a:gd name="T76" fmla="*/ 147 w 375"/>
                <a:gd name="T77" fmla="*/ 338 h 549"/>
                <a:gd name="T78" fmla="*/ 139 w 375"/>
                <a:gd name="T79" fmla="*/ 415 h 549"/>
                <a:gd name="T80" fmla="*/ 201 w 375"/>
                <a:gd name="T81" fmla="*/ 415 h 549"/>
                <a:gd name="T82" fmla="*/ 204 w 375"/>
                <a:gd name="T83" fmla="*/ 415 h 549"/>
                <a:gd name="T84" fmla="*/ 206 w 375"/>
                <a:gd name="T85" fmla="*/ 413 h 549"/>
                <a:gd name="T86" fmla="*/ 207 w 375"/>
                <a:gd name="T87" fmla="*/ 411 h 549"/>
                <a:gd name="T88" fmla="*/ 214 w 375"/>
                <a:gd name="T89" fmla="*/ 338 h 549"/>
                <a:gd name="T90" fmla="*/ 214 w 375"/>
                <a:gd name="T91" fmla="*/ 338 h 549"/>
                <a:gd name="T92" fmla="*/ 243 w 375"/>
                <a:gd name="T93" fmla="*/ 338 h 549"/>
                <a:gd name="T94" fmla="*/ 232 w 375"/>
                <a:gd name="T95" fmla="*/ 438 h 549"/>
                <a:gd name="T96" fmla="*/ 103 w 375"/>
                <a:gd name="T97" fmla="*/ 438 h 549"/>
                <a:gd name="T98" fmla="*/ 114 w 375"/>
                <a:gd name="T99" fmla="*/ 33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5" h="549">
                  <a:moveTo>
                    <a:pt x="105" y="0"/>
                  </a:moveTo>
                  <a:cubicBezTo>
                    <a:pt x="72" y="0"/>
                    <a:pt x="53" y="21"/>
                    <a:pt x="49" y="63"/>
                  </a:cubicBezTo>
                  <a:cubicBezTo>
                    <a:pt x="30" y="238"/>
                    <a:pt x="30" y="238"/>
                    <a:pt x="30" y="238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10" y="338"/>
                    <a:pt x="10" y="338"/>
                    <a:pt x="10" y="338"/>
                  </a:cubicBezTo>
                  <a:cubicBezTo>
                    <a:pt x="20" y="338"/>
                    <a:pt x="20" y="338"/>
                    <a:pt x="20" y="338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224" y="528"/>
                    <a:pt x="224" y="528"/>
                    <a:pt x="224" y="528"/>
                  </a:cubicBezTo>
                  <a:cubicBezTo>
                    <a:pt x="222" y="549"/>
                    <a:pt x="222" y="549"/>
                    <a:pt x="222" y="549"/>
                  </a:cubicBezTo>
                  <a:cubicBezTo>
                    <a:pt x="311" y="549"/>
                    <a:pt x="311" y="549"/>
                    <a:pt x="311" y="549"/>
                  </a:cubicBezTo>
                  <a:cubicBezTo>
                    <a:pt x="315" y="549"/>
                    <a:pt x="315" y="549"/>
                    <a:pt x="315" y="549"/>
                  </a:cubicBezTo>
                  <a:cubicBezTo>
                    <a:pt x="316" y="548"/>
                    <a:pt x="318" y="547"/>
                    <a:pt x="318" y="545"/>
                  </a:cubicBezTo>
                  <a:cubicBezTo>
                    <a:pt x="319" y="542"/>
                    <a:pt x="319" y="542"/>
                    <a:pt x="319" y="542"/>
                  </a:cubicBezTo>
                  <a:cubicBezTo>
                    <a:pt x="326" y="470"/>
                    <a:pt x="326" y="470"/>
                    <a:pt x="326" y="470"/>
                  </a:cubicBezTo>
                  <a:cubicBezTo>
                    <a:pt x="340" y="338"/>
                    <a:pt x="340" y="338"/>
                    <a:pt x="340" y="338"/>
                  </a:cubicBezTo>
                  <a:cubicBezTo>
                    <a:pt x="358" y="338"/>
                    <a:pt x="358" y="338"/>
                    <a:pt x="358" y="338"/>
                  </a:cubicBezTo>
                  <a:cubicBezTo>
                    <a:pt x="368" y="238"/>
                    <a:pt x="368" y="238"/>
                    <a:pt x="368" y="238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75" y="0"/>
                    <a:pt x="375" y="0"/>
                    <a:pt x="375" y="0"/>
                  </a:cubicBezTo>
                  <a:lnTo>
                    <a:pt x="105" y="0"/>
                  </a:lnTo>
                  <a:close/>
                  <a:moveTo>
                    <a:pt x="138" y="108"/>
                  </a:moveTo>
                  <a:cubicBezTo>
                    <a:pt x="138" y="108"/>
                    <a:pt x="139" y="99"/>
                    <a:pt x="148" y="102"/>
                  </a:cubicBezTo>
                  <a:cubicBezTo>
                    <a:pt x="268" y="98"/>
                    <a:pt x="268" y="98"/>
                    <a:pt x="268" y="98"/>
                  </a:cubicBezTo>
                  <a:cubicBezTo>
                    <a:pt x="267" y="100"/>
                    <a:pt x="267" y="100"/>
                    <a:pt x="267" y="100"/>
                  </a:cubicBezTo>
                  <a:cubicBezTo>
                    <a:pt x="268" y="100"/>
                    <a:pt x="268" y="100"/>
                    <a:pt x="268" y="100"/>
                  </a:cubicBezTo>
                  <a:cubicBezTo>
                    <a:pt x="253" y="238"/>
                    <a:pt x="253" y="238"/>
                    <a:pt x="253" y="238"/>
                  </a:cubicBezTo>
                  <a:cubicBezTo>
                    <a:pt x="224" y="238"/>
                    <a:pt x="224" y="238"/>
                    <a:pt x="224" y="238"/>
                  </a:cubicBezTo>
                  <a:cubicBezTo>
                    <a:pt x="234" y="141"/>
                    <a:pt x="234" y="141"/>
                    <a:pt x="234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80" y="142"/>
                    <a:pt x="168" y="152"/>
                    <a:pt x="165" y="166"/>
                  </a:cubicBezTo>
                  <a:cubicBezTo>
                    <a:pt x="164" y="168"/>
                    <a:pt x="164" y="171"/>
                    <a:pt x="164" y="173"/>
                  </a:cubicBezTo>
                  <a:cubicBezTo>
                    <a:pt x="164" y="173"/>
                    <a:pt x="164" y="173"/>
                    <a:pt x="164" y="174"/>
                  </a:cubicBezTo>
                  <a:cubicBezTo>
                    <a:pt x="158" y="238"/>
                    <a:pt x="158" y="238"/>
                    <a:pt x="158" y="238"/>
                  </a:cubicBezTo>
                  <a:cubicBezTo>
                    <a:pt x="124" y="238"/>
                    <a:pt x="124" y="238"/>
                    <a:pt x="124" y="238"/>
                  </a:cubicBezTo>
                  <a:lnTo>
                    <a:pt x="138" y="108"/>
                  </a:lnTo>
                  <a:close/>
                  <a:moveTo>
                    <a:pt x="114" y="338"/>
                  </a:moveTo>
                  <a:cubicBezTo>
                    <a:pt x="142" y="338"/>
                    <a:pt x="142" y="338"/>
                    <a:pt x="142" y="338"/>
                  </a:cubicBezTo>
                  <a:cubicBezTo>
                    <a:pt x="147" y="338"/>
                    <a:pt x="147" y="338"/>
                    <a:pt x="147" y="338"/>
                  </a:cubicBezTo>
                  <a:cubicBezTo>
                    <a:pt x="139" y="415"/>
                    <a:pt x="139" y="415"/>
                    <a:pt x="139" y="415"/>
                  </a:cubicBezTo>
                  <a:cubicBezTo>
                    <a:pt x="201" y="415"/>
                    <a:pt x="201" y="415"/>
                    <a:pt x="201" y="415"/>
                  </a:cubicBezTo>
                  <a:cubicBezTo>
                    <a:pt x="204" y="415"/>
                    <a:pt x="204" y="415"/>
                    <a:pt x="204" y="415"/>
                  </a:cubicBezTo>
                  <a:cubicBezTo>
                    <a:pt x="205" y="415"/>
                    <a:pt x="206" y="414"/>
                    <a:pt x="206" y="413"/>
                  </a:cubicBezTo>
                  <a:cubicBezTo>
                    <a:pt x="207" y="411"/>
                    <a:pt x="207" y="411"/>
                    <a:pt x="207" y="411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14" y="338"/>
                    <a:pt x="214" y="338"/>
                    <a:pt x="214" y="338"/>
                  </a:cubicBezTo>
                  <a:cubicBezTo>
                    <a:pt x="243" y="338"/>
                    <a:pt x="243" y="338"/>
                    <a:pt x="243" y="338"/>
                  </a:cubicBezTo>
                  <a:cubicBezTo>
                    <a:pt x="232" y="438"/>
                    <a:pt x="232" y="438"/>
                    <a:pt x="232" y="438"/>
                  </a:cubicBezTo>
                  <a:cubicBezTo>
                    <a:pt x="103" y="438"/>
                    <a:pt x="103" y="438"/>
                    <a:pt x="103" y="438"/>
                  </a:cubicBezTo>
                  <a:lnTo>
                    <a:pt x="114" y="3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4"/>
            <p:cNvSpPr>
              <a:spLocks/>
            </p:cNvSpPr>
            <p:nvPr/>
          </p:nvSpPr>
          <p:spPr bwMode="auto">
            <a:xfrm>
              <a:off x="4329113" y="71438"/>
              <a:ext cx="479425" cy="303213"/>
            </a:xfrm>
            <a:custGeom>
              <a:avLst/>
              <a:gdLst>
                <a:gd name="T0" fmla="*/ 428 w 459"/>
                <a:gd name="T1" fmla="*/ 191 h 290"/>
                <a:gd name="T2" fmla="*/ 448 w 459"/>
                <a:gd name="T3" fmla="*/ 0 h 290"/>
                <a:gd name="T4" fmla="*/ 110 w 459"/>
                <a:gd name="T5" fmla="*/ 0 h 290"/>
                <a:gd name="T6" fmla="*/ 54 w 459"/>
                <a:gd name="T7" fmla="*/ 62 h 290"/>
                <a:gd name="T8" fmla="*/ 40 w 459"/>
                <a:gd name="T9" fmla="*/ 191 h 290"/>
                <a:gd name="T10" fmla="*/ 11 w 459"/>
                <a:gd name="T11" fmla="*/ 191 h 290"/>
                <a:gd name="T12" fmla="*/ 0 w 459"/>
                <a:gd name="T13" fmla="*/ 290 h 290"/>
                <a:gd name="T14" fmla="*/ 29 w 459"/>
                <a:gd name="T15" fmla="*/ 290 h 290"/>
                <a:gd name="T16" fmla="*/ 100 w 459"/>
                <a:gd name="T17" fmla="*/ 290 h 290"/>
                <a:gd name="T18" fmla="*/ 123 w 459"/>
                <a:gd name="T19" fmla="*/ 290 h 290"/>
                <a:gd name="T20" fmla="*/ 143 w 459"/>
                <a:gd name="T21" fmla="*/ 107 h 290"/>
                <a:gd name="T22" fmla="*/ 153 w 459"/>
                <a:gd name="T23" fmla="*/ 101 h 290"/>
                <a:gd name="T24" fmla="*/ 340 w 459"/>
                <a:gd name="T25" fmla="*/ 98 h 290"/>
                <a:gd name="T26" fmla="*/ 340 w 459"/>
                <a:gd name="T27" fmla="*/ 100 h 290"/>
                <a:gd name="T28" fmla="*/ 340 w 459"/>
                <a:gd name="T29" fmla="*/ 100 h 290"/>
                <a:gd name="T30" fmla="*/ 320 w 459"/>
                <a:gd name="T31" fmla="*/ 290 h 290"/>
                <a:gd name="T32" fmla="*/ 350 w 459"/>
                <a:gd name="T33" fmla="*/ 290 h 290"/>
                <a:gd name="T34" fmla="*/ 417 w 459"/>
                <a:gd name="T35" fmla="*/ 290 h 290"/>
                <a:gd name="T36" fmla="*/ 449 w 459"/>
                <a:gd name="T37" fmla="*/ 290 h 290"/>
                <a:gd name="T38" fmla="*/ 459 w 459"/>
                <a:gd name="T39" fmla="*/ 191 h 290"/>
                <a:gd name="T40" fmla="*/ 428 w 459"/>
                <a:gd name="T41" fmla="*/ 19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9" h="290">
                  <a:moveTo>
                    <a:pt x="428" y="191"/>
                  </a:moveTo>
                  <a:cubicBezTo>
                    <a:pt x="448" y="0"/>
                    <a:pt x="448" y="0"/>
                    <a:pt x="448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77" y="0"/>
                    <a:pt x="58" y="20"/>
                    <a:pt x="54" y="62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11" y="191"/>
                    <a:pt x="11" y="191"/>
                    <a:pt x="11" y="191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9" y="290"/>
                    <a:pt x="29" y="290"/>
                    <a:pt x="29" y="290"/>
                  </a:cubicBezTo>
                  <a:cubicBezTo>
                    <a:pt x="100" y="290"/>
                    <a:pt x="100" y="290"/>
                    <a:pt x="100" y="290"/>
                  </a:cubicBezTo>
                  <a:cubicBezTo>
                    <a:pt x="123" y="290"/>
                    <a:pt x="123" y="290"/>
                    <a:pt x="123" y="290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3" y="107"/>
                    <a:pt x="144" y="98"/>
                    <a:pt x="153" y="101"/>
                  </a:cubicBezTo>
                  <a:cubicBezTo>
                    <a:pt x="340" y="98"/>
                    <a:pt x="340" y="98"/>
                    <a:pt x="340" y="98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40" y="100"/>
                    <a:pt x="340" y="100"/>
                    <a:pt x="340" y="100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50" y="290"/>
                    <a:pt x="350" y="290"/>
                    <a:pt x="350" y="290"/>
                  </a:cubicBezTo>
                  <a:cubicBezTo>
                    <a:pt x="417" y="290"/>
                    <a:pt x="417" y="290"/>
                    <a:pt x="417" y="290"/>
                  </a:cubicBezTo>
                  <a:cubicBezTo>
                    <a:pt x="449" y="290"/>
                    <a:pt x="449" y="290"/>
                    <a:pt x="449" y="290"/>
                  </a:cubicBezTo>
                  <a:cubicBezTo>
                    <a:pt x="459" y="191"/>
                    <a:pt x="459" y="191"/>
                    <a:pt x="459" y="191"/>
                  </a:cubicBezTo>
                  <a:lnTo>
                    <a:pt x="428" y="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5"/>
            <p:cNvSpPr>
              <a:spLocks/>
            </p:cNvSpPr>
            <p:nvPr/>
          </p:nvSpPr>
          <p:spPr bwMode="auto">
            <a:xfrm>
              <a:off x="4286250" y="398463"/>
              <a:ext cx="508000" cy="415925"/>
            </a:xfrm>
            <a:custGeom>
              <a:avLst/>
              <a:gdLst>
                <a:gd name="T0" fmla="*/ 101 w 488"/>
                <a:gd name="T1" fmla="*/ 0 h 399"/>
                <a:gd name="T2" fmla="*/ 86 w 488"/>
                <a:gd name="T3" fmla="*/ 0 h 399"/>
                <a:gd name="T4" fmla="*/ 79 w 488"/>
                <a:gd name="T5" fmla="*/ 0 h 399"/>
                <a:gd name="T6" fmla="*/ 38 w 488"/>
                <a:gd name="T7" fmla="*/ 36 h 399"/>
                <a:gd name="T8" fmla="*/ 36 w 488"/>
                <a:gd name="T9" fmla="*/ 46 h 399"/>
                <a:gd name="T10" fmla="*/ 36 w 488"/>
                <a:gd name="T11" fmla="*/ 47 h 399"/>
                <a:gd name="T12" fmla="*/ 31 w 488"/>
                <a:gd name="T13" fmla="*/ 105 h 399"/>
                <a:gd name="T14" fmla="*/ 91 w 488"/>
                <a:gd name="T15" fmla="*/ 105 h 399"/>
                <a:gd name="T16" fmla="*/ 127 w 488"/>
                <a:gd name="T17" fmla="*/ 105 h 399"/>
                <a:gd name="T18" fmla="*/ 335 w 488"/>
                <a:gd name="T19" fmla="*/ 105 h 399"/>
                <a:gd name="T20" fmla="*/ 249 w 488"/>
                <a:gd name="T21" fmla="*/ 197 h 399"/>
                <a:gd name="T22" fmla="*/ 198 w 488"/>
                <a:gd name="T23" fmla="*/ 144 h 399"/>
                <a:gd name="T24" fmla="*/ 39 w 488"/>
                <a:gd name="T25" fmla="*/ 144 h 399"/>
                <a:gd name="T26" fmla="*/ 167 w 488"/>
                <a:gd name="T27" fmla="*/ 271 h 399"/>
                <a:gd name="T28" fmla="*/ 137 w 488"/>
                <a:gd name="T29" fmla="*/ 299 h 399"/>
                <a:gd name="T30" fmla="*/ 108 w 488"/>
                <a:gd name="T31" fmla="*/ 309 h 399"/>
                <a:gd name="T32" fmla="*/ 8 w 488"/>
                <a:gd name="T33" fmla="*/ 309 h 399"/>
                <a:gd name="T34" fmla="*/ 0 w 488"/>
                <a:gd name="T35" fmla="*/ 399 h 399"/>
                <a:gd name="T36" fmla="*/ 127 w 488"/>
                <a:gd name="T37" fmla="*/ 399 h 399"/>
                <a:gd name="T38" fmla="*/ 195 w 488"/>
                <a:gd name="T39" fmla="*/ 376 h 399"/>
                <a:gd name="T40" fmla="*/ 243 w 488"/>
                <a:gd name="T41" fmla="*/ 334 h 399"/>
                <a:gd name="T42" fmla="*/ 280 w 488"/>
                <a:gd name="T43" fmla="*/ 373 h 399"/>
                <a:gd name="T44" fmla="*/ 340 w 488"/>
                <a:gd name="T45" fmla="*/ 397 h 399"/>
                <a:gd name="T46" fmla="*/ 445 w 488"/>
                <a:gd name="T47" fmla="*/ 397 h 399"/>
                <a:gd name="T48" fmla="*/ 454 w 488"/>
                <a:gd name="T49" fmla="*/ 309 h 399"/>
                <a:gd name="T50" fmla="*/ 379 w 488"/>
                <a:gd name="T51" fmla="*/ 309 h 399"/>
                <a:gd name="T52" fmla="*/ 352 w 488"/>
                <a:gd name="T53" fmla="*/ 295 h 399"/>
                <a:gd name="T54" fmla="*/ 321 w 488"/>
                <a:gd name="T55" fmla="*/ 264 h 399"/>
                <a:gd name="T56" fmla="*/ 478 w 488"/>
                <a:gd name="T57" fmla="*/ 105 h 399"/>
                <a:gd name="T58" fmla="*/ 488 w 488"/>
                <a:gd name="T59" fmla="*/ 0 h 399"/>
                <a:gd name="T60" fmla="*/ 137 w 488"/>
                <a:gd name="T61" fmla="*/ 0 h 399"/>
                <a:gd name="T62" fmla="*/ 101 w 488"/>
                <a:gd name="T6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8" h="399">
                  <a:moveTo>
                    <a:pt x="101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9" y="1"/>
                    <a:pt x="42" y="16"/>
                    <a:pt x="38" y="36"/>
                  </a:cubicBezTo>
                  <a:cubicBezTo>
                    <a:pt x="37" y="39"/>
                    <a:pt x="36" y="42"/>
                    <a:pt x="36" y="46"/>
                  </a:cubicBezTo>
                  <a:cubicBezTo>
                    <a:pt x="36" y="46"/>
                    <a:pt x="36" y="47"/>
                    <a:pt x="36" y="47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335" y="105"/>
                    <a:pt x="335" y="105"/>
                    <a:pt x="335" y="105"/>
                  </a:cubicBezTo>
                  <a:cubicBezTo>
                    <a:pt x="249" y="197"/>
                    <a:pt x="249" y="197"/>
                    <a:pt x="249" y="197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167" y="271"/>
                    <a:pt x="167" y="271"/>
                    <a:pt x="167" y="271"/>
                  </a:cubicBezTo>
                  <a:cubicBezTo>
                    <a:pt x="137" y="299"/>
                    <a:pt x="137" y="299"/>
                    <a:pt x="137" y="299"/>
                  </a:cubicBezTo>
                  <a:cubicBezTo>
                    <a:pt x="122" y="306"/>
                    <a:pt x="112" y="309"/>
                    <a:pt x="108" y="309"/>
                  </a:cubicBezTo>
                  <a:cubicBezTo>
                    <a:pt x="8" y="309"/>
                    <a:pt x="8" y="309"/>
                    <a:pt x="8" y="309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127" y="399"/>
                    <a:pt x="127" y="399"/>
                    <a:pt x="127" y="399"/>
                  </a:cubicBezTo>
                  <a:cubicBezTo>
                    <a:pt x="156" y="399"/>
                    <a:pt x="179" y="393"/>
                    <a:pt x="195" y="376"/>
                  </a:cubicBezTo>
                  <a:cubicBezTo>
                    <a:pt x="243" y="334"/>
                    <a:pt x="243" y="334"/>
                    <a:pt x="243" y="334"/>
                  </a:cubicBezTo>
                  <a:cubicBezTo>
                    <a:pt x="280" y="373"/>
                    <a:pt x="280" y="373"/>
                    <a:pt x="280" y="373"/>
                  </a:cubicBezTo>
                  <a:cubicBezTo>
                    <a:pt x="293" y="389"/>
                    <a:pt x="313" y="397"/>
                    <a:pt x="340" y="397"/>
                  </a:cubicBezTo>
                  <a:cubicBezTo>
                    <a:pt x="445" y="397"/>
                    <a:pt x="445" y="397"/>
                    <a:pt x="445" y="397"/>
                  </a:cubicBezTo>
                  <a:cubicBezTo>
                    <a:pt x="454" y="309"/>
                    <a:pt x="454" y="309"/>
                    <a:pt x="454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66" y="309"/>
                    <a:pt x="358" y="305"/>
                    <a:pt x="352" y="295"/>
                  </a:cubicBezTo>
                  <a:cubicBezTo>
                    <a:pt x="321" y="264"/>
                    <a:pt x="321" y="264"/>
                    <a:pt x="321" y="264"/>
                  </a:cubicBezTo>
                  <a:cubicBezTo>
                    <a:pt x="478" y="105"/>
                    <a:pt x="478" y="105"/>
                    <a:pt x="478" y="105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137" y="0"/>
                    <a:pt x="137" y="0"/>
                    <a:pt x="137" y="0"/>
                  </a:cubicBez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6"/>
            <p:cNvSpPr>
              <a:spLocks/>
            </p:cNvSpPr>
            <p:nvPr/>
          </p:nvSpPr>
          <p:spPr bwMode="auto">
            <a:xfrm>
              <a:off x="4100513" y="277813"/>
              <a:ext cx="174625" cy="538163"/>
            </a:xfrm>
            <a:custGeom>
              <a:avLst/>
              <a:gdLst>
                <a:gd name="T0" fmla="*/ 127 w 167"/>
                <a:gd name="T1" fmla="*/ 207 h 516"/>
                <a:gd name="T2" fmla="*/ 127 w 167"/>
                <a:gd name="T3" fmla="*/ 207 h 516"/>
                <a:gd name="T4" fmla="*/ 148 w 167"/>
                <a:gd name="T5" fmla="*/ 0 h 516"/>
                <a:gd name="T6" fmla="*/ 118 w 167"/>
                <a:gd name="T7" fmla="*/ 0 h 516"/>
                <a:gd name="T8" fmla="*/ 97 w 167"/>
                <a:gd name="T9" fmla="*/ 0 h 516"/>
                <a:gd name="T10" fmla="*/ 90 w 167"/>
                <a:gd name="T11" fmla="*/ 0 h 516"/>
                <a:gd name="T12" fmla="*/ 19 w 167"/>
                <a:gd name="T13" fmla="*/ 0 h 516"/>
                <a:gd name="T14" fmla="*/ 8 w 167"/>
                <a:gd name="T15" fmla="*/ 99 h 516"/>
                <a:gd name="T16" fmla="*/ 41 w 167"/>
                <a:gd name="T17" fmla="*/ 99 h 516"/>
                <a:gd name="T18" fmla="*/ 27 w 167"/>
                <a:gd name="T19" fmla="*/ 247 h 516"/>
                <a:gd name="T20" fmla="*/ 26 w 167"/>
                <a:gd name="T21" fmla="*/ 253 h 516"/>
                <a:gd name="T22" fmla="*/ 20 w 167"/>
                <a:gd name="T23" fmla="*/ 309 h 516"/>
                <a:gd name="T24" fmla="*/ 21 w 167"/>
                <a:gd name="T25" fmla="*/ 309 h 516"/>
                <a:gd name="T26" fmla="*/ 0 w 167"/>
                <a:gd name="T27" fmla="*/ 516 h 516"/>
                <a:gd name="T28" fmla="*/ 58 w 167"/>
                <a:gd name="T29" fmla="*/ 516 h 516"/>
                <a:gd name="T30" fmla="*/ 89 w 167"/>
                <a:gd name="T31" fmla="*/ 516 h 516"/>
                <a:gd name="T32" fmla="*/ 93 w 167"/>
                <a:gd name="T33" fmla="*/ 516 h 516"/>
                <a:gd name="T34" fmla="*/ 157 w 167"/>
                <a:gd name="T35" fmla="*/ 516 h 516"/>
                <a:gd name="T36" fmla="*/ 167 w 167"/>
                <a:gd name="T37" fmla="*/ 425 h 516"/>
                <a:gd name="T38" fmla="*/ 105 w 167"/>
                <a:gd name="T39" fmla="*/ 425 h 516"/>
                <a:gd name="T40" fmla="*/ 127 w 167"/>
                <a:gd name="T41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7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41" y="99"/>
                    <a:pt x="41" y="99"/>
                    <a:pt x="41" y="99"/>
                  </a:cubicBezTo>
                  <a:cubicBezTo>
                    <a:pt x="27" y="247"/>
                    <a:pt x="27" y="247"/>
                    <a:pt x="27" y="247"/>
                  </a:cubicBezTo>
                  <a:cubicBezTo>
                    <a:pt x="26" y="249"/>
                    <a:pt x="26" y="251"/>
                    <a:pt x="26" y="253"/>
                  </a:cubicBezTo>
                  <a:cubicBezTo>
                    <a:pt x="20" y="309"/>
                    <a:pt x="20" y="309"/>
                    <a:pt x="20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7" y="425"/>
                    <a:pt x="167" y="425"/>
                    <a:pt x="167" y="425"/>
                  </a:cubicBezTo>
                  <a:cubicBezTo>
                    <a:pt x="105" y="425"/>
                    <a:pt x="105" y="425"/>
                    <a:pt x="105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7"/>
            <p:cNvSpPr>
              <a:spLocks/>
            </p:cNvSpPr>
            <p:nvPr/>
          </p:nvSpPr>
          <p:spPr bwMode="auto">
            <a:xfrm>
              <a:off x="4141788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99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0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2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99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8"/>
            <p:cNvSpPr>
              <a:spLocks/>
            </p:cNvSpPr>
            <p:nvPr/>
          </p:nvSpPr>
          <p:spPr bwMode="auto">
            <a:xfrm>
              <a:off x="4873625" y="277813"/>
              <a:ext cx="174625" cy="538163"/>
            </a:xfrm>
            <a:custGeom>
              <a:avLst/>
              <a:gdLst>
                <a:gd name="T0" fmla="*/ 127 w 168"/>
                <a:gd name="T1" fmla="*/ 207 h 516"/>
                <a:gd name="T2" fmla="*/ 127 w 168"/>
                <a:gd name="T3" fmla="*/ 207 h 516"/>
                <a:gd name="T4" fmla="*/ 148 w 168"/>
                <a:gd name="T5" fmla="*/ 0 h 516"/>
                <a:gd name="T6" fmla="*/ 118 w 168"/>
                <a:gd name="T7" fmla="*/ 0 h 516"/>
                <a:gd name="T8" fmla="*/ 97 w 168"/>
                <a:gd name="T9" fmla="*/ 0 h 516"/>
                <a:gd name="T10" fmla="*/ 90 w 168"/>
                <a:gd name="T11" fmla="*/ 0 h 516"/>
                <a:gd name="T12" fmla="*/ 19 w 168"/>
                <a:gd name="T13" fmla="*/ 0 h 516"/>
                <a:gd name="T14" fmla="*/ 9 w 168"/>
                <a:gd name="T15" fmla="*/ 99 h 516"/>
                <a:gd name="T16" fmla="*/ 42 w 168"/>
                <a:gd name="T17" fmla="*/ 99 h 516"/>
                <a:gd name="T18" fmla="*/ 27 w 168"/>
                <a:gd name="T19" fmla="*/ 246 h 516"/>
                <a:gd name="T20" fmla="*/ 26 w 168"/>
                <a:gd name="T21" fmla="*/ 254 h 516"/>
                <a:gd name="T22" fmla="*/ 26 w 168"/>
                <a:gd name="T23" fmla="*/ 254 h 516"/>
                <a:gd name="T24" fmla="*/ 21 w 168"/>
                <a:gd name="T25" fmla="*/ 309 h 516"/>
                <a:gd name="T26" fmla="*/ 21 w 168"/>
                <a:gd name="T27" fmla="*/ 309 h 516"/>
                <a:gd name="T28" fmla="*/ 0 w 168"/>
                <a:gd name="T29" fmla="*/ 516 h 516"/>
                <a:gd name="T30" fmla="*/ 58 w 168"/>
                <a:gd name="T31" fmla="*/ 516 h 516"/>
                <a:gd name="T32" fmla="*/ 89 w 168"/>
                <a:gd name="T33" fmla="*/ 516 h 516"/>
                <a:gd name="T34" fmla="*/ 93 w 168"/>
                <a:gd name="T35" fmla="*/ 516 h 516"/>
                <a:gd name="T36" fmla="*/ 157 w 168"/>
                <a:gd name="T37" fmla="*/ 516 h 516"/>
                <a:gd name="T38" fmla="*/ 168 w 168"/>
                <a:gd name="T39" fmla="*/ 425 h 516"/>
                <a:gd name="T40" fmla="*/ 106 w 168"/>
                <a:gd name="T41" fmla="*/ 425 h 516"/>
                <a:gd name="T42" fmla="*/ 127 w 168"/>
                <a:gd name="T43" fmla="*/ 207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8" h="516">
                  <a:moveTo>
                    <a:pt x="127" y="207"/>
                  </a:moveTo>
                  <a:cubicBezTo>
                    <a:pt x="127" y="207"/>
                    <a:pt x="127" y="207"/>
                    <a:pt x="127" y="20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7" y="249"/>
                    <a:pt x="26" y="251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21" y="309"/>
                    <a:pt x="21" y="309"/>
                    <a:pt x="21" y="309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58" y="516"/>
                    <a:pt x="58" y="516"/>
                    <a:pt x="5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93" y="516"/>
                    <a:pt x="93" y="516"/>
                    <a:pt x="93" y="516"/>
                  </a:cubicBezTo>
                  <a:cubicBezTo>
                    <a:pt x="157" y="516"/>
                    <a:pt x="157" y="516"/>
                    <a:pt x="157" y="516"/>
                  </a:cubicBezTo>
                  <a:cubicBezTo>
                    <a:pt x="168" y="425"/>
                    <a:pt x="168" y="425"/>
                    <a:pt x="168" y="425"/>
                  </a:cubicBezTo>
                  <a:cubicBezTo>
                    <a:pt x="106" y="425"/>
                    <a:pt x="106" y="425"/>
                    <a:pt x="106" y="425"/>
                  </a:cubicBezTo>
                  <a:lnTo>
                    <a:pt x="127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9"/>
            <p:cNvSpPr>
              <a:spLocks/>
            </p:cNvSpPr>
            <p:nvPr/>
          </p:nvSpPr>
          <p:spPr bwMode="auto">
            <a:xfrm>
              <a:off x="4914900" y="71438"/>
              <a:ext cx="128588" cy="174625"/>
            </a:xfrm>
            <a:custGeom>
              <a:avLst/>
              <a:gdLst>
                <a:gd name="T0" fmla="*/ 1 w 123"/>
                <a:gd name="T1" fmla="*/ 9 h 167"/>
                <a:gd name="T2" fmla="*/ 36 w 123"/>
                <a:gd name="T3" fmla="*/ 134 h 167"/>
                <a:gd name="T4" fmla="*/ 74 w 123"/>
                <a:gd name="T5" fmla="*/ 163 h 167"/>
                <a:gd name="T6" fmla="*/ 112 w 123"/>
                <a:gd name="T7" fmla="*/ 163 h 167"/>
                <a:gd name="T8" fmla="*/ 123 w 123"/>
                <a:gd name="T9" fmla="*/ 54 h 167"/>
                <a:gd name="T10" fmla="*/ 108 w 123"/>
                <a:gd name="T11" fmla="*/ 54 h 167"/>
                <a:gd name="T12" fmla="*/ 100 w 123"/>
                <a:gd name="T13" fmla="*/ 51 h 167"/>
                <a:gd name="T14" fmla="*/ 100 w 123"/>
                <a:gd name="T15" fmla="*/ 48 h 167"/>
                <a:gd name="T16" fmla="*/ 87 w 123"/>
                <a:gd name="T17" fmla="*/ 0 h 167"/>
                <a:gd name="T18" fmla="*/ 1 w 123"/>
                <a:gd name="T19" fmla="*/ 0 h 167"/>
                <a:gd name="T20" fmla="*/ 0 w 123"/>
                <a:gd name="T21" fmla="*/ 2 h 167"/>
                <a:gd name="T22" fmla="*/ 1 w 123"/>
                <a:gd name="T23" fmla="*/ 10 h 167"/>
                <a:gd name="T24" fmla="*/ 1 w 123"/>
                <a:gd name="T25" fmla="*/ 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67">
                  <a:moveTo>
                    <a:pt x="1" y="9"/>
                  </a:moveTo>
                  <a:cubicBezTo>
                    <a:pt x="36" y="134"/>
                    <a:pt x="36" y="134"/>
                    <a:pt x="36" y="134"/>
                  </a:cubicBezTo>
                  <a:cubicBezTo>
                    <a:pt x="40" y="158"/>
                    <a:pt x="53" y="167"/>
                    <a:pt x="74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4" y="56"/>
                    <a:pt x="101" y="55"/>
                    <a:pt x="100" y="51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0"/>
                    <a:pt x="1" y="10"/>
                    <a:pt x="1" y="10"/>
                  </a:cubicBezTo>
                  <a:lnTo>
                    <a:pt x="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0"/>
            <p:cNvSpPr>
              <a:spLocks/>
            </p:cNvSpPr>
            <p:nvPr/>
          </p:nvSpPr>
          <p:spPr bwMode="auto">
            <a:xfrm>
              <a:off x="5053013" y="52387"/>
              <a:ext cx="561975" cy="763588"/>
            </a:xfrm>
            <a:custGeom>
              <a:avLst/>
              <a:gdLst>
                <a:gd name="T0" fmla="*/ 344 w 539"/>
                <a:gd name="T1" fmla="*/ 224 h 731"/>
                <a:gd name="T2" fmla="*/ 368 w 539"/>
                <a:gd name="T3" fmla="*/ 0 h 731"/>
                <a:gd name="T4" fmla="*/ 336 w 539"/>
                <a:gd name="T5" fmla="*/ 0 h 731"/>
                <a:gd name="T6" fmla="*/ 295 w 539"/>
                <a:gd name="T7" fmla="*/ 0 h 731"/>
                <a:gd name="T8" fmla="*/ 285 w 539"/>
                <a:gd name="T9" fmla="*/ 0 h 731"/>
                <a:gd name="T10" fmla="*/ 278 w 539"/>
                <a:gd name="T11" fmla="*/ 0 h 731"/>
                <a:gd name="T12" fmla="*/ 236 w 539"/>
                <a:gd name="T13" fmla="*/ 36 h 731"/>
                <a:gd name="T14" fmla="*/ 235 w 539"/>
                <a:gd name="T15" fmla="*/ 47 h 731"/>
                <a:gd name="T16" fmla="*/ 235 w 539"/>
                <a:gd name="T17" fmla="*/ 48 h 731"/>
                <a:gd name="T18" fmla="*/ 230 w 539"/>
                <a:gd name="T19" fmla="*/ 95 h 731"/>
                <a:gd name="T20" fmla="*/ 230 w 539"/>
                <a:gd name="T21" fmla="*/ 95 h 731"/>
                <a:gd name="T22" fmla="*/ 216 w 539"/>
                <a:gd name="T23" fmla="*/ 224 h 731"/>
                <a:gd name="T24" fmla="*/ 11 w 539"/>
                <a:gd name="T25" fmla="*/ 224 h 731"/>
                <a:gd name="T26" fmla="*/ 0 w 539"/>
                <a:gd name="T27" fmla="*/ 326 h 731"/>
                <a:gd name="T28" fmla="*/ 205 w 539"/>
                <a:gd name="T29" fmla="*/ 326 h 731"/>
                <a:gd name="T30" fmla="*/ 164 w 539"/>
                <a:gd name="T31" fmla="*/ 731 h 731"/>
                <a:gd name="T32" fmla="*/ 196 w 539"/>
                <a:gd name="T33" fmla="*/ 731 h 731"/>
                <a:gd name="T34" fmla="*/ 209 w 539"/>
                <a:gd name="T35" fmla="*/ 731 h 731"/>
                <a:gd name="T36" fmla="*/ 285 w 539"/>
                <a:gd name="T37" fmla="*/ 731 h 731"/>
                <a:gd name="T38" fmla="*/ 289 w 539"/>
                <a:gd name="T39" fmla="*/ 731 h 731"/>
                <a:gd name="T40" fmla="*/ 293 w 539"/>
                <a:gd name="T41" fmla="*/ 728 h 731"/>
                <a:gd name="T42" fmla="*/ 293 w 539"/>
                <a:gd name="T43" fmla="*/ 724 h 731"/>
                <a:gd name="T44" fmla="*/ 309 w 539"/>
                <a:gd name="T45" fmla="*/ 567 h 731"/>
                <a:gd name="T46" fmla="*/ 309 w 539"/>
                <a:gd name="T47" fmla="*/ 567 h 731"/>
                <a:gd name="T48" fmla="*/ 334 w 539"/>
                <a:gd name="T49" fmla="*/ 326 h 731"/>
                <a:gd name="T50" fmla="*/ 528 w 539"/>
                <a:gd name="T51" fmla="*/ 326 h 731"/>
                <a:gd name="T52" fmla="*/ 539 w 539"/>
                <a:gd name="T53" fmla="*/ 224 h 731"/>
                <a:gd name="T54" fmla="*/ 344 w 539"/>
                <a:gd name="T55" fmla="*/ 22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39" h="731">
                  <a:moveTo>
                    <a:pt x="344" y="224"/>
                  </a:moveTo>
                  <a:cubicBezTo>
                    <a:pt x="368" y="0"/>
                    <a:pt x="368" y="0"/>
                    <a:pt x="368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57" y="2"/>
                    <a:pt x="240" y="17"/>
                    <a:pt x="236" y="36"/>
                  </a:cubicBezTo>
                  <a:cubicBezTo>
                    <a:pt x="235" y="40"/>
                    <a:pt x="235" y="43"/>
                    <a:pt x="235" y="47"/>
                  </a:cubicBezTo>
                  <a:cubicBezTo>
                    <a:pt x="235" y="47"/>
                    <a:pt x="235" y="47"/>
                    <a:pt x="235" y="48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30" y="95"/>
                    <a:pt x="230" y="95"/>
                    <a:pt x="230" y="95"/>
                  </a:cubicBezTo>
                  <a:cubicBezTo>
                    <a:pt x="216" y="224"/>
                    <a:pt x="216" y="224"/>
                    <a:pt x="216" y="224"/>
                  </a:cubicBezTo>
                  <a:cubicBezTo>
                    <a:pt x="11" y="224"/>
                    <a:pt x="11" y="224"/>
                    <a:pt x="11" y="224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205" y="326"/>
                    <a:pt x="205" y="326"/>
                    <a:pt x="205" y="326"/>
                  </a:cubicBezTo>
                  <a:cubicBezTo>
                    <a:pt x="164" y="731"/>
                    <a:pt x="164" y="731"/>
                    <a:pt x="164" y="731"/>
                  </a:cubicBezTo>
                  <a:cubicBezTo>
                    <a:pt x="196" y="731"/>
                    <a:pt x="196" y="731"/>
                    <a:pt x="196" y="731"/>
                  </a:cubicBezTo>
                  <a:cubicBezTo>
                    <a:pt x="209" y="731"/>
                    <a:pt x="209" y="731"/>
                    <a:pt x="209" y="731"/>
                  </a:cubicBezTo>
                  <a:cubicBezTo>
                    <a:pt x="285" y="731"/>
                    <a:pt x="285" y="731"/>
                    <a:pt x="285" y="731"/>
                  </a:cubicBezTo>
                  <a:cubicBezTo>
                    <a:pt x="289" y="731"/>
                    <a:pt x="289" y="731"/>
                    <a:pt x="289" y="731"/>
                  </a:cubicBezTo>
                  <a:cubicBezTo>
                    <a:pt x="290" y="731"/>
                    <a:pt x="292" y="730"/>
                    <a:pt x="293" y="728"/>
                  </a:cubicBezTo>
                  <a:cubicBezTo>
                    <a:pt x="293" y="724"/>
                    <a:pt x="293" y="724"/>
                    <a:pt x="293" y="724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09" y="567"/>
                    <a:pt x="309" y="567"/>
                    <a:pt x="309" y="567"/>
                  </a:cubicBezTo>
                  <a:cubicBezTo>
                    <a:pt x="334" y="326"/>
                    <a:pt x="334" y="326"/>
                    <a:pt x="334" y="326"/>
                  </a:cubicBezTo>
                  <a:cubicBezTo>
                    <a:pt x="528" y="326"/>
                    <a:pt x="528" y="326"/>
                    <a:pt x="528" y="326"/>
                  </a:cubicBezTo>
                  <a:cubicBezTo>
                    <a:pt x="539" y="224"/>
                    <a:pt x="539" y="224"/>
                    <a:pt x="539" y="224"/>
                  </a:cubicBezTo>
                  <a:lnTo>
                    <a:pt x="344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404694" y="4861954"/>
            <a:ext cx="8308375" cy="229732"/>
            <a:chOff x="404694" y="4861954"/>
            <a:chExt cx="8308375" cy="229732"/>
          </a:xfrm>
        </p:grpSpPr>
        <p:sp>
          <p:nvSpPr>
            <p:cNvPr id="94" name="矩形 93"/>
            <p:cNvSpPr/>
            <p:nvPr/>
          </p:nvSpPr>
          <p:spPr>
            <a:xfrm>
              <a:off x="404694" y="4861954"/>
              <a:ext cx="896466" cy="204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700" dirty="0" smtClean="0">
                  <a:solidFill>
                    <a:schemeClr val="bg1">
                      <a:alpha val="57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HI DESIGN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8386429" y="4887335"/>
              <a:ext cx="326640" cy="2043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i="1" dirty="0" smtClean="0">
                  <a:solidFill>
                    <a:schemeClr val="bg1">
                      <a:alpha val="57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19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E62695">
                <a:alpha val="79999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/>
              <a:endParaRPr lang="zh-CN" altLang="en-US" sz="2000">
                <a:solidFill>
                  <a:schemeClr val="tx2"/>
                </a:solidFill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1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507988" y="1420453"/>
            <a:ext cx="1715743" cy="1572764"/>
            <a:chOff x="507988" y="1420453"/>
            <a:chExt cx="1715743" cy="1572764"/>
          </a:xfrm>
        </p:grpSpPr>
        <p:grpSp>
          <p:nvGrpSpPr>
            <p:cNvPr id="3" name="그룹 117"/>
            <p:cNvGrpSpPr>
              <a:grpSpLocks/>
            </p:cNvGrpSpPr>
            <p:nvPr/>
          </p:nvGrpSpPr>
          <p:grpSpPr bwMode="auto">
            <a:xfrm>
              <a:off x="507988" y="1420453"/>
              <a:ext cx="1715743" cy="1572764"/>
              <a:chOff x="471006" y="2714620"/>
              <a:chExt cx="1714512" cy="1571636"/>
            </a:xfrm>
          </p:grpSpPr>
          <p:sp>
            <p:nvSpPr>
              <p:cNvPr id="6" name="직사각형 91"/>
              <p:cNvSpPr/>
              <p:nvPr/>
            </p:nvSpPr>
            <p:spPr>
              <a:xfrm>
                <a:off x="471006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7" name="직사각형 97"/>
              <p:cNvSpPr/>
              <p:nvPr/>
            </p:nvSpPr>
            <p:spPr>
              <a:xfrm>
                <a:off x="561494" y="2797171"/>
                <a:ext cx="1533536" cy="1406536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029378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>
                  <a:solidFill>
                    <a:srgbClr val="0070C0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2007</a:t>
              </a:r>
            </a:p>
          </p:txBody>
        </p:sp>
        <p:sp>
          <p:nvSpPr>
            <p:cNvPr id="5" name="Rectangle 28"/>
            <p:cNvSpPr>
              <a:spLocks noChangeArrowheads="1"/>
            </p:cNvSpPr>
            <p:nvPr/>
          </p:nvSpPr>
          <p:spPr bwMode="auto">
            <a:xfrm>
              <a:off x="729705" y="2548818"/>
              <a:ext cx="12723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0070C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651180" y="1431952"/>
            <a:ext cx="1703199" cy="1561266"/>
            <a:chOff x="2651180" y="1431952"/>
            <a:chExt cx="1703199" cy="1561266"/>
          </a:xfrm>
        </p:grpSpPr>
        <p:grpSp>
          <p:nvGrpSpPr>
            <p:cNvPr id="9" name="그룹 118"/>
            <p:cNvGrpSpPr>
              <a:grpSpLocks/>
            </p:cNvGrpSpPr>
            <p:nvPr/>
          </p:nvGrpSpPr>
          <p:grpSpPr bwMode="auto">
            <a:xfrm>
              <a:off x="2651180" y="1431952"/>
              <a:ext cx="1703199" cy="1561266"/>
              <a:chOff x="2628660" y="2714621"/>
              <a:chExt cx="1714512" cy="1571636"/>
            </a:xfrm>
          </p:grpSpPr>
          <p:sp>
            <p:nvSpPr>
              <p:cNvPr id="12" name="직사각형 100"/>
              <p:cNvSpPr/>
              <p:nvPr/>
            </p:nvSpPr>
            <p:spPr>
              <a:xfrm>
                <a:off x="2628660" y="2714621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3" name="직사각형 101"/>
              <p:cNvSpPr/>
              <p:nvPr/>
            </p:nvSpPr>
            <p:spPr>
              <a:xfrm>
                <a:off x="2719149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211674" y="1669009"/>
              <a:ext cx="58221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rgbClr val="0070C0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2010</a:t>
              </a:r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2871277" y="2550496"/>
              <a:ext cx="12630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0070C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794373" y="1420453"/>
            <a:ext cx="1715743" cy="1572764"/>
            <a:chOff x="4794373" y="1420453"/>
            <a:chExt cx="1715743" cy="1572764"/>
          </a:xfrm>
        </p:grpSpPr>
        <p:grpSp>
          <p:nvGrpSpPr>
            <p:cNvPr id="15" name="그룹 119"/>
            <p:cNvGrpSpPr>
              <a:grpSpLocks/>
            </p:cNvGrpSpPr>
            <p:nvPr/>
          </p:nvGrpSpPr>
          <p:grpSpPr bwMode="auto">
            <a:xfrm>
              <a:off x="4794373" y="1420453"/>
              <a:ext cx="1715743" cy="1572764"/>
              <a:chOff x="4786314" y="2714620"/>
              <a:chExt cx="1714512" cy="1571636"/>
            </a:xfrm>
          </p:grpSpPr>
          <p:sp>
            <p:nvSpPr>
              <p:cNvPr id="18" name="직사각형 103"/>
              <p:cNvSpPr/>
              <p:nvPr/>
            </p:nvSpPr>
            <p:spPr>
              <a:xfrm>
                <a:off x="4786314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19" name="직사각형 104"/>
              <p:cNvSpPr/>
              <p:nvPr/>
            </p:nvSpPr>
            <p:spPr>
              <a:xfrm>
                <a:off x="4876802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16552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rgbClr val="0070C0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5016090" y="2548818"/>
              <a:ext cx="1272308" cy="23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0070C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937565" y="1431951"/>
            <a:ext cx="1703199" cy="1561266"/>
            <a:chOff x="6937565" y="1431951"/>
            <a:chExt cx="1703199" cy="1561266"/>
          </a:xfrm>
        </p:grpSpPr>
        <p:grpSp>
          <p:nvGrpSpPr>
            <p:cNvPr id="21" name="그룹 120"/>
            <p:cNvGrpSpPr>
              <a:grpSpLocks/>
            </p:cNvGrpSpPr>
            <p:nvPr/>
          </p:nvGrpSpPr>
          <p:grpSpPr bwMode="auto">
            <a:xfrm>
              <a:off x="6937565" y="1431951"/>
              <a:ext cx="1703199" cy="1561266"/>
              <a:chOff x="6943968" y="2714620"/>
              <a:chExt cx="1714512" cy="1571636"/>
            </a:xfrm>
          </p:grpSpPr>
          <p:sp>
            <p:nvSpPr>
              <p:cNvPr id="24" name="직사각형 106"/>
              <p:cNvSpPr/>
              <p:nvPr/>
            </p:nvSpPr>
            <p:spPr>
              <a:xfrm>
                <a:off x="6943968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/>
              </a:p>
            </p:txBody>
          </p:sp>
          <p:sp>
            <p:nvSpPr>
              <p:cNvPr id="25" name="직사각형 107"/>
              <p:cNvSpPr/>
              <p:nvPr/>
            </p:nvSpPr>
            <p:spPr>
              <a:xfrm>
                <a:off x="7034457" y="2797171"/>
                <a:ext cx="1533536" cy="1406535"/>
              </a:xfrm>
              <a:prstGeom prst="rect">
                <a:avLst/>
              </a:prstGeom>
              <a:solidFill>
                <a:srgbClr val="E62695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498059" y="1669009"/>
              <a:ext cx="58221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2014</a:t>
              </a:r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7157662" y="2550496"/>
              <a:ext cx="12630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44463" y="2096614"/>
            <a:ext cx="6659825" cy="231943"/>
            <a:chOff x="1244463" y="2084285"/>
            <a:chExt cx="6659825" cy="231943"/>
          </a:xfrm>
        </p:grpSpPr>
        <p:sp>
          <p:nvSpPr>
            <p:cNvPr id="26" name="자유형 111"/>
            <p:cNvSpPr/>
            <p:nvPr/>
          </p:nvSpPr>
          <p:spPr>
            <a:xfrm>
              <a:off x="1315431" y="2201105"/>
              <a:ext cx="6547855" cy="0"/>
            </a:xfrm>
            <a:custGeom>
              <a:avLst/>
              <a:gdLst>
                <a:gd name="connsiteX0" fmla="*/ 0 w 6591300"/>
                <a:gd name="connsiteY0" fmla="*/ 0 h 0"/>
                <a:gd name="connsiteX1" fmla="*/ 6591300 w 6591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91300">
                  <a:moveTo>
                    <a:pt x="0" y="0"/>
                  </a:moveTo>
                  <a:lnTo>
                    <a:pt x="6591300" y="0"/>
                  </a:lnTo>
                </a:path>
              </a:pathLst>
            </a:cu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/>
            </a:p>
          </p:txBody>
        </p:sp>
        <p:sp>
          <p:nvSpPr>
            <p:cNvPr id="27" name="타원 110"/>
            <p:cNvSpPr/>
            <p:nvPr/>
          </p:nvSpPr>
          <p:spPr>
            <a:xfrm>
              <a:off x="1244463" y="2084285"/>
              <a:ext cx="231943" cy="231943"/>
            </a:xfrm>
            <a:prstGeom prst="ellipse">
              <a:avLst/>
            </a:prstGeom>
            <a:solidFill>
              <a:srgbClr val="0070C0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8" name="타원 112"/>
            <p:cNvSpPr/>
            <p:nvPr/>
          </p:nvSpPr>
          <p:spPr>
            <a:xfrm>
              <a:off x="3387657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29" name="타원 113"/>
            <p:cNvSpPr/>
            <p:nvPr/>
          </p:nvSpPr>
          <p:spPr>
            <a:xfrm>
              <a:off x="5530848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  <p:sp>
          <p:nvSpPr>
            <p:cNvPr id="30" name="타원 114"/>
            <p:cNvSpPr/>
            <p:nvPr/>
          </p:nvSpPr>
          <p:spPr>
            <a:xfrm>
              <a:off x="7674041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9961" y="3306358"/>
            <a:ext cx="1793769" cy="1139232"/>
            <a:chOff x="429961" y="3239683"/>
            <a:chExt cx="1793769" cy="1139232"/>
          </a:xfrm>
        </p:grpSpPr>
        <p:grpSp>
          <p:nvGrpSpPr>
            <p:cNvPr id="32" name="组合 31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36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38" name="等腰三角形 37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cxnSp>
          <p:nvCxnSpPr>
            <p:cNvPr id="33" name="直接连接符 32"/>
            <p:cNvCxnSpPr/>
            <p:nvPr/>
          </p:nvCxnSpPr>
          <p:spPr>
            <a:xfrm>
              <a:off x="500540" y="3722988"/>
              <a:ext cx="163263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2580159" y="3306358"/>
            <a:ext cx="1793769" cy="1139232"/>
            <a:chOff x="429961" y="3239683"/>
            <a:chExt cx="1793769" cy="1139232"/>
          </a:xfrm>
        </p:grpSpPr>
        <p:grpSp>
          <p:nvGrpSpPr>
            <p:cNvPr id="81" name="组合 80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87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89" name="等腰三角形 88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cxnSp>
          <p:nvCxnSpPr>
            <p:cNvPr id="84" name="直接连接符 83"/>
            <p:cNvCxnSpPr/>
            <p:nvPr/>
          </p:nvCxnSpPr>
          <p:spPr>
            <a:xfrm>
              <a:off x="500540" y="3722988"/>
              <a:ext cx="163263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4735397" y="3306358"/>
            <a:ext cx="1793769" cy="1139232"/>
            <a:chOff x="429961" y="3239683"/>
            <a:chExt cx="1793769" cy="1139232"/>
          </a:xfrm>
        </p:grpSpPr>
        <p:grpSp>
          <p:nvGrpSpPr>
            <p:cNvPr id="93" name="组合 92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99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00" name="圆角矩形 99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0070C0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01" name="等腰三角形 100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cxnSp>
          <p:nvCxnSpPr>
            <p:cNvPr id="96" name="直接连接符 95"/>
            <p:cNvCxnSpPr/>
            <p:nvPr/>
          </p:nvCxnSpPr>
          <p:spPr>
            <a:xfrm>
              <a:off x="500540" y="3722988"/>
              <a:ext cx="163263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/>
          <p:cNvGrpSpPr/>
          <p:nvPr/>
        </p:nvGrpSpPr>
        <p:grpSpPr>
          <a:xfrm>
            <a:off x="6851840" y="3306358"/>
            <a:ext cx="1793769" cy="1139232"/>
            <a:chOff x="429961" y="3239683"/>
            <a:chExt cx="1793769" cy="1139232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。嗨设计相信“思想力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9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  <a:endParaRPr lang="zh-CN" altLang="en-US" sz="9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111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12" name="圆角矩形 111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E62695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/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/>
                </a:p>
              </p:txBody>
            </p:sp>
          </p:grpSp>
        </p:grpSp>
        <p:cxnSp>
          <p:nvCxnSpPr>
            <p:cNvPr id="108" name="直接连接符 107"/>
            <p:cNvCxnSpPr/>
            <p:nvPr/>
          </p:nvCxnSpPr>
          <p:spPr>
            <a:xfrm>
              <a:off x="500540" y="3722988"/>
              <a:ext cx="163263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3370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1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490" y="1403971"/>
            <a:ext cx="8335974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65983" y="2350537"/>
            <a:ext cx="1944526" cy="1980220"/>
            <a:chOff x="2565983" y="2303579"/>
            <a:chExt cx="1944526" cy="1980220"/>
          </a:xfrm>
        </p:grpSpPr>
        <p:grpSp>
          <p:nvGrpSpPr>
            <p:cNvPr id="5" name="组合 4"/>
            <p:cNvGrpSpPr/>
            <p:nvPr/>
          </p:nvGrpSpPr>
          <p:grpSpPr>
            <a:xfrm>
              <a:off x="2565983" y="2303579"/>
              <a:ext cx="1944526" cy="1980220"/>
              <a:chOff x="503238" y="2332607"/>
              <a:chExt cx="1944526" cy="198022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96891" y="2515543"/>
                <a:ext cx="89639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0070C0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May 2013</a:t>
                </a:r>
                <a:endParaRPr lang="en-US" altLang="zh-CN" sz="1200" dirty="0">
                  <a:solidFill>
                    <a:srgbClr val="0070C0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0070C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762507" y="3775277"/>
              <a:ext cx="329185" cy="376388"/>
              <a:chOff x="11864975" y="2498725"/>
              <a:chExt cx="420688" cy="481013"/>
            </a:xfrm>
            <a:solidFill>
              <a:srgbClr val="697E92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11864975" y="2603500"/>
                <a:ext cx="390525" cy="376238"/>
              </a:xfrm>
              <a:custGeom>
                <a:avLst/>
                <a:gdLst>
                  <a:gd name="T0" fmla="*/ 52 w 104"/>
                  <a:gd name="T1" fmla="*/ 100 h 100"/>
                  <a:gd name="T2" fmla="*/ 0 w 104"/>
                  <a:gd name="T3" fmla="*/ 48 h 100"/>
                  <a:gd name="T4" fmla="*/ 32 w 104"/>
                  <a:gd name="T5" fmla="*/ 0 h 100"/>
                  <a:gd name="T6" fmla="*/ 35 w 104"/>
                  <a:gd name="T7" fmla="*/ 7 h 100"/>
                  <a:gd name="T8" fmla="*/ 8 w 104"/>
                  <a:gd name="T9" fmla="*/ 48 h 100"/>
                  <a:gd name="T10" fmla="*/ 52 w 104"/>
                  <a:gd name="T11" fmla="*/ 92 h 100"/>
                  <a:gd name="T12" fmla="*/ 96 w 104"/>
                  <a:gd name="T13" fmla="*/ 52 h 100"/>
                  <a:gd name="T14" fmla="*/ 104 w 104"/>
                  <a:gd name="T15" fmla="*/ 52 h 100"/>
                  <a:gd name="T16" fmla="*/ 52 w 104"/>
                  <a:gd name="T1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00">
                    <a:moveTo>
                      <a:pt x="52" y="100"/>
                    </a:moveTo>
                    <a:cubicBezTo>
                      <a:pt x="23" y="100"/>
                      <a:pt x="0" y="77"/>
                      <a:pt x="0" y="48"/>
                    </a:cubicBezTo>
                    <a:cubicBezTo>
                      <a:pt x="0" y="27"/>
                      <a:pt x="13" y="8"/>
                      <a:pt x="32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19" y="14"/>
                      <a:pt x="8" y="30"/>
                      <a:pt x="8" y="48"/>
                    </a:cubicBezTo>
                    <a:cubicBezTo>
                      <a:pt x="8" y="72"/>
                      <a:pt x="28" y="92"/>
                      <a:pt x="52" y="92"/>
                    </a:cubicBezTo>
                    <a:cubicBezTo>
                      <a:pt x="75" y="92"/>
                      <a:pt x="94" y="74"/>
                      <a:pt x="96" y="52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79"/>
                      <a:pt x="79" y="100"/>
                      <a:pt x="52" y="100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12123738" y="2603500"/>
                <a:ext cx="131763" cy="166688"/>
              </a:xfrm>
              <a:custGeom>
                <a:avLst/>
                <a:gdLst>
                  <a:gd name="T0" fmla="*/ 27 w 35"/>
                  <a:gd name="T1" fmla="*/ 44 h 44"/>
                  <a:gd name="T2" fmla="*/ 0 w 35"/>
                  <a:gd name="T3" fmla="*/ 7 h 44"/>
                  <a:gd name="T4" fmla="*/ 3 w 35"/>
                  <a:gd name="T5" fmla="*/ 0 h 44"/>
                  <a:gd name="T6" fmla="*/ 35 w 35"/>
                  <a:gd name="T7" fmla="*/ 44 h 44"/>
                  <a:gd name="T8" fmla="*/ 27 w 35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4">
                    <a:moveTo>
                      <a:pt x="27" y="44"/>
                    </a:moveTo>
                    <a:cubicBezTo>
                      <a:pt x="25" y="28"/>
                      <a:pt x="15" y="14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8"/>
                      <a:pt x="33" y="24"/>
                      <a:pt x="35" y="44"/>
                    </a:cubicBezTo>
                    <a:lnTo>
                      <a:pt x="27" y="4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11969750" y="2498725"/>
                <a:ext cx="180975" cy="134938"/>
              </a:xfrm>
              <a:custGeom>
                <a:avLst/>
                <a:gdLst>
                  <a:gd name="T0" fmla="*/ 86 w 114"/>
                  <a:gd name="T1" fmla="*/ 85 h 85"/>
                  <a:gd name="T2" fmla="*/ 67 w 114"/>
                  <a:gd name="T3" fmla="*/ 85 h 85"/>
                  <a:gd name="T4" fmla="*/ 67 w 114"/>
                  <a:gd name="T5" fmla="*/ 38 h 85"/>
                  <a:gd name="T6" fmla="*/ 95 w 114"/>
                  <a:gd name="T7" fmla="*/ 38 h 85"/>
                  <a:gd name="T8" fmla="*/ 95 w 114"/>
                  <a:gd name="T9" fmla="*/ 19 h 85"/>
                  <a:gd name="T10" fmla="*/ 19 w 114"/>
                  <a:gd name="T11" fmla="*/ 19 h 85"/>
                  <a:gd name="T12" fmla="*/ 19 w 114"/>
                  <a:gd name="T13" fmla="*/ 38 h 85"/>
                  <a:gd name="T14" fmla="*/ 48 w 114"/>
                  <a:gd name="T15" fmla="*/ 38 h 85"/>
                  <a:gd name="T16" fmla="*/ 48 w 114"/>
                  <a:gd name="T17" fmla="*/ 85 h 85"/>
                  <a:gd name="T18" fmla="*/ 29 w 114"/>
                  <a:gd name="T19" fmla="*/ 85 h 85"/>
                  <a:gd name="T20" fmla="*/ 29 w 114"/>
                  <a:gd name="T21" fmla="*/ 57 h 85"/>
                  <a:gd name="T22" fmla="*/ 0 w 114"/>
                  <a:gd name="T23" fmla="*/ 57 h 85"/>
                  <a:gd name="T24" fmla="*/ 0 w 114"/>
                  <a:gd name="T25" fmla="*/ 0 h 85"/>
                  <a:gd name="T26" fmla="*/ 114 w 114"/>
                  <a:gd name="T27" fmla="*/ 0 h 85"/>
                  <a:gd name="T28" fmla="*/ 114 w 114"/>
                  <a:gd name="T29" fmla="*/ 57 h 85"/>
                  <a:gd name="T30" fmla="*/ 86 w 114"/>
                  <a:gd name="T31" fmla="*/ 57 h 85"/>
                  <a:gd name="T32" fmla="*/ 86 w 114"/>
                  <a:gd name="T3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5">
                    <a:moveTo>
                      <a:pt x="86" y="85"/>
                    </a:moveTo>
                    <a:lnTo>
                      <a:pt x="67" y="85"/>
                    </a:lnTo>
                    <a:lnTo>
                      <a:pt x="67" y="38"/>
                    </a:lnTo>
                    <a:lnTo>
                      <a:pt x="95" y="38"/>
                    </a:lnTo>
                    <a:lnTo>
                      <a:pt x="95" y="19"/>
                    </a:lnTo>
                    <a:lnTo>
                      <a:pt x="19" y="19"/>
                    </a:lnTo>
                    <a:lnTo>
                      <a:pt x="19" y="38"/>
                    </a:lnTo>
                    <a:lnTo>
                      <a:pt x="48" y="38"/>
                    </a:lnTo>
                    <a:lnTo>
                      <a:pt x="48" y="85"/>
                    </a:lnTo>
                    <a:lnTo>
                      <a:pt x="29" y="85"/>
                    </a:lnTo>
                    <a:lnTo>
                      <a:pt x="29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114" y="0"/>
                    </a:lnTo>
                    <a:lnTo>
                      <a:pt x="114" y="57"/>
                    </a:lnTo>
                    <a:lnTo>
                      <a:pt x="86" y="57"/>
                    </a:lnTo>
                    <a:lnTo>
                      <a:pt x="86" y="85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12199938" y="2562225"/>
                <a:ext cx="68263" cy="68263"/>
              </a:xfrm>
              <a:custGeom>
                <a:avLst/>
                <a:gdLst>
                  <a:gd name="T0" fmla="*/ 14 w 43"/>
                  <a:gd name="T1" fmla="*/ 43 h 43"/>
                  <a:gd name="T2" fmla="*/ 0 w 43"/>
                  <a:gd name="T3" fmla="*/ 29 h 43"/>
                  <a:gd name="T4" fmla="*/ 28 w 43"/>
                  <a:gd name="T5" fmla="*/ 0 h 43"/>
                  <a:gd name="T6" fmla="*/ 43 w 43"/>
                  <a:gd name="T7" fmla="*/ 15 h 43"/>
                  <a:gd name="T8" fmla="*/ 14 w 43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14" y="43"/>
                    </a:moveTo>
                    <a:lnTo>
                      <a:pt x="0" y="29"/>
                    </a:lnTo>
                    <a:lnTo>
                      <a:pt x="28" y="0"/>
                    </a:lnTo>
                    <a:lnTo>
                      <a:pt x="43" y="15"/>
                    </a:lnTo>
                    <a:lnTo>
                      <a:pt x="14" y="43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12225338" y="2543175"/>
                <a:ext cx="60325" cy="60325"/>
              </a:xfrm>
              <a:custGeom>
                <a:avLst/>
                <a:gdLst>
                  <a:gd name="T0" fmla="*/ 27 w 38"/>
                  <a:gd name="T1" fmla="*/ 38 h 38"/>
                  <a:gd name="T2" fmla="*/ 0 w 38"/>
                  <a:gd name="T3" fmla="*/ 12 h 38"/>
                  <a:gd name="T4" fmla="*/ 12 w 38"/>
                  <a:gd name="T5" fmla="*/ 0 h 38"/>
                  <a:gd name="T6" fmla="*/ 38 w 38"/>
                  <a:gd name="T7" fmla="*/ 27 h 38"/>
                  <a:gd name="T8" fmla="*/ 27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7" y="38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12045950" y="2663825"/>
                <a:ext cx="134938" cy="136525"/>
              </a:xfrm>
              <a:custGeom>
                <a:avLst/>
                <a:gdLst>
                  <a:gd name="T0" fmla="*/ 85 w 85"/>
                  <a:gd name="T1" fmla="*/ 86 h 86"/>
                  <a:gd name="T2" fmla="*/ 0 w 85"/>
                  <a:gd name="T3" fmla="*/ 86 h 86"/>
                  <a:gd name="T4" fmla="*/ 0 w 85"/>
                  <a:gd name="T5" fmla="*/ 0 h 86"/>
                  <a:gd name="T6" fmla="*/ 19 w 85"/>
                  <a:gd name="T7" fmla="*/ 0 h 86"/>
                  <a:gd name="T8" fmla="*/ 19 w 85"/>
                  <a:gd name="T9" fmla="*/ 67 h 86"/>
                  <a:gd name="T10" fmla="*/ 85 w 85"/>
                  <a:gd name="T11" fmla="*/ 67 h 86"/>
                  <a:gd name="T12" fmla="*/ 85 w 85"/>
                  <a:gd name="T1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86">
                    <a:moveTo>
                      <a:pt x="8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67"/>
                    </a:lnTo>
                    <a:lnTo>
                      <a:pt x="85" y="67"/>
                    </a:lnTo>
                    <a:lnTo>
                      <a:pt x="85" y="86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28728" y="2350537"/>
            <a:ext cx="1944526" cy="1980220"/>
            <a:chOff x="4628728" y="2303579"/>
            <a:chExt cx="1944526" cy="1980220"/>
          </a:xfrm>
        </p:grpSpPr>
        <p:grpSp>
          <p:nvGrpSpPr>
            <p:cNvPr id="19" name="组合 18"/>
            <p:cNvGrpSpPr/>
            <p:nvPr/>
          </p:nvGrpSpPr>
          <p:grpSpPr>
            <a:xfrm>
              <a:off x="4628728" y="2303579"/>
              <a:ext cx="1944526" cy="1980220"/>
              <a:chOff x="503238" y="2332607"/>
              <a:chExt cx="1944526" cy="198022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03238" y="2332607"/>
                <a:ext cx="1944526" cy="198022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  <a:alpha val="3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96891" y="2515543"/>
                <a:ext cx="92845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 smtClean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June 2013</a:t>
                </a:r>
                <a:endPara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03238" y="2823319"/>
                <a:ext cx="1944526" cy="547687"/>
              </a:xfrm>
              <a:prstGeom prst="rect">
                <a:avLst/>
              </a:prstGeom>
              <a:solidFill>
                <a:srgbClr val="E62695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96891" y="2806253"/>
                <a:ext cx="1620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点击添加文本标题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96891" y="3019340"/>
                <a:ext cx="6687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30%</a:t>
                </a:r>
                <a:endPara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901390" y="3775277"/>
              <a:ext cx="356513" cy="344091"/>
              <a:chOff x="11834816" y="3744913"/>
              <a:chExt cx="455613" cy="439738"/>
            </a:xfrm>
            <a:solidFill>
              <a:srgbClr val="697E92"/>
            </a:solidFill>
          </p:grpSpPr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11834816" y="3763962"/>
                <a:ext cx="455613" cy="300038"/>
              </a:xfrm>
              <a:custGeom>
                <a:avLst/>
                <a:gdLst>
                  <a:gd name="T0" fmla="*/ 263 w 287"/>
                  <a:gd name="T1" fmla="*/ 189 h 189"/>
                  <a:gd name="T2" fmla="*/ 78 w 287"/>
                  <a:gd name="T3" fmla="*/ 189 h 189"/>
                  <a:gd name="T4" fmla="*/ 31 w 287"/>
                  <a:gd name="T5" fmla="*/ 18 h 189"/>
                  <a:gd name="T6" fmla="*/ 0 w 287"/>
                  <a:gd name="T7" fmla="*/ 18 h 189"/>
                  <a:gd name="T8" fmla="*/ 0 w 287"/>
                  <a:gd name="T9" fmla="*/ 0 h 189"/>
                  <a:gd name="T10" fmla="*/ 45 w 287"/>
                  <a:gd name="T11" fmla="*/ 0 h 189"/>
                  <a:gd name="T12" fmla="*/ 92 w 287"/>
                  <a:gd name="T13" fmla="*/ 170 h 189"/>
                  <a:gd name="T14" fmla="*/ 249 w 287"/>
                  <a:gd name="T15" fmla="*/ 170 h 189"/>
                  <a:gd name="T16" fmla="*/ 263 w 287"/>
                  <a:gd name="T17" fmla="*/ 85 h 189"/>
                  <a:gd name="T18" fmla="*/ 114 w 287"/>
                  <a:gd name="T19" fmla="*/ 85 h 189"/>
                  <a:gd name="T20" fmla="*/ 114 w 287"/>
                  <a:gd name="T21" fmla="*/ 66 h 189"/>
                  <a:gd name="T22" fmla="*/ 287 w 287"/>
                  <a:gd name="T23" fmla="*/ 66 h 189"/>
                  <a:gd name="T24" fmla="*/ 263 w 287"/>
                  <a:gd name="T25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189">
                    <a:moveTo>
                      <a:pt x="263" y="189"/>
                    </a:moveTo>
                    <a:lnTo>
                      <a:pt x="78" y="189"/>
                    </a:lnTo>
                    <a:lnTo>
                      <a:pt x="31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45" y="0"/>
                    </a:lnTo>
                    <a:lnTo>
                      <a:pt x="92" y="170"/>
                    </a:lnTo>
                    <a:lnTo>
                      <a:pt x="249" y="170"/>
                    </a:lnTo>
                    <a:lnTo>
                      <a:pt x="263" y="85"/>
                    </a:lnTo>
                    <a:lnTo>
                      <a:pt x="114" y="85"/>
                    </a:lnTo>
                    <a:lnTo>
                      <a:pt x="114" y="66"/>
                    </a:lnTo>
                    <a:lnTo>
                      <a:pt x="287" y="66"/>
                    </a:lnTo>
                    <a:lnTo>
                      <a:pt x="263" y="18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 noEditPoints="1"/>
              </p:cNvSpPr>
              <p:nvPr/>
            </p:nvSpPr>
            <p:spPr bwMode="auto">
              <a:xfrm>
                <a:off x="11955463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12150725" y="4094163"/>
                <a:ext cx="90488" cy="90488"/>
              </a:xfrm>
              <a:custGeom>
                <a:avLst/>
                <a:gdLst>
                  <a:gd name="T0" fmla="*/ 12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12 h 24"/>
                  <a:gd name="T8" fmla="*/ 12 w 24"/>
                  <a:gd name="T9" fmla="*/ 24 h 24"/>
                  <a:gd name="T10" fmla="*/ 12 w 24"/>
                  <a:gd name="T11" fmla="*/ 8 h 24"/>
                  <a:gd name="T12" fmla="*/ 8 w 24"/>
                  <a:gd name="T13" fmla="*/ 12 h 24"/>
                  <a:gd name="T14" fmla="*/ 12 w 24"/>
                  <a:gd name="T15" fmla="*/ 16 h 24"/>
                  <a:gd name="T16" fmla="*/ 16 w 24"/>
                  <a:gd name="T17" fmla="*/ 12 h 24"/>
                  <a:gd name="T18" fmla="*/ 12 w 24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2" y="24"/>
                    </a:cubicBezTo>
                    <a:moveTo>
                      <a:pt x="12" y="8"/>
                    </a:moveTo>
                    <a:cubicBezTo>
                      <a:pt x="10" y="8"/>
                      <a:pt x="8" y="10"/>
                      <a:pt x="8" y="12"/>
                    </a:cubicBezTo>
                    <a:cubicBezTo>
                      <a:pt x="8" y="14"/>
                      <a:pt x="10" y="16"/>
                      <a:pt x="12" y="16"/>
                    </a:cubicBezTo>
                    <a:cubicBezTo>
                      <a:pt x="14" y="16"/>
                      <a:pt x="16" y="14"/>
                      <a:pt x="16" y="12"/>
                    </a:cubicBezTo>
                    <a:cubicBezTo>
                      <a:pt x="16" y="10"/>
                      <a:pt x="14" y="8"/>
                      <a:pt x="12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12045950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12136438" y="3929063"/>
                <a:ext cx="30163" cy="74613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12015788" y="3763963"/>
                <a:ext cx="107950" cy="74613"/>
              </a:xfrm>
              <a:custGeom>
                <a:avLst/>
                <a:gdLst>
                  <a:gd name="T0" fmla="*/ 19 w 68"/>
                  <a:gd name="T1" fmla="*/ 47 h 47"/>
                  <a:gd name="T2" fmla="*/ 0 w 68"/>
                  <a:gd name="T3" fmla="*/ 47 h 47"/>
                  <a:gd name="T4" fmla="*/ 0 w 68"/>
                  <a:gd name="T5" fmla="*/ 21 h 47"/>
                  <a:gd name="T6" fmla="*/ 64 w 68"/>
                  <a:gd name="T7" fmla="*/ 0 h 47"/>
                  <a:gd name="T8" fmla="*/ 68 w 68"/>
                  <a:gd name="T9" fmla="*/ 18 h 47"/>
                  <a:gd name="T10" fmla="*/ 19 w 68"/>
                  <a:gd name="T11" fmla="*/ 35 h 47"/>
                  <a:gd name="T12" fmla="*/ 19 w 68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47">
                    <a:moveTo>
                      <a:pt x="19" y="47"/>
                    </a:moveTo>
                    <a:lnTo>
                      <a:pt x="0" y="47"/>
                    </a:lnTo>
                    <a:lnTo>
                      <a:pt x="0" y="21"/>
                    </a:lnTo>
                    <a:lnTo>
                      <a:pt x="64" y="0"/>
                    </a:lnTo>
                    <a:lnTo>
                      <a:pt x="68" y="18"/>
                    </a:lnTo>
                    <a:lnTo>
                      <a:pt x="19" y="35"/>
                    </a:lnTo>
                    <a:lnTo>
                      <a:pt x="19" y="47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12106275" y="3744913"/>
                <a:ext cx="149225" cy="93663"/>
              </a:xfrm>
              <a:custGeom>
                <a:avLst/>
                <a:gdLst>
                  <a:gd name="T0" fmla="*/ 94 w 94"/>
                  <a:gd name="T1" fmla="*/ 59 h 59"/>
                  <a:gd name="T2" fmla="*/ 75 w 94"/>
                  <a:gd name="T3" fmla="*/ 59 h 59"/>
                  <a:gd name="T4" fmla="*/ 75 w 94"/>
                  <a:gd name="T5" fmla="*/ 38 h 59"/>
                  <a:gd name="T6" fmla="*/ 19 w 94"/>
                  <a:gd name="T7" fmla="*/ 23 h 59"/>
                  <a:gd name="T8" fmla="*/ 19 w 94"/>
                  <a:gd name="T9" fmla="*/ 59 h 59"/>
                  <a:gd name="T10" fmla="*/ 0 w 94"/>
                  <a:gd name="T11" fmla="*/ 59 h 59"/>
                  <a:gd name="T12" fmla="*/ 0 w 94"/>
                  <a:gd name="T13" fmla="*/ 0 h 59"/>
                  <a:gd name="T14" fmla="*/ 94 w 94"/>
                  <a:gd name="T15" fmla="*/ 23 h 59"/>
                  <a:gd name="T16" fmla="*/ 94 w 94"/>
                  <a:gd name="T1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59">
                    <a:moveTo>
                      <a:pt x="94" y="59"/>
                    </a:moveTo>
                    <a:lnTo>
                      <a:pt x="75" y="59"/>
                    </a:lnTo>
                    <a:lnTo>
                      <a:pt x="75" y="38"/>
                    </a:lnTo>
                    <a:lnTo>
                      <a:pt x="19" y="23"/>
                    </a:lnTo>
                    <a:lnTo>
                      <a:pt x="19" y="5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94" y="23"/>
                    </a:lnTo>
                    <a:lnTo>
                      <a:pt x="94" y="59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91474" y="2350537"/>
            <a:ext cx="1944526" cy="1980220"/>
            <a:chOff x="6691474" y="2303579"/>
            <a:chExt cx="1944526" cy="1980220"/>
          </a:xfrm>
        </p:grpSpPr>
        <p:sp>
          <p:nvSpPr>
            <p:cNvPr id="34" name="矩形 33"/>
            <p:cNvSpPr/>
            <p:nvPr/>
          </p:nvSpPr>
          <p:spPr>
            <a:xfrm>
              <a:off x="6691474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785127" y="2486515"/>
              <a:ext cx="8467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 smtClean="0">
                  <a:solidFill>
                    <a:srgbClr val="0070C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July 2013</a:t>
              </a:r>
              <a:endParaRPr lang="en-US" altLang="zh-CN" sz="1200" dirty="0">
                <a:solidFill>
                  <a:srgbClr val="0070C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691474" y="2794291"/>
              <a:ext cx="1944526" cy="547687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785127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点击添加文本标题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5127" y="298269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33803" y="3775277"/>
              <a:ext cx="371420" cy="371419"/>
              <a:chOff x="13057188" y="3740150"/>
              <a:chExt cx="474663" cy="474663"/>
            </a:xfrm>
            <a:solidFill>
              <a:srgbClr val="697E92"/>
            </a:solidFill>
          </p:grpSpPr>
          <p:sp>
            <p:nvSpPr>
              <p:cNvPr id="40" name="Freeform 18"/>
              <p:cNvSpPr>
                <a:spLocks/>
              </p:cNvSpPr>
              <p:nvPr/>
            </p:nvSpPr>
            <p:spPr bwMode="auto">
              <a:xfrm>
                <a:off x="13114338" y="4019550"/>
                <a:ext cx="360363" cy="195263"/>
              </a:xfrm>
              <a:custGeom>
                <a:avLst/>
                <a:gdLst>
                  <a:gd name="T0" fmla="*/ 227 w 227"/>
                  <a:gd name="T1" fmla="*/ 123 h 123"/>
                  <a:gd name="T2" fmla="*/ 0 w 227"/>
                  <a:gd name="T3" fmla="*/ 123 h 123"/>
                  <a:gd name="T4" fmla="*/ 0 w 227"/>
                  <a:gd name="T5" fmla="*/ 0 h 123"/>
                  <a:gd name="T6" fmla="*/ 19 w 227"/>
                  <a:gd name="T7" fmla="*/ 0 h 123"/>
                  <a:gd name="T8" fmla="*/ 19 w 227"/>
                  <a:gd name="T9" fmla="*/ 104 h 123"/>
                  <a:gd name="T10" fmla="*/ 208 w 227"/>
                  <a:gd name="T11" fmla="*/ 104 h 123"/>
                  <a:gd name="T12" fmla="*/ 208 w 227"/>
                  <a:gd name="T13" fmla="*/ 0 h 123"/>
                  <a:gd name="T14" fmla="*/ 227 w 227"/>
                  <a:gd name="T15" fmla="*/ 0 h 123"/>
                  <a:gd name="T16" fmla="*/ 227 w 227"/>
                  <a:gd name="T1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7" h="123">
                    <a:moveTo>
                      <a:pt x="227" y="123"/>
                    </a:moveTo>
                    <a:lnTo>
                      <a:pt x="0" y="123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04"/>
                    </a:lnTo>
                    <a:lnTo>
                      <a:pt x="208" y="104"/>
                    </a:lnTo>
                    <a:lnTo>
                      <a:pt x="208" y="0"/>
                    </a:lnTo>
                    <a:lnTo>
                      <a:pt x="227" y="0"/>
                    </a:lnTo>
                    <a:lnTo>
                      <a:pt x="227" y="12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9"/>
              <p:cNvSpPr>
                <a:spLocks/>
              </p:cNvSpPr>
              <p:nvPr/>
            </p:nvSpPr>
            <p:spPr bwMode="auto">
              <a:xfrm>
                <a:off x="13057188" y="3740150"/>
                <a:ext cx="474663" cy="274638"/>
              </a:xfrm>
              <a:custGeom>
                <a:avLst/>
                <a:gdLst>
                  <a:gd name="T0" fmla="*/ 284 w 299"/>
                  <a:gd name="T1" fmla="*/ 173 h 173"/>
                  <a:gd name="T2" fmla="*/ 149 w 299"/>
                  <a:gd name="T3" fmla="*/ 29 h 173"/>
                  <a:gd name="T4" fmla="*/ 14 w 299"/>
                  <a:gd name="T5" fmla="*/ 173 h 173"/>
                  <a:gd name="T6" fmla="*/ 0 w 299"/>
                  <a:gd name="T7" fmla="*/ 159 h 173"/>
                  <a:gd name="T8" fmla="*/ 149 w 299"/>
                  <a:gd name="T9" fmla="*/ 0 h 173"/>
                  <a:gd name="T10" fmla="*/ 299 w 299"/>
                  <a:gd name="T11" fmla="*/ 159 h 173"/>
                  <a:gd name="T12" fmla="*/ 284 w 299"/>
                  <a:gd name="T13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9" h="173">
                    <a:moveTo>
                      <a:pt x="284" y="173"/>
                    </a:moveTo>
                    <a:lnTo>
                      <a:pt x="149" y="29"/>
                    </a:lnTo>
                    <a:lnTo>
                      <a:pt x="14" y="173"/>
                    </a:lnTo>
                    <a:lnTo>
                      <a:pt x="0" y="159"/>
                    </a:lnTo>
                    <a:lnTo>
                      <a:pt x="149" y="0"/>
                    </a:lnTo>
                    <a:lnTo>
                      <a:pt x="299" y="159"/>
                    </a:lnTo>
                    <a:lnTo>
                      <a:pt x="284" y="17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"/>
              <p:cNvSpPr>
                <a:spLocks/>
              </p:cNvSpPr>
              <p:nvPr/>
            </p:nvSpPr>
            <p:spPr bwMode="auto">
              <a:xfrm>
                <a:off x="13233400" y="4019550"/>
                <a:ext cx="120650" cy="134938"/>
              </a:xfrm>
              <a:custGeom>
                <a:avLst/>
                <a:gdLst>
                  <a:gd name="T0" fmla="*/ 76 w 76"/>
                  <a:gd name="T1" fmla="*/ 85 h 85"/>
                  <a:gd name="T2" fmla="*/ 57 w 76"/>
                  <a:gd name="T3" fmla="*/ 85 h 85"/>
                  <a:gd name="T4" fmla="*/ 57 w 76"/>
                  <a:gd name="T5" fmla="*/ 19 h 85"/>
                  <a:gd name="T6" fmla="*/ 19 w 76"/>
                  <a:gd name="T7" fmla="*/ 19 h 85"/>
                  <a:gd name="T8" fmla="*/ 19 w 76"/>
                  <a:gd name="T9" fmla="*/ 85 h 85"/>
                  <a:gd name="T10" fmla="*/ 0 w 76"/>
                  <a:gd name="T11" fmla="*/ 85 h 85"/>
                  <a:gd name="T12" fmla="*/ 0 w 76"/>
                  <a:gd name="T13" fmla="*/ 0 h 85"/>
                  <a:gd name="T14" fmla="*/ 76 w 76"/>
                  <a:gd name="T15" fmla="*/ 0 h 85"/>
                  <a:gd name="T16" fmla="*/ 76 w 76"/>
                  <a:gd name="T1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85">
                    <a:moveTo>
                      <a:pt x="76" y="85"/>
                    </a:moveTo>
                    <a:lnTo>
                      <a:pt x="57" y="85"/>
                    </a:lnTo>
                    <a:lnTo>
                      <a:pt x="57" y="19"/>
                    </a:lnTo>
                    <a:lnTo>
                      <a:pt x="19" y="19"/>
                    </a:lnTo>
                    <a:lnTo>
                      <a:pt x="19" y="85"/>
                    </a:lnTo>
                    <a:lnTo>
                      <a:pt x="0" y="85"/>
                    </a:lnTo>
                    <a:lnTo>
                      <a:pt x="0" y="0"/>
                    </a:lnTo>
                    <a:lnTo>
                      <a:pt x="76" y="0"/>
                    </a:lnTo>
                    <a:lnTo>
                      <a:pt x="76" y="85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13233400" y="3868738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503238" y="2350537"/>
            <a:ext cx="1944526" cy="1980220"/>
            <a:chOff x="503238" y="2303579"/>
            <a:chExt cx="1944526" cy="1980220"/>
          </a:xfrm>
        </p:grpSpPr>
        <p:sp>
          <p:nvSpPr>
            <p:cNvPr id="45" name="矩形 44"/>
            <p:cNvSpPr/>
            <p:nvPr/>
          </p:nvSpPr>
          <p:spPr>
            <a:xfrm>
              <a:off x="503238" y="2303579"/>
              <a:ext cx="1944526" cy="198022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85000"/>
                  <a:alpha val="3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6891" y="2486515"/>
              <a:ext cx="8963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May 2013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03238" y="2794291"/>
              <a:ext cx="1944526" cy="547687"/>
            </a:xfrm>
            <a:prstGeom prst="rect">
              <a:avLst/>
            </a:prstGeom>
            <a:solidFill>
              <a:srgbClr val="E626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96891" y="2777225"/>
              <a:ext cx="16209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</a:t>
              </a: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文本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标题</a:t>
              </a:r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96891" y="2990312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30%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 flipH="1">
              <a:off x="681335" y="3775277"/>
              <a:ext cx="362725" cy="367692"/>
              <a:chOff x="9363075" y="4967288"/>
              <a:chExt cx="463551" cy="469900"/>
            </a:xfrm>
            <a:solidFill>
              <a:srgbClr val="697E92"/>
            </a:solidFill>
          </p:grpSpPr>
          <p:sp>
            <p:nvSpPr>
              <p:cNvPr id="51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E62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464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868497" y="1018426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503237" y="1000125"/>
            <a:ext cx="8125915" cy="3636041"/>
            <a:chOff x="503237" y="1000125"/>
            <a:chExt cx="8125915" cy="3636041"/>
          </a:xfrm>
        </p:grpSpPr>
        <p:grpSp>
          <p:nvGrpSpPr>
            <p:cNvPr id="2" name="组合 1"/>
            <p:cNvGrpSpPr/>
            <p:nvPr/>
          </p:nvGrpSpPr>
          <p:grpSpPr>
            <a:xfrm>
              <a:off x="1773311" y="1602543"/>
              <a:ext cx="5549776" cy="683824"/>
              <a:chOff x="1758191" y="2303564"/>
              <a:chExt cx="6256442" cy="763622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4886412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4" name="直接箭头连接符 3"/>
              <p:cNvCxnSpPr/>
              <p:nvPr/>
            </p:nvCxnSpPr>
            <p:spPr>
              <a:xfrm>
                <a:off x="1758191" y="2303564"/>
                <a:ext cx="0" cy="76362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5" name="直接箭头连接符 4"/>
              <p:cNvCxnSpPr/>
              <p:nvPr/>
            </p:nvCxnSpPr>
            <p:spPr>
              <a:xfrm>
                <a:off x="8014633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6" name="直接连接符 5"/>
              <p:cNvCxnSpPr/>
              <p:nvPr/>
            </p:nvCxnSpPr>
            <p:spPr>
              <a:xfrm>
                <a:off x="1758191" y="2668798"/>
                <a:ext cx="6256442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</p:grpSp>
        <p:grpSp>
          <p:nvGrpSpPr>
            <p:cNvPr id="7" name="组合 6"/>
            <p:cNvGrpSpPr/>
            <p:nvPr/>
          </p:nvGrpSpPr>
          <p:grpSpPr>
            <a:xfrm>
              <a:off x="859077" y="1000125"/>
              <a:ext cx="7461285" cy="576476"/>
              <a:chOff x="1572060" y="1082096"/>
              <a:chExt cx="6507300" cy="608250"/>
            </a:xfrm>
          </p:grpSpPr>
          <p:sp>
            <p:nvSpPr>
              <p:cNvPr id="8" name="AutoShape 23"/>
              <p:cNvSpPr>
                <a:spLocks noChangeArrowheads="1"/>
              </p:cNvSpPr>
              <p:nvPr/>
            </p:nvSpPr>
            <p:spPr bwMode="auto">
              <a:xfrm>
                <a:off x="2826924" y="1082096"/>
                <a:ext cx="5252436" cy="608249"/>
              </a:xfrm>
              <a:prstGeom prst="roundRect">
                <a:avLst>
                  <a:gd name="adj" fmla="val 0"/>
                </a:avLst>
              </a:prstGeom>
              <a:solidFill>
                <a:srgbClr val="0070C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Arial" pitchFamily="34" charset="0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1572060" y="1082096"/>
                <a:ext cx="1343551" cy="608250"/>
                <a:chOff x="1572060" y="1082096"/>
                <a:chExt cx="1343551" cy="608250"/>
              </a:xfrm>
            </p:grpSpPr>
            <p:sp>
              <p:nvSpPr>
                <p:cNvPr id="14" name="圆角矩形 13"/>
                <p:cNvSpPr/>
                <p:nvPr/>
              </p:nvSpPr>
              <p:spPr>
                <a:xfrm>
                  <a:off x="1572060" y="1082096"/>
                  <a:ext cx="1343551" cy="60825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2" name="矩形 11"/>
                <p:cNvSpPr/>
                <p:nvPr/>
              </p:nvSpPr>
              <p:spPr>
                <a:xfrm>
                  <a:off x="1609687" y="1140000"/>
                  <a:ext cx="1233357" cy="5195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400" b="1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 </a:t>
                  </a:r>
                  <a:endParaRPr lang="en-US" altLang="zh-CN" sz="14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</a:t>
                  </a:r>
                  <a:r>
                    <a:rPr lang="en-US" altLang="zh-CN" sz="1200" kern="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to add </a:t>
                  </a:r>
                  <a:r>
                    <a:rPr lang="en-US" altLang="zh-CN" sz="12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title</a:t>
                  </a:r>
                  <a:endParaRPr lang="en-US" altLang="zh-CN" sz="12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113690" y="1125239"/>
                <a:ext cx="4868027" cy="4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。嗨设计相信“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</a:t>
                </a:r>
                <a:endParaRPr lang="zh-CN" altLang="en-US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03237" y="2286369"/>
              <a:ext cx="8125915" cy="2349797"/>
              <a:chOff x="503237" y="2286369"/>
              <a:chExt cx="8125915" cy="2349797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3237" y="2286369"/>
                <a:ext cx="2570541" cy="2349797"/>
                <a:chOff x="1261717" y="2326414"/>
                <a:chExt cx="2241877" cy="2049357"/>
              </a:xfrm>
            </p:grpSpPr>
            <p:sp>
              <p:nvSpPr>
                <p:cNvPr id="17" name="AutoShape 2"/>
                <p:cNvSpPr>
                  <a:spLocks noChangeArrowheads="1"/>
                </p:cNvSpPr>
                <p:nvPr/>
              </p:nvSpPr>
              <p:spPr bwMode="auto">
                <a:xfrm>
                  <a:off x="1261717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1460342" y="2540909"/>
                  <a:ext cx="885869" cy="883079"/>
                  <a:chOff x="1955672" y="3254743"/>
                  <a:chExt cx="1134269" cy="1130697"/>
                </a:xfrm>
              </p:grpSpPr>
              <p:pic>
                <p:nvPicPr>
                  <p:cNvPr id="27" name="Picture 14" descr="图片1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112" r="7730" b="73112"/>
                  <a:stretch>
                    <a:fillRect/>
                  </a:stretch>
                </p:blipFill>
                <p:spPr bwMode="auto">
                  <a:xfrm>
                    <a:off x="1955672" y="3295827"/>
                    <a:ext cx="1134269" cy="1089613"/>
                  </a:xfrm>
                  <a:prstGeom prst="rect">
                    <a:avLst/>
                  </a:prstGeom>
                  <a:solidFill>
                    <a:srgbClr val="FFFFFF"/>
                  </a:solidFill>
                  <a:extLst/>
                </p:spPr>
              </p:pic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955673" y="3254743"/>
                    <a:ext cx="1130697" cy="1130696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451733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23" name="矩形 22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24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25" name="圆角矩形 24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26" name="等腰三角形 25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236039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21" name="矩形 20"/>
                  <p:cNvSpPr/>
                  <p:nvPr/>
                </p:nvSpPr>
                <p:spPr>
                  <a:xfrm>
                    <a:off x="4273148" y="3354645"/>
                    <a:ext cx="697905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组合 28"/>
              <p:cNvGrpSpPr/>
              <p:nvPr/>
            </p:nvGrpSpPr>
            <p:grpSpPr>
              <a:xfrm>
                <a:off x="3260929" y="2286369"/>
                <a:ext cx="2570541" cy="2349797"/>
                <a:chOff x="3666816" y="2326414"/>
                <a:chExt cx="2241877" cy="2049357"/>
              </a:xfrm>
            </p:grpSpPr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>
                  <a:off x="3666816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3878348" y="2556256"/>
                  <a:ext cx="867733" cy="867734"/>
                  <a:chOff x="5022664" y="3274391"/>
                  <a:chExt cx="1111048" cy="1111048"/>
                </a:xfrm>
              </p:grpSpPr>
              <p:pic>
                <p:nvPicPr>
                  <p:cNvPr id="40" name="Picture 7" descr="图片2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891" r="2945" b="74030"/>
                  <a:stretch>
                    <a:fillRect/>
                  </a:stretch>
                </p:blipFill>
                <p:spPr bwMode="auto">
                  <a:xfrm>
                    <a:off x="5024449" y="3333337"/>
                    <a:ext cx="1105689" cy="10521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0226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3889702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36" name="矩形 35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37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38" name="圆角矩形 37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39" name="等腰三角形 38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4798363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34" name="矩形 33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6017022" y="2286369"/>
                <a:ext cx="2612130" cy="2349797"/>
                <a:chOff x="6070521" y="2326414"/>
                <a:chExt cx="2278148" cy="2049357"/>
              </a:xfrm>
            </p:grpSpPr>
            <p:sp>
              <p:nvSpPr>
                <p:cNvPr id="43" name="AutoShape 6"/>
                <p:cNvSpPr>
                  <a:spLocks noChangeArrowheads="1"/>
                </p:cNvSpPr>
                <p:nvPr/>
              </p:nvSpPr>
              <p:spPr bwMode="auto">
                <a:xfrm>
                  <a:off x="6070521" y="2326414"/>
                  <a:ext cx="2278148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6248245" y="2556256"/>
                  <a:ext cx="867733" cy="867734"/>
                  <a:chOff x="8166464" y="3274391"/>
                  <a:chExt cx="1111048" cy="1111048"/>
                </a:xfrm>
              </p:grpSpPr>
              <p:pic>
                <p:nvPicPr>
                  <p:cNvPr id="53" name="Picture 8" descr="图片3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876" r="15500" b="73854"/>
                  <a:stretch>
                    <a:fillRect/>
                  </a:stretch>
                </p:blipFill>
                <p:spPr bwMode="auto">
                  <a:xfrm>
                    <a:off x="8168251" y="3326193"/>
                    <a:ext cx="1109261" cy="10592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81664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000000"/>
                      </a:solidFill>
                      <a:latin typeface="Arial" pitchFamily="34" charset="0"/>
                      <a:ea typeface="微软雅黑" pitchFamily="34" charset="-122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254483" y="3586763"/>
                  <a:ext cx="1977243" cy="503296"/>
                  <a:chOff x="1763688" y="4471669"/>
                  <a:chExt cx="1977243" cy="503296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1949030" y="4471669"/>
                    <a:ext cx="1791901" cy="50329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just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007EEA"/>
                      </a:buClr>
                      <a:defRPr/>
                    </a:pP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思想为客户服务”是嗨设计的神圣使命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。嗨设计相信“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思想力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执行力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+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持续力</a:t>
                    </a:r>
                    <a:r>
                      <a:rPr lang="en-US" altLang="zh-CN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=</a:t>
                    </a:r>
                    <a:r>
                      <a:rPr lang="zh-CN" altLang="en-US" sz="1050" kern="0" dirty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品牌力”</a:t>
                    </a:r>
                    <a:r>
                      <a:rPr lang="zh-CN" altLang="en-US" sz="1050" kern="0" dirty="0" smtClean="0">
                        <a:solidFill>
                          <a:srgbClr val="000000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。</a:t>
                    </a:r>
                    <a:endParaRPr lang="zh-CN" altLang="en-US" sz="1050" kern="0" dirty="0">
                      <a:solidFill>
                        <a:srgbClr val="00000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grpSp>
                <p:nvGrpSpPr>
                  <p:cNvPr id="50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51" name="圆角矩形 50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  <p:sp>
                  <p:nvSpPr>
                    <p:cNvPr id="52" name="等腰三角形 51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/>
                    </a:p>
                  </p:txBody>
                </p:sp>
              </p:grp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716314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entury Gothic" panose="020B0502020202020204" pitchFamily="34" charset="0"/>
                        <a:ea typeface="微软雅黑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6" name="矩形 55"/>
          <p:cNvSpPr/>
          <p:nvPr/>
        </p:nvSpPr>
        <p:spPr>
          <a:xfrm>
            <a:off x="-931862" y="754842"/>
            <a:ext cx="175270" cy="175270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-931862" y="1018426"/>
            <a:ext cx="175270" cy="175270"/>
          </a:xfrm>
          <a:prstGeom prst="rect">
            <a:avLst/>
          </a:prstGeom>
          <a:solidFill>
            <a:srgbClr val="232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-931862" y="1282011"/>
            <a:ext cx="175270" cy="175270"/>
          </a:xfrm>
          <a:prstGeom prst="rect">
            <a:avLst/>
          </a:prstGeom>
          <a:solidFill>
            <a:srgbClr val="226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16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5696" y="1474446"/>
            <a:ext cx="1336965" cy="1336965"/>
            <a:chOff x="1835696" y="1738840"/>
            <a:chExt cx="1336965" cy="1336965"/>
          </a:xfrm>
        </p:grpSpPr>
        <p:grpSp>
          <p:nvGrpSpPr>
            <p:cNvPr id="3" name="组合 2"/>
            <p:cNvGrpSpPr/>
            <p:nvPr/>
          </p:nvGrpSpPr>
          <p:grpSpPr>
            <a:xfrm>
              <a:off x="1835696" y="1738840"/>
              <a:ext cx="1336965" cy="1336965"/>
              <a:chOff x="966782" y="1738840"/>
              <a:chExt cx="1336965" cy="13369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943708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S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2137732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88686" y="1474446"/>
            <a:ext cx="1336965" cy="1336965"/>
            <a:chOff x="3388686" y="1738840"/>
            <a:chExt cx="1336965" cy="1336965"/>
          </a:xfrm>
        </p:grpSpPr>
        <p:grpSp>
          <p:nvGrpSpPr>
            <p:cNvPr id="8" name="组合 7"/>
            <p:cNvGrpSpPr/>
            <p:nvPr/>
          </p:nvGrpSpPr>
          <p:grpSpPr>
            <a:xfrm>
              <a:off x="3388686" y="1738840"/>
              <a:ext cx="1336965" cy="1336965"/>
              <a:chOff x="966782" y="1738840"/>
              <a:chExt cx="1336965" cy="133696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966782" y="2715766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W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3691524" y="227651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35696" y="2919424"/>
            <a:ext cx="1336965" cy="1336965"/>
            <a:chOff x="1835696" y="3183818"/>
            <a:chExt cx="1336965" cy="1336965"/>
          </a:xfrm>
        </p:grpSpPr>
        <p:grpSp>
          <p:nvGrpSpPr>
            <p:cNvPr id="13" name="组合 12"/>
            <p:cNvGrpSpPr/>
            <p:nvPr/>
          </p:nvGrpSpPr>
          <p:grpSpPr>
            <a:xfrm>
              <a:off x="1835696" y="3183818"/>
              <a:ext cx="1336965" cy="1336965"/>
              <a:chOff x="966782" y="1738840"/>
              <a:chExt cx="1336965" cy="133696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943708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O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2129716" y="3721495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88686" y="2919424"/>
            <a:ext cx="1336965" cy="1336965"/>
            <a:chOff x="3388686" y="3183818"/>
            <a:chExt cx="1336965" cy="1336965"/>
          </a:xfrm>
        </p:grpSpPr>
        <p:grpSp>
          <p:nvGrpSpPr>
            <p:cNvPr id="18" name="组合 17"/>
            <p:cNvGrpSpPr/>
            <p:nvPr/>
          </p:nvGrpSpPr>
          <p:grpSpPr>
            <a:xfrm>
              <a:off x="3388686" y="3183818"/>
              <a:ext cx="1336965" cy="1336965"/>
              <a:chOff x="966782" y="1738840"/>
              <a:chExt cx="1336965" cy="13369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66782" y="1738840"/>
                <a:ext cx="1336965" cy="1336965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66782" y="1738840"/>
                <a:ext cx="360039" cy="36003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rgbClr val="28333C"/>
                    </a:solidFill>
                    <a:latin typeface="Century Gothic" panose="020B0502020202020204" pitchFamily="34" charset="0"/>
                  </a:rPr>
                  <a:t>T</a:t>
                </a:r>
                <a:endParaRPr lang="zh-CN" altLang="en-US" dirty="0">
                  <a:solidFill>
                    <a:srgbClr val="28333C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3682706" y="3721495"/>
              <a:ext cx="7489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129717" y="1079247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682707" y="1028512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979184" y="2012123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9184" y="3457101"/>
            <a:ext cx="748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1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92080" y="1340857"/>
            <a:ext cx="3204356" cy="638533"/>
            <a:chOff x="503238" y="2770637"/>
            <a:chExt cx="3204356" cy="638533"/>
          </a:xfrm>
        </p:grpSpPr>
        <p:sp>
          <p:nvSpPr>
            <p:cNvPr id="27" name="矩形 26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292080" y="2118063"/>
            <a:ext cx="3204356" cy="638533"/>
            <a:chOff x="503238" y="2770637"/>
            <a:chExt cx="3204356" cy="638533"/>
          </a:xfrm>
        </p:grpSpPr>
        <p:sp>
          <p:nvSpPr>
            <p:cNvPr id="39" name="矩形 38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92080" y="2895269"/>
            <a:ext cx="3204356" cy="638533"/>
            <a:chOff x="503238" y="2770637"/>
            <a:chExt cx="3204356" cy="638533"/>
          </a:xfrm>
        </p:grpSpPr>
        <p:sp>
          <p:nvSpPr>
            <p:cNvPr id="42" name="矩形 41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92080" y="3672475"/>
            <a:ext cx="3204356" cy="638533"/>
            <a:chOff x="503238" y="2770637"/>
            <a:chExt cx="3204356" cy="638533"/>
          </a:xfrm>
        </p:grpSpPr>
        <p:sp>
          <p:nvSpPr>
            <p:cNvPr id="45" name="矩形 44"/>
            <p:cNvSpPr/>
            <p:nvPr/>
          </p:nvSpPr>
          <p:spPr>
            <a:xfrm>
              <a:off x="503238" y="3053880"/>
              <a:ext cx="3204356" cy="355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0543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8" dur="2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98" name="组合 14"/>
          <p:cNvGrpSpPr>
            <a:grpSpLocks/>
          </p:cNvGrpSpPr>
          <p:nvPr/>
        </p:nvGrpSpPr>
        <p:grpSpPr bwMode="auto">
          <a:xfrm>
            <a:off x="574018" y="836746"/>
            <a:ext cx="4496007" cy="3805179"/>
            <a:chOff x="1864244" y="567833"/>
            <a:chExt cx="5175228" cy="4378009"/>
          </a:xfr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grpSpPr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278551" y="4731990"/>
              <a:ext cx="265176" cy="213852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6372200" y="4240832"/>
              <a:ext cx="171082" cy="419150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1864244" y="1055416"/>
              <a:ext cx="2070091" cy="1573953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2060988" y="2509612"/>
              <a:ext cx="2035875" cy="1257451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4019876" y="619158"/>
              <a:ext cx="2266835" cy="1941779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884669" y="567833"/>
              <a:ext cx="1154803" cy="1043599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3883011" y="3553212"/>
              <a:ext cx="932396" cy="975167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4652879" y="3895375"/>
              <a:ext cx="786977" cy="590233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Freeform 15"/>
            <p:cNvSpPr>
              <a:spLocks/>
            </p:cNvSpPr>
            <p:nvPr/>
          </p:nvSpPr>
          <p:spPr bwMode="auto">
            <a:xfrm>
              <a:off x="5183233" y="3980916"/>
              <a:ext cx="821193" cy="633003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Freeform 20"/>
            <p:cNvSpPr>
              <a:spLocks/>
            </p:cNvSpPr>
            <p:nvPr/>
          </p:nvSpPr>
          <p:spPr bwMode="auto">
            <a:xfrm>
              <a:off x="5927440" y="1714081"/>
              <a:ext cx="624449" cy="581678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Freeform 21"/>
            <p:cNvSpPr>
              <a:spLocks/>
            </p:cNvSpPr>
            <p:nvPr/>
          </p:nvSpPr>
          <p:spPr bwMode="auto">
            <a:xfrm>
              <a:off x="6055751" y="1397580"/>
              <a:ext cx="881072" cy="564570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Freeform 23"/>
            <p:cNvSpPr>
              <a:spLocks/>
            </p:cNvSpPr>
            <p:nvPr/>
          </p:nvSpPr>
          <p:spPr bwMode="auto">
            <a:xfrm>
              <a:off x="3207237" y="2278652"/>
              <a:ext cx="1291669" cy="949504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Freeform 24"/>
            <p:cNvSpPr>
              <a:spLocks/>
            </p:cNvSpPr>
            <p:nvPr/>
          </p:nvSpPr>
          <p:spPr bwMode="auto">
            <a:xfrm>
              <a:off x="3566509" y="1885163"/>
              <a:ext cx="1471305" cy="1248898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" name="Freeform 25"/>
            <p:cNvSpPr>
              <a:spLocks/>
            </p:cNvSpPr>
            <p:nvPr/>
          </p:nvSpPr>
          <p:spPr bwMode="auto">
            <a:xfrm>
              <a:off x="3925781" y="2945871"/>
              <a:ext cx="1035045" cy="1017937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Freeform 26"/>
            <p:cNvSpPr>
              <a:spLocks noEditPoints="1"/>
            </p:cNvSpPr>
            <p:nvPr/>
          </p:nvSpPr>
          <p:spPr bwMode="auto">
            <a:xfrm>
              <a:off x="4601555" y="2329976"/>
              <a:ext cx="325056" cy="470475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Freeform 27"/>
            <p:cNvSpPr>
              <a:spLocks noEditPoints="1"/>
            </p:cNvSpPr>
            <p:nvPr/>
          </p:nvSpPr>
          <p:spPr bwMode="auto">
            <a:xfrm>
              <a:off x="4550230" y="3536103"/>
              <a:ext cx="641557" cy="581678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Freeform 28"/>
            <p:cNvSpPr>
              <a:spLocks/>
            </p:cNvSpPr>
            <p:nvPr/>
          </p:nvSpPr>
          <p:spPr bwMode="auto">
            <a:xfrm>
              <a:off x="4738420" y="3168277"/>
              <a:ext cx="487583" cy="504691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4764083" y="2295760"/>
              <a:ext cx="521800" cy="932396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7" name="Freeform 30"/>
            <p:cNvSpPr>
              <a:spLocks noEditPoints="1"/>
            </p:cNvSpPr>
            <p:nvPr/>
          </p:nvSpPr>
          <p:spPr bwMode="auto">
            <a:xfrm>
              <a:off x="5474072" y="1876609"/>
              <a:ext cx="607341" cy="846855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5191788" y="2150340"/>
              <a:ext cx="367826" cy="727098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5226003" y="2646478"/>
              <a:ext cx="590232" cy="581678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5037814" y="3057074"/>
              <a:ext cx="795531" cy="496138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1" name="组合 25"/>
            <p:cNvGrpSpPr>
              <a:grpSpLocks/>
            </p:cNvGrpSpPr>
            <p:nvPr/>
          </p:nvGrpSpPr>
          <p:grpSpPr bwMode="auto">
            <a:xfrm>
              <a:off x="5593829" y="2406963"/>
              <a:ext cx="829748" cy="1753589"/>
              <a:chOff x="5593829" y="2406963"/>
              <a:chExt cx="829748" cy="1753589"/>
            </a:xfrm>
            <a:grpFill/>
          </p:grpSpPr>
          <p:sp>
            <p:nvSpPr>
              <p:cNvPr id="127" name="Freeform 16"/>
              <p:cNvSpPr>
                <a:spLocks/>
              </p:cNvSpPr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28" name="Freeform 17"/>
              <p:cNvSpPr>
                <a:spLocks/>
              </p:cNvSpPr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9" name="Freeform 18"/>
              <p:cNvSpPr>
                <a:spLocks/>
              </p:cNvSpPr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0" name="Freeform 19"/>
              <p:cNvSpPr>
                <a:spLocks/>
              </p:cNvSpPr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1" name="Freeform 34"/>
              <p:cNvSpPr>
                <a:spLocks/>
              </p:cNvSpPr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0" name="Freeform 35"/>
              <p:cNvSpPr>
                <a:spLocks/>
              </p:cNvSpPr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22" name="Freeform 36"/>
            <p:cNvSpPr>
              <a:spLocks/>
            </p:cNvSpPr>
            <p:nvPr/>
          </p:nvSpPr>
          <p:spPr bwMode="auto">
            <a:xfrm>
              <a:off x="5080584" y="3416346"/>
              <a:ext cx="573125" cy="684327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Freeform 37"/>
            <p:cNvSpPr>
              <a:spLocks/>
            </p:cNvSpPr>
            <p:nvPr/>
          </p:nvSpPr>
          <p:spPr bwMode="auto">
            <a:xfrm>
              <a:off x="5628046" y="2073353"/>
              <a:ext cx="265177" cy="290839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4" name="Freeform 38"/>
            <p:cNvSpPr>
              <a:spLocks/>
            </p:cNvSpPr>
            <p:nvPr/>
          </p:nvSpPr>
          <p:spPr bwMode="auto">
            <a:xfrm>
              <a:off x="6329482" y="3168277"/>
              <a:ext cx="59879" cy="68433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16443" y="1432487"/>
            <a:ext cx="3215218" cy="988635"/>
            <a:chOff x="5416443" y="1432487"/>
            <a:chExt cx="3215218" cy="988635"/>
          </a:xfrm>
        </p:grpSpPr>
        <p:pic>
          <p:nvPicPr>
            <p:cNvPr id="163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/>
          </p:blipFill>
          <p:spPr bwMode="auto">
            <a:xfrm>
              <a:off x="5416443" y="143248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4" name="组合 163"/>
            <p:cNvGrpSpPr/>
            <p:nvPr/>
          </p:nvGrpSpPr>
          <p:grpSpPr>
            <a:xfrm>
              <a:off x="6382401" y="1558491"/>
              <a:ext cx="2249260" cy="661990"/>
              <a:chOff x="6499204" y="1530470"/>
              <a:chExt cx="2249260" cy="661990"/>
            </a:xfrm>
          </p:grpSpPr>
          <p:grpSp>
            <p:nvGrpSpPr>
              <p:cNvPr id="165" name="组合 164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67" name="矩形 166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105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105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</a:t>
                  </a:r>
                  <a:endParaRPr lang="zh-CN" altLang="en-US" sz="105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68" name="组合 59"/>
                <p:cNvGrpSpPr>
                  <a:grpSpLocks/>
                </p:cNvGrpSpPr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69" name="圆角矩形 168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70" name="等腰三角形 169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66" name="矩形 165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893475" y="1933990"/>
            <a:ext cx="1470612" cy="349439"/>
            <a:chOff x="3893475" y="1933990"/>
            <a:chExt cx="1470612" cy="349439"/>
          </a:xfrm>
        </p:grpSpPr>
        <p:sp>
          <p:nvSpPr>
            <p:cNvPr id="161" name="椭圆 160"/>
            <p:cNvSpPr/>
            <p:nvPr/>
          </p:nvSpPr>
          <p:spPr bwMode="auto">
            <a:xfrm>
              <a:off x="3893475" y="2190078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4007730" y="1933990"/>
              <a:ext cx="1356357" cy="272891"/>
              <a:chOff x="4405313" y="1844040"/>
              <a:chExt cx="1181100" cy="272891"/>
            </a:xfrm>
          </p:grpSpPr>
          <p:cxnSp>
            <p:nvCxnSpPr>
              <p:cNvPr id="180" name="直接连接符 179"/>
              <p:cNvCxnSpPr/>
              <p:nvPr/>
            </p:nvCxnSpPr>
            <p:spPr>
              <a:xfrm flipV="1">
                <a:off x="4405313" y="1844040"/>
                <a:ext cx="402907" cy="272891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1" name="直接连接符 180"/>
              <p:cNvCxnSpPr/>
              <p:nvPr/>
            </p:nvCxnSpPr>
            <p:spPr>
              <a:xfrm>
                <a:off x="4799402" y="1845657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6" name="组合 5"/>
          <p:cNvGrpSpPr/>
          <p:nvPr/>
        </p:nvGrpSpPr>
        <p:grpSpPr>
          <a:xfrm>
            <a:off x="4170823" y="3635553"/>
            <a:ext cx="1154044" cy="140572"/>
            <a:chOff x="4170823" y="3635553"/>
            <a:chExt cx="1154044" cy="140572"/>
          </a:xfrm>
        </p:grpSpPr>
        <p:sp>
          <p:nvSpPr>
            <p:cNvPr id="162" name="椭圆 161"/>
            <p:cNvSpPr/>
            <p:nvPr/>
          </p:nvSpPr>
          <p:spPr bwMode="auto">
            <a:xfrm>
              <a:off x="4170823" y="3635553"/>
              <a:ext cx="93314" cy="93351"/>
            </a:xfrm>
            <a:prstGeom prst="ellipse">
              <a:avLst/>
            </a:prstGeom>
            <a:solidFill>
              <a:srgbClr val="E62695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4272049" y="3710788"/>
              <a:ext cx="1052818" cy="65337"/>
              <a:chOff x="4669631" y="1782934"/>
              <a:chExt cx="916782" cy="65337"/>
            </a:xfrm>
          </p:grpSpPr>
          <p:cxnSp>
            <p:nvCxnSpPr>
              <p:cNvPr id="183" name="直接连接符 182"/>
              <p:cNvCxnSpPr/>
              <p:nvPr/>
            </p:nvCxnSpPr>
            <p:spPr>
              <a:xfrm>
                <a:off x="4669631" y="1782934"/>
                <a:ext cx="130969" cy="65337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4799402" y="1848038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7" name="组合 6"/>
          <p:cNvGrpSpPr/>
          <p:nvPr/>
        </p:nvGrpSpPr>
        <p:grpSpPr>
          <a:xfrm>
            <a:off x="5416443" y="3319517"/>
            <a:ext cx="3215218" cy="988635"/>
            <a:chOff x="5416443" y="3319517"/>
            <a:chExt cx="3215218" cy="988635"/>
          </a:xfrm>
        </p:grpSpPr>
        <p:pic>
          <p:nvPicPr>
            <p:cNvPr id="185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61"/>
            <a:stretch/>
          </p:blipFill>
          <p:spPr bwMode="auto">
            <a:xfrm>
              <a:off x="5416443" y="331951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组合 185"/>
            <p:cNvGrpSpPr/>
            <p:nvPr/>
          </p:nvGrpSpPr>
          <p:grpSpPr>
            <a:xfrm>
              <a:off x="6382401" y="3445521"/>
              <a:ext cx="2249260" cy="661990"/>
              <a:chOff x="6499204" y="1530470"/>
              <a:chExt cx="2249260" cy="661990"/>
            </a:xfrm>
          </p:grpSpPr>
          <p:grpSp>
            <p:nvGrpSpPr>
              <p:cNvPr id="187" name="组合 186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89" name="矩形 188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105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105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</a:t>
                  </a:r>
                  <a:endParaRPr lang="zh-CN" altLang="en-US" sz="105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90" name="组合 59"/>
                <p:cNvGrpSpPr>
                  <a:grpSpLocks/>
                </p:cNvGrpSpPr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91" name="圆角矩形 190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2" name="等腰三角形 191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88" name="矩形 187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/</a:t>
                </a:r>
                <a:r>
                  <a:rPr lang="en-US" altLang="zh-CN" sz="1100" b="1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 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4" name="矩形 6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23517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E62695">
                  <a:alpha val="79999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27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3390332" y="1876033"/>
            <a:ext cx="2621632" cy="2621632"/>
            <a:chOff x="3203848" y="1635646"/>
            <a:chExt cx="2621632" cy="2621632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203848" y="1635646"/>
              <a:ext cx="2621632" cy="2621632"/>
              <a:chOff x="4054834" y="1018426"/>
              <a:chExt cx="2621632" cy="2621632"/>
            </a:xfrm>
          </p:grpSpPr>
          <p:sp>
            <p:nvSpPr>
              <p:cNvPr id="117" name="饼形 116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5696902"/>
                  <a:gd name="adj2" fmla="val 6922972"/>
                </a:avLst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饼形 117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4052946"/>
                  <a:gd name="adj2" fmla="val 15713496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饼形 118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1900485"/>
                  <a:gd name="adj2" fmla="val 14083259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饼形 119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6865544"/>
                  <a:gd name="adj2" fmla="val 11932479"/>
                </a:avLst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矩形 112"/>
            <p:cNvSpPr/>
            <p:nvPr/>
          </p:nvSpPr>
          <p:spPr>
            <a:xfrm>
              <a:off x="3650811" y="2369620"/>
              <a:ext cx="5709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3948884" y="1897475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716016" y="3036544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58%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448111" y="3016140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23%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83568" y="2355751"/>
            <a:ext cx="3157270" cy="688653"/>
            <a:chOff x="683568" y="2443592"/>
            <a:chExt cx="3157270" cy="688653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83568" y="2535863"/>
              <a:ext cx="2422482" cy="596382"/>
              <a:chOff x="448895" y="2236210"/>
              <a:chExt cx="2422482" cy="596382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448895" y="2334135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26" name="Freeform 16"/>
                <p:cNvSpPr>
                  <a:spLocks/>
                </p:cNvSpPr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7"/>
                <p:cNvSpPr>
                  <a:spLocks/>
                </p:cNvSpPr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8"/>
                <p:cNvSpPr>
                  <a:spLocks/>
                </p:cNvSpPr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5" name="矩形 124"/>
              <p:cNvSpPr/>
              <p:nvPr/>
            </p:nvSpPr>
            <p:spPr>
              <a:xfrm>
                <a:off x="906534" y="2236210"/>
                <a:ext cx="1964843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23" name="直接连接符 122"/>
            <p:cNvCxnSpPr/>
            <p:nvPr/>
          </p:nvCxnSpPr>
          <p:spPr>
            <a:xfrm>
              <a:off x="684253" y="2443592"/>
              <a:ext cx="31565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684253" y="3624572"/>
            <a:ext cx="3337560" cy="606952"/>
            <a:chOff x="684253" y="3712413"/>
            <a:chExt cx="3337560" cy="606952"/>
          </a:xfrm>
        </p:grpSpPr>
        <p:grpSp>
          <p:nvGrpSpPr>
            <p:cNvPr id="131" name="组合 130"/>
            <p:cNvGrpSpPr/>
            <p:nvPr/>
          </p:nvGrpSpPr>
          <p:grpSpPr>
            <a:xfrm>
              <a:off x="690454" y="3712413"/>
              <a:ext cx="2415596" cy="596382"/>
              <a:chOff x="455781" y="2526656"/>
              <a:chExt cx="2415596" cy="596382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455781" y="2622285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135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Freeform 6"/>
                <p:cNvSpPr>
                  <a:spLocks/>
                </p:cNvSpPr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7"/>
                <p:cNvSpPr>
                  <a:spLocks/>
                </p:cNvSpPr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Freeform 8"/>
                <p:cNvSpPr>
                  <a:spLocks/>
                </p:cNvSpPr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Freeform 9"/>
                <p:cNvSpPr>
                  <a:spLocks/>
                </p:cNvSpPr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4" name="矩形 133"/>
              <p:cNvSpPr/>
              <p:nvPr/>
            </p:nvSpPr>
            <p:spPr>
              <a:xfrm>
                <a:off x="906534" y="2526656"/>
                <a:ext cx="1964843" cy="596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32" name="直接连接符 131"/>
            <p:cNvCxnSpPr/>
            <p:nvPr/>
          </p:nvCxnSpPr>
          <p:spPr>
            <a:xfrm>
              <a:off x="684253" y="4319365"/>
              <a:ext cx="333756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5628940" y="2355751"/>
            <a:ext cx="3122827" cy="618085"/>
            <a:chOff x="5628940" y="2443592"/>
            <a:chExt cx="3122827" cy="618085"/>
          </a:xfrm>
        </p:grpSpPr>
        <p:grpSp>
          <p:nvGrpSpPr>
            <p:cNvPr id="141" name="组合 140"/>
            <p:cNvGrpSpPr/>
            <p:nvPr/>
          </p:nvGrpSpPr>
          <p:grpSpPr>
            <a:xfrm>
              <a:off x="6346843" y="2515694"/>
              <a:ext cx="2404924" cy="545983"/>
              <a:chOff x="7486143" y="1974569"/>
              <a:chExt cx="2404924" cy="545983"/>
            </a:xfrm>
          </p:grpSpPr>
          <p:grpSp>
            <p:nvGrpSpPr>
              <p:cNvPr id="143" name="组合 142"/>
              <p:cNvGrpSpPr/>
              <p:nvPr/>
            </p:nvGrpSpPr>
            <p:grpSpPr>
              <a:xfrm>
                <a:off x="7486143" y="2090863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145" name="Freeform 11"/>
                <p:cNvSpPr>
                  <a:spLocks/>
                </p:cNvSpPr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6" name="Freeform 12"/>
                <p:cNvSpPr>
                  <a:spLocks/>
                </p:cNvSpPr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7" name="Freeform 13"/>
                <p:cNvSpPr>
                  <a:spLocks/>
                </p:cNvSpPr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8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9" name="Freeform 15"/>
                <p:cNvSpPr>
                  <a:spLocks/>
                </p:cNvSpPr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44" name="矩形 143"/>
              <p:cNvSpPr/>
              <p:nvPr/>
            </p:nvSpPr>
            <p:spPr>
              <a:xfrm>
                <a:off x="7926224" y="1974569"/>
                <a:ext cx="1964843" cy="545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42" name="直接连接符 141"/>
            <p:cNvCxnSpPr/>
            <p:nvPr/>
          </p:nvCxnSpPr>
          <p:spPr>
            <a:xfrm flipH="1">
              <a:off x="5628940" y="2443592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>
            <a:off x="5628940" y="3624572"/>
            <a:ext cx="3117100" cy="606952"/>
            <a:chOff x="5628940" y="3712413"/>
            <a:chExt cx="3117100" cy="606952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433264" y="3712413"/>
              <a:ext cx="2312776" cy="545983"/>
              <a:chOff x="7473516" y="2651841"/>
              <a:chExt cx="2312776" cy="545983"/>
            </a:xfrm>
          </p:grpSpPr>
          <p:sp>
            <p:nvSpPr>
              <p:cNvPr id="153" name="Freeform 10"/>
              <p:cNvSpPr>
                <a:spLocks/>
              </p:cNvSpPr>
              <p:nvPr/>
            </p:nvSpPr>
            <p:spPr bwMode="auto">
              <a:xfrm>
                <a:off x="7473516" y="2757803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7821449" y="2651841"/>
                <a:ext cx="1964843" cy="545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9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cxnSp>
          <p:nvCxnSpPr>
            <p:cNvPr id="152" name="直接连接符 151"/>
            <p:cNvCxnSpPr/>
            <p:nvPr/>
          </p:nvCxnSpPr>
          <p:spPr>
            <a:xfrm flipH="1">
              <a:off x="5628940" y="4319365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0" name="矩形 159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161" name="矩形 16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581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8" name="Group 3"/>
          <p:cNvGrpSpPr>
            <a:grpSpLocks/>
          </p:cNvGrpSpPr>
          <p:nvPr/>
        </p:nvGrpSpPr>
        <p:grpSpPr bwMode="auto">
          <a:xfrm>
            <a:off x="1649520" y="1406826"/>
            <a:ext cx="5844960" cy="3070342"/>
            <a:chOff x="732" y="1680"/>
            <a:chExt cx="4161" cy="2106"/>
          </a:xfrm>
          <a:solidFill>
            <a:schemeClr val="bg1">
              <a:lumMod val="85000"/>
            </a:schemeClr>
          </a:solidFill>
        </p:grpSpPr>
        <p:grpSp>
          <p:nvGrpSpPr>
            <p:cNvPr id="49" name="Group 4"/>
            <p:cNvGrpSpPr>
              <a:grpSpLocks/>
            </p:cNvGrpSpPr>
            <p:nvPr/>
          </p:nvGrpSpPr>
          <p:grpSpPr bwMode="auto">
            <a:xfrm>
              <a:off x="732" y="1717"/>
              <a:ext cx="2770" cy="2069"/>
              <a:chOff x="2189" y="1764"/>
              <a:chExt cx="2770" cy="2069"/>
            </a:xfrm>
            <a:grpFill/>
          </p:grpSpPr>
          <p:sp>
            <p:nvSpPr>
              <p:cNvPr id="81" name="Freeform 5"/>
              <p:cNvSpPr>
                <a:spLocks/>
              </p:cNvSpPr>
              <p:nvPr/>
            </p:nvSpPr>
            <p:spPr bwMode="gray">
              <a:xfrm>
                <a:off x="2624" y="1783"/>
                <a:ext cx="159" cy="63"/>
              </a:xfrm>
              <a:custGeom>
                <a:avLst/>
                <a:gdLst>
                  <a:gd name="T0" fmla="*/ 191 w 206"/>
                  <a:gd name="T1" fmla="*/ 7 h 85"/>
                  <a:gd name="T2" fmla="*/ 103 w 206"/>
                  <a:gd name="T3" fmla="*/ 9 h 85"/>
                  <a:gd name="T4" fmla="*/ 109 w 206"/>
                  <a:gd name="T5" fmla="*/ 25 h 85"/>
                  <a:gd name="T6" fmla="*/ 107 w 206"/>
                  <a:gd name="T7" fmla="*/ 33 h 85"/>
                  <a:gd name="T8" fmla="*/ 89 w 206"/>
                  <a:gd name="T9" fmla="*/ 27 h 85"/>
                  <a:gd name="T10" fmla="*/ 77 w 206"/>
                  <a:gd name="T11" fmla="*/ 19 h 85"/>
                  <a:gd name="T12" fmla="*/ 23 w 206"/>
                  <a:gd name="T13" fmla="*/ 27 h 85"/>
                  <a:gd name="T14" fmla="*/ 31 w 206"/>
                  <a:gd name="T15" fmla="*/ 49 h 85"/>
                  <a:gd name="T16" fmla="*/ 55 w 206"/>
                  <a:gd name="T17" fmla="*/ 53 h 85"/>
                  <a:gd name="T18" fmla="*/ 75 w 206"/>
                  <a:gd name="T19" fmla="*/ 73 h 85"/>
                  <a:gd name="T20" fmla="*/ 89 w 206"/>
                  <a:gd name="T21" fmla="*/ 85 h 85"/>
                  <a:gd name="T22" fmla="*/ 109 w 206"/>
                  <a:gd name="T23" fmla="*/ 67 h 85"/>
                  <a:gd name="T24" fmla="*/ 121 w 206"/>
                  <a:gd name="T25" fmla="*/ 59 h 85"/>
                  <a:gd name="T26" fmla="*/ 127 w 206"/>
                  <a:gd name="T27" fmla="*/ 47 h 85"/>
                  <a:gd name="T28" fmla="*/ 167 w 206"/>
                  <a:gd name="T29" fmla="*/ 35 h 85"/>
                  <a:gd name="T30" fmla="*/ 187 w 206"/>
                  <a:gd name="T31" fmla="*/ 31 h 85"/>
                  <a:gd name="T32" fmla="*/ 199 w 206"/>
                  <a:gd name="T33" fmla="*/ 27 h 85"/>
                  <a:gd name="T34" fmla="*/ 191 w 206"/>
                  <a:gd name="T35" fmla="*/ 7 h 8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6"/>
                  <a:gd name="T55" fmla="*/ 0 h 85"/>
                  <a:gd name="T56" fmla="*/ 206 w 206"/>
                  <a:gd name="T57" fmla="*/ 85 h 8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" name="Freeform 6"/>
              <p:cNvSpPr>
                <a:spLocks/>
              </p:cNvSpPr>
              <p:nvPr/>
            </p:nvSpPr>
            <p:spPr bwMode="gray">
              <a:xfrm>
                <a:off x="2724" y="1816"/>
                <a:ext cx="49" cy="21"/>
              </a:xfrm>
              <a:custGeom>
                <a:avLst/>
                <a:gdLst>
                  <a:gd name="T0" fmla="*/ 36 w 64"/>
                  <a:gd name="T1" fmla="*/ 6 h 28"/>
                  <a:gd name="T2" fmla="*/ 8 w 64"/>
                  <a:gd name="T3" fmla="*/ 4 h 28"/>
                  <a:gd name="T4" fmla="*/ 24 w 64"/>
                  <a:gd name="T5" fmla="*/ 28 h 28"/>
                  <a:gd name="T6" fmla="*/ 54 w 64"/>
                  <a:gd name="T7" fmla="*/ 14 h 28"/>
                  <a:gd name="T8" fmla="*/ 36 w 64"/>
                  <a:gd name="T9" fmla="*/ 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28"/>
                  <a:gd name="T17" fmla="*/ 64 w 6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3" name="Freeform 7"/>
              <p:cNvSpPr>
                <a:spLocks/>
              </p:cNvSpPr>
              <p:nvPr/>
            </p:nvSpPr>
            <p:spPr bwMode="gray">
              <a:xfrm>
                <a:off x="2424" y="2087"/>
                <a:ext cx="112" cy="131"/>
              </a:xfrm>
              <a:custGeom>
                <a:avLst/>
                <a:gdLst>
                  <a:gd name="T0" fmla="*/ 24 w 146"/>
                  <a:gd name="T1" fmla="*/ 19 h 176"/>
                  <a:gd name="T2" fmla="*/ 0 w 146"/>
                  <a:gd name="T3" fmla="*/ 25 h 176"/>
                  <a:gd name="T4" fmla="*/ 14 w 146"/>
                  <a:gd name="T5" fmla="*/ 43 h 176"/>
                  <a:gd name="T6" fmla="*/ 34 w 146"/>
                  <a:gd name="T7" fmla="*/ 87 h 176"/>
                  <a:gd name="T8" fmla="*/ 52 w 146"/>
                  <a:gd name="T9" fmla="*/ 91 h 176"/>
                  <a:gd name="T10" fmla="*/ 50 w 146"/>
                  <a:gd name="T11" fmla="*/ 107 h 176"/>
                  <a:gd name="T12" fmla="*/ 28 w 146"/>
                  <a:gd name="T13" fmla="*/ 113 h 176"/>
                  <a:gd name="T14" fmla="*/ 16 w 146"/>
                  <a:gd name="T15" fmla="*/ 131 h 176"/>
                  <a:gd name="T16" fmla="*/ 18 w 146"/>
                  <a:gd name="T17" fmla="*/ 137 h 176"/>
                  <a:gd name="T18" fmla="*/ 30 w 146"/>
                  <a:gd name="T19" fmla="*/ 141 h 176"/>
                  <a:gd name="T20" fmla="*/ 18 w 146"/>
                  <a:gd name="T21" fmla="*/ 169 h 176"/>
                  <a:gd name="T22" fmla="*/ 20 w 146"/>
                  <a:gd name="T23" fmla="*/ 175 h 176"/>
                  <a:gd name="T24" fmla="*/ 34 w 146"/>
                  <a:gd name="T25" fmla="*/ 171 h 176"/>
                  <a:gd name="T26" fmla="*/ 58 w 146"/>
                  <a:gd name="T27" fmla="*/ 169 h 176"/>
                  <a:gd name="T28" fmla="*/ 92 w 146"/>
                  <a:gd name="T29" fmla="*/ 171 h 176"/>
                  <a:gd name="T30" fmla="*/ 110 w 146"/>
                  <a:gd name="T31" fmla="*/ 169 h 176"/>
                  <a:gd name="T32" fmla="*/ 122 w 146"/>
                  <a:gd name="T33" fmla="*/ 165 h 176"/>
                  <a:gd name="T34" fmla="*/ 128 w 146"/>
                  <a:gd name="T35" fmla="*/ 141 h 176"/>
                  <a:gd name="T36" fmla="*/ 146 w 146"/>
                  <a:gd name="T37" fmla="*/ 133 h 176"/>
                  <a:gd name="T38" fmla="*/ 110 w 146"/>
                  <a:gd name="T39" fmla="*/ 109 h 176"/>
                  <a:gd name="T40" fmla="*/ 88 w 146"/>
                  <a:gd name="T41" fmla="*/ 83 h 176"/>
                  <a:gd name="T42" fmla="*/ 82 w 146"/>
                  <a:gd name="T43" fmla="*/ 69 h 176"/>
                  <a:gd name="T44" fmla="*/ 64 w 146"/>
                  <a:gd name="T45" fmla="*/ 61 h 176"/>
                  <a:gd name="T46" fmla="*/ 86 w 146"/>
                  <a:gd name="T47" fmla="*/ 45 h 176"/>
                  <a:gd name="T48" fmla="*/ 64 w 146"/>
                  <a:gd name="T49" fmla="*/ 31 h 176"/>
                  <a:gd name="T50" fmla="*/ 70 w 146"/>
                  <a:gd name="T51" fmla="*/ 13 h 176"/>
                  <a:gd name="T52" fmla="*/ 46 w 146"/>
                  <a:gd name="T53" fmla="*/ 1 h 176"/>
                  <a:gd name="T54" fmla="*/ 30 w 146"/>
                  <a:gd name="T55" fmla="*/ 9 h 176"/>
                  <a:gd name="T56" fmla="*/ 24 w 146"/>
                  <a:gd name="T57" fmla="*/ 19 h 1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176"/>
                  <a:gd name="T89" fmla="*/ 146 w 146"/>
                  <a:gd name="T90" fmla="*/ 176 h 1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4" name="Freeform 8"/>
              <p:cNvSpPr>
                <a:spLocks/>
              </p:cNvSpPr>
              <p:nvPr/>
            </p:nvSpPr>
            <p:spPr bwMode="gray">
              <a:xfrm>
                <a:off x="2369" y="2134"/>
                <a:ext cx="71" cy="68"/>
              </a:xfrm>
              <a:custGeom>
                <a:avLst/>
                <a:gdLst>
                  <a:gd name="T0" fmla="*/ 58 w 92"/>
                  <a:gd name="T1" fmla="*/ 6 h 92"/>
                  <a:gd name="T2" fmla="*/ 82 w 92"/>
                  <a:gd name="T3" fmla="*/ 8 h 92"/>
                  <a:gd name="T4" fmla="*/ 92 w 92"/>
                  <a:gd name="T5" fmla="*/ 26 h 92"/>
                  <a:gd name="T6" fmla="*/ 78 w 92"/>
                  <a:gd name="T7" fmla="*/ 48 h 92"/>
                  <a:gd name="T8" fmla="*/ 46 w 92"/>
                  <a:gd name="T9" fmla="*/ 76 h 92"/>
                  <a:gd name="T10" fmla="*/ 18 w 92"/>
                  <a:gd name="T11" fmla="*/ 92 h 92"/>
                  <a:gd name="T12" fmla="*/ 8 w 92"/>
                  <a:gd name="T13" fmla="*/ 72 h 92"/>
                  <a:gd name="T14" fmla="*/ 20 w 92"/>
                  <a:gd name="T15" fmla="*/ 64 h 92"/>
                  <a:gd name="T16" fmla="*/ 14 w 92"/>
                  <a:gd name="T17" fmla="*/ 46 h 92"/>
                  <a:gd name="T18" fmla="*/ 40 w 92"/>
                  <a:gd name="T19" fmla="*/ 28 h 92"/>
                  <a:gd name="T20" fmla="*/ 58 w 92"/>
                  <a:gd name="T21" fmla="*/ 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92"/>
                  <a:gd name="T35" fmla="*/ 92 w 92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5" name="Freeform 9"/>
              <p:cNvSpPr>
                <a:spLocks/>
              </p:cNvSpPr>
              <p:nvPr/>
            </p:nvSpPr>
            <p:spPr bwMode="gray">
              <a:xfrm>
                <a:off x="4064" y="3266"/>
                <a:ext cx="486" cy="493"/>
              </a:xfrm>
              <a:custGeom>
                <a:avLst/>
                <a:gdLst>
                  <a:gd name="T0" fmla="*/ 212 w 633"/>
                  <a:gd name="T1" fmla="*/ 11 h 660"/>
                  <a:gd name="T2" fmla="*/ 176 w 633"/>
                  <a:gd name="T3" fmla="*/ 19 h 660"/>
                  <a:gd name="T4" fmla="*/ 144 w 633"/>
                  <a:gd name="T5" fmla="*/ 51 h 660"/>
                  <a:gd name="T6" fmla="*/ 104 w 633"/>
                  <a:gd name="T7" fmla="*/ 59 h 660"/>
                  <a:gd name="T8" fmla="*/ 84 w 633"/>
                  <a:gd name="T9" fmla="*/ 75 h 660"/>
                  <a:gd name="T10" fmla="*/ 68 w 633"/>
                  <a:gd name="T11" fmla="*/ 115 h 660"/>
                  <a:gd name="T12" fmla="*/ 36 w 633"/>
                  <a:gd name="T13" fmla="*/ 167 h 660"/>
                  <a:gd name="T14" fmla="*/ 0 w 633"/>
                  <a:gd name="T15" fmla="*/ 179 h 660"/>
                  <a:gd name="T16" fmla="*/ 72 w 633"/>
                  <a:gd name="T17" fmla="*/ 323 h 660"/>
                  <a:gd name="T18" fmla="*/ 120 w 633"/>
                  <a:gd name="T19" fmla="*/ 427 h 660"/>
                  <a:gd name="T20" fmla="*/ 144 w 633"/>
                  <a:gd name="T21" fmla="*/ 443 h 660"/>
                  <a:gd name="T22" fmla="*/ 168 w 633"/>
                  <a:gd name="T23" fmla="*/ 451 h 660"/>
                  <a:gd name="T24" fmla="*/ 228 w 633"/>
                  <a:gd name="T25" fmla="*/ 431 h 660"/>
                  <a:gd name="T26" fmla="*/ 252 w 633"/>
                  <a:gd name="T27" fmla="*/ 423 h 660"/>
                  <a:gd name="T28" fmla="*/ 300 w 633"/>
                  <a:gd name="T29" fmla="*/ 451 h 660"/>
                  <a:gd name="T30" fmla="*/ 324 w 633"/>
                  <a:gd name="T31" fmla="*/ 527 h 660"/>
                  <a:gd name="T32" fmla="*/ 336 w 633"/>
                  <a:gd name="T33" fmla="*/ 523 h 660"/>
                  <a:gd name="T34" fmla="*/ 344 w 633"/>
                  <a:gd name="T35" fmla="*/ 511 h 660"/>
                  <a:gd name="T36" fmla="*/ 368 w 633"/>
                  <a:gd name="T37" fmla="*/ 547 h 660"/>
                  <a:gd name="T38" fmla="*/ 404 w 633"/>
                  <a:gd name="T39" fmla="*/ 571 h 660"/>
                  <a:gd name="T40" fmla="*/ 436 w 633"/>
                  <a:gd name="T41" fmla="*/ 603 h 660"/>
                  <a:gd name="T42" fmla="*/ 444 w 633"/>
                  <a:gd name="T43" fmla="*/ 615 h 660"/>
                  <a:gd name="T44" fmla="*/ 456 w 633"/>
                  <a:gd name="T45" fmla="*/ 623 h 660"/>
                  <a:gd name="T46" fmla="*/ 484 w 633"/>
                  <a:gd name="T47" fmla="*/ 655 h 660"/>
                  <a:gd name="T48" fmla="*/ 492 w 633"/>
                  <a:gd name="T49" fmla="*/ 631 h 660"/>
                  <a:gd name="T50" fmla="*/ 540 w 633"/>
                  <a:gd name="T51" fmla="*/ 659 h 660"/>
                  <a:gd name="T52" fmla="*/ 588 w 633"/>
                  <a:gd name="T53" fmla="*/ 655 h 660"/>
                  <a:gd name="T54" fmla="*/ 616 w 633"/>
                  <a:gd name="T55" fmla="*/ 531 h 660"/>
                  <a:gd name="T56" fmla="*/ 632 w 633"/>
                  <a:gd name="T57" fmla="*/ 463 h 660"/>
                  <a:gd name="T58" fmla="*/ 620 w 633"/>
                  <a:gd name="T59" fmla="*/ 367 h 660"/>
                  <a:gd name="T60" fmla="*/ 536 w 633"/>
                  <a:gd name="T61" fmla="*/ 271 h 660"/>
                  <a:gd name="T62" fmla="*/ 528 w 633"/>
                  <a:gd name="T63" fmla="*/ 235 h 660"/>
                  <a:gd name="T64" fmla="*/ 460 w 633"/>
                  <a:gd name="T65" fmla="*/ 179 h 660"/>
                  <a:gd name="T66" fmla="*/ 472 w 633"/>
                  <a:gd name="T67" fmla="*/ 155 h 660"/>
                  <a:gd name="T68" fmla="*/ 456 w 633"/>
                  <a:gd name="T69" fmla="*/ 131 h 660"/>
                  <a:gd name="T70" fmla="*/ 416 w 633"/>
                  <a:gd name="T71" fmla="*/ 79 h 660"/>
                  <a:gd name="T72" fmla="*/ 392 w 633"/>
                  <a:gd name="T73" fmla="*/ 31 h 660"/>
                  <a:gd name="T74" fmla="*/ 388 w 633"/>
                  <a:gd name="T75" fmla="*/ 19 h 660"/>
                  <a:gd name="T76" fmla="*/ 364 w 633"/>
                  <a:gd name="T77" fmla="*/ 151 h 660"/>
                  <a:gd name="T78" fmla="*/ 324 w 633"/>
                  <a:gd name="T79" fmla="*/ 115 h 660"/>
                  <a:gd name="T80" fmla="*/ 292 w 633"/>
                  <a:gd name="T81" fmla="*/ 111 h 660"/>
                  <a:gd name="T82" fmla="*/ 272 w 633"/>
                  <a:gd name="T83" fmla="*/ 87 h 660"/>
                  <a:gd name="T84" fmla="*/ 264 w 633"/>
                  <a:gd name="T85" fmla="*/ 63 h 660"/>
                  <a:gd name="T86" fmla="*/ 276 w 633"/>
                  <a:gd name="T87" fmla="*/ 55 h 660"/>
                  <a:gd name="T88" fmla="*/ 240 w 633"/>
                  <a:gd name="T89" fmla="*/ 19 h 660"/>
                  <a:gd name="T90" fmla="*/ 216 w 633"/>
                  <a:gd name="T91" fmla="*/ 11 h 660"/>
                  <a:gd name="T92" fmla="*/ 204 w 633"/>
                  <a:gd name="T93" fmla="*/ 7 h 660"/>
                  <a:gd name="T94" fmla="*/ 212 w 633"/>
                  <a:gd name="T95" fmla="*/ 11 h 66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33"/>
                  <a:gd name="T145" fmla="*/ 0 h 660"/>
                  <a:gd name="T146" fmla="*/ 633 w 633"/>
                  <a:gd name="T147" fmla="*/ 660 h 66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Freeform 10"/>
              <p:cNvSpPr>
                <a:spLocks/>
              </p:cNvSpPr>
              <p:nvPr/>
            </p:nvSpPr>
            <p:spPr bwMode="gray">
              <a:xfrm>
                <a:off x="4215" y="3006"/>
                <a:ext cx="327" cy="209"/>
              </a:xfrm>
              <a:custGeom>
                <a:avLst/>
                <a:gdLst>
                  <a:gd name="T0" fmla="*/ 84 w 426"/>
                  <a:gd name="T1" fmla="*/ 60 h 280"/>
                  <a:gd name="T2" fmla="*/ 68 w 426"/>
                  <a:gd name="T3" fmla="*/ 36 h 280"/>
                  <a:gd name="T4" fmla="*/ 64 w 426"/>
                  <a:gd name="T5" fmla="*/ 16 h 280"/>
                  <a:gd name="T6" fmla="*/ 52 w 426"/>
                  <a:gd name="T7" fmla="*/ 12 h 280"/>
                  <a:gd name="T8" fmla="*/ 16 w 426"/>
                  <a:gd name="T9" fmla="*/ 16 h 280"/>
                  <a:gd name="T10" fmla="*/ 44 w 426"/>
                  <a:gd name="T11" fmla="*/ 40 h 280"/>
                  <a:gd name="T12" fmla="*/ 48 w 426"/>
                  <a:gd name="T13" fmla="*/ 52 h 280"/>
                  <a:gd name="T14" fmla="*/ 24 w 426"/>
                  <a:gd name="T15" fmla="*/ 68 h 280"/>
                  <a:gd name="T16" fmla="*/ 88 w 426"/>
                  <a:gd name="T17" fmla="*/ 92 h 280"/>
                  <a:gd name="T18" fmla="*/ 124 w 426"/>
                  <a:gd name="T19" fmla="*/ 112 h 280"/>
                  <a:gd name="T20" fmla="*/ 128 w 426"/>
                  <a:gd name="T21" fmla="*/ 124 h 280"/>
                  <a:gd name="T22" fmla="*/ 140 w 426"/>
                  <a:gd name="T23" fmla="*/ 132 h 280"/>
                  <a:gd name="T24" fmla="*/ 148 w 426"/>
                  <a:gd name="T25" fmla="*/ 156 h 280"/>
                  <a:gd name="T26" fmla="*/ 132 w 426"/>
                  <a:gd name="T27" fmla="*/ 196 h 280"/>
                  <a:gd name="T28" fmla="*/ 180 w 426"/>
                  <a:gd name="T29" fmla="*/ 188 h 280"/>
                  <a:gd name="T30" fmla="*/ 192 w 426"/>
                  <a:gd name="T31" fmla="*/ 216 h 280"/>
                  <a:gd name="T32" fmla="*/ 216 w 426"/>
                  <a:gd name="T33" fmla="*/ 224 h 280"/>
                  <a:gd name="T34" fmla="*/ 228 w 426"/>
                  <a:gd name="T35" fmla="*/ 228 h 280"/>
                  <a:gd name="T36" fmla="*/ 252 w 426"/>
                  <a:gd name="T37" fmla="*/ 224 h 280"/>
                  <a:gd name="T38" fmla="*/ 276 w 426"/>
                  <a:gd name="T39" fmla="*/ 196 h 280"/>
                  <a:gd name="T40" fmla="*/ 336 w 426"/>
                  <a:gd name="T41" fmla="*/ 252 h 280"/>
                  <a:gd name="T42" fmla="*/ 364 w 426"/>
                  <a:gd name="T43" fmla="*/ 280 h 280"/>
                  <a:gd name="T44" fmla="*/ 360 w 426"/>
                  <a:gd name="T45" fmla="*/ 224 h 280"/>
                  <a:gd name="T46" fmla="*/ 336 w 426"/>
                  <a:gd name="T47" fmla="*/ 200 h 280"/>
                  <a:gd name="T48" fmla="*/ 372 w 426"/>
                  <a:gd name="T49" fmla="*/ 168 h 280"/>
                  <a:gd name="T50" fmla="*/ 408 w 426"/>
                  <a:gd name="T51" fmla="*/ 156 h 280"/>
                  <a:gd name="T52" fmla="*/ 420 w 426"/>
                  <a:gd name="T53" fmla="*/ 152 h 280"/>
                  <a:gd name="T54" fmla="*/ 424 w 426"/>
                  <a:gd name="T55" fmla="*/ 140 h 280"/>
                  <a:gd name="T56" fmla="*/ 356 w 426"/>
                  <a:gd name="T57" fmla="*/ 148 h 280"/>
                  <a:gd name="T58" fmla="*/ 304 w 426"/>
                  <a:gd name="T59" fmla="*/ 140 h 280"/>
                  <a:gd name="T60" fmla="*/ 300 w 426"/>
                  <a:gd name="T61" fmla="*/ 128 h 280"/>
                  <a:gd name="T62" fmla="*/ 292 w 426"/>
                  <a:gd name="T63" fmla="*/ 116 h 280"/>
                  <a:gd name="T64" fmla="*/ 220 w 426"/>
                  <a:gd name="T65" fmla="*/ 80 h 280"/>
                  <a:gd name="T66" fmla="*/ 160 w 426"/>
                  <a:gd name="T67" fmla="*/ 60 h 280"/>
                  <a:gd name="T68" fmla="*/ 136 w 426"/>
                  <a:gd name="T69" fmla="*/ 52 h 280"/>
                  <a:gd name="T70" fmla="*/ 80 w 426"/>
                  <a:gd name="T71" fmla="*/ 52 h 280"/>
                  <a:gd name="T72" fmla="*/ 68 w 426"/>
                  <a:gd name="T73" fmla="*/ 32 h 280"/>
                  <a:gd name="T74" fmla="*/ 68 w 426"/>
                  <a:gd name="T75" fmla="*/ 0 h 2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6"/>
                  <a:gd name="T115" fmla="*/ 0 h 280"/>
                  <a:gd name="T116" fmla="*/ 426 w 426"/>
                  <a:gd name="T117" fmla="*/ 280 h 28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7" name="Freeform 11"/>
              <p:cNvSpPr>
                <a:spLocks/>
              </p:cNvSpPr>
              <p:nvPr/>
            </p:nvSpPr>
            <p:spPr bwMode="gray">
              <a:xfrm>
                <a:off x="4224" y="3008"/>
                <a:ext cx="319" cy="210"/>
              </a:xfrm>
              <a:custGeom>
                <a:avLst/>
                <a:gdLst>
                  <a:gd name="T0" fmla="*/ 0 w 416"/>
                  <a:gd name="T1" fmla="*/ 1 h 282"/>
                  <a:gd name="T2" fmla="*/ 20 w 416"/>
                  <a:gd name="T3" fmla="*/ 37 h 282"/>
                  <a:gd name="T4" fmla="*/ 28 w 416"/>
                  <a:gd name="T5" fmla="*/ 49 h 282"/>
                  <a:gd name="T6" fmla="*/ 84 w 416"/>
                  <a:gd name="T7" fmla="*/ 89 h 282"/>
                  <a:gd name="T8" fmla="*/ 120 w 416"/>
                  <a:gd name="T9" fmla="*/ 113 h 282"/>
                  <a:gd name="T10" fmla="*/ 132 w 416"/>
                  <a:gd name="T11" fmla="*/ 121 h 282"/>
                  <a:gd name="T12" fmla="*/ 136 w 416"/>
                  <a:gd name="T13" fmla="*/ 169 h 282"/>
                  <a:gd name="T14" fmla="*/ 116 w 416"/>
                  <a:gd name="T15" fmla="*/ 201 h 282"/>
                  <a:gd name="T16" fmla="*/ 136 w 416"/>
                  <a:gd name="T17" fmla="*/ 197 h 282"/>
                  <a:gd name="T18" fmla="*/ 148 w 416"/>
                  <a:gd name="T19" fmla="*/ 189 h 282"/>
                  <a:gd name="T20" fmla="*/ 160 w 416"/>
                  <a:gd name="T21" fmla="*/ 201 h 282"/>
                  <a:gd name="T22" fmla="*/ 184 w 416"/>
                  <a:gd name="T23" fmla="*/ 217 h 282"/>
                  <a:gd name="T24" fmla="*/ 208 w 416"/>
                  <a:gd name="T25" fmla="*/ 233 h 282"/>
                  <a:gd name="T26" fmla="*/ 240 w 416"/>
                  <a:gd name="T27" fmla="*/ 221 h 282"/>
                  <a:gd name="T28" fmla="*/ 248 w 416"/>
                  <a:gd name="T29" fmla="*/ 197 h 282"/>
                  <a:gd name="T30" fmla="*/ 268 w 416"/>
                  <a:gd name="T31" fmla="*/ 201 h 282"/>
                  <a:gd name="T32" fmla="*/ 292 w 416"/>
                  <a:gd name="T33" fmla="*/ 209 h 282"/>
                  <a:gd name="T34" fmla="*/ 340 w 416"/>
                  <a:gd name="T35" fmla="*/ 281 h 282"/>
                  <a:gd name="T36" fmla="*/ 356 w 416"/>
                  <a:gd name="T37" fmla="*/ 277 h 282"/>
                  <a:gd name="T38" fmla="*/ 352 w 416"/>
                  <a:gd name="T39" fmla="*/ 253 h 282"/>
                  <a:gd name="T40" fmla="*/ 316 w 416"/>
                  <a:gd name="T41" fmla="*/ 197 h 282"/>
                  <a:gd name="T42" fmla="*/ 360 w 416"/>
                  <a:gd name="T43" fmla="*/ 173 h 282"/>
                  <a:gd name="T44" fmla="*/ 408 w 416"/>
                  <a:gd name="T45" fmla="*/ 145 h 282"/>
                  <a:gd name="T46" fmla="*/ 409 w 416"/>
                  <a:gd name="T47" fmla="*/ 120 h 282"/>
                  <a:gd name="T48" fmla="*/ 367 w 416"/>
                  <a:gd name="T49" fmla="*/ 138 h 282"/>
                  <a:gd name="T50" fmla="*/ 308 w 416"/>
                  <a:gd name="T51" fmla="*/ 137 h 282"/>
                  <a:gd name="T52" fmla="*/ 264 w 416"/>
                  <a:gd name="T53" fmla="*/ 97 h 282"/>
                  <a:gd name="T54" fmla="*/ 180 w 416"/>
                  <a:gd name="T55" fmla="*/ 61 h 282"/>
                  <a:gd name="T56" fmla="*/ 132 w 416"/>
                  <a:gd name="T57" fmla="*/ 33 h 282"/>
                  <a:gd name="T58" fmla="*/ 92 w 416"/>
                  <a:gd name="T59" fmla="*/ 41 h 282"/>
                  <a:gd name="T60" fmla="*/ 76 w 416"/>
                  <a:gd name="T61" fmla="*/ 57 h 282"/>
                  <a:gd name="T62" fmla="*/ 56 w 416"/>
                  <a:gd name="T63" fmla="*/ 17 h 282"/>
                  <a:gd name="T64" fmla="*/ 0 w 416"/>
                  <a:gd name="T65" fmla="*/ 1 h 2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6"/>
                  <a:gd name="T100" fmla="*/ 0 h 282"/>
                  <a:gd name="T101" fmla="*/ 416 w 416"/>
                  <a:gd name="T102" fmla="*/ 282 h 28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6" h="282">
                    <a:moveTo>
                      <a:pt x="0" y="1"/>
                    </a:moveTo>
                    <a:cubicBezTo>
                      <a:pt x="7" y="22"/>
                      <a:pt x="2" y="9"/>
                      <a:pt x="20" y="37"/>
                    </a:cubicBezTo>
                    <a:cubicBezTo>
                      <a:pt x="23" y="41"/>
                      <a:pt x="28" y="49"/>
                      <a:pt x="28" y="49"/>
                    </a:cubicBezTo>
                    <a:cubicBezTo>
                      <a:pt x="5" y="84"/>
                      <a:pt x="65" y="78"/>
                      <a:pt x="84" y="89"/>
                    </a:cubicBezTo>
                    <a:cubicBezTo>
                      <a:pt x="97" y="96"/>
                      <a:pt x="108" y="105"/>
                      <a:pt x="120" y="113"/>
                    </a:cubicBezTo>
                    <a:cubicBezTo>
                      <a:pt x="124" y="116"/>
                      <a:pt x="132" y="121"/>
                      <a:pt x="132" y="121"/>
                    </a:cubicBezTo>
                    <a:cubicBezTo>
                      <a:pt x="138" y="138"/>
                      <a:pt x="132" y="151"/>
                      <a:pt x="136" y="169"/>
                    </a:cubicBezTo>
                    <a:cubicBezTo>
                      <a:pt x="107" y="188"/>
                      <a:pt x="110" y="176"/>
                      <a:pt x="116" y="201"/>
                    </a:cubicBezTo>
                    <a:cubicBezTo>
                      <a:pt x="123" y="200"/>
                      <a:pt x="130" y="199"/>
                      <a:pt x="136" y="197"/>
                    </a:cubicBezTo>
                    <a:cubicBezTo>
                      <a:pt x="141" y="195"/>
                      <a:pt x="143" y="188"/>
                      <a:pt x="148" y="189"/>
                    </a:cubicBezTo>
                    <a:cubicBezTo>
                      <a:pt x="154" y="190"/>
                      <a:pt x="156" y="198"/>
                      <a:pt x="160" y="201"/>
                    </a:cubicBezTo>
                    <a:cubicBezTo>
                      <a:pt x="168" y="207"/>
                      <a:pt x="176" y="212"/>
                      <a:pt x="184" y="217"/>
                    </a:cubicBezTo>
                    <a:cubicBezTo>
                      <a:pt x="192" y="222"/>
                      <a:pt x="208" y="233"/>
                      <a:pt x="208" y="233"/>
                    </a:cubicBezTo>
                    <a:cubicBezTo>
                      <a:pt x="216" y="231"/>
                      <a:pt x="234" y="230"/>
                      <a:pt x="240" y="221"/>
                    </a:cubicBezTo>
                    <a:cubicBezTo>
                      <a:pt x="244" y="214"/>
                      <a:pt x="248" y="197"/>
                      <a:pt x="248" y="197"/>
                    </a:cubicBezTo>
                    <a:cubicBezTo>
                      <a:pt x="255" y="198"/>
                      <a:pt x="261" y="199"/>
                      <a:pt x="268" y="201"/>
                    </a:cubicBezTo>
                    <a:cubicBezTo>
                      <a:pt x="276" y="203"/>
                      <a:pt x="292" y="209"/>
                      <a:pt x="292" y="209"/>
                    </a:cubicBezTo>
                    <a:cubicBezTo>
                      <a:pt x="298" y="242"/>
                      <a:pt x="306" y="270"/>
                      <a:pt x="340" y="281"/>
                    </a:cubicBezTo>
                    <a:cubicBezTo>
                      <a:pt x="345" y="280"/>
                      <a:pt x="354" y="282"/>
                      <a:pt x="356" y="277"/>
                    </a:cubicBezTo>
                    <a:cubicBezTo>
                      <a:pt x="359" y="270"/>
                      <a:pt x="355" y="260"/>
                      <a:pt x="352" y="253"/>
                    </a:cubicBezTo>
                    <a:cubicBezTo>
                      <a:pt x="346" y="238"/>
                      <a:pt x="329" y="206"/>
                      <a:pt x="316" y="197"/>
                    </a:cubicBezTo>
                    <a:cubicBezTo>
                      <a:pt x="307" y="170"/>
                      <a:pt x="339" y="175"/>
                      <a:pt x="360" y="173"/>
                    </a:cubicBezTo>
                    <a:cubicBezTo>
                      <a:pt x="383" y="165"/>
                      <a:pt x="391" y="162"/>
                      <a:pt x="408" y="145"/>
                    </a:cubicBezTo>
                    <a:cubicBezTo>
                      <a:pt x="412" y="140"/>
                      <a:pt x="416" y="121"/>
                      <a:pt x="409" y="120"/>
                    </a:cubicBezTo>
                    <a:cubicBezTo>
                      <a:pt x="402" y="119"/>
                      <a:pt x="384" y="135"/>
                      <a:pt x="367" y="138"/>
                    </a:cubicBezTo>
                    <a:cubicBezTo>
                      <a:pt x="350" y="141"/>
                      <a:pt x="325" y="144"/>
                      <a:pt x="308" y="137"/>
                    </a:cubicBezTo>
                    <a:cubicBezTo>
                      <a:pt x="286" y="130"/>
                      <a:pt x="284" y="111"/>
                      <a:pt x="264" y="97"/>
                    </a:cubicBezTo>
                    <a:cubicBezTo>
                      <a:pt x="238" y="80"/>
                      <a:pt x="203" y="76"/>
                      <a:pt x="180" y="61"/>
                    </a:cubicBezTo>
                    <a:cubicBezTo>
                      <a:pt x="163" y="50"/>
                      <a:pt x="150" y="39"/>
                      <a:pt x="132" y="33"/>
                    </a:cubicBezTo>
                    <a:cubicBezTo>
                      <a:pt x="119" y="35"/>
                      <a:pt x="102" y="31"/>
                      <a:pt x="92" y="41"/>
                    </a:cubicBezTo>
                    <a:cubicBezTo>
                      <a:pt x="71" y="62"/>
                      <a:pt x="108" y="46"/>
                      <a:pt x="76" y="57"/>
                    </a:cubicBezTo>
                    <a:cubicBezTo>
                      <a:pt x="52" y="49"/>
                      <a:pt x="67" y="38"/>
                      <a:pt x="56" y="17"/>
                    </a:cubicBezTo>
                    <a:cubicBezTo>
                      <a:pt x="48" y="0"/>
                      <a:pt x="16" y="1"/>
                      <a:pt x="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8" name="Freeform 12"/>
              <p:cNvSpPr>
                <a:spLocks/>
              </p:cNvSpPr>
              <p:nvPr/>
            </p:nvSpPr>
            <p:spPr bwMode="gray">
              <a:xfrm>
                <a:off x="4460" y="3775"/>
                <a:ext cx="46" cy="58"/>
              </a:xfrm>
              <a:custGeom>
                <a:avLst/>
                <a:gdLst>
                  <a:gd name="T0" fmla="*/ 32 w 60"/>
                  <a:gd name="T1" fmla="*/ 18 h 78"/>
                  <a:gd name="T2" fmla="*/ 0 w 60"/>
                  <a:gd name="T3" fmla="*/ 18 h 78"/>
                  <a:gd name="T4" fmla="*/ 20 w 60"/>
                  <a:gd name="T5" fmla="*/ 42 h 78"/>
                  <a:gd name="T6" fmla="*/ 28 w 60"/>
                  <a:gd name="T7" fmla="*/ 66 h 78"/>
                  <a:gd name="T8" fmla="*/ 32 w 60"/>
                  <a:gd name="T9" fmla="*/ 78 h 78"/>
                  <a:gd name="T10" fmla="*/ 60 w 60"/>
                  <a:gd name="T11" fmla="*/ 50 h 78"/>
                  <a:gd name="T12" fmla="*/ 32 w 60"/>
                  <a:gd name="T13" fmla="*/ 18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78"/>
                  <a:gd name="T23" fmla="*/ 60 w 6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9" name="Freeform 13"/>
              <p:cNvSpPr>
                <a:spLocks/>
              </p:cNvSpPr>
              <p:nvPr/>
            </p:nvSpPr>
            <p:spPr bwMode="gray">
              <a:xfrm>
                <a:off x="4599" y="3686"/>
                <a:ext cx="168" cy="84"/>
              </a:xfrm>
              <a:custGeom>
                <a:avLst/>
                <a:gdLst>
                  <a:gd name="T0" fmla="*/ 47 w 219"/>
                  <a:gd name="T1" fmla="*/ 73 h 113"/>
                  <a:gd name="T2" fmla="*/ 39 w 219"/>
                  <a:gd name="T3" fmla="*/ 61 h 113"/>
                  <a:gd name="T4" fmla="*/ 15 w 219"/>
                  <a:gd name="T5" fmla="*/ 69 h 113"/>
                  <a:gd name="T6" fmla="*/ 39 w 219"/>
                  <a:gd name="T7" fmla="*/ 113 h 113"/>
                  <a:gd name="T8" fmla="*/ 123 w 219"/>
                  <a:gd name="T9" fmla="*/ 89 h 113"/>
                  <a:gd name="T10" fmla="*/ 147 w 219"/>
                  <a:gd name="T11" fmla="*/ 73 h 113"/>
                  <a:gd name="T12" fmla="*/ 171 w 219"/>
                  <a:gd name="T13" fmla="*/ 65 h 113"/>
                  <a:gd name="T14" fmla="*/ 219 w 219"/>
                  <a:gd name="T15" fmla="*/ 19 h 113"/>
                  <a:gd name="T16" fmla="*/ 210 w 219"/>
                  <a:gd name="T17" fmla="*/ 0 h 113"/>
                  <a:gd name="T18" fmla="*/ 179 w 219"/>
                  <a:gd name="T19" fmla="*/ 17 h 113"/>
                  <a:gd name="T20" fmla="*/ 107 w 219"/>
                  <a:gd name="T21" fmla="*/ 41 h 113"/>
                  <a:gd name="T22" fmla="*/ 83 w 219"/>
                  <a:gd name="T23" fmla="*/ 45 h 113"/>
                  <a:gd name="T24" fmla="*/ 59 w 219"/>
                  <a:gd name="T25" fmla="*/ 53 h 113"/>
                  <a:gd name="T26" fmla="*/ 47 w 219"/>
                  <a:gd name="T27" fmla="*/ 73 h 1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9"/>
                  <a:gd name="T43" fmla="*/ 0 h 113"/>
                  <a:gd name="T44" fmla="*/ 219 w 219"/>
                  <a:gd name="T45" fmla="*/ 113 h 1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0" name="Freeform 14"/>
              <p:cNvSpPr>
                <a:spLocks/>
              </p:cNvSpPr>
              <p:nvPr/>
            </p:nvSpPr>
            <p:spPr bwMode="gray">
              <a:xfrm>
                <a:off x="4773" y="3636"/>
                <a:ext cx="107" cy="91"/>
              </a:xfrm>
              <a:custGeom>
                <a:avLst/>
                <a:gdLst>
                  <a:gd name="T0" fmla="*/ 12 w 139"/>
                  <a:gd name="T1" fmla="*/ 60 h 122"/>
                  <a:gd name="T2" fmla="*/ 8 w 139"/>
                  <a:gd name="T3" fmla="*/ 84 h 122"/>
                  <a:gd name="T4" fmla="*/ 0 w 139"/>
                  <a:gd name="T5" fmla="*/ 108 h 122"/>
                  <a:gd name="T6" fmla="*/ 36 w 139"/>
                  <a:gd name="T7" fmla="*/ 116 h 122"/>
                  <a:gd name="T8" fmla="*/ 52 w 139"/>
                  <a:gd name="T9" fmla="*/ 96 h 122"/>
                  <a:gd name="T10" fmla="*/ 124 w 139"/>
                  <a:gd name="T11" fmla="*/ 68 h 122"/>
                  <a:gd name="T12" fmla="*/ 136 w 139"/>
                  <a:gd name="T13" fmla="*/ 44 h 122"/>
                  <a:gd name="T14" fmla="*/ 112 w 139"/>
                  <a:gd name="T15" fmla="*/ 28 h 122"/>
                  <a:gd name="T16" fmla="*/ 100 w 139"/>
                  <a:gd name="T17" fmla="*/ 20 h 122"/>
                  <a:gd name="T18" fmla="*/ 64 w 139"/>
                  <a:gd name="T19" fmla="*/ 12 h 122"/>
                  <a:gd name="T20" fmla="*/ 52 w 139"/>
                  <a:gd name="T21" fmla="*/ 36 h 122"/>
                  <a:gd name="T22" fmla="*/ 12 w 139"/>
                  <a:gd name="T23" fmla="*/ 60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9"/>
                  <a:gd name="T37" fmla="*/ 0 h 122"/>
                  <a:gd name="T38" fmla="*/ 139 w 139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1" name="Freeform 15"/>
              <p:cNvSpPr>
                <a:spLocks/>
              </p:cNvSpPr>
              <p:nvPr/>
            </p:nvSpPr>
            <p:spPr bwMode="gray">
              <a:xfrm>
                <a:off x="4830" y="3595"/>
                <a:ext cx="38" cy="26"/>
              </a:xfrm>
              <a:custGeom>
                <a:avLst/>
                <a:gdLst>
                  <a:gd name="T0" fmla="*/ 29 w 49"/>
                  <a:gd name="T1" fmla="*/ 0 h 35"/>
                  <a:gd name="T2" fmla="*/ 8 w 49"/>
                  <a:gd name="T3" fmla="*/ 11 h 35"/>
                  <a:gd name="T4" fmla="*/ 24 w 49"/>
                  <a:gd name="T5" fmla="*/ 35 h 35"/>
                  <a:gd name="T6" fmla="*/ 39 w 49"/>
                  <a:gd name="T7" fmla="*/ 26 h 35"/>
                  <a:gd name="T8" fmla="*/ 29 w 4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35"/>
                  <a:gd name="T17" fmla="*/ 49 w 4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Freeform 16"/>
              <p:cNvSpPr>
                <a:spLocks/>
              </p:cNvSpPr>
              <p:nvPr/>
            </p:nvSpPr>
            <p:spPr bwMode="gray">
              <a:xfrm>
                <a:off x="3097" y="3118"/>
                <a:ext cx="126" cy="200"/>
              </a:xfrm>
              <a:custGeom>
                <a:avLst/>
                <a:gdLst>
                  <a:gd name="T0" fmla="*/ 128 w 164"/>
                  <a:gd name="T1" fmla="*/ 0 h 268"/>
                  <a:gd name="T2" fmla="*/ 104 w 164"/>
                  <a:gd name="T3" fmla="*/ 28 h 268"/>
                  <a:gd name="T4" fmla="*/ 88 w 164"/>
                  <a:gd name="T5" fmla="*/ 64 h 268"/>
                  <a:gd name="T6" fmla="*/ 36 w 164"/>
                  <a:gd name="T7" fmla="*/ 84 h 268"/>
                  <a:gd name="T8" fmla="*/ 28 w 164"/>
                  <a:gd name="T9" fmla="*/ 96 h 268"/>
                  <a:gd name="T10" fmla="*/ 16 w 164"/>
                  <a:gd name="T11" fmla="*/ 100 h 268"/>
                  <a:gd name="T12" fmla="*/ 20 w 164"/>
                  <a:gd name="T13" fmla="*/ 132 h 268"/>
                  <a:gd name="T14" fmla="*/ 28 w 164"/>
                  <a:gd name="T15" fmla="*/ 156 h 268"/>
                  <a:gd name="T16" fmla="*/ 0 w 164"/>
                  <a:gd name="T17" fmla="*/ 200 h 268"/>
                  <a:gd name="T18" fmla="*/ 28 w 164"/>
                  <a:gd name="T19" fmla="*/ 260 h 268"/>
                  <a:gd name="T20" fmla="*/ 52 w 164"/>
                  <a:gd name="T21" fmla="*/ 268 h 268"/>
                  <a:gd name="T22" fmla="*/ 88 w 164"/>
                  <a:gd name="T23" fmla="*/ 216 h 268"/>
                  <a:gd name="T24" fmla="*/ 104 w 164"/>
                  <a:gd name="T25" fmla="*/ 192 h 268"/>
                  <a:gd name="T26" fmla="*/ 128 w 164"/>
                  <a:gd name="T27" fmla="*/ 116 h 268"/>
                  <a:gd name="T28" fmla="*/ 140 w 164"/>
                  <a:gd name="T29" fmla="*/ 76 h 268"/>
                  <a:gd name="T30" fmla="*/ 164 w 164"/>
                  <a:gd name="T31" fmla="*/ 72 h 268"/>
                  <a:gd name="T32" fmla="*/ 128 w 164"/>
                  <a:gd name="T33" fmla="*/ 0 h 2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4"/>
                  <a:gd name="T52" fmla="*/ 0 h 268"/>
                  <a:gd name="T53" fmla="*/ 164 w 164"/>
                  <a:gd name="T54" fmla="*/ 268 h 2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3" name="Freeform 17"/>
              <p:cNvSpPr>
                <a:spLocks/>
              </p:cNvSpPr>
              <p:nvPr/>
            </p:nvSpPr>
            <p:spPr bwMode="gray">
              <a:xfrm>
                <a:off x="3642" y="2807"/>
                <a:ext cx="50" cy="61"/>
              </a:xfrm>
              <a:custGeom>
                <a:avLst/>
                <a:gdLst>
                  <a:gd name="T0" fmla="*/ 29 w 66"/>
                  <a:gd name="T1" fmla="*/ 0 h 81"/>
                  <a:gd name="T2" fmla="*/ 25 w 66"/>
                  <a:gd name="T3" fmla="*/ 60 h 81"/>
                  <a:gd name="T4" fmla="*/ 29 w 66"/>
                  <a:gd name="T5" fmla="*/ 76 h 81"/>
                  <a:gd name="T6" fmla="*/ 41 w 66"/>
                  <a:gd name="T7" fmla="*/ 80 h 81"/>
                  <a:gd name="T8" fmla="*/ 57 w 66"/>
                  <a:gd name="T9" fmla="*/ 76 h 81"/>
                  <a:gd name="T10" fmla="*/ 29 w 66"/>
                  <a:gd name="T11" fmla="*/ 0 h 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81"/>
                  <a:gd name="T20" fmla="*/ 66 w 66"/>
                  <a:gd name="T21" fmla="*/ 81 h 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4" name="Freeform 18"/>
              <p:cNvSpPr>
                <a:spLocks/>
              </p:cNvSpPr>
              <p:nvPr/>
            </p:nvSpPr>
            <p:spPr bwMode="gray">
              <a:xfrm>
                <a:off x="3950" y="2866"/>
                <a:ext cx="114" cy="182"/>
              </a:xfrm>
              <a:custGeom>
                <a:avLst/>
                <a:gdLst>
                  <a:gd name="T0" fmla="*/ 96 w 148"/>
                  <a:gd name="T1" fmla="*/ 0 h 244"/>
                  <a:gd name="T2" fmla="*/ 60 w 148"/>
                  <a:gd name="T3" fmla="*/ 84 h 244"/>
                  <a:gd name="T4" fmla="*/ 36 w 148"/>
                  <a:gd name="T5" fmla="*/ 92 h 244"/>
                  <a:gd name="T6" fmla="*/ 12 w 148"/>
                  <a:gd name="T7" fmla="*/ 108 h 244"/>
                  <a:gd name="T8" fmla="*/ 40 w 148"/>
                  <a:gd name="T9" fmla="*/ 188 h 244"/>
                  <a:gd name="T10" fmla="*/ 52 w 148"/>
                  <a:gd name="T11" fmla="*/ 224 h 244"/>
                  <a:gd name="T12" fmla="*/ 60 w 148"/>
                  <a:gd name="T13" fmla="*/ 236 h 244"/>
                  <a:gd name="T14" fmla="*/ 84 w 148"/>
                  <a:gd name="T15" fmla="*/ 244 h 244"/>
                  <a:gd name="T16" fmla="*/ 96 w 148"/>
                  <a:gd name="T17" fmla="*/ 196 h 244"/>
                  <a:gd name="T18" fmla="*/ 124 w 148"/>
                  <a:gd name="T19" fmla="*/ 168 h 244"/>
                  <a:gd name="T20" fmla="*/ 112 w 148"/>
                  <a:gd name="T21" fmla="*/ 68 h 244"/>
                  <a:gd name="T22" fmla="*/ 140 w 148"/>
                  <a:gd name="T23" fmla="*/ 48 h 244"/>
                  <a:gd name="T24" fmla="*/ 112 w 148"/>
                  <a:gd name="T25" fmla="*/ 20 h 244"/>
                  <a:gd name="T26" fmla="*/ 96 w 148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8"/>
                  <a:gd name="T43" fmla="*/ 0 h 244"/>
                  <a:gd name="T44" fmla="*/ 148 w 148"/>
                  <a:gd name="T45" fmla="*/ 244 h 2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5" name="Freeform 19"/>
              <p:cNvSpPr>
                <a:spLocks/>
              </p:cNvSpPr>
              <p:nvPr/>
            </p:nvSpPr>
            <p:spPr bwMode="gray">
              <a:xfrm>
                <a:off x="3854" y="2809"/>
                <a:ext cx="74" cy="136"/>
              </a:xfrm>
              <a:custGeom>
                <a:avLst/>
                <a:gdLst>
                  <a:gd name="T0" fmla="*/ 48 w 96"/>
                  <a:gd name="T1" fmla="*/ 2 h 183"/>
                  <a:gd name="T2" fmla="*/ 51 w 96"/>
                  <a:gd name="T3" fmla="*/ 35 h 183"/>
                  <a:gd name="T4" fmla="*/ 60 w 96"/>
                  <a:gd name="T5" fmla="*/ 62 h 183"/>
                  <a:gd name="T6" fmla="*/ 62 w 96"/>
                  <a:gd name="T7" fmla="*/ 92 h 183"/>
                  <a:gd name="T8" fmla="*/ 68 w 96"/>
                  <a:gd name="T9" fmla="*/ 105 h 183"/>
                  <a:gd name="T10" fmla="*/ 71 w 96"/>
                  <a:gd name="T11" fmla="*/ 126 h 183"/>
                  <a:gd name="T12" fmla="*/ 57 w 96"/>
                  <a:gd name="T13" fmla="*/ 93 h 183"/>
                  <a:gd name="T14" fmla="*/ 35 w 96"/>
                  <a:gd name="T15" fmla="*/ 78 h 183"/>
                  <a:gd name="T16" fmla="*/ 5 w 96"/>
                  <a:gd name="T17" fmla="*/ 83 h 183"/>
                  <a:gd name="T18" fmla="*/ 8 w 96"/>
                  <a:gd name="T19" fmla="*/ 102 h 183"/>
                  <a:gd name="T20" fmla="*/ 41 w 96"/>
                  <a:gd name="T21" fmla="*/ 114 h 183"/>
                  <a:gd name="T22" fmla="*/ 57 w 96"/>
                  <a:gd name="T23" fmla="*/ 135 h 183"/>
                  <a:gd name="T24" fmla="*/ 71 w 96"/>
                  <a:gd name="T25" fmla="*/ 135 h 183"/>
                  <a:gd name="T26" fmla="*/ 78 w 96"/>
                  <a:gd name="T27" fmla="*/ 150 h 183"/>
                  <a:gd name="T28" fmla="*/ 96 w 96"/>
                  <a:gd name="T29" fmla="*/ 179 h 183"/>
                  <a:gd name="T30" fmla="*/ 81 w 96"/>
                  <a:gd name="T31" fmla="*/ 126 h 183"/>
                  <a:gd name="T32" fmla="*/ 80 w 96"/>
                  <a:gd name="T33" fmla="*/ 93 h 183"/>
                  <a:gd name="T34" fmla="*/ 71 w 96"/>
                  <a:gd name="T35" fmla="*/ 63 h 183"/>
                  <a:gd name="T36" fmla="*/ 63 w 96"/>
                  <a:gd name="T37" fmla="*/ 41 h 183"/>
                  <a:gd name="T38" fmla="*/ 57 w 96"/>
                  <a:gd name="T39" fmla="*/ 20 h 183"/>
                  <a:gd name="T40" fmla="*/ 48 w 96"/>
                  <a:gd name="T41" fmla="*/ 2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"/>
                  <a:gd name="T64" fmla="*/ 0 h 183"/>
                  <a:gd name="T65" fmla="*/ 96 w 96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Freeform 20"/>
              <p:cNvSpPr>
                <a:spLocks/>
              </p:cNvSpPr>
              <p:nvPr/>
            </p:nvSpPr>
            <p:spPr bwMode="gray">
              <a:xfrm>
                <a:off x="3904" y="2918"/>
                <a:ext cx="41" cy="131"/>
              </a:xfrm>
              <a:custGeom>
                <a:avLst/>
                <a:gdLst>
                  <a:gd name="T0" fmla="*/ 6 w 54"/>
                  <a:gd name="T1" fmla="*/ 0 h 175"/>
                  <a:gd name="T2" fmla="*/ 0 w 54"/>
                  <a:gd name="T3" fmla="*/ 25 h 175"/>
                  <a:gd name="T4" fmla="*/ 9 w 54"/>
                  <a:gd name="T5" fmla="*/ 54 h 175"/>
                  <a:gd name="T6" fmla="*/ 18 w 54"/>
                  <a:gd name="T7" fmla="*/ 94 h 175"/>
                  <a:gd name="T8" fmla="*/ 34 w 54"/>
                  <a:gd name="T9" fmla="*/ 129 h 175"/>
                  <a:gd name="T10" fmla="*/ 54 w 54"/>
                  <a:gd name="T11" fmla="*/ 175 h 175"/>
                  <a:gd name="T12" fmla="*/ 40 w 54"/>
                  <a:gd name="T13" fmla="*/ 115 h 175"/>
                  <a:gd name="T14" fmla="*/ 34 w 54"/>
                  <a:gd name="T15" fmla="*/ 93 h 175"/>
                  <a:gd name="T16" fmla="*/ 28 w 54"/>
                  <a:gd name="T17" fmla="*/ 61 h 175"/>
                  <a:gd name="T18" fmla="*/ 25 w 54"/>
                  <a:gd name="T19" fmla="*/ 46 h 175"/>
                  <a:gd name="T20" fmla="*/ 16 w 54"/>
                  <a:gd name="T21" fmla="*/ 37 h 175"/>
                  <a:gd name="T22" fmla="*/ 6 w 54"/>
                  <a:gd name="T23" fmla="*/ 0 h 1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"/>
                  <a:gd name="T37" fmla="*/ 0 h 175"/>
                  <a:gd name="T38" fmla="*/ 54 w 54"/>
                  <a:gd name="T39" fmla="*/ 175 h 1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7" name="Freeform 21"/>
              <p:cNvSpPr>
                <a:spLocks/>
              </p:cNvSpPr>
              <p:nvPr/>
            </p:nvSpPr>
            <p:spPr bwMode="gray">
              <a:xfrm>
                <a:off x="3950" y="3055"/>
                <a:ext cx="67" cy="54"/>
              </a:xfrm>
              <a:custGeom>
                <a:avLst/>
                <a:gdLst>
                  <a:gd name="T0" fmla="*/ 2 w 86"/>
                  <a:gd name="T1" fmla="*/ 0 h 73"/>
                  <a:gd name="T2" fmla="*/ 8 w 86"/>
                  <a:gd name="T3" fmla="*/ 34 h 73"/>
                  <a:gd name="T4" fmla="*/ 23 w 86"/>
                  <a:gd name="T5" fmla="*/ 43 h 73"/>
                  <a:gd name="T6" fmla="*/ 48 w 86"/>
                  <a:gd name="T7" fmla="*/ 49 h 73"/>
                  <a:gd name="T8" fmla="*/ 62 w 86"/>
                  <a:gd name="T9" fmla="*/ 57 h 73"/>
                  <a:gd name="T10" fmla="*/ 74 w 86"/>
                  <a:gd name="T11" fmla="*/ 66 h 73"/>
                  <a:gd name="T12" fmla="*/ 86 w 86"/>
                  <a:gd name="T13" fmla="*/ 69 h 73"/>
                  <a:gd name="T14" fmla="*/ 72 w 86"/>
                  <a:gd name="T15" fmla="*/ 39 h 73"/>
                  <a:gd name="T16" fmla="*/ 63 w 86"/>
                  <a:gd name="T17" fmla="*/ 22 h 73"/>
                  <a:gd name="T18" fmla="*/ 36 w 86"/>
                  <a:gd name="T19" fmla="*/ 24 h 73"/>
                  <a:gd name="T20" fmla="*/ 24 w 86"/>
                  <a:gd name="T21" fmla="*/ 19 h 73"/>
                  <a:gd name="T22" fmla="*/ 6 w 86"/>
                  <a:gd name="T23" fmla="*/ 0 h 73"/>
                  <a:gd name="T24" fmla="*/ 2 w 86"/>
                  <a:gd name="T25" fmla="*/ 0 h 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73"/>
                  <a:gd name="T41" fmla="*/ 86 w 86"/>
                  <a:gd name="T42" fmla="*/ 73 h 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8" name="Freeform 22"/>
              <p:cNvSpPr>
                <a:spLocks/>
              </p:cNvSpPr>
              <p:nvPr/>
            </p:nvSpPr>
            <p:spPr bwMode="gray">
              <a:xfrm>
                <a:off x="4057" y="2960"/>
                <a:ext cx="85" cy="117"/>
              </a:xfrm>
              <a:custGeom>
                <a:avLst/>
                <a:gdLst>
                  <a:gd name="T0" fmla="*/ 98 w 111"/>
                  <a:gd name="T1" fmla="*/ 0 h 156"/>
                  <a:gd name="T2" fmla="*/ 75 w 111"/>
                  <a:gd name="T3" fmla="*/ 10 h 156"/>
                  <a:gd name="T4" fmla="*/ 23 w 111"/>
                  <a:gd name="T5" fmla="*/ 15 h 156"/>
                  <a:gd name="T6" fmla="*/ 14 w 111"/>
                  <a:gd name="T7" fmla="*/ 33 h 156"/>
                  <a:gd name="T8" fmla="*/ 11 w 111"/>
                  <a:gd name="T9" fmla="*/ 61 h 156"/>
                  <a:gd name="T10" fmla="*/ 14 w 111"/>
                  <a:gd name="T11" fmla="*/ 75 h 156"/>
                  <a:gd name="T12" fmla="*/ 3 w 111"/>
                  <a:gd name="T13" fmla="*/ 88 h 156"/>
                  <a:gd name="T14" fmla="*/ 14 w 111"/>
                  <a:gd name="T15" fmla="*/ 109 h 156"/>
                  <a:gd name="T16" fmla="*/ 23 w 111"/>
                  <a:gd name="T17" fmla="*/ 124 h 156"/>
                  <a:gd name="T18" fmla="*/ 15 w 111"/>
                  <a:gd name="T19" fmla="*/ 144 h 156"/>
                  <a:gd name="T20" fmla="*/ 24 w 111"/>
                  <a:gd name="T21" fmla="*/ 156 h 156"/>
                  <a:gd name="T22" fmla="*/ 42 w 111"/>
                  <a:gd name="T23" fmla="*/ 144 h 156"/>
                  <a:gd name="T24" fmla="*/ 50 w 111"/>
                  <a:gd name="T25" fmla="*/ 93 h 156"/>
                  <a:gd name="T26" fmla="*/ 56 w 111"/>
                  <a:gd name="T27" fmla="*/ 126 h 156"/>
                  <a:gd name="T28" fmla="*/ 65 w 111"/>
                  <a:gd name="T29" fmla="*/ 145 h 156"/>
                  <a:gd name="T30" fmla="*/ 62 w 111"/>
                  <a:gd name="T31" fmla="*/ 112 h 156"/>
                  <a:gd name="T32" fmla="*/ 72 w 111"/>
                  <a:gd name="T33" fmla="*/ 73 h 156"/>
                  <a:gd name="T34" fmla="*/ 69 w 111"/>
                  <a:gd name="T35" fmla="*/ 51 h 156"/>
                  <a:gd name="T36" fmla="*/ 54 w 111"/>
                  <a:gd name="T37" fmla="*/ 60 h 156"/>
                  <a:gd name="T38" fmla="*/ 35 w 111"/>
                  <a:gd name="T39" fmla="*/ 54 h 156"/>
                  <a:gd name="T40" fmla="*/ 41 w 111"/>
                  <a:gd name="T41" fmla="*/ 36 h 156"/>
                  <a:gd name="T42" fmla="*/ 62 w 111"/>
                  <a:gd name="T43" fmla="*/ 34 h 156"/>
                  <a:gd name="T44" fmla="*/ 78 w 111"/>
                  <a:gd name="T45" fmla="*/ 39 h 156"/>
                  <a:gd name="T46" fmla="*/ 98 w 111"/>
                  <a:gd name="T47" fmla="*/ 30 h 156"/>
                  <a:gd name="T48" fmla="*/ 111 w 111"/>
                  <a:gd name="T49" fmla="*/ 13 h 156"/>
                  <a:gd name="T50" fmla="*/ 98 w 111"/>
                  <a:gd name="T51" fmla="*/ 0 h 1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1"/>
                  <a:gd name="T79" fmla="*/ 0 h 156"/>
                  <a:gd name="T80" fmla="*/ 111 w 111"/>
                  <a:gd name="T81" fmla="*/ 156 h 1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9" name="Freeform 23"/>
              <p:cNvSpPr>
                <a:spLocks/>
              </p:cNvSpPr>
              <p:nvPr/>
            </p:nvSpPr>
            <p:spPr bwMode="gray">
              <a:xfrm>
                <a:off x="4061" y="2551"/>
                <a:ext cx="23" cy="71"/>
              </a:xfrm>
              <a:custGeom>
                <a:avLst/>
                <a:gdLst>
                  <a:gd name="T0" fmla="*/ 12 w 30"/>
                  <a:gd name="T1" fmla="*/ 0 h 94"/>
                  <a:gd name="T2" fmla="*/ 0 w 30"/>
                  <a:gd name="T3" fmla="*/ 16 h 94"/>
                  <a:gd name="T4" fmla="*/ 6 w 30"/>
                  <a:gd name="T5" fmla="*/ 37 h 94"/>
                  <a:gd name="T6" fmla="*/ 1 w 30"/>
                  <a:gd name="T7" fmla="*/ 61 h 94"/>
                  <a:gd name="T8" fmla="*/ 16 w 30"/>
                  <a:gd name="T9" fmla="*/ 94 h 94"/>
                  <a:gd name="T10" fmla="*/ 30 w 30"/>
                  <a:gd name="T11" fmla="*/ 82 h 94"/>
                  <a:gd name="T12" fmla="*/ 22 w 30"/>
                  <a:gd name="T13" fmla="*/ 61 h 94"/>
                  <a:gd name="T14" fmla="*/ 12 w 30"/>
                  <a:gd name="T15" fmla="*/ 0 h 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94"/>
                  <a:gd name="T26" fmla="*/ 30 w 30"/>
                  <a:gd name="T27" fmla="*/ 94 h 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0" name="Freeform 24"/>
              <p:cNvSpPr>
                <a:spLocks/>
              </p:cNvSpPr>
              <p:nvPr/>
            </p:nvSpPr>
            <p:spPr bwMode="gray">
              <a:xfrm>
                <a:off x="4076" y="2669"/>
                <a:ext cx="62" cy="118"/>
              </a:xfrm>
              <a:custGeom>
                <a:avLst/>
                <a:gdLst>
                  <a:gd name="T0" fmla="*/ 12 w 81"/>
                  <a:gd name="T1" fmla="*/ 2 h 158"/>
                  <a:gd name="T2" fmla="*/ 0 w 81"/>
                  <a:gd name="T3" fmla="*/ 20 h 158"/>
                  <a:gd name="T4" fmla="*/ 8 w 81"/>
                  <a:gd name="T5" fmla="*/ 49 h 158"/>
                  <a:gd name="T6" fmla="*/ 6 w 81"/>
                  <a:gd name="T7" fmla="*/ 107 h 158"/>
                  <a:gd name="T8" fmla="*/ 17 w 81"/>
                  <a:gd name="T9" fmla="*/ 103 h 158"/>
                  <a:gd name="T10" fmla="*/ 20 w 81"/>
                  <a:gd name="T11" fmla="*/ 115 h 158"/>
                  <a:gd name="T12" fmla="*/ 29 w 81"/>
                  <a:gd name="T13" fmla="*/ 122 h 158"/>
                  <a:gd name="T14" fmla="*/ 38 w 81"/>
                  <a:gd name="T15" fmla="*/ 140 h 158"/>
                  <a:gd name="T16" fmla="*/ 48 w 81"/>
                  <a:gd name="T17" fmla="*/ 128 h 158"/>
                  <a:gd name="T18" fmla="*/ 65 w 81"/>
                  <a:gd name="T19" fmla="*/ 134 h 158"/>
                  <a:gd name="T20" fmla="*/ 63 w 81"/>
                  <a:gd name="T21" fmla="*/ 109 h 158"/>
                  <a:gd name="T22" fmla="*/ 48 w 81"/>
                  <a:gd name="T23" fmla="*/ 104 h 158"/>
                  <a:gd name="T24" fmla="*/ 39 w 81"/>
                  <a:gd name="T25" fmla="*/ 91 h 158"/>
                  <a:gd name="T26" fmla="*/ 33 w 81"/>
                  <a:gd name="T27" fmla="*/ 73 h 158"/>
                  <a:gd name="T28" fmla="*/ 41 w 81"/>
                  <a:gd name="T29" fmla="*/ 53 h 158"/>
                  <a:gd name="T30" fmla="*/ 35 w 81"/>
                  <a:gd name="T31" fmla="*/ 35 h 158"/>
                  <a:gd name="T32" fmla="*/ 42 w 81"/>
                  <a:gd name="T33" fmla="*/ 20 h 158"/>
                  <a:gd name="T34" fmla="*/ 29 w 81"/>
                  <a:gd name="T35" fmla="*/ 4 h 158"/>
                  <a:gd name="T36" fmla="*/ 18 w 81"/>
                  <a:gd name="T37" fmla="*/ 7 h 158"/>
                  <a:gd name="T38" fmla="*/ 12 w 81"/>
                  <a:gd name="T39" fmla="*/ 2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1"/>
                  <a:gd name="T61" fmla="*/ 0 h 158"/>
                  <a:gd name="T62" fmla="*/ 81 w 81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1" name="Freeform 25"/>
              <p:cNvSpPr>
                <a:spLocks/>
              </p:cNvSpPr>
              <p:nvPr/>
            </p:nvSpPr>
            <p:spPr bwMode="gray">
              <a:xfrm>
                <a:off x="4087" y="2818"/>
                <a:ext cx="65" cy="79"/>
              </a:xfrm>
              <a:custGeom>
                <a:avLst/>
                <a:gdLst>
                  <a:gd name="T0" fmla="*/ 52 w 85"/>
                  <a:gd name="T1" fmla="*/ 0 h 105"/>
                  <a:gd name="T2" fmla="*/ 44 w 85"/>
                  <a:gd name="T3" fmla="*/ 18 h 105"/>
                  <a:gd name="T4" fmla="*/ 32 w 85"/>
                  <a:gd name="T5" fmla="*/ 30 h 105"/>
                  <a:gd name="T6" fmla="*/ 16 w 85"/>
                  <a:gd name="T7" fmla="*/ 35 h 105"/>
                  <a:gd name="T8" fmla="*/ 8 w 85"/>
                  <a:gd name="T9" fmla="*/ 48 h 105"/>
                  <a:gd name="T10" fmla="*/ 4 w 85"/>
                  <a:gd name="T11" fmla="*/ 74 h 105"/>
                  <a:gd name="T12" fmla="*/ 13 w 85"/>
                  <a:gd name="T13" fmla="*/ 71 h 105"/>
                  <a:gd name="T14" fmla="*/ 25 w 85"/>
                  <a:gd name="T15" fmla="*/ 62 h 105"/>
                  <a:gd name="T16" fmla="*/ 34 w 85"/>
                  <a:gd name="T17" fmla="*/ 69 h 105"/>
                  <a:gd name="T18" fmla="*/ 58 w 85"/>
                  <a:gd name="T19" fmla="*/ 99 h 105"/>
                  <a:gd name="T20" fmla="*/ 71 w 85"/>
                  <a:gd name="T21" fmla="*/ 72 h 105"/>
                  <a:gd name="T22" fmla="*/ 85 w 85"/>
                  <a:gd name="T23" fmla="*/ 68 h 105"/>
                  <a:gd name="T24" fmla="*/ 74 w 85"/>
                  <a:gd name="T25" fmla="*/ 39 h 105"/>
                  <a:gd name="T26" fmla="*/ 52 w 85"/>
                  <a:gd name="T27" fmla="*/ 0 h 1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105"/>
                  <a:gd name="T44" fmla="*/ 85 w 85"/>
                  <a:gd name="T45" fmla="*/ 105 h 10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2" name="Freeform 26"/>
              <p:cNvSpPr>
                <a:spLocks/>
              </p:cNvSpPr>
              <p:nvPr/>
            </p:nvSpPr>
            <p:spPr bwMode="gray">
              <a:xfrm>
                <a:off x="4165" y="2958"/>
                <a:ext cx="29" cy="49"/>
              </a:xfrm>
              <a:custGeom>
                <a:avLst/>
                <a:gdLst>
                  <a:gd name="T0" fmla="*/ 6 w 38"/>
                  <a:gd name="T1" fmla="*/ 27 h 66"/>
                  <a:gd name="T2" fmla="*/ 26 w 38"/>
                  <a:gd name="T3" fmla="*/ 66 h 66"/>
                  <a:gd name="T4" fmla="*/ 30 w 38"/>
                  <a:gd name="T5" fmla="*/ 52 h 66"/>
                  <a:gd name="T6" fmla="*/ 38 w 38"/>
                  <a:gd name="T7" fmla="*/ 40 h 66"/>
                  <a:gd name="T8" fmla="*/ 30 w 38"/>
                  <a:gd name="T9" fmla="*/ 25 h 66"/>
                  <a:gd name="T10" fmla="*/ 20 w 38"/>
                  <a:gd name="T11" fmla="*/ 13 h 66"/>
                  <a:gd name="T12" fmla="*/ 11 w 38"/>
                  <a:gd name="T13" fmla="*/ 1 h 66"/>
                  <a:gd name="T14" fmla="*/ 2 w 38"/>
                  <a:gd name="T15" fmla="*/ 12 h 66"/>
                  <a:gd name="T16" fmla="*/ 6 w 38"/>
                  <a:gd name="T17" fmla="*/ 27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66"/>
                  <a:gd name="T29" fmla="*/ 38 w 38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3" name="Freeform 27"/>
              <p:cNvSpPr>
                <a:spLocks/>
              </p:cNvSpPr>
              <p:nvPr/>
            </p:nvSpPr>
            <p:spPr bwMode="gray">
              <a:xfrm>
                <a:off x="4148" y="3040"/>
                <a:ext cx="19" cy="17"/>
              </a:xfrm>
              <a:custGeom>
                <a:avLst/>
                <a:gdLst>
                  <a:gd name="T0" fmla="*/ 0 w 24"/>
                  <a:gd name="T1" fmla="*/ 0 h 23"/>
                  <a:gd name="T2" fmla="*/ 6 w 24"/>
                  <a:gd name="T3" fmla="*/ 23 h 23"/>
                  <a:gd name="T4" fmla="*/ 24 w 24"/>
                  <a:gd name="T5" fmla="*/ 11 h 23"/>
                  <a:gd name="T6" fmla="*/ 0 w 24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4" name="Freeform 28"/>
              <p:cNvSpPr>
                <a:spLocks/>
              </p:cNvSpPr>
              <p:nvPr/>
            </p:nvSpPr>
            <p:spPr bwMode="gray">
              <a:xfrm>
                <a:off x="4176" y="3030"/>
                <a:ext cx="46" cy="37"/>
              </a:xfrm>
              <a:custGeom>
                <a:avLst/>
                <a:gdLst>
                  <a:gd name="T0" fmla="*/ 9 w 60"/>
                  <a:gd name="T1" fmla="*/ 0 h 49"/>
                  <a:gd name="T2" fmla="*/ 0 w 60"/>
                  <a:gd name="T3" fmla="*/ 18 h 49"/>
                  <a:gd name="T4" fmla="*/ 28 w 60"/>
                  <a:gd name="T5" fmla="*/ 33 h 49"/>
                  <a:gd name="T6" fmla="*/ 42 w 60"/>
                  <a:gd name="T7" fmla="*/ 46 h 49"/>
                  <a:gd name="T8" fmla="*/ 60 w 60"/>
                  <a:gd name="T9" fmla="*/ 42 h 49"/>
                  <a:gd name="T10" fmla="*/ 49 w 60"/>
                  <a:gd name="T11" fmla="*/ 24 h 49"/>
                  <a:gd name="T12" fmla="*/ 28 w 60"/>
                  <a:gd name="T13" fmla="*/ 3 h 49"/>
                  <a:gd name="T14" fmla="*/ 19 w 60"/>
                  <a:gd name="T15" fmla="*/ 16 h 49"/>
                  <a:gd name="T16" fmla="*/ 9 w 60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49"/>
                  <a:gd name="T29" fmla="*/ 60 w 60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5" name="Freeform 29"/>
              <p:cNvSpPr>
                <a:spLocks/>
              </p:cNvSpPr>
              <p:nvPr/>
            </p:nvSpPr>
            <p:spPr bwMode="gray">
              <a:xfrm>
                <a:off x="4247" y="3100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6" name="Freeform 30"/>
              <p:cNvSpPr>
                <a:spLocks/>
              </p:cNvSpPr>
              <p:nvPr/>
            </p:nvSpPr>
            <p:spPr bwMode="gray">
              <a:xfrm>
                <a:off x="4520" y="3058"/>
                <a:ext cx="47" cy="47"/>
              </a:xfrm>
              <a:custGeom>
                <a:avLst/>
                <a:gdLst>
                  <a:gd name="T0" fmla="*/ 7 w 61"/>
                  <a:gd name="T1" fmla="*/ 0 h 63"/>
                  <a:gd name="T2" fmla="*/ 0 w 61"/>
                  <a:gd name="T3" fmla="*/ 14 h 63"/>
                  <a:gd name="T4" fmla="*/ 24 w 61"/>
                  <a:gd name="T5" fmla="*/ 35 h 63"/>
                  <a:gd name="T6" fmla="*/ 36 w 61"/>
                  <a:gd name="T7" fmla="*/ 54 h 63"/>
                  <a:gd name="T8" fmla="*/ 46 w 61"/>
                  <a:gd name="T9" fmla="*/ 63 h 63"/>
                  <a:gd name="T10" fmla="*/ 61 w 61"/>
                  <a:gd name="T11" fmla="*/ 56 h 63"/>
                  <a:gd name="T12" fmla="*/ 33 w 61"/>
                  <a:gd name="T13" fmla="*/ 17 h 63"/>
                  <a:gd name="T14" fmla="*/ 7 w 61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63"/>
                  <a:gd name="T26" fmla="*/ 61 w 61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7" name="Freeform 31"/>
              <p:cNvSpPr>
                <a:spLocks/>
              </p:cNvSpPr>
              <p:nvPr/>
            </p:nvSpPr>
            <p:spPr bwMode="gray">
              <a:xfrm>
                <a:off x="4113" y="3117"/>
                <a:ext cx="47" cy="50"/>
              </a:xfrm>
              <a:custGeom>
                <a:avLst/>
                <a:gdLst>
                  <a:gd name="T0" fmla="*/ 28 w 61"/>
                  <a:gd name="T1" fmla="*/ 7 h 67"/>
                  <a:gd name="T2" fmla="*/ 30 w 61"/>
                  <a:gd name="T3" fmla="*/ 34 h 67"/>
                  <a:gd name="T4" fmla="*/ 16 w 61"/>
                  <a:gd name="T5" fmla="*/ 43 h 67"/>
                  <a:gd name="T6" fmla="*/ 22 w 61"/>
                  <a:gd name="T7" fmla="*/ 67 h 67"/>
                  <a:gd name="T8" fmla="*/ 48 w 61"/>
                  <a:gd name="T9" fmla="*/ 58 h 67"/>
                  <a:gd name="T10" fmla="*/ 60 w 61"/>
                  <a:gd name="T11" fmla="*/ 47 h 67"/>
                  <a:gd name="T12" fmla="*/ 51 w 61"/>
                  <a:gd name="T13" fmla="*/ 28 h 67"/>
                  <a:gd name="T14" fmla="*/ 57 w 61"/>
                  <a:gd name="T15" fmla="*/ 14 h 67"/>
                  <a:gd name="T16" fmla="*/ 55 w 61"/>
                  <a:gd name="T17" fmla="*/ 2 h 67"/>
                  <a:gd name="T18" fmla="*/ 46 w 61"/>
                  <a:gd name="T19" fmla="*/ 4 h 67"/>
                  <a:gd name="T20" fmla="*/ 51 w 61"/>
                  <a:gd name="T21" fmla="*/ 5 h 67"/>
                  <a:gd name="T22" fmla="*/ 49 w 61"/>
                  <a:gd name="T23" fmla="*/ 16 h 67"/>
                  <a:gd name="T24" fmla="*/ 43 w 61"/>
                  <a:gd name="T25" fmla="*/ 23 h 67"/>
                  <a:gd name="T26" fmla="*/ 28 w 61"/>
                  <a:gd name="T27" fmla="*/ 7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67"/>
                  <a:gd name="T44" fmla="*/ 61 w 61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" name="Freeform 32"/>
              <p:cNvSpPr>
                <a:spLocks/>
              </p:cNvSpPr>
              <p:nvPr/>
            </p:nvSpPr>
            <p:spPr bwMode="gray">
              <a:xfrm>
                <a:off x="4063" y="3136"/>
                <a:ext cx="33" cy="27"/>
              </a:xfrm>
              <a:custGeom>
                <a:avLst/>
                <a:gdLst>
                  <a:gd name="T0" fmla="*/ 21 w 43"/>
                  <a:gd name="T1" fmla="*/ 3 h 36"/>
                  <a:gd name="T2" fmla="*/ 6 w 43"/>
                  <a:gd name="T3" fmla="*/ 6 h 36"/>
                  <a:gd name="T4" fmla="*/ 33 w 43"/>
                  <a:gd name="T5" fmla="*/ 36 h 36"/>
                  <a:gd name="T6" fmla="*/ 42 w 43"/>
                  <a:gd name="T7" fmla="*/ 30 h 36"/>
                  <a:gd name="T8" fmla="*/ 21 w 43"/>
                  <a:gd name="T9" fmla="*/ 3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9" name="Freeform 33"/>
              <p:cNvSpPr>
                <a:spLocks/>
              </p:cNvSpPr>
              <p:nvPr/>
            </p:nvSpPr>
            <p:spPr bwMode="gray">
              <a:xfrm>
                <a:off x="4042" y="3107"/>
                <a:ext cx="24" cy="31"/>
              </a:xfrm>
              <a:custGeom>
                <a:avLst/>
                <a:gdLst>
                  <a:gd name="T0" fmla="*/ 21 w 32"/>
                  <a:gd name="T1" fmla="*/ 0 h 41"/>
                  <a:gd name="T2" fmla="*/ 0 w 32"/>
                  <a:gd name="T3" fmla="*/ 26 h 41"/>
                  <a:gd name="T4" fmla="*/ 16 w 32"/>
                  <a:gd name="T5" fmla="*/ 24 h 41"/>
                  <a:gd name="T6" fmla="*/ 19 w 32"/>
                  <a:gd name="T7" fmla="*/ 29 h 41"/>
                  <a:gd name="T8" fmla="*/ 16 w 32"/>
                  <a:gd name="T9" fmla="*/ 35 h 41"/>
                  <a:gd name="T10" fmla="*/ 30 w 32"/>
                  <a:gd name="T11" fmla="*/ 21 h 41"/>
                  <a:gd name="T12" fmla="*/ 24 w 32"/>
                  <a:gd name="T13" fmla="*/ 9 h 41"/>
                  <a:gd name="T14" fmla="*/ 21 w 32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1"/>
                  <a:gd name="T26" fmla="*/ 32 w 32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0" name="Freeform 34"/>
              <p:cNvSpPr>
                <a:spLocks/>
              </p:cNvSpPr>
              <p:nvPr/>
            </p:nvSpPr>
            <p:spPr bwMode="gray">
              <a:xfrm>
                <a:off x="4076" y="3118"/>
                <a:ext cx="35" cy="24"/>
              </a:xfrm>
              <a:custGeom>
                <a:avLst/>
                <a:gdLst>
                  <a:gd name="T0" fmla="*/ 21 w 45"/>
                  <a:gd name="T1" fmla="*/ 0 h 32"/>
                  <a:gd name="T2" fmla="*/ 0 w 45"/>
                  <a:gd name="T3" fmla="*/ 7 h 32"/>
                  <a:gd name="T4" fmla="*/ 27 w 45"/>
                  <a:gd name="T5" fmla="*/ 31 h 32"/>
                  <a:gd name="T6" fmla="*/ 45 w 45"/>
                  <a:gd name="T7" fmla="*/ 24 h 32"/>
                  <a:gd name="T8" fmla="*/ 22 w 45"/>
                  <a:gd name="T9" fmla="*/ 10 h 32"/>
                  <a:gd name="T10" fmla="*/ 21 w 45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2"/>
                  <a:gd name="T20" fmla="*/ 45 w 45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6" name="Freeform 35"/>
              <p:cNvSpPr>
                <a:spLocks/>
              </p:cNvSpPr>
              <p:nvPr/>
            </p:nvSpPr>
            <p:spPr bwMode="gray">
              <a:xfrm>
                <a:off x="4026" y="2787"/>
                <a:ext cx="28" cy="55"/>
              </a:xfrm>
              <a:custGeom>
                <a:avLst/>
                <a:gdLst>
                  <a:gd name="T0" fmla="*/ 30 w 35"/>
                  <a:gd name="T1" fmla="*/ 0 h 74"/>
                  <a:gd name="T2" fmla="*/ 21 w 35"/>
                  <a:gd name="T3" fmla="*/ 15 h 74"/>
                  <a:gd name="T4" fmla="*/ 9 w 35"/>
                  <a:gd name="T5" fmla="*/ 36 h 74"/>
                  <a:gd name="T6" fmla="*/ 0 w 35"/>
                  <a:gd name="T7" fmla="*/ 59 h 74"/>
                  <a:gd name="T8" fmla="*/ 8 w 35"/>
                  <a:gd name="T9" fmla="*/ 74 h 74"/>
                  <a:gd name="T10" fmla="*/ 20 w 35"/>
                  <a:gd name="T11" fmla="*/ 59 h 74"/>
                  <a:gd name="T12" fmla="*/ 35 w 35"/>
                  <a:gd name="T13" fmla="*/ 32 h 74"/>
                  <a:gd name="T14" fmla="*/ 30 w 35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74"/>
                  <a:gd name="T26" fmla="*/ 35 w 35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7" name="Freeform 36"/>
              <p:cNvSpPr>
                <a:spLocks/>
              </p:cNvSpPr>
              <p:nvPr/>
            </p:nvSpPr>
            <p:spPr bwMode="gray">
              <a:xfrm>
                <a:off x="4078" y="2778"/>
                <a:ext cx="20" cy="55"/>
              </a:xfrm>
              <a:custGeom>
                <a:avLst/>
                <a:gdLst>
                  <a:gd name="T0" fmla="*/ 13 w 25"/>
                  <a:gd name="T1" fmla="*/ 7 h 73"/>
                  <a:gd name="T2" fmla="*/ 4 w 25"/>
                  <a:gd name="T3" fmla="*/ 8 h 73"/>
                  <a:gd name="T4" fmla="*/ 0 w 25"/>
                  <a:gd name="T5" fmla="*/ 22 h 73"/>
                  <a:gd name="T6" fmla="*/ 15 w 25"/>
                  <a:gd name="T7" fmla="*/ 41 h 73"/>
                  <a:gd name="T8" fmla="*/ 25 w 25"/>
                  <a:gd name="T9" fmla="*/ 56 h 73"/>
                  <a:gd name="T10" fmla="*/ 16 w 25"/>
                  <a:gd name="T11" fmla="*/ 20 h 73"/>
                  <a:gd name="T12" fmla="*/ 13 w 25"/>
                  <a:gd name="T13" fmla="*/ 7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73"/>
                  <a:gd name="T23" fmla="*/ 25 w 25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8" name="Freeform 37"/>
              <p:cNvSpPr>
                <a:spLocks/>
              </p:cNvSpPr>
              <p:nvPr/>
            </p:nvSpPr>
            <p:spPr bwMode="gray">
              <a:xfrm>
                <a:off x="4101" y="2761"/>
                <a:ext cx="10" cy="25"/>
              </a:xfrm>
              <a:custGeom>
                <a:avLst/>
                <a:gdLst>
                  <a:gd name="T0" fmla="*/ 11 w 14"/>
                  <a:gd name="T1" fmla="*/ 0 h 33"/>
                  <a:gd name="T2" fmla="*/ 1 w 14"/>
                  <a:gd name="T3" fmla="*/ 10 h 33"/>
                  <a:gd name="T4" fmla="*/ 11 w 14"/>
                  <a:gd name="T5" fmla="*/ 25 h 33"/>
                  <a:gd name="T6" fmla="*/ 11 w 14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33"/>
                  <a:gd name="T14" fmla="*/ 14 w 14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9" name="Freeform 38"/>
              <p:cNvSpPr>
                <a:spLocks/>
              </p:cNvSpPr>
              <p:nvPr/>
            </p:nvSpPr>
            <p:spPr bwMode="gray">
              <a:xfrm>
                <a:off x="4111" y="2773"/>
                <a:ext cx="22" cy="48"/>
              </a:xfrm>
              <a:custGeom>
                <a:avLst/>
                <a:gdLst>
                  <a:gd name="T0" fmla="*/ 5 w 28"/>
                  <a:gd name="T1" fmla="*/ 0 h 64"/>
                  <a:gd name="T2" fmla="*/ 11 w 28"/>
                  <a:gd name="T3" fmla="*/ 14 h 64"/>
                  <a:gd name="T4" fmla="*/ 20 w 28"/>
                  <a:gd name="T5" fmla="*/ 21 h 64"/>
                  <a:gd name="T6" fmla="*/ 8 w 28"/>
                  <a:gd name="T7" fmla="*/ 39 h 64"/>
                  <a:gd name="T8" fmla="*/ 0 w 28"/>
                  <a:gd name="T9" fmla="*/ 56 h 64"/>
                  <a:gd name="T10" fmla="*/ 11 w 28"/>
                  <a:gd name="T11" fmla="*/ 57 h 64"/>
                  <a:gd name="T12" fmla="*/ 26 w 28"/>
                  <a:gd name="T13" fmla="*/ 26 h 64"/>
                  <a:gd name="T14" fmla="*/ 5 w 28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4"/>
                  <a:gd name="T26" fmla="*/ 28 w 2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0" name="Freeform 39"/>
              <p:cNvSpPr>
                <a:spLocks/>
              </p:cNvSpPr>
              <p:nvPr/>
            </p:nvSpPr>
            <p:spPr bwMode="gray">
              <a:xfrm>
                <a:off x="3836" y="2842"/>
                <a:ext cx="12" cy="27"/>
              </a:xfrm>
              <a:custGeom>
                <a:avLst/>
                <a:gdLst>
                  <a:gd name="T0" fmla="*/ 14 w 16"/>
                  <a:gd name="T1" fmla="*/ 3 h 36"/>
                  <a:gd name="T2" fmla="*/ 0 w 16"/>
                  <a:gd name="T3" fmla="*/ 7 h 36"/>
                  <a:gd name="T4" fmla="*/ 8 w 16"/>
                  <a:gd name="T5" fmla="*/ 22 h 36"/>
                  <a:gd name="T6" fmla="*/ 14 w 16"/>
                  <a:gd name="T7" fmla="*/ 3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36"/>
                  <a:gd name="T14" fmla="*/ 16 w 1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1" name="Freeform 40"/>
              <p:cNvSpPr>
                <a:spLocks/>
              </p:cNvSpPr>
              <p:nvPr/>
            </p:nvSpPr>
            <p:spPr bwMode="gray">
              <a:xfrm>
                <a:off x="3825" y="2819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2" name="Freeform 41"/>
              <p:cNvSpPr>
                <a:spLocks/>
              </p:cNvSpPr>
              <p:nvPr/>
            </p:nvSpPr>
            <p:spPr bwMode="gray">
              <a:xfrm>
                <a:off x="3821" y="2801"/>
                <a:ext cx="12" cy="14"/>
              </a:xfrm>
              <a:custGeom>
                <a:avLst/>
                <a:gdLst>
                  <a:gd name="T0" fmla="*/ 10 w 16"/>
                  <a:gd name="T1" fmla="*/ 5 h 19"/>
                  <a:gd name="T2" fmla="*/ 0 w 16"/>
                  <a:gd name="T3" fmla="*/ 10 h 19"/>
                  <a:gd name="T4" fmla="*/ 12 w 16"/>
                  <a:gd name="T5" fmla="*/ 19 h 19"/>
                  <a:gd name="T6" fmla="*/ 10 w 16"/>
                  <a:gd name="T7" fmla="*/ 5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9"/>
                  <a:gd name="T14" fmla="*/ 16 w 16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3" name="Freeform 42"/>
              <p:cNvSpPr>
                <a:spLocks/>
              </p:cNvSpPr>
              <p:nvPr/>
            </p:nvSpPr>
            <p:spPr bwMode="gray">
              <a:xfrm>
                <a:off x="3842" y="2768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4" name="Freeform 43"/>
              <p:cNvSpPr>
                <a:spLocks/>
              </p:cNvSpPr>
              <p:nvPr/>
            </p:nvSpPr>
            <p:spPr bwMode="gray">
              <a:xfrm>
                <a:off x="3811" y="2786"/>
                <a:ext cx="16" cy="13"/>
              </a:xfrm>
              <a:custGeom>
                <a:avLst/>
                <a:gdLst>
                  <a:gd name="T0" fmla="*/ 13 w 22"/>
                  <a:gd name="T1" fmla="*/ 0 h 18"/>
                  <a:gd name="T2" fmla="*/ 19 w 22"/>
                  <a:gd name="T3" fmla="*/ 18 h 18"/>
                  <a:gd name="T4" fmla="*/ 14 w 22"/>
                  <a:gd name="T5" fmla="*/ 6 h 18"/>
                  <a:gd name="T6" fmla="*/ 13 w 22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8"/>
                  <a:gd name="T14" fmla="*/ 22 w 22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5" name="Freeform 44"/>
              <p:cNvSpPr>
                <a:spLocks/>
              </p:cNvSpPr>
              <p:nvPr/>
            </p:nvSpPr>
            <p:spPr bwMode="gray">
              <a:xfrm>
                <a:off x="4668" y="3407"/>
                <a:ext cx="46" cy="59"/>
              </a:xfrm>
              <a:custGeom>
                <a:avLst/>
                <a:gdLst>
                  <a:gd name="T0" fmla="*/ 10 w 60"/>
                  <a:gd name="T1" fmla="*/ 7 h 81"/>
                  <a:gd name="T2" fmla="*/ 3 w 60"/>
                  <a:gd name="T3" fmla="*/ 18 h 81"/>
                  <a:gd name="T4" fmla="*/ 15 w 60"/>
                  <a:gd name="T5" fmla="*/ 39 h 81"/>
                  <a:gd name="T6" fmla="*/ 27 w 60"/>
                  <a:gd name="T7" fmla="*/ 54 h 81"/>
                  <a:gd name="T8" fmla="*/ 40 w 60"/>
                  <a:gd name="T9" fmla="*/ 63 h 81"/>
                  <a:gd name="T10" fmla="*/ 51 w 60"/>
                  <a:gd name="T11" fmla="*/ 81 h 81"/>
                  <a:gd name="T12" fmla="*/ 52 w 60"/>
                  <a:gd name="T13" fmla="*/ 57 h 81"/>
                  <a:gd name="T14" fmla="*/ 43 w 60"/>
                  <a:gd name="T15" fmla="*/ 37 h 81"/>
                  <a:gd name="T16" fmla="*/ 25 w 60"/>
                  <a:gd name="T17" fmla="*/ 18 h 81"/>
                  <a:gd name="T18" fmla="*/ 10 w 60"/>
                  <a:gd name="T19" fmla="*/ 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81"/>
                  <a:gd name="T32" fmla="*/ 60 w 60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6" name="Freeform 45"/>
              <p:cNvSpPr>
                <a:spLocks/>
              </p:cNvSpPr>
              <p:nvPr/>
            </p:nvSpPr>
            <p:spPr bwMode="gray">
              <a:xfrm>
                <a:off x="4905" y="3358"/>
                <a:ext cx="54" cy="46"/>
              </a:xfrm>
              <a:custGeom>
                <a:avLst/>
                <a:gdLst>
                  <a:gd name="T0" fmla="*/ 28 w 71"/>
                  <a:gd name="T1" fmla="*/ 23 h 61"/>
                  <a:gd name="T2" fmla="*/ 13 w 71"/>
                  <a:gd name="T3" fmla="*/ 32 h 61"/>
                  <a:gd name="T4" fmla="*/ 1 w 71"/>
                  <a:gd name="T5" fmla="*/ 44 h 61"/>
                  <a:gd name="T6" fmla="*/ 13 w 71"/>
                  <a:gd name="T7" fmla="*/ 59 h 61"/>
                  <a:gd name="T8" fmla="*/ 28 w 71"/>
                  <a:gd name="T9" fmla="*/ 44 h 61"/>
                  <a:gd name="T10" fmla="*/ 40 w 71"/>
                  <a:gd name="T11" fmla="*/ 23 h 61"/>
                  <a:gd name="T12" fmla="*/ 55 w 71"/>
                  <a:gd name="T13" fmla="*/ 0 h 61"/>
                  <a:gd name="T14" fmla="*/ 71 w 71"/>
                  <a:gd name="T15" fmla="*/ 11 h 61"/>
                  <a:gd name="T16" fmla="*/ 35 w 71"/>
                  <a:gd name="T17" fmla="*/ 23 h 61"/>
                  <a:gd name="T18" fmla="*/ 28 w 71"/>
                  <a:gd name="T19" fmla="*/ 23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61"/>
                  <a:gd name="T32" fmla="*/ 71 w 71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7" name="Freeform 46"/>
              <p:cNvSpPr>
                <a:spLocks/>
              </p:cNvSpPr>
              <p:nvPr/>
            </p:nvSpPr>
            <p:spPr bwMode="gray">
              <a:xfrm>
                <a:off x="4741" y="3333"/>
                <a:ext cx="17" cy="23"/>
              </a:xfrm>
              <a:custGeom>
                <a:avLst/>
                <a:gdLst>
                  <a:gd name="T0" fmla="*/ 9 w 23"/>
                  <a:gd name="T1" fmla="*/ 0 h 30"/>
                  <a:gd name="T2" fmla="*/ 0 w 23"/>
                  <a:gd name="T3" fmla="*/ 14 h 30"/>
                  <a:gd name="T4" fmla="*/ 12 w 23"/>
                  <a:gd name="T5" fmla="*/ 30 h 30"/>
                  <a:gd name="T6" fmla="*/ 9 w 23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0"/>
                  <a:gd name="T14" fmla="*/ 23 w 23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8" name="Freeform 47"/>
              <p:cNvSpPr>
                <a:spLocks/>
              </p:cNvSpPr>
              <p:nvPr/>
            </p:nvSpPr>
            <p:spPr bwMode="gray">
              <a:xfrm>
                <a:off x="4732" y="3311"/>
                <a:ext cx="21" cy="17"/>
              </a:xfrm>
              <a:custGeom>
                <a:avLst/>
                <a:gdLst>
                  <a:gd name="T0" fmla="*/ 19 w 26"/>
                  <a:gd name="T1" fmla="*/ 0 h 23"/>
                  <a:gd name="T2" fmla="*/ 0 w 26"/>
                  <a:gd name="T3" fmla="*/ 14 h 23"/>
                  <a:gd name="T4" fmla="*/ 21 w 26"/>
                  <a:gd name="T5" fmla="*/ 20 h 23"/>
                  <a:gd name="T6" fmla="*/ 19 w 26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3"/>
                  <a:gd name="T14" fmla="*/ 26 w 26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9" name="Freeform 48"/>
              <p:cNvSpPr>
                <a:spLocks/>
              </p:cNvSpPr>
              <p:nvPr/>
            </p:nvSpPr>
            <p:spPr bwMode="gray">
              <a:xfrm>
                <a:off x="4576" y="3118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0" name="Freeform 49"/>
              <p:cNvSpPr>
                <a:spLocks/>
              </p:cNvSpPr>
              <p:nvPr/>
            </p:nvSpPr>
            <p:spPr bwMode="gray">
              <a:xfrm>
                <a:off x="4610" y="3161"/>
                <a:ext cx="27" cy="32"/>
              </a:xfrm>
              <a:custGeom>
                <a:avLst/>
                <a:gdLst>
                  <a:gd name="T0" fmla="*/ 30 w 34"/>
                  <a:gd name="T1" fmla="*/ 0 h 44"/>
                  <a:gd name="T2" fmla="*/ 10 w 34"/>
                  <a:gd name="T3" fmla="*/ 9 h 44"/>
                  <a:gd name="T4" fmla="*/ 14 w 34"/>
                  <a:gd name="T5" fmla="*/ 32 h 44"/>
                  <a:gd name="T6" fmla="*/ 26 w 34"/>
                  <a:gd name="T7" fmla="*/ 36 h 44"/>
                  <a:gd name="T8" fmla="*/ 30 w 3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44"/>
                  <a:gd name="T17" fmla="*/ 34 w 3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1" name="Freeform 50"/>
              <p:cNvSpPr>
                <a:spLocks/>
              </p:cNvSpPr>
              <p:nvPr/>
            </p:nvSpPr>
            <p:spPr bwMode="gray">
              <a:xfrm>
                <a:off x="4638" y="3223"/>
                <a:ext cx="29" cy="28"/>
              </a:xfrm>
              <a:custGeom>
                <a:avLst/>
                <a:gdLst>
                  <a:gd name="T0" fmla="*/ 34 w 38"/>
                  <a:gd name="T1" fmla="*/ 2 h 37"/>
                  <a:gd name="T2" fmla="*/ 10 w 38"/>
                  <a:gd name="T3" fmla="*/ 2 h 37"/>
                  <a:gd name="T4" fmla="*/ 14 w 38"/>
                  <a:gd name="T5" fmla="*/ 25 h 37"/>
                  <a:gd name="T6" fmla="*/ 26 w 38"/>
                  <a:gd name="T7" fmla="*/ 29 h 37"/>
                  <a:gd name="T8" fmla="*/ 34 w 38"/>
                  <a:gd name="T9" fmla="*/ 2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7"/>
                  <a:gd name="T17" fmla="*/ 38 w 38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2" name="Freeform 51"/>
              <p:cNvSpPr>
                <a:spLocks/>
              </p:cNvSpPr>
              <p:nvPr/>
            </p:nvSpPr>
            <p:spPr bwMode="gray">
              <a:xfrm>
                <a:off x="4673" y="3213"/>
                <a:ext cx="29" cy="26"/>
              </a:xfrm>
              <a:custGeom>
                <a:avLst/>
                <a:gdLst>
                  <a:gd name="T0" fmla="*/ 34 w 38"/>
                  <a:gd name="T1" fmla="*/ 2 h 34"/>
                  <a:gd name="T2" fmla="*/ 10 w 38"/>
                  <a:gd name="T3" fmla="*/ 2 h 34"/>
                  <a:gd name="T4" fmla="*/ 16 w 38"/>
                  <a:gd name="T5" fmla="*/ 22 h 34"/>
                  <a:gd name="T6" fmla="*/ 27 w 38"/>
                  <a:gd name="T7" fmla="*/ 22 h 34"/>
                  <a:gd name="T8" fmla="*/ 34 w 38"/>
                  <a:gd name="T9" fmla="*/ 2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3" name="Freeform 52"/>
              <p:cNvSpPr>
                <a:spLocks/>
              </p:cNvSpPr>
              <p:nvPr/>
            </p:nvSpPr>
            <p:spPr bwMode="gray">
              <a:xfrm>
                <a:off x="4663" y="3177"/>
                <a:ext cx="26" cy="20"/>
              </a:xfrm>
              <a:custGeom>
                <a:avLst/>
                <a:gdLst>
                  <a:gd name="T0" fmla="*/ 31 w 35"/>
                  <a:gd name="T1" fmla="*/ 1 h 27"/>
                  <a:gd name="T2" fmla="*/ 10 w 35"/>
                  <a:gd name="T3" fmla="*/ 2 h 27"/>
                  <a:gd name="T4" fmla="*/ 13 w 35"/>
                  <a:gd name="T5" fmla="*/ 15 h 27"/>
                  <a:gd name="T6" fmla="*/ 25 w 35"/>
                  <a:gd name="T7" fmla="*/ 19 h 27"/>
                  <a:gd name="T8" fmla="*/ 31 w 35"/>
                  <a:gd name="T9" fmla="*/ 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7"/>
                  <a:gd name="T17" fmla="*/ 35 w 3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4" name="Freeform 53"/>
              <p:cNvSpPr>
                <a:spLocks/>
              </p:cNvSpPr>
              <p:nvPr/>
            </p:nvSpPr>
            <p:spPr bwMode="gray">
              <a:xfrm>
                <a:off x="4636" y="3153"/>
                <a:ext cx="27" cy="34"/>
              </a:xfrm>
              <a:custGeom>
                <a:avLst/>
                <a:gdLst>
                  <a:gd name="T0" fmla="*/ 28 w 35"/>
                  <a:gd name="T1" fmla="*/ 16 h 47"/>
                  <a:gd name="T2" fmla="*/ 19 w 35"/>
                  <a:gd name="T3" fmla="*/ 2 h 47"/>
                  <a:gd name="T4" fmla="*/ 10 w 35"/>
                  <a:gd name="T5" fmla="*/ 25 h 47"/>
                  <a:gd name="T6" fmla="*/ 19 w 35"/>
                  <a:gd name="T7" fmla="*/ 35 h 47"/>
                  <a:gd name="T8" fmla="*/ 27 w 35"/>
                  <a:gd name="T9" fmla="*/ 29 h 47"/>
                  <a:gd name="T10" fmla="*/ 28 w 35"/>
                  <a:gd name="T11" fmla="*/ 16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7"/>
                  <a:gd name="T20" fmla="*/ 35 w 3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5" name="Freeform 54"/>
              <p:cNvSpPr>
                <a:spLocks/>
              </p:cNvSpPr>
              <p:nvPr/>
            </p:nvSpPr>
            <p:spPr bwMode="gray">
              <a:xfrm>
                <a:off x="4603" y="3137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6" name="Freeform 55"/>
              <p:cNvSpPr>
                <a:spLocks/>
              </p:cNvSpPr>
              <p:nvPr/>
            </p:nvSpPr>
            <p:spPr bwMode="gray">
              <a:xfrm>
                <a:off x="4644" y="3189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7" name="Freeform 56"/>
              <p:cNvSpPr>
                <a:spLocks/>
              </p:cNvSpPr>
              <p:nvPr/>
            </p:nvSpPr>
            <p:spPr bwMode="gray">
              <a:xfrm>
                <a:off x="3027" y="1828"/>
                <a:ext cx="144" cy="107"/>
              </a:xfrm>
              <a:custGeom>
                <a:avLst/>
                <a:gdLst>
                  <a:gd name="T0" fmla="*/ 171 w 189"/>
                  <a:gd name="T1" fmla="*/ 4 h 144"/>
                  <a:gd name="T2" fmla="*/ 185 w 189"/>
                  <a:gd name="T3" fmla="*/ 4 h 144"/>
                  <a:gd name="T4" fmla="*/ 189 w 189"/>
                  <a:gd name="T5" fmla="*/ 16 h 144"/>
                  <a:gd name="T6" fmla="*/ 187 w 189"/>
                  <a:gd name="T7" fmla="*/ 24 h 144"/>
                  <a:gd name="T8" fmla="*/ 131 w 189"/>
                  <a:gd name="T9" fmla="*/ 44 h 144"/>
                  <a:gd name="T10" fmla="*/ 109 w 189"/>
                  <a:gd name="T11" fmla="*/ 58 h 144"/>
                  <a:gd name="T12" fmla="*/ 97 w 189"/>
                  <a:gd name="T13" fmla="*/ 62 h 144"/>
                  <a:gd name="T14" fmla="*/ 71 w 189"/>
                  <a:gd name="T15" fmla="*/ 82 h 144"/>
                  <a:gd name="T16" fmla="*/ 75 w 189"/>
                  <a:gd name="T17" fmla="*/ 92 h 144"/>
                  <a:gd name="T18" fmla="*/ 83 w 189"/>
                  <a:gd name="T19" fmla="*/ 116 h 144"/>
                  <a:gd name="T20" fmla="*/ 107 w 189"/>
                  <a:gd name="T21" fmla="*/ 126 h 144"/>
                  <a:gd name="T22" fmla="*/ 93 w 189"/>
                  <a:gd name="T23" fmla="*/ 140 h 144"/>
                  <a:gd name="T24" fmla="*/ 83 w 189"/>
                  <a:gd name="T25" fmla="*/ 130 h 144"/>
                  <a:gd name="T26" fmla="*/ 71 w 189"/>
                  <a:gd name="T27" fmla="*/ 134 h 144"/>
                  <a:gd name="T28" fmla="*/ 21 w 189"/>
                  <a:gd name="T29" fmla="*/ 122 h 144"/>
                  <a:gd name="T30" fmla="*/ 19 w 189"/>
                  <a:gd name="T31" fmla="*/ 106 h 144"/>
                  <a:gd name="T32" fmla="*/ 47 w 189"/>
                  <a:gd name="T33" fmla="*/ 90 h 144"/>
                  <a:gd name="T34" fmla="*/ 51 w 189"/>
                  <a:gd name="T35" fmla="*/ 76 h 144"/>
                  <a:gd name="T36" fmla="*/ 47 w 189"/>
                  <a:gd name="T37" fmla="*/ 64 h 144"/>
                  <a:gd name="T38" fmla="*/ 73 w 189"/>
                  <a:gd name="T39" fmla="*/ 46 h 144"/>
                  <a:gd name="T40" fmla="*/ 97 w 189"/>
                  <a:gd name="T41" fmla="*/ 36 h 144"/>
                  <a:gd name="T42" fmla="*/ 113 w 189"/>
                  <a:gd name="T43" fmla="*/ 24 h 144"/>
                  <a:gd name="T44" fmla="*/ 171 w 189"/>
                  <a:gd name="T45" fmla="*/ 4 h 1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89"/>
                  <a:gd name="T70" fmla="*/ 0 h 144"/>
                  <a:gd name="T71" fmla="*/ 189 w 189"/>
                  <a:gd name="T72" fmla="*/ 144 h 14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8" name="Freeform 57"/>
              <p:cNvSpPr>
                <a:spLocks/>
              </p:cNvSpPr>
              <p:nvPr/>
            </p:nvSpPr>
            <p:spPr bwMode="gray">
              <a:xfrm>
                <a:off x="3113" y="1931"/>
                <a:ext cx="41" cy="12"/>
              </a:xfrm>
              <a:custGeom>
                <a:avLst/>
                <a:gdLst>
                  <a:gd name="T0" fmla="*/ 24 w 53"/>
                  <a:gd name="T1" fmla="*/ 0 h 17"/>
                  <a:gd name="T2" fmla="*/ 12 w 53"/>
                  <a:gd name="T3" fmla="*/ 2 h 17"/>
                  <a:gd name="T4" fmla="*/ 32 w 53"/>
                  <a:gd name="T5" fmla="*/ 16 h 17"/>
                  <a:gd name="T6" fmla="*/ 44 w 53"/>
                  <a:gd name="T7" fmla="*/ 14 h 17"/>
                  <a:gd name="T8" fmla="*/ 24 w 53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7"/>
                  <a:gd name="T17" fmla="*/ 53 w 5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9" name="Freeform 58"/>
              <p:cNvSpPr>
                <a:spLocks/>
              </p:cNvSpPr>
              <p:nvPr/>
            </p:nvSpPr>
            <p:spPr bwMode="gray">
              <a:xfrm>
                <a:off x="3323" y="1776"/>
                <a:ext cx="43" cy="28"/>
              </a:xfrm>
              <a:custGeom>
                <a:avLst/>
                <a:gdLst>
                  <a:gd name="T0" fmla="*/ 57 w 57"/>
                  <a:gd name="T1" fmla="*/ 4 h 37"/>
                  <a:gd name="T2" fmla="*/ 25 w 57"/>
                  <a:gd name="T3" fmla="*/ 24 h 37"/>
                  <a:gd name="T4" fmla="*/ 11 w 57"/>
                  <a:gd name="T5" fmla="*/ 34 h 37"/>
                  <a:gd name="T6" fmla="*/ 9 w 57"/>
                  <a:gd name="T7" fmla="*/ 4 h 37"/>
                  <a:gd name="T8" fmla="*/ 21 w 57"/>
                  <a:gd name="T9" fmla="*/ 0 h 37"/>
                  <a:gd name="T10" fmla="*/ 57 w 57"/>
                  <a:gd name="T11" fmla="*/ 4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37"/>
                  <a:gd name="T20" fmla="*/ 57 w 57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0" name="Freeform 59"/>
              <p:cNvSpPr>
                <a:spLocks/>
              </p:cNvSpPr>
              <p:nvPr/>
            </p:nvSpPr>
            <p:spPr bwMode="gray">
              <a:xfrm>
                <a:off x="3354" y="1789"/>
                <a:ext cx="51" cy="20"/>
              </a:xfrm>
              <a:custGeom>
                <a:avLst/>
                <a:gdLst>
                  <a:gd name="T0" fmla="*/ 29 w 68"/>
                  <a:gd name="T1" fmla="*/ 0 h 26"/>
                  <a:gd name="T2" fmla="*/ 11 w 68"/>
                  <a:gd name="T3" fmla="*/ 6 h 26"/>
                  <a:gd name="T4" fmla="*/ 57 w 68"/>
                  <a:gd name="T5" fmla="*/ 26 h 26"/>
                  <a:gd name="T6" fmla="*/ 63 w 68"/>
                  <a:gd name="T7" fmla="*/ 24 h 26"/>
                  <a:gd name="T8" fmla="*/ 29 w 68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26"/>
                  <a:gd name="T17" fmla="*/ 68 w 6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1" name="Freeform 60"/>
              <p:cNvSpPr>
                <a:spLocks/>
              </p:cNvSpPr>
              <p:nvPr/>
            </p:nvSpPr>
            <p:spPr bwMode="gray">
              <a:xfrm>
                <a:off x="3409" y="1792"/>
                <a:ext cx="52" cy="32"/>
              </a:xfrm>
              <a:custGeom>
                <a:avLst/>
                <a:gdLst>
                  <a:gd name="T0" fmla="*/ 50 w 66"/>
                  <a:gd name="T1" fmla="*/ 9 h 43"/>
                  <a:gd name="T2" fmla="*/ 26 w 66"/>
                  <a:gd name="T3" fmla="*/ 9 h 43"/>
                  <a:gd name="T4" fmla="*/ 10 w 66"/>
                  <a:gd name="T5" fmla="*/ 9 h 43"/>
                  <a:gd name="T6" fmla="*/ 8 w 66"/>
                  <a:gd name="T7" fmla="*/ 35 h 43"/>
                  <a:gd name="T8" fmla="*/ 32 w 66"/>
                  <a:gd name="T9" fmla="*/ 43 h 43"/>
                  <a:gd name="T10" fmla="*/ 62 w 66"/>
                  <a:gd name="T11" fmla="*/ 27 h 43"/>
                  <a:gd name="T12" fmla="*/ 50 w 66"/>
                  <a:gd name="T13" fmla="*/ 9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3"/>
                  <a:gd name="T23" fmla="*/ 66 w 66"/>
                  <a:gd name="T24" fmla="*/ 43 h 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2" name="Freeform 61"/>
              <p:cNvSpPr>
                <a:spLocks/>
              </p:cNvSpPr>
              <p:nvPr/>
            </p:nvSpPr>
            <p:spPr bwMode="gray">
              <a:xfrm>
                <a:off x="3767" y="1819"/>
                <a:ext cx="90" cy="31"/>
              </a:xfrm>
              <a:custGeom>
                <a:avLst/>
                <a:gdLst>
                  <a:gd name="T0" fmla="*/ 14 w 117"/>
                  <a:gd name="T1" fmla="*/ 0 h 41"/>
                  <a:gd name="T2" fmla="*/ 8 w 117"/>
                  <a:gd name="T3" fmla="*/ 16 h 41"/>
                  <a:gd name="T4" fmla="*/ 50 w 117"/>
                  <a:gd name="T5" fmla="*/ 30 h 41"/>
                  <a:gd name="T6" fmla="*/ 76 w 117"/>
                  <a:gd name="T7" fmla="*/ 36 h 41"/>
                  <a:gd name="T8" fmla="*/ 112 w 117"/>
                  <a:gd name="T9" fmla="*/ 22 h 41"/>
                  <a:gd name="T10" fmla="*/ 78 w 117"/>
                  <a:gd name="T11" fmla="*/ 4 h 41"/>
                  <a:gd name="T12" fmla="*/ 14 w 117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7"/>
                  <a:gd name="T22" fmla="*/ 0 h 41"/>
                  <a:gd name="T23" fmla="*/ 117 w 117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3" name="Freeform 62"/>
              <p:cNvSpPr>
                <a:spLocks/>
              </p:cNvSpPr>
              <p:nvPr/>
            </p:nvSpPr>
            <p:spPr bwMode="gray">
              <a:xfrm>
                <a:off x="3859" y="1818"/>
                <a:ext cx="47" cy="24"/>
              </a:xfrm>
              <a:custGeom>
                <a:avLst/>
                <a:gdLst>
                  <a:gd name="T0" fmla="*/ 32 w 62"/>
                  <a:gd name="T1" fmla="*/ 4 h 32"/>
                  <a:gd name="T2" fmla="*/ 62 w 62"/>
                  <a:gd name="T3" fmla="*/ 10 h 32"/>
                  <a:gd name="T4" fmla="*/ 30 w 62"/>
                  <a:gd name="T5" fmla="*/ 32 h 32"/>
                  <a:gd name="T6" fmla="*/ 6 w 62"/>
                  <a:gd name="T7" fmla="*/ 22 h 32"/>
                  <a:gd name="T8" fmla="*/ 32 w 62"/>
                  <a:gd name="T9" fmla="*/ 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32"/>
                  <a:gd name="T17" fmla="*/ 62 w 6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4" name="Freeform 63"/>
              <p:cNvSpPr>
                <a:spLocks/>
              </p:cNvSpPr>
              <p:nvPr/>
            </p:nvSpPr>
            <p:spPr bwMode="gray">
              <a:xfrm>
                <a:off x="3838" y="1847"/>
                <a:ext cx="38" cy="16"/>
              </a:xfrm>
              <a:custGeom>
                <a:avLst/>
                <a:gdLst>
                  <a:gd name="T0" fmla="*/ 20 w 49"/>
                  <a:gd name="T1" fmla="*/ 1 h 23"/>
                  <a:gd name="T2" fmla="*/ 6 w 49"/>
                  <a:gd name="T3" fmla="*/ 5 h 23"/>
                  <a:gd name="T4" fmla="*/ 38 w 49"/>
                  <a:gd name="T5" fmla="*/ 23 h 23"/>
                  <a:gd name="T6" fmla="*/ 20 w 49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5" name="Freeform 64"/>
              <p:cNvSpPr>
                <a:spLocks/>
              </p:cNvSpPr>
              <p:nvPr/>
            </p:nvSpPr>
            <p:spPr bwMode="gray">
              <a:xfrm>
                <a:off x="4096" y="2070"/>
                <a:ext cx="78" cy="113"/>
              </a:xfrm>
              <a:custGeom>
                <a:avLst/>
                <a:gdLst>
                  <a:gd name="T0" fmla="*/ 6 w 102"/>
                  <a:gd name="T1" fmla="*/ 0 h 152"/>
                  <a:gd name="T2" fmla="*/ 0 w 102"/>
                  <a:gd name="T3" fmla="*/ 18 h 152"/>
                  <a:gd name="T4" fmla="*/ 14 w 102"/>
                  <a:gd name="T5" fmla="*/ 42 h 152"/>
                  <a:gd name="T6" fmla="*/ 32 w 102"/>
                  <a:gd name="T7" fmla="*/ 72 h 152"/>
                  <a:gd name="T8" fmla="*/ 36 w 102"/>
                  <a:gd name="T9" fmla="*/ 104 h 152"/>
                  <a:gd name="T10" fmla="*/ 80 w 102"/>
                  <a:gd name="T11" fmla="*/ 152 h 152"/>
                  <a:gd name="T12" fmla="*/ 86 w 102"/>
                  <a:gd name="T13" fmla="*/ 124 h 152"/>
                  <a:gd name="T14" fmla="*/ 74 w 102"/>
                  <a:gd name="T15" fmla="*/ 102 h 152"/>
                  <a:gd name="T16" fmla="*/ 62 w 102"/>
                  <a:gd name="T17" fmla="*/ 92 h 152"/>
                  <a:gd name="T18" fmla="*/ 52 w 102"/>
                  <a:gd name="T19" fmla="*/ 74 h 152"/>
                  <a:gd name="T20" fmla="*/ 42 w 102"/>
                  <a:gd name="T21" fmla="*/ 44 h 152"/>
                  <a:gd name="T22" fmla="*/ 4 w 102"/>
                  <a:gd name="T23" fmla="*/ 12 h 152"/>
                  <a:gd name="T24" fmla="*/ 6 w 102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152"/>
                  <a:gd name="T41" fmla="*/ 102 w 102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6" name="Freeform 65"/>
              <p:cNvSpPr>
                <a:spLocks/>
              </p:cNvSpPr>
              <p:nvPr/>
            </p:nvSpPr>
            <p:spPr bwMode="gray">
              <a:xfrm>
                <a:off x="4159" y="2187"/>
                <a:ext cx="56" cy="78"/>
              </a:xfrm>
              <a:custGeom>
                <a:avLst/>
                <a:gdLst>
                  <a:gd name="T0" fmla="*/ 64 w 74"/>
                  <a:gd name="T1" fmla="*/ 22 h 103"/>
                  <a:gd name="T2" fmla="*/ 74 w 74"/>
                  <a:gd name="T3" fmla="*/ 40 h 103"/>
                  <a:gd name="T4" fmla="*/ 30 w 74"/>
                  <a:gd name="T5" fmla="*/ 84 h 103"/>
                  <a:gd name="T6" fmla="*/ 32 w 74"/>
                  <a:gd name="T7" fmla="*/ 100 h 103"/>
                  <a:gd name="T8" fmla="*/ 20 w 74"/>
                  <a:gd name="T9" fmla="*/ 94 h 103"/>
                  <a:gd name="T10" fmla="*/ 6 w 74"/>
                  <a:gd name="T11" fmla="*/ 84 h 103"/>
                  <a:gd name="T12" fmla="*/ 0 w 74"/>
                  <a:gd name="T13" fmla="*/ 82 h 103"/>
                  <a:gd name="T14" fmla="*/ 10 w 74"/>
                  <a:gd name="T15" fmla="*/ 58 h 103"/>
                  <a:gd name="T16" fmla="*/ 12 w 74"/>
                  <a:gd name="T17" fmla="*/ 52 h 103"/>
                  <a:gd name="T18" fmla="*/ 2 w 74"/>
                  <a:gd name="T19" fmla="*/ 24 h 103"/>
                  <a:gd name="T20" fmla="*/ 4 w 74"/>
                  <a:gd name="T21" fmla="*/ 14 h 103"/>
                  <a:gd name="T22" fmla="*/ 26 w 74"/>
                  <a:gd name="T23" fmla="*/ 22 h 103"/>
                  <a:gd name="T24" fmla="*/ 36 w 74"/>
                  <a:gd name="T25" fmla="*/ 36 h 103"/>
                  <a:gd name="T26" fmla="*/ 64 w 74"/>
                  <a:gd name="T27" fmla="*/ 22 h 1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4"/>
                  <a:gd name="T43" fmla="*/ 0 h 103"/>
                  <a:gd name="T44" fmla="*/ 74 w 74"/>
                  <a:gd name="T45" fmla="*/ 103 h 1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7" name="Freeform 66"/>
              <p:cNvSpPr>
                <a:spLocks/>
              </p:cNvSpPr>
              <p:nvPr/>
            </p:nvSpPr>
            <p:spPr bwMode="gray">
              <a:xfrm>
                <a:off x="4122" y="2267"/>
                <a:ext cx="111" cy="188"/>
              </a:xfrm>
              <a:custGeom>
                <a:avLst/>
                <a:gdLst>
                  <a:gd name="T0" fmla="*/ 82 w 146"/>
                  <a:gd name="T1" fmla="*/ 100 h 252"/>
                  <a:gd name="T2" fmla="*/ 66 w 146"/>
                  <a:gd name="T3" fmla="*/ 106 h 252"/>
                  <a:gd name="T4" fmla="*/ 64 w 146"/>
                  <a:gd name="T5" fmla="*/ 132 h 252"/>
                  <a:gd name="T6" fmla="*/ 22 w 146"/>
                  <a:gd name="T7" fmla="*/ 146 h 252"/>
                  <a:gd name="T8" fmla="*/ 8 w 146"/>
                  <a:gd name="T9" fmla="*/ 168 h 252"/>
                  <a:gd name="T10" fmla="*/ 20 w 146"/>
                  <a:gd name="T11" fmla="*/ 182 h 252"/>
                  <a:gd name="T12" fmla="*/ 8 w 146"/>
                  <a:gd name="T13" fmla="*/ 198 h 252"/>
                  <a:gd name="T14" fmla="*/ 24 w 146"/>
                  <a:gd name="T15" fmla="*/ 252 h 252"/>
                  <a:gd name="T16" fmla="*/ 28 w 146"/>
                  <a:gd name="T17" fmla="*/ 214 h 252"/>
                  <a:gd name="T18" fmla="*/ 22 w 146"/>
                  <a:gd name="T19" fmla="*/ 192 h 252"/>
                  <a:gd name="T20" fmla="*/ 42 w 146"/>
                  <a:gd name="T21" fmla="*/ 176 h 252"/>
                  <a:gd name="T22" fmla="*/ 52 w 146"/>
                  <a:gd name="T23" fmla="*/ 158 h 252"/>
                  <a:gd name="T24" fmla="*/ 66 w 146"/>
                  <a:gd name="T25" fmla="*/ 174 h 252"/>
                  <a:gd name="T26" fmla="*/ 44 w 146"/>
                  <a:gd name="T27" fmla="*/ 190 h 252"/>
                  <a:gd name="T28" fmla="*/ 56 w 146"/>
                  <a:gd name="T29" fmla="*/ 200 h 252"/>
                  <a:gd name="T30" fmla="*/ 68 w 146"/>
                  <a:gd name="T31" fmla="*/ 178 h 252"/>
                  <a:gd name="T32" fmla="*/ 84 w 146"/>
                  <a:gd name="T33" fmla="*/ 184 h 252"/>
                  <a:gd name="T34" fmla="*/ 104 w 146"/>
                  <a:gd name="T35" fmla="*/ 148 h 252"/>
                  <a:gd name="T36" fmla="*/ 114 w 146"/>
                  <a:gd name="T37" fmla="*/ 156 h 252"/>
                  <a:gd name="T38" fmla="*/ 136 w 146"/>
                  <a:gd name="T39" fmla="*/ 148 h 252"/>
                  <a:gd name="T40" fmla="*/ 146 w 146"/>
                  <a:gd name="T41" fmla="*/ 130 h 252"/>
                  <a:gd name="T42" fmla="*/ 142 w 146"/>
                  <a:gd name="T43" fmla="*/ 110 h 252"/>
                  <a:gd name="T44" fmla="*/ 134 w 146"/>
                  <a:gd name="T45" fmla="*/ 98 h 252"/>
                  <a:gd name="T46" fmla="*/ 122 w 146"/>
                  <a:gd name="T47" fmla="*/ 40 h 252"/>
                  <a:gd name="T48" fmla="*/ 94 w 146"/>
                  <a:gd name="T49" fmla="*/ 0 h 252"/>
                  <a:gd name="T50" fmla="*/ 78 w 146"/>
                  <a:gd name="T51" fmla="*/ 12 h 252"/>
                  <a:gd name="T52" fmla="*/ 96 w 146"/>
                  <a:gd name="T53" fmla="*/ 34 h 252"/>
                  <a:gd name="T54" fmla="*/ 96 w 146"/>
                  <a:gd name="T55" fmla="*/ 64 h 252"/>
                  <a:gd name="T56" fmla="*/ 82 w 146"/>
                  <a:gd name="T57" fmla="*/ 100 h 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252"/>
                  <a:gd name="T89" fmla="*/ 146 w 146"/>
                  <a:gd name="T90" fmla="*/ 252 h 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8" name="Freeform 67"/>
              <p:cNvSpPr>
                <a:spLocks/>
              </p:cNvSpPr>
              <p:nvPr/>
            </p:nvSpPr>
            <p:spPr bwMode="gray">
              <a:xfrm>
                <a:off x="3034" y="1765"/>
                <a:ext cx="53" cy="30"/>
              </a:xfrm>
              <a:custGeom>
                <a:avLst/>
                <a:gdLst>
                  <a:gd name="T0" fmla="*/ 59 w 70"/>
                  <a:gd name="T1" fmla="*/ 0 h 40"/>
                  <a:gd name="T2" fmla="*/ 65 w 70"/>
                  <a:gd name="T3" fmla="*/ 20 h 40"/>
                  <a:gd name="T4" fmla="*/ 41 w 70"/>
                  <a:gd name="T5" fmla="*/ 24 h 40"/>
                  <a:gd name="T6" fmla="*/ 31 w 70"/>
                  <a:gd name="T7" fmla="*/ 40 h 40"/>
                  <a:gd name="T8" fmla="*/ 7 w 70"/>
                  <a:gd name="T9" fmla="*/ 38 h 40"/>
                  <a:gd name="T10" fmla="*/ 1 w 70"/>
                  <a:gd name="T11" fmla="*/ 36 h 40"/>
                  <a:gd name="T12" fmla="*/ 33 w 70"/>
                  <a:gd name="T13" fmla="*/ 20 h 40"/>
                  <a:gd name="T14" fmla="*/ 59 w 70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0"/>
                  <a:gd name="T25" fmla="*/ 0 h 40"/>
                  <a:gd name="T26" fmla="*/ 70 w 7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9" name="Freeform 68"/>
              <p:cNvSpPr>
                <a:spLocks/>
              </p:cNvSpPr>
              <p:nvPr/>
            </p:nvSpPr>
            <p:spPr bwMode="gray">
              <a:xfrm>
                <a:off x="2924" y="1774"/>
                <a:ext cx="20" cy="22"/>
              </a:xfrm>
              <a:custGeom>
                <a:avLst/>
                <a:gdLst>
                  <a:gd name="T0" fmla="*/ 18 w 26"/>
                  <a:gd name="T1" fmla="*/ 0 h 29"/>
                  <a:gd name="T2" fmla="*/ 0 w 26"/>
                  <a:gd name="T3" fmla="*/ 18 h 29"/>
                  <a:gd name="T4" fmla="*/ 18 w 26"/>
                  <a:gd name="T5" fmla="*/ 26 h 29"/>
                  <a:gd name="T6" fmla="*/ 18 w 26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9"/>
                  <a:gd name="T14" fmla="*/ 26 w 26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0" name="Freeform 69"/>
              <p:cNvSpPr>
                <a:spLocks/>
              </p:cNvSpPr>
              <p:nvPr/>
            </p:nvSpPr>
            <p:spPr bwMode="gray">
              <a:xfrm>
                <a:off x="2949" y="1773"/>
                <a:ext cx="38" cy="27"/>
              </a:xfrm>
              <a:custGeom>
                <a:avLst/>
                <a:gdLst>
                  <a:gd name="T0" fmla="*/ 14 w 49"/>
                  <a:gd name="T1" fmla="*/ 6 h 36"/>
                  <a:gd name="T2" fmla="*/ 0 w 49"/>
                  <a:gd name="T3" fmla="*/ 18 h 36"/>
                  <a:gd name="T4" fmla="*/ 6 w 49"/>
                  <a:gd name="T5" fmla="*/ 32 h 36"/>
                  <a:gd name="T6" fmla="*/ 18 w 49"/>
                  <a:gd name="T7" fmla="*/ 36 h 36"/>
                  <a:gd name="T8" fmla="*/ 40 w 49"/>
                  <a:gd name="T9" fmla="*/ 26 h 36"/>
                  <a:gd name="T10" fmla="*/ 14 w 49"/>
                  <a:gd name="T11" fmla="*/ 6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6"/>
                  <a:gd name="T20" fmla="*/ 49 w 49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1" name="Freeform 70"/>
              <p:cNvSpPr>
                <a:spLocks/>
              </p:cNvSpPr>
              <p:nvPr/>
            </p:nvSpPr>
            <p:spPr bwMode="gray">
              <a:xfrm>
                <a:off x="3012" y="1764"/>
                <a:ext cx="20" cy="16"/>
              </a:xfrm>
              <a:custGeom>
                <a:avLst/>
                <a:gdLst>
                  <a:gd name="T0" fmla="*/ 11 w 27"/>
                  <a:gd name="T1" fmla="*/ 0 h 22"/>
                  <a:gd name="T2" fmla="*/ 3 w 27"/>
                  <a:gd name="T3" fmla="*/ 12 h 22"/>
                  <a:gd name="T4" fmla="*/ 19 w 27"/>
                  <a:gd name="T5" fmla="*/ 22 h 22"/>
                  <a:gd name="T6" fmla="*/ 11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2"/>
                  <a:gd name="T14" fmla="*/ 27 w 27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2" name="Freeform 71"/>
              <p:cNvSpPr>
                <a:spLocks/>
              </p:cNvSpPr>
              <p:nvPr/>
            </p:nvSpPr>
            <p:spPr bwMode="gray">
              <a:xfrm>
                <a:off x="2993" y="1782"/>
                <a:ext cx="15" cy="13"/>
              </a:xfrm>
              <a:custGeom>
                <a:avLst/>
                <a:gdLst>
                  <a:gd name="T0" fmla="*/ 11 w 20"/>
                  <a:gd name="T1" fmla="*/ 0 h 18"/>
                  <a:gd name="T2" fmla="*/ 9 w 20"/>
                  <a:gd name="T3" fmla="*/ 18 h 18"/>
                  <a:gd name="T4" fmla="*/ 11 w 20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8"/>
                  <a:gd name="T11" fmla="*/ 20 w 20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3" name="Freeform 72"/>
              <p:cNvSpPr>
                <a:spLocks/>
              </p:cNvSpPr>
              <p:nvPr/>
            </p:nvSpPr>
            <p:spPr bwMode="gray">
              <a:xfrm>
                <a:off x="4162" y="1798"/>
                <a:ext cx="18" cy="33"/>
              </a:xfrm>
              <a:custGeom>
                <a:avLst/>
                <a:gdLst>
                  <a:gd name="T0" fmla="*/ 24 w 24"/>
                  <a:gd name="T1" fmla="*/ 0 h 44"/>
                  <a:gd name="T2" fmla="*/ 8 w 24"/>
                  <a:gd name="T3" fmla="*/ 16 h 44"/>
                  <a:gd name="T4" fmla="*/ 0 w 24"/>
                  <a:gd name="T5" fmla="*/ 34 h 44"/>
                  <a:gd name="T6" fmla="*/ 16 w 24"/>
                  <a:gd name="T7" fmla="*/ 40 h 44"/>
                  <a:gd name="T8" fmla="*/ 24 w 2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4"/>
                  <a:gd name="T17" fmla="*/ 24 w 2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4" name="Freeform 73"/>
              <p:cNvSpPr>
                <a:spLocks/>
              </p:cNvSpPr>
              <p:nvPr/>
            </p:nvSpPr>
            <p:spPr bwMode="gray">
              <a:xfrm>
                <a:off x="3256" y="3244"/>
                <a:ext cx="31" cy="18"/>
              </a:xfrm>
              <a:custGeom>
                <a:avLst/>
                <a:gdLst>
                  <a:gd name="T0" fmla="*/ 30 w 41"/>
                  <a:gd name="T1" fmla="*/ 0 h 24"/>
                  <a:gd name="T2" fmla="*/ 26 w 41"/>
                  <a:gd name="T3" fmla="*/ 24 h 24"/>
                  <a:gd name="T4" fmla="*/ 30 w 41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24"/>
                  <a:gd name="T11" fmla="*/ 41 w 41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5" name="Freeform 74"/>
              <p:cNvSpPr>
                <a:spLocks/>
              </p:cNvSpPr>
              <p:nvPr/>
            </p:nvSpPr>
            <p:spPr bwMode="gray">
              <a:xfrm>
                <a:off x="3297" y="3237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6" name="Freeform 75"/>
              <p:cNvSpPr>
                <a:spLocks/>
              </p:cNvSpPr>
              <p:nvPr/>
            </p:nvSpPr>
            <p:spPr bwMode="gray">
              <a:xfrm>
                <a:off x="3228" y="3084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7" name="Freeform 76"/>
              <p:cNvSpPr>
                <a:spLocks/>
              </p:cNvSpPr>
              <p:nvPr/>
            </p:nvSpPr>
            <p:spPr bwMode="gray">
              <a:xfrm>
                <a:off x="3289" y="3011"/>
                <a:ext cx="12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8" name="Freeform 77"/>
              <p:cNvSpPr>
                <a:spLocks/>
              </p:cNvSpPr>
              <p:nvPr/>
            </p:nvSpPr>
            <p:spPr bwMode="gray">
              <a:xfrm>
                <a:off x="3265" y="3010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9" name="Freeform 78"/>
              <p:cNvSpPr>
                <a:spLocks/>
              </p:cNvSpPr>
              <p:nvPr/>
            </p:nvSpPr>
            <p:spPr bwMode="gray">
              <a:xfrm>
                <a:off x="3253" y="3032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0" name="Freeform 79"/>
              <p:cNvSpPr>
                <a:spLocks/>
              </p:cNvSpPr>
              <p:nvPr/>
            </p:nvSpPr>
            <p:spPr bwMode="gray">
              <a:xfrm>
                <a:off x="3228" y="3066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1" name="Freeform 80"/>
              <p:cNvSpPr>
                <a:spLocks/>
              </p:cNvSpPr>
              <p:nvPr/>
            </p:nvSpPr>
            <p:spPr bwMode="gray">
              <a:xfrm>
                <a:off x="3247" y="3053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2" name="Freeform 81"/>
              <p:cNvSpPr>
                <a:spLocks/>
              </p:cNvSpPr>
              <p:nvPr/>
            </p:nvSpPr>
            <p:spPr bwMode="gray">
              <a:xfrm>
                <a:off x="2496" y="2069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3" name="Freeform 82"/>
              <p:cNvSpPr>
                <a:spLocks/>
              </p:cNvSpPr>
              <p:nvPr/>
            </p:nvSpPr>
            <p:spPr bwMode="gray">
              <a:xfrm>
                <a:off x="2189" y="1819"/>
                <a:ext cx="2112" cy="1637"/>
              </a:xfrm>
              <a:custGeom>
                <a:avLst/>
                <a:gdLst>
                  <a:gd name="T0" fmla="*/ 452 w 2060"/>
                  <a:gd name="T1" fmla="*/ 653 h 1644"/>
                  <a:gd name="T2" fmla="*/ 333 w 2060"/>
                  <a:gd name="T3" fmla="*/ 595 h 1644"/>
                  <a:gd name="T4" fmla="*/ 158 w 2060"/>
                  <a:gd name="T5" fmla="*/ 645 h 1644"/>
                  <a:gd name="T6" fmla="*/ 46 w 2060"/>
                  <a:gd name="T7" fmla="*/ 759 h 1644"/>
                  <a:gd name="T8" fmla="*/ 12 w 2060"/>
                  <a:gd name="T9" fmla="*/ 941 h 1644"/>
                  <a:gd name="T10" fmla="*/ 146 w 2060"/>
                  <a:gd name="T11" fmla="*/ 1059 h 1644"/>
                  <a:gd name="T12" fmla="*/ 308 w 2060"/>
                  <a:gd name="T13" fmla="*/ 1041 h 1644"/>
                  <a:gd name="T14" fmla="*/ 396 w 2060"/>
                  <a:gd name="T15" fmla="*/ 1138 h 1644"/>
                  <a:gd name="T16" fmla="*/ 452 w 2060"/>
                  <a:gd name="T17" fmla="*/ 1447 h 1644"/>
                  <a:gd name="T18" fmla="*/ 497 w 2060"/>
                  <a:gd name="T19" fmla="*/ 1628 h 1644"/>
                  <a:gd name="T20" fmla="*/ 704 w 2060"/>
                  <a:gd name="T21" fmla="*/ 1574 h 1644"/>
                  <a:gd name="T22" fmla="*/ 817 w 2060"/>
                  <a:gd name="T23" fmla="*/ 1380 h 1644"/>
                  <a:gd name="T24" fmla="*/ 885 w 2060"/>
                  <a:gd name="T25" fmla="*/ 1153 h 1644"/>
                  <a:gd name="T26" fmla="*/ 998 w 2060"/>
                  <a:gd name="T27" fmla="*/ 999 h 1644"/>
                  <a:gd name="T28" fmla="*/ 796 w 2060"/>
                  <a:gd name="T29" fmla="*/ 856 h 1644"/>
                  <a:gd name="T30" fmla="*/ 817 w 2060"/>
                  <a:gd name="T31" fmla="*/ 819 h 1644"/>
                  <a:gd name="T32" fmla="*/ 1003 w 2060"/>
                  <a:gd name="T33" fmla="*/ 916 h 1644"/>
                  <a:gd name="T34" fmla="*/ 1098 w 2060"/>
                  <a:gd name="T35" fmla="*/ 792 h 1644"/>
                  <a:gd name="T36" fmla="*/ 1046 w 2060"/>
                  <a:gd name="T37" fmla="*/ 763 h 1644"/>
                  <a:gd name="T38" fmla="*/ 929 w 2060"/>
                  <a:gd name="T39" fmla="*/ 716 h 1644"/>
                  <a:gd name="T40" fmla="*/ 1141 w 2060"/>
                  <a:gd name="T41" fmla="*/ 761 h 1644"/>
                  <a:gd name="T42" fmla="*/ 1296 w 2060"/>
                  <a:gd name="T43" fmla="*/ 852 h 1644"/>
                  <a:gd name="T44" fmla="*/ 1373 w 2060"/>
                  <a:gd name="T45" fmla="*/ 1033 h 1644"/>
                  <a:gd name="T46" fmla="*/ 1608 w 2060"/>
                  <a:gd name="T47" fmla="*/ 847 h 1644"/>
                  <a:gd name="T48" fmla="*/ 1704 w 2060"/>
                  <a:gd name="T49" fmla="*/ 1030 h 1644"/>
                  <a:gd name="T50" fmla="*/ 1707 w 2060"/>
                  <a:gd name="T51" fmla="*/ 874 h 1644"/>
                  <a:gd name="T52" fmla="*/ 1759 w 2060"/>
                  <a:gd name="T53" fmla="*/ 800 h 1644"/>
                  <a:gd name="T54" fmla="*/ 1783 w 2060"/>
                  <a:gd name="T55" fmla="*/ 544 h 1644"/>
                  <a:gd name="T56" fmla="*/ 1824 w 2060"/>
                  <a:gd name="T57" fmla="*/ 528 h 1644"/>
                  <a:gd name="T58" fmla="*/ 1844 w 2060"/>
                  <a:gd name="T59" fmla="*/ 427 h 1644"/>
                  <a:gd name="T60" fmla="*/ 1805 w 2060"/>
                  <a:gd name="T61" fmla="*/ 226 h 1644"/>
                  <a:gd name="T62" fmla="*/ 1899 w 2060"/>
                  <a:gd name="T63" fmla="*/ 108 h 1644"/>
                  <a:gd name="T64" fmla="*/ 1947 w 2060"/>
                  <a:gd name="T65" fmla="*/ 209 h 1644"/>
                  <a:gd name="T66" fmla="*/ 1943 w 2060"/>
                  <a:gd name="T67" fmla="*/ 123 h 1644"/>
                  <a:gd name="T68" fmla="*/ 1975 w 2060"/>
                  <a:gd name="T69" fmla="*/ 51 h 1644"/>
                  <a:gd name="T70" fmla="*/ 2038 w 2060"/>
                  <a:gd name="T71" fmla="*/ 0 h 1644"/>
                  <a:gd name="T72" fmla="*/ 1820 w 2060"/>
                  <a:gd name="T73" fmla="*/ 63 h 1644"/>
                  <a:gd name="T74" fmla="*/ 1583 w 2060"/>
                  <a:gd name="T75" fmla="*/ 83 h 1644"/>
                  <a:gd name="T76" fmla="*/ 1349 w 2060"/>
                  <a:gd name="T77" fmla="*/ 30 h 1644"/>
                  <a:gd name="T78" fmla="*/ 1132 w 2060"/>
                  <a:gd name="T79" fmla="*/ 65 h 1644"/>
                  <a:gd name="T80" fmla="*/ 1040 w 2060"/>
                  <a:gd name="T81" fmla="*/ 170 h 1644"/>
                  <a:gd name="T82" fmla="*/ 926 w 2060"/>
                  <a:gd name="T83" fmla="*/ 137 h 1644"/>
                  <a:gd name="T84" fmla="*/ 758 w 2060"/>
                  <a:gd name="T85" fmla="*/ 183 h 1644"/>
                  <a:gd name="T86" fmla="*/ 667 w 2060"/>
                  <a:gd name="T87" fmla="*/ 140 h 1644"/>
                  <a:gd name="T88" fmla="*/ 364 w 2060"/>
                  <a:gd name="T89" fmla="*/ 248 h 1644"/>
                  <a:gd name="T90" fmla="*/ 535 w 2060"/>
                  <a:gd name="T91" fmla="*/ 213 h 1644"/>
                  <a:gd name="T92" fmla="*/ 638 w 2060"/>
                  <a:gd name="T93" fmla="*/ 276 h 1644"/>
                  <a:gd name="T94" fmla="*/ 443 w 2060"/>
                  <a:gd name="T95" fmla="*/ 357 h 1644"/>
                  <a:gd name="T96" fmla="*/ 275 w 2060"/>
                  <a:gd name="T97" fmla="*/ 416 h 1644"/>
                  <a:gd name="T98" fmla="*/ 167 w 2060"/>
                  <a:gd name="T99" fmla="*/ 537 h 1644"/>
                  <a:gd name="T100" fmla="*/ 283 w 2060"/>
                  <a:gd name="T101" fmla="*/ 552 h 1644"/>
                  <a:gd name="T102" fmla="*/ 381 w 2060"/>
                  <a:gd name="T103" fmla="*/ 573 h 1644"/>
                  <a:gd name="T104" fmla="*/ 493 w 2060"/>
                  <a:gd name="T105" fmla="*/ 590 h 1644"/>
                  <a:gd name="T106" fmla="*/ 487 w 2060"/>
                  <a:gd name="T107" fmla="*/ 512 h 1644"/>
                  <a:gd name="T108" fmla="*/ 592 w 2060"/>
                  <a:gd name="T109" fmla="*/ 548 h 1644"/>
                  <a:gd name="T110" fmla="*/ 686 w 2060"/>
                  <a:gd name="T111" fmla="*/ 470 h 1644"/>
                  <a:gd name="T112" fmla="*/ 772 w 2060"/>
                  <a:gd name="T113" fmla="*/ 480 h 1644"/>
                  <a:gd name="T114" fmla="*/ 639 w 2060"/>
                  <a:gd name="T115" fmla="*/ 598 h 16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060"/>
                  <a:gd name="T175" fmla="*/ 0 h 1644"/>
                  <a:gd name="T176" fmla="*/ 2060 w 2060"/>
                  <a:gd name="T177" fmla="*/ 1644 h 16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0" name="Group 83"/>
            <p:cNvGrpSpPr>
              <a:grpSpLocks/>
            </p:cNvGrpSpPr>
            <p:nvPr/>
          </p:nvGrpSpPr>
          <p:grpSpPr bwMode="auto">
            <a:xfrm>
              <a:off x="3019" y="1680"/>
              <a:ext cx="1874" cy="2024"/>
              <a:chOff x="4383" y="1774"/>
              <a:chExt cx="1874" cy="2024"/>
            </a:xfrm>
            <a:grpFill/>
          </p:grpSpPr>
          <p:sp>
            <p:nvSpPr>
              <p:cNvPr id="51" name="Freeform 84"/>
              <p:cNvSpPr>
                <a:spLocks/>
              </p:cNvSpPr>
              <p:nvPr/>
            </p:nvSpPr>
            <p:spPr bwMode="gray">
              <a:xfrm>
                <a:off x="4464" y="1868"/>
                <a:ext cx="1299" cy="1930"/>
              </a:xfrm>
              <a:custGeom>
                <a:avLst/>
                <a:gdLst>
                  <a:gd name="T0" fmla="*/ 116 w 1692"/>
                  <a:gd name="T1" fmla="*/ 258 h 2586"/>
                  <a:gd name="T2" fmla="*/ 320 w 1692"/>
                  <a:gd name="T3" fmla="*/ 210 h 2586"/>
                  <a:gd name="T4" fmla="*/ 434 w 1692"/>
                  <a:gd name="T5" fmla="*/ 240 h 2586"/>
                  <a:gd name="T6" fmla="*/ 416 w 1692"/>
                  <a:gd name="T7" fmla="*/ 444 h 2586"/>
                  <a:gd name="T8" fmla="*/ 272 w 1692"/>
                  <a:gd name="T9" fmla="*/ 582 h 2586"/>
                  <a:gd name="T10" fmla="*/ 218 w 1692"/>
                  <a:gd name="T11" fmla="*/ 714 h 2586"/>
                  <a:gd name="T12" fmla="*/ 284 w 1692"/>
                  <a:gd name="T13" fmla="*/ 964 h 2586"/>
                  <a:gd name="T14" fmla="*/ 316 w 1692"/>
                  <a:gd name="T15" fmla="*/ 960 h 2586"/>
                  <a:gd name="T16" fmla="*/ 328 w 1692"/>
                  <a:gd name="T17" fmla="*/ 906 h 2586"/>
                  <a:gd name="T18" fmla="*/ 478 w 1692"/>
                  <a:gd name="T19" fmla="*/ 1154 h 2586"/>
                  <a:gd name="T20" fmla="*/ 650 w 1692"/>
                  <a:gd name="T21" fmla="*/ 1200 h 2586"/>
                  <a:gd name="T22" fmla="*/ 794 w 1692"/>
                  <a:gd name="T23" fmla="*/ 1350 h 2586"/>
                  <a:gd name="T24" fmla="*/ 854 w 1692"/>
                  <a:gd name="T25" fmla="*/ 1422 h 2586"/>
                  <a:gd name="T26" fmla="*/ 770 w 1692"/>
                  <a:gd name="T27" fmla="*/ 1608 h 2586"/>
                  <a:gd name="T28" fmla="*/ 916 w 1692"/>
                  <a:gd name="T29" fmla="*/ 1782 h 2586"/>
                  <a:gd name="T30" fmla="*/ 1034 w 1692"/>
                  <a:gd name="T31" fmla="*/ 2022 h 2586"/>
                  <a:gd name="T32" fmla="*/ 1094 w 1692"/>
                  <a:gd name="T33" fmla="*/ 2310 h 2586"/>
                  <a:gd name="T34" fmla="*/ 1194 w 1692"/>
                  <a:gd name="T35" fmla="*/ 2540 h 2586"/>
                  <a:gd name="T36" fmla="*/ 1280 w 1692"/>
                  <a:gd name="T37" fmla="*/ 2520 h 2586"/>
                  <a:gd name="T38" fmla="*/ 1244 w 1692"/>
                  <a:gd name="T39" fmla="*/ 2394 h 2586"/>
                  <a:gd name="T40" fmla="*/ 1288 w 1692"/>
                  <a:gd name="T41" fmla="*/ 2306 h 2586"/>
                  <a:gd name="T42" fmla="*/ 1368 w 1692"/>
                  <a:gd name="T43" fmla="*/ 2228 h 2586"/>
                  <a:gd name="T44" fmla="*/ 1448 w 1692"/>
                  <a:gd name="T45" fmla="*/ 2076 h 2586"/>
                  <a:gd name="T46" fmla="*/ 1568 w 1692"/>
                  <a:gd name="T47" fmla="*/ 1950 h 2586"/>
                  <a:gd name="T48" fmla="*/ 1622 w 1692"/>
                  <a:gd name="T49" fmla="*/ 1746 h 2586"/>
                  <a:gd name="T50" fmla="*/ 1552 w 1692"/>
                  <a:gd name="T51" fmla="*/ 1538 h 2586"/>
                  <a:gd name="T52" fmla="*/ 1376 w 1692"/>
                  <a:gd name="T53" fmla="*/ 1410 h 2586"/>
                  <a:gd name="T54" fmla="*/ 1104 w 1692"/>
                  <a:gd name="T55" fmla="*/ 1280 h 2586"/>
                  <a:gd name="T56" fmla="*/ 974 w 1692"/>
                  <a:gd name="T57" fmla="*/ 1260 h 2586"/>
                  <a:gd name="T58" fmla="*/ 904 w 1692"/>
                  <a:gd name="T59" fmla="*/ 1268 h 2586"/>
                  <a:gd name="T60" fmla="*/ 794 w 1692"/>
                  <a:gd name="T61" fmla="*/ 1308 h 2586"/>
                  <a:gd name="T62" fmla="*/ 758 w 1692"/>
                  <a:gd name="T63" fmla="*/ 1174 h 2586"/>
                  <a:gd name="T64" fmla="*/ 736 w 1692"/>
                  <a:gd name="T65" fmla="*/ 1062 h 2586"/>
                  <a:gd name="T66" fmla="*/ 632 w 1692"/>
                  <a:gd name="T67" fmla="*/ 1104 h 2586"/>
                  <a:gd name="T68" fmla="*/ 568 w 1692"/>
                  <a:gd name="T69" fmla="*/ 950 h 2586"/>
                  <a:gd name="T70" fmla="*/ 740 w 1692"/>
                  <a:gd name="T71" fmla="*/ 912 h 2586"/>
                  <a:gd name="T72" fmla="*/ 842 w 1692"/>
                  <a:gd name="T73" fmla="*/ 906 h 2586"/>
                  <a:gd name="T74" fmla="*/ 896 w 1692"/>
                  <a:gd name="T75" fmla="*/ 900 h 2586"/>
                  <a:gd name="T76" fmla="*/ 1058 w 1692"/>
                  <a:gd name="T77" fmla="*/ 750 h 2586"/>
                  <a:gd name="T78" fmla="*/ 1184 w 1692"/>
                  <a:gd name="T79" fmla="*/ 678 h 2586"/>
                  <a:gd name="T80" fmla="*/ 1278 w 1692"/>
                  <a:gd name="T81" fmla="*/ 636 h 2586"/>
                  <a:gd name="T82" fmla="*/ 1340 w 1692"/>
                  <a:gd name="T83" fmla="*/ 538 h 2586"/>
                  <a:gd name="T84" fmla="*/ 1288 w 1692"/>
                  <a:gd name="T85" fmla="*/ 512 h 2586"/>
                  <a:gd name="T86" fmla="*/ 1526 w 1692"/>
                  <a:gd name="T87" fmla="*/ 456 h 2586"/>
                  <a:gd name="T88" fmla="*/ 1406 w 1692"/>
                  <a:gd name="T89" fmla="*/ 342 h 2586"/>
                  <a:gd name="T90" fmla="*/ 1328 w 1692"/>
                  <a:gd name="T91" fmla="*/ 264 h 2586"/>
                  <a:gd name="T92" fmla="*/ 1222 w 1692"/>
                  <a:gd name="T93" fmla="*/ 364 h 2586"/>
                  <a:gd name="T94" fmla="*/ 1110 w 1692"/>
                  <a:gd name="T95" fmla="*/ 444 h 2586"/>
                  <a:gd name="T96" fmla="*/ 1022 w 1692"/>
                  <a:gd name="T97" fmla="*/ 304 h 2586"/>
                  <a:gd name="T98" fmla="*/ 1212 w 1692"/>
                  <a:gd name="T99" fmla="*/ 240 h 2586"/>
                  <a:gd name="T100" fmla="*/ 1266 w 1692"/>
                  <a:gd name="T101" fmla="*/ 198 h 2586"/>
                  <a:gd name="T102" fmla="*/ 1328 w 1692"/>
                  <a:gd name="T103" fmla="*/ 172 h 2586"/>
                  <a:gd name="T104" fmla="*/ 1286 w 1692"/>
                  <a:gd name="T105" fmla="*/ 144 h 2586"/>
                  <a:gd name="T106" fmla="*/ 1262 w 1692"/>
                  <a:gd name="T107" fmla="*/ 120 h 2586"/>
                  <a:gd name="T108" fmla="*/ 1202 w 1692"/>
                  <a:gd name="T109" fmla="*/ 102 h 2586"/>
                  <a:gd name="T110" fmla="*/ 1106 w 1692"/>
                  <a:gd name="T111" fmla="*/ 136 h 2586"/>
                  <a:gd name="T112" fmla="*/ 950 w 1692"/>
                  <a:gd name="T113" fmla="*/ 120 h 2586"/>
                  <a:gd name="T114" fmla="*/ 550 w 1692"/>
                  <a:gd name="T115" fmla="*/ 0 h 2586"/>
                  <a:gd name="T116" fmla="*/ 344 w 1692"/>
                  <a:gd name="T117" fmla="*/ 32 h 2586"/>
                  <a:gd name="T118" fmla="*/ 290 w 1692"/>
                  <a:gd name="T119" fmla="*/ 102 h 2586"/>
                  <a:gd name="T120" fmla="*/ 128 w 1692"/>
                  <a:gd name="T121" fmla="*/ 174 h 2586"/>
                  <a:gd name="T122" fmla="*/ 128 w 1692"/>
                  <a:gd name="T123" fmla="*/ 216 h 2586"/>
                  <a:gd name="T124" fmla="*/ 2 w 1692"/>
                  <a:gd name="T125" fmla="*/ 252 h 25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2"/>
                  <a:gd name="T190" fmla="*/ 0 h 2586"/>
                  <a:gd name="T191" fmla="*/ 1692 w 1692"/>
                  <a:gd name="T192" fmla="*/ 2586 h 25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2" name="Freeform 85"/>
              <p:cNvSpPr>
                <a:spLocks/>
              </p:cNvSpPr>
              <p:nvPr/>
            </p:nvSpPr>
            <p:spPr bwMode="gray">
              <a:xfrm>
                <a:off x="4423" y="2052"/>
                <a:ext cx="35" cy="28"/>
              </a:xfrm>
              <a:custGeom>
                <a:avLst/>
                <a:gdLst>
                  <a:gd name="T0" fmla="*/ 16 w 46"/>
                  <a:gd name="T1" fmla="*/ 4 h 38"/>
                  <a:gd name="T2" fmla="*/ 0 w 46"/>
                  <a:gd name="T3" fmla="*/ 22 h 38"/>
                  <a:gd name="T4" fmla="*/ 22 w 46"/>
                  <a:gd name="T5" fmla="*/ 38 h 38"/>
                  <a:gd name="T6" fmla="*/ 46 w 46"/>
                  <a:gd name="T7" fmla="*/ 26 h 38"/>
                  <a:gd name="T8" fmla="*/ 30 w 46"/>
                  <a:gd name="T9" fmla="*/ 0 h 38"/>
                  <a:gd name="T10" fmla="*/ 16 w 46"/>
                  <a:gd name="T11" fmla="*/ 4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38"/>
                  <a:gd name="T20" fmla="*/ 46 w 4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3" name="Freeform 86"/>
              <p:cNvSpPr>
                <a:spLocks/>
              </p:cNvSpPr>
              <p:nvPr/>
            </p:nvSpPr>
            <p:spPr bwMode="gray">
              <a:xfrm>
                <a:off x="4738" y="2174"/>
                <a:ext cx="40" cy="32"/>
              </a:xfrm>
              <a:custGeom>
                <a:avLst/>
                <a:gdLst>
                  <a:gd name="T0" fmla="*/ 12 w 52"/>
                  <a:gd name="T1" fmla="*/ 0 h 44"/>
                  <a:gd name="T2" fmla="*/ 26 w 52"/>
                  <a:gd name="T3" fmla="*/ 44 h 44"/>
                  <a:gd name="T4" fmla="*/ 42 w 52"/>
                  <a:gd name="T5" fmla="*/ 42 h 44"/>
                  <a:gd name="T6" fmla="*/ 38 w 52"/>
                  <a:gd name="T7" fmla="*/ 16 h 44"/>
                  <a:gd name="T8" fmla="*/ 26 w 52"/>
                  <a:gd name="T9" fmla="*/ 2 h 44"/>
                  <a:gd name="T10" fmla="*/ 12 w 52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44"/>
                  <a:gd name="T20" fmla="*/ 52 w 52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4" name="Freeform 87"/>
              <p:cNvSpPr>
                <a:spLocks/>
              </p:cNvSpPr>
              <p:nvPr/>
            </p:nvSpPr>
            <p:spPr bwMode="gray">
              <a:xfrm>
                <a:off x="5539" y="2230"/>
                <a:ext cx="101" cy="74"/>
              </a:xfrm>
              <a:custGeom>
                <a:avLst/>
                <a:gdLst>
                  <a:gd name="T0" fmla="*/ 97 w 131"/>
                  <a:gd name="T1" fmla="*/ 0 h 98"/>
                  <a:gd name="T2" fmla="*/ 79 w 131"/>
                  <a:gd name="T3" fmla="*/ 8 h 98"/>
                  <a:gd name="T4" fmla="*/ 53 w 131"/>
                  <a:gd name="T5" fmla="*/ 24 h 98"/>
                  <a:gd name="T6" fmla="*/ 39 w 131"/>
                  <a:gd name="T7" fmla="*/ 40 h 98"/>
                  <a:gd name="T8" fmla="*/ 21 w 131"/>
                  <a:gd name="T9" fmla="*/ 52 h 98"/>
                  <a:gd name="T10" fmla="*/ 63 w 131"/>
                  <a:gd name="T11" fmla="*/ 82 h 98"/>
                  <a:gd name="T12" fmla="*/ 79 w 131"/>
                  <a:gd name="T13" fmla="*/ 94 h 98"/>
                  <a:gd name="T14" fmla="*/ 85 w 131"/>
                  <a:gd name="T15" fmla="*/ 92 h 98"/>
                  <a:gd name="T16" fmla="*/ 89 w 131"/>
                  <a:gd name="T17" fmla="*/ 86 h 98"/>
                  <a:gd name="T18" fmla="*/ 97 w 131"/>
                  <a:gd name="T19" fmla="*/ 98 h 98"/>
                  <a:gd name="T20" fmla="*/ 123 w 131"/>
                  <a:gd name="T21" fmla="*/ 86 h 98"/>
                  <a:gd name="T22" fmla="*/ 129 w 131"/>
                  <a:gd name="T23" fmla="*/ 74 h 98"/>
                  <a:gd name="T24" fmla="*/ 101 w 131"/>
                  <a:gd name="T25" fmla="*/ 40 h 98"/>
                  <a:gd name="T26" fmla="*/ 115 w 131"/>
                  <a:gd name="T27" fmla="*/ 24 h 98"/>
                  <a:gd name="T28" fmla="*/ 111 w 131"/>
                  <a:gd name="T29" fmla="*/ 4 h 98"/>
                  <a:gd name="T30" fmla="*/ 97 w 131"/>
                  <a:gd name="T31" fmla="*/ 0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1"/>
                  <a:gd name="T49" fmla="*/ 0 h 98"/>
                  <a:gd name="T50" fmla="*/ 131 w 131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5" name="Freeform 88"/>
              <p:cNvSpPr>
                <a:spLocks/>
              </p:cNvSpPr>
              <p:nvPr/>
            </p:nvSpPr>
            <p:spPr bwMode="gray">
              <a:xfrm>
                <a:off x="5053" y="2613"/>
                <a:ext cx="162" cy="84"/>
              </a:xfrm>
              <a:custGeom>
                <a:avLst/>
                <a:gdLst>
                  <a:gd name="T0" fmla="*/ 47 w 212"/>
                  <a:gd name="T1" fmla="*/ 12 h 112"/>
                  <a:gd name="T2" fmla="*/ 17 w 212"/>
                  <a:gd name="T3" fmla="*/ 12 h 112"/>
                  <a:gd name="T4" fmla="*/ 5 w 212"/>
                  <a:gd name="T5" fmla="*/ 16 h 112"/>
                  <a:gd name="T6" fmla="*/ 25 w 212"/>
                  <a:gd name="T7" fmla="*/ 52 h 112"/>
                  <a:gd name="T8" fmla="*/ 51 w 212"/>
                  <a:gd name="T9" fmla="*/ 44 h 112"/>
                  <a:gd name="T10" fmla="*/ 93 w 212"/>
                  <a:gd name="T11" fmla="*/ 54 h 112"/>
                  <a:gd name="T12" fmla="*/ 111 w 212"/>
                  <a:gd name="T13" fmla="*/ 60 h 112"/>
                  <a:gd name="T14" fmla="*/ 133 w 212"/>
                  <a:gd name="T15" fmla="*/ 88 h 112"/>
                  <a:gd name="T16" fmla="*/ 141 w 212"/>
                  <a:gd name="T17" fmla="*/ 112 h 112"/>
                  <a:gd name="T18" fmla="*/ 157 w 212"/>
                  <a:gd name="T19" fmla="*/ 100 h 112"/>
                  <a:gd name="T20" fmla="*/ 169 w 212"/>
                  <a:gd name="T21" fmla="*/ 96 h 112"/>
                  <a:gd name="T22" fmla="*/ 187 w 212"/>
                  <a:gd name="T23" fmla="*/ 102 h 112"/>
                  <a:gd name="T24" fmla="*/ 195 w 212"/>
                  <a:gd name="T25" fmla="*/ 80 h 112"/>
                  <a:gd name="T26" fmla="*/ 153 w 212"/>
                  <a:gd name="T27" fmla="*/ 54 h 112"/>
                  <a:gd name="T28" fmla="*/ 105 w 212"/>
                  <a:gd name="T29" fmla="*/ 20 h 112"/>
                  <a:gd name="T30" fmla="*/ 53 w 212"/>
                  <a:gd name="T31" fmla="*/ 26 h 112"/>
                  <a:gd name="T32" fmla="*/ 47 w 212"/>
                  <a:gd name="T33" fmla="*/ 12 h 1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2"/>
                  <a:gd name="T52" fmla="*/ 0 h 112"/>
                  <a:gd name="T53" fmla="*/ 212 w 212"/>
                  <a:gd name="T54" fmla="*/ 112 h 1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" name="Freeform 89"/>
              <p:cNvSpPr>
                <a:spLocks/>
              </p:cNvSpPr>
              <p:nvPr/>
            </p:nvSpPr>
            <p:spPr bwMode="gray">
              <a:xfrm>
                <a:off x="5187" y="2677"/>
                <a:ext cx="101" cy="40"/>
              </a:xfrm>
              <a:custGeom>
                <a:avLst/>
                <a:gdLst>
                  <a:gd name="T0" fmla="*/ 57 w 133"/>
                  <a:gd name="T1" fmla="*/ 0 h 54"/>
                  <a:gd name="T2" fmla="*/ 43 w 133"/>
                  <a:gd name="T3" fmla="*/ 6 h 54"/>
                  <a:gd name="T4" fmla="*/ 31 w 133"/>
                  <a:gd name="T5" fmla="*/ 30 h 54"/>
                  <a:gd name="T6" fmla="*/ 15 w 133"/>
                  <a:gd name="T7" fmla="*/ 34 h 54"/>
                  <a:gd name="T8" fmla="*/ 3 w 133"/>
                  <a:gd name="T9" fmla="*/ 42 h 54"/>
                  <a:gd name="T10" fmla="*/ 13 w 133"/>
                  <a:gd name="T11" fmla="*/ 54 h 54"/>
                  <a:gd name="T12" fmla="*/ 133 w 133"/>
                  <a:gd name="T13" fmla="*/ 34 h 54"/>
                  <a:gd name="T14" fmla="*/ 123 w 133"/>
                  <a:gd name="T15" fmla="*/ 16 h 54"/>
                  <a:gd name="T16" fmla="*/ 105 w 133"/>
                  <a:gd name="T17" fmla="*/ 8 h 54"/>
                  <a:gd name="T18" fmla="*/ 101 w 133"/>
                  <a:gd name="T19" fmla="*/ 24 h 54"/>
                  <a:gd name="T20" fmla="*/ 89 w 133"/>
                  <a:gd name="T21" fmla="*/ 18 h 54"/>
                  <a:gd name="T22" fmla="*/ 67 w 133"/>
                  <a:gd name="T23" fmla="*/ 14 h 54"/>
                  <a:gd name="T24" fmla="*/ 57 w 133"/>
                  <a:gd name="T25" fmla="*/ 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3"/>
                  <a:gd name="T40" fmla="*/ 0 h 54"/>
                  <a:gd name="T41" fmla="*/ 133 w 133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Freeform 90"/>
              <p:cNvSpPr>
                <a:spLocks/>
              </p:cNvSpPr>
              <p:nvPr/>
            </p:nvSpPr>
            <p:spPr bwMode="gray">
              <a:xfrm>
                <a:off x="5294" y="2702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8" name="Freeform 91"/>
              <p:cNvSpPr>
                <a:spLocks/>
              </p:cNvSpPr>
              <p:nvPr/>
            </p:nvSpPr>
            <p:spPr bwMode="gray">
              <a:xfrm>
                <a:off x="5352" y="2705"/>
                <a:ext cx="12" cy="25"/>
              </a:xfrm>
              <a:custGeom>
                <a:avLst/>
                <a:gdLst>
                  <a:gd name="T0" fmla="*/ 14 w 16"/>
                  <a:gd name="T1" fmla="*/ 0 h 34"/>
                  <a:gd name="T2" fmla="*/ 0 w 16"/>
                  <a:gd name="T3" fmla="*/ 14 h 34"/>
                  <a:gd name="T4" fmla="*/ 16 w 16"/>
                  <a:gd name="T5" fmla="*/ 34 h 34"/>
                  <a:gd name="T6" fmla="*/ 12 w 16"/>
                  <a:gd name="T7" fmla="*/ 18 h 34"/>
                  <a:gd name="T8" fmla="*/ 16 w 16"/>
                  <a:gd name="T9" fmla="*/ 6 h 34"/>
                  <a:gd name="T10" fmla="*/ 14 w 1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4"/>
                  <a:gd name="T20" fmla="*/ 16 w 1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" name="Freeform 92"/>
              <p:cNvSpPr>
                <a:spLocks/>
              </p:cNvSpPr>
              <p:nvPr/>
            </p:nvSpPr>
            <p:spPr bwMode="gray">
              <a:xfrm>
                <a:off x="5164" y="1863"/>
                <a:ext cx="185" cy="87"/>
              </a:xfrm>
              <a:custGeom>
                <a:avLst/>
                <a:gdLst>
                  <a:gd name="T0" fmla="*/ 64 w 240"/>
                  <a:gd name="T1" fmla="*/ 1 h 117"/>
                  <a:gd name="T2" fmla="*/ 24 w 240"/>
                  <a:gd name="T3" fmla="*/ 31 h 117"/>
                  <a:gd name="T4" fmla="*/ 6 w 240"/>
                  <a:gd name="T5" fmla="*/ 37 h 117"/>
                  <a:gd name="T6" fmla="*/ 0 w 240"/>
                  <a:gd name="T7" fmla="*/ 39 h 117"/>
                  <a:gd name="T8" fmla="*/ 26 w 240"/>
                  <a:gd name="T9" fmla="*/ 59 h 117"/>
                  <a:gd name="T10" fmla="*/ 38 w 240"/>
                  <a:gd name="T11" fmla="*/ 63 h 117"/>
                  <a:gd name="T12" fmla="*/ 68 w 240"/>
                  <a:gd name="T13" fmla="*/ 47 h 117"/>
                  <a:gd name="T14" fmla="*/ 80 w 240"/>
                  <a:gd name="T15" fmla="*/ 43 h 117"/>
                  <a:gd name="T16" fmla="*/ 82 w 240"/>
                  <a:gd name="T17" fmla="*/ 55 h 117"/>
                  <a:gd name="T18" fmla="*/ 64 w 240"/>
                  <a:gd name="T19" fmla="*/ 61 h 117"/>
                  <a:gd name="T20" fmla="*/ 72 w 240"/>
                  <a:gd name="T21" fmla="*/ 73 h 117"/>
                  <a:gd name="T22" fmla="*/ 40 w 240"/>
                  <a:gd name="T23" fmla="*/ 87 h 117"/>
                  <a:gd name="T24" fmla="*/ 70 w 240"/>
                  <a:gd name="T25" fmla="*/ 109 h 117"/>
                  <a:gd name="T26" fmla="*/ 82 w 240"/>
                  <a:gd name="T27" fmla="*/ 113 h 117"/>
                  <a:gd name="T28" fmla="*/ 118 w 240"/>
                  <a:gd name="T29" fmla="*/ 103 h 117"/>
                  <a:gd name="T30" fmla="*/ 150 w 240"/>
                  <a:gd name="T31" fmla="*/ 105 h 117"/>
                  <a:gd name="T32" fmla="*/ 168 w 240"/>
                  <a:gd name="T33" fmla="*/ 117 h 117"/>
                  <a:gd name="T34" fmla="*/ 204 w 240"/>
                  <a:gd name="T35" fmla="*/ 109 h 117"/>
                  <a:gd name="T36" fmla="*/ 224 w 240"/>
                  <a:gd name="T37" fmla="*/ 103 h 117"/>
                  <a:gd name="T38" fmla="*/ 222 w 240"/>
                  <a:gd name="T39" fmla="*/ 77 h 117"/>
                  <a:gd name="T40" fmla="*/ 234 w 240"/>
                  <a:gd name="T41" fmla="*/ 69 h 117"/>
                  <a:gd name="T42" fmla="*/ 238 w 240"/>
                  <a:gd name="T43" fmla="*/ 47 h 117"/>
                  <a:gd name="T44" fmla="*/ 210 w 240"/>
                  <a:gd name="T45" fmla="*/ 57 h 117"/>
                  <a:gd name="T46" fmla="*/ 200 w 240"/>
                  <a:gd name="T47" fmla="*/ 43 h 117"/>
                  <a:gd name="T48" fmla="*/ 172 w 240"/>
                  <a:gd name="T49" fmla="*/ 45 h 117"/>
                  <a:gd name="T50" fmla="*/ 134 w 240"/>
                  <a:gd name="T51" fmla="*/ 9 h 117"/>
                  <a:gd name="T52" fmla="*/ 94 w 240"/>
                  <a:gd name="T53" fmla="*/ 11 h 117"/>
                  <a:gd name="T54" fmla="*/ 82 w 240"/>
                  <a:gd name="T55" fmla="*/ 1 h 117"/>
                  <a:gd name="T56" fmla="*/ 64 w 240"/>
                  <a:gd name="T57" fmla="*/ 1 h 1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0"/>
                  <a:gd name="T88" fmla="*/ 0 h 117"/>
                  <a:gd name="T89" fmla="*/ 240 w 240"/>
                  <a:gd name="T90" fmla="*/ 117 h 1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0" name="Freeform 93"/>
              <p:cNvSpPr>
                <a:spLocks/>
              </p:cNvSpPr>
              <p:nvPr/>
            </p:nvSpPr>
            <p:spPr bwMode="gray">
              <a:xfrm>
                <a:off x="5246" y="1822"/>
                <a:ext cx="150" cy="60"/>
              </a:xfrm>
              <a:custGeom>
                <a:avLst/>
                <a:gdLst>
                  <a:gd name="T0" fmla="*/ 97 w 194"/>
                  <a:gd name="T1" fmla="*/ 10 h 80"/>
                  <a:gd name="T2" fmla="*/ 13 w 194"/>
                  <a:gd name="T3" fmla="*/ 24 h 80"/>
                  <a:gd name="T4" fmla="*/ 9 w 194"/>
                  <a:gd name="T5" fmla="*/ 34 h 80"/>
                  <a:gd name="T6" fmla="*/ 57 w 194"/>
                  <a:gd name="T7" fmla="*/ 52 h 80"/>
                  <a:gd name="T8" fmla="*/ 135 w 194"/>
                  <a:gd name="T9" fmla="*/ 74 h 80"/>
                  <a:gd name="T10" fmla="*/ 175 w 194"/>
                  <a:gd name="T11" fmla="*/ 68 h 80"/>
                  <a:gd name="T12" fmla="*/ 187 w 194"/>
                  <a:gd name="T13" fmla="*/ 64 h 80"/>
                  <a:gd name="T14" fmla="*/ 175 w 194"/>
                  <a:gd name="T15" fmla="*/ 44 h 80"/>
                  <a:gd name="T16" fmla="*/ 163 w 194"/>
                  <a:gd name="T17" fmla="*/ 36 h 80"/>
                  <a:gd name="T18" fmla="*/ 129 w 194"/>
                  <a:gd name="T19" fmla="*/ 26 h 80"/>
                  <a:gd name="T20" fmla="*/ 97 w 194"/>
                  <a:gd name="T21" fmla="*/ 10 h 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80"/>
                  <a:gd name="T35" fmla="*/ 194 w 194"/>
                  <a:gd name="T36" fmla="*/ 80 h 8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1" name="Freeform 94"/>
              <p:cNvSpPr>
                <a:spLocks/>
              </p:cNvSpPr>
              <p:nvPr/>
            </p:nvSpPr>
            <p:spPr bwMode="gray">
              <a:xfrm>
                <a:off x="5456" y="1892"/>
                <a:ext cx="239" cy="189"/>
              </a:xfrm>
              <a:custGeom>
                <a:avLst/>
                <a:gdLst>
                  <a:gd name="T0" fmla="*/ 67 w 310"/>
                  <a:gd name="T1" fmla="*/ 9 h 254"/>
                  <a:gd name="T2" fmla="*/ 51 w 310"/>
                  <a:gd name="T3" fmla="*/ 23 h 254"/>
                  <a:gd name="T4" fmla="*/ 21 w 310"/>
                  <a:gd name="T5" fmla="*/ 39 h 254"/>
                  <a:gd name="T6" fmla="*/ 53 w 310"/>
                  <a:gd name="T7" fmla="*/ 77 h 254"/>
                  <a:gd name="T8" fmla="*/ 79 w 310"/>
                  <a:gd name="T9" fmla="*/ 85 h 254"/>
                  <a:gd name="T10" fmla="*/ 103 w 310"/>
                  <a:gd name="T11" fmla="*/ 99 h 254"/>
                  <a:gd name="T12" fmla="*/ 127 w 310"/>
                  <a:gd name="T13" fmla="*/ 85 h 254"/>
                  <a:gd name="T14" fmla="*/ 143 w 310"/>
                  <a:gd name="T15" fmla="*/ 101 h 254"/>
                  <a:gd name="T16" fmla="*/ 149 w 310"/>
                  <a:gd name="T17" fmla="*/ 127 h 254"/>
                  <a:gd name="T18" fmla="*/ 115 w 310"/>
                  <a:gd name="T19" fmla="*/ 151 h 254"/>
                  <a:gd name="T20" fmla="*/ 89 w 310"/>
                  <a:gd name="T21" fmla="*/ 173 h 254"/>
                  <a:gd name="T22" fmla="*/ 69 w 310"/>
                  <a:gd name="T23" fmla="*/ 169 h 254"/>
                  <a:gd name="T24" fmla="*/ 57 w 310"/>
                  <a:gd name="T25" fmla="*/ 165 h 254"/>
                  <a:gd name="T26" fmla="*/ 43 w 310"/>
                  <a:gd name="T27" fmla="*/ 187 h 254"/>
                  <a:gd name="T28" fmla="*/ 39 w 310"/>
                  <a:gd name="T29" fmla="*/ 199 h 254"/>
                  <a:gd name="T30" fmla="*/ 73 w 310"/>
                  <a:gd name="T31" fmla="*/ 205 h 254"/>
                  <a:gd name="T32" fmla="*/ 95 w 310"/>
                  <a:gd name="T33" fmla="*/ 203 h 254"/>
                  <a:gd name="T34" fmla="*/ 115 w 310"/>
                  <a:gd name="T35" fmla="*/ 231 h 254"/>
                  <a:gd name="T36" fmla="*/ 127 w 310"/>
                  <a:gd name="T37" fmla="*/ 235 h 254"/>
                  <a:gd name="T38" fmla="*/ 139 w 310"/>
                  <a:gd name="T39" fmla="*/ 239 h 254"/>
                  <a:gd name="T40" fmla="*/ 155 w 310"/>
                  <a:gd name="T41" fmla="*/ 251 h 254"/>
                  <a:gd name="T42" fmla="*/ 181 w 310"/>
                  <a:gd name="T43" fmla="*/ 237 h 254"/>
                  <a:gd name="T44" fmla="*/ 203 w 310"/>
                  <a:gd name="T45" fmla="*/ 235 h 254"/>
                  <a:gd name="T46" fmla="*/ 229 w 310"/>
                  <a:gd name="T47" fmla="*/ 213 h 254"/>
                  <a:gd name="T48" fmla="*/ 225 w 310"/>
                  <a:gd name="T49" fmla="*/ 185 h 254"/>
                  <a:gd name="T50" fmla="*/ 217 w 310"/>
                  <a:gd name="T51" fmla="*/ 173 h 254"/>
                  <a:gd name="T52" fmla="*/ 233 w 310"/>
                  <a:gd name="T53" fmla="*/ 167 h 254"/>
                  <a:gd name="T54" fmla="*/ 245 w 310"/>
                  <a:gd name="T55" fmla="*/ 183 h 254"/>
                  <a:gd name="T56" fmla="*/ 247 w 310"/>
                  <a:gd name="T57" fmla="*/ 197 h 254"/>
                  <a:gd name="T58" fmla="*/ 261 w 310"/>
                  <a:gd name="T59" fmla="*/ 193 h 254"/>
                  <a:gd name="T60" fmla="*/ 303 w 310"/>
                  <a:gd name="T61" fmla="*/ 169 h 254"/>
                  <a:gd name="T62" fmla="*/ 293 w 310"/>
                  <a:gd name="T63" fmla="*/ 147 h 254"/>
                  <a:gd name="T64" fmla="*/ 259 w 310"/>
                  <a:gd name="T65" fmla="*/ 123 h 254"/>
                  <a:gd name="T66" fmla="*/ 265 w 310"/>
                  <a:gd name="T67" fmla="*/ 107 h 254"/>
                  <a:gd name="T68" fmla="*/ 277 w 310"/>
                  <a:gd name="T69" fmla="*/ 103 h 254"/>
                  <a:gd name="T70" fmla="*/ 253 w 310"/>
                  <a:gd name="T71" fmla="*/ 63 h 254"/>
                  <a:gd name="T72" fmla="*/ 233 w 310"/>
                  <a:gd name="T73" fmla="*/ 59 h 254"/>
                  <a:gd name="T74" fmla="*/ 221 w 310"/>
                  <a:gd name="T75" fmla="*/ 55 h 254"/>
                  <a:gd name="T76" fmla="*/ 201 w 310"/>
                  <a:gd name="T77" fmla="*/ 33 h 254"/>
                  <a:gd name="T78" fmla="*/ 155 w 310"/>
                  <a:gd name="T79" fmla="*/ 45 h 254"/>
                  <a:gd name="T80" fmla="*/ 167 w 310"/>
                  <a:gd name="T81" fmla="*/ 25 h 254"/>
                  <a:gd name="T82" fmla="*/ 139 w 310"/>
                  <a:gd name="T83" fmla="*/ 17 h 254"/>
                  <a:gd name="T84" fmla="*/ 119 w 310"/>
                  <a:gd name="T85" fmla="*/ 19 h 254"/>
                  <a:gd name="T86" fmla="*/ 67 w 310"/>
                  <a:gd name="T87" fmla="*/ 9 h 25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10"/>
                  <a:gd name="T133" fmla="*/ 0 h 254"/>
                  <a:gd name="T134" fmla="*/ 310 w 310"/>
                  <a:gd name="T135" fmla="*/ 254 h 25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2" name="Freeform 95"/>
              <p:cNvSpPr>
                <a:spLocks/>
              </p:cNvSpPr>
              <p:nvPr/>
            </p:nvSpPr>
            <p:spPr bwMode="gray">
              <a:xfrm>
                <a:off x="5454" y="1810"/>
                <a:ext cx="45" cy="37"/>
              </a:xfrm>
              <a:custGeom>
                <a:avLst/>
                <a:gdLst>
                  <a:gd name="T0" fmla="*/ 26 w 59"/>
                  <a:gd name="T1" fmla="*/ 0 h 50"/>
                  <a:gd name="T2" fmla="*/ 0 w 59"/>
                  <a:gd name="T3" fmla="*/ 10 h 50"/>
                  <a:gd name="T4" fmla="*/ 30 w 59"/>
                  <a:gd name="T5" fmla="*/ 40 h 50"/>
                  <a:gd name="T6" fmla="*/ 48 w 59"/>
                  <a:gd name="T7" fmla="*/ 50 h 50"/>
                  <a:gd name="T8" fmla="*/ 58 w 59"/>
                  <a:gd name="T9" fmla="*/ 28 h 50"/>
                  <a:gd name="T10" fmla="*/ 44 w 59"/>
                  <a:gd name="T11" fmla="*/ 8 h 50"/>
                  <a:gd name="T12" fmla="*/ 26 w 59"/>
                  <a:gd name="T13" fmla="*/ 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50"/>
                  <a:gd name="T23" fmla="*/ 59 w 59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3" name="Freeform 96"/>
              <p:cNvSpPr>
                <a:spLocks/>
              </p:cNvSpPr>
              <p:nvPr/>
            </p:nvSpPr>
            <p:spPr bwMode="gray">
              <a:xfrm>
                <a:off x="5368" y="1880"/>
                <a:ext cx="67" cy="41"/>
              </a:xfrm>
              <a:custGeom>
                <a:avLst/>
                <a:gdLst>
                  <a:gd name="T0" fmla="*/ 44 w 86"/>
                  <a:gd name="T1" fmla="*/ 7 h 57"/>
                  <a:gd name="T2" fmla="*/ 24 w 86"/>
                  <a:gd name="T3" fmla="*/ 25 h 57"/>
                  <a:gd name="T4" fmla="*/ 4 w 86"/>
                  <a:gd name="T5" fmla="*/ 27 h 57"/>
                  <a:gd name="T6" fmla="*/ 16 w 86"/>
                  <a:gd name="T7" fmla="*/ 57 h 57"/>
                  <a:gd name="T8" fmla="*/ 74 w 86"/>
                  <a:gd name="T9" fmla="*/ 35 h 57"/>
                  <a:gd name="T10" fmla="*/ 86 w 86"/>
                  <a:gd name="T11" fmla="*/ 17 h 57"/>
                  <a:gd name="T12" fmla="*/ 56 w 86"/>
                  <a:gd name="T13" fmla="*/ 7 h 57"/>
                  <a:gd name="T14" fmla="*/ 44 w 86"/>
                  <a:gd name="T15" fmla="*/ 7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57"/>
                  <a:gd name="T26" fmla="*/ 86 w 86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4" name="Freeform 97"/>
              <p:cNvSpPr>
                <a:spLocks/>
              </p:cNvSpPr>
              <p:nvPr/>
            </p:nvSpPr>
            <p:spPr bwMode="gray">
              <a:xfrm>
                <a:off x="5438" y="1888"/>
                <a:ext cx="55" cy="24"/>
              </a:xfrm>
              <a:custGeom>
                <a:avLst/>
                <a:gdLst>
                  <a:gd name="T0" fmla="*/ 40 w 73"/>
                  <a:gd name="T1" fmla="*/ 0 h 34"/>
                  <a:gd name="T2" fmla="*/ 10 w 73"/>
                  <a:gd name="T3" fmla="*/ 16 h 34"/>
                  <a:gd name="T4" fmla="*/ 24 w 73"/>
                  <a:gd name="T5" fmla="*/ 34 h 34"/>
                  <a:gd name="T6" fmla="*/ 52 w 73"/>
                  <a:gd name="T7" fmla="*/ 28 h 34"/>
                  <a:gd name="T8" fmla="*/ 64 w 73"/>
                  <a:gd name="T9" fmla="*/ 20 h 34"/>
                  <a:gd name="T10" fmla="*/ 40 w 7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4"/>
                  <a:gd name="T20" fmla="*/ 73 w 7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5" name="Freeform 98"/>
              <p:cNvSpPr>
                <a:spLocks/>
              </p:cNvSpPr>
              <p:nvPr/>
            </p:nvSpPr>
            <p:spPr bwMode="gray">
              <a:xfrm>
                <a:off x="5408" y="1852"/>
                <a:ext cx="66" cy="34"/>
              </a:xfrm>
              <a:custGeom>
                <a:avLst/>
                <a:gdLst>
                  <a:gd name="T0" fmla="*/ 58 w 85"/>
                  <a:gd name="T1" fmla="*/ 10 h 45"/>
                  <a:gd name="T2" fmla="*/ 28 w 85"/>
                  <a:gd name="T3" fmla="*/ 4 h 45"/>
                  <a:gd name="T4" fmla="*/ 0 w 85"/>
                  <a:gd name="T5" fmla="*/ 18 h 45"/>
                  <a:gd name="T6" fmla="*/ 40 w 85"/>
                  <a:gd name="T7" fmla="*/ 32 h 45"/>
                  <a:gd name="T8" fmla="*/ 64 w 85"/>
                  <a:gd name="T9" fmla="*/ 40 h 45"/>
                  <a:gd name="T10" fmla="*/ 84 w 85"/>
                  <a:gd name="T11" fmla="*/ 18 h 45"/>
                  <a:gd name="T12" fmla="*/ 82 w 85"/>
                  <a:gd name="T13" fmla="*/ 6 h 45"/>
                  <a:gd name="T14" fmla="*/ 64 w 85"/>
                  <a:gd name="T15" fmla="*/ 0 h 45"/>
                  <a:gd name="T16" fmla="*/ 58 w 85"/>
                  <a:gd name="T17" fmla="*/ 1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45"/>
                  <a:gd name="T29" fmla="*/ 85 w 85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6" name="Freeform 99"/>
              <p:cNvSpPr>
                <a:spLocks/>
              </p:cNvSpPr>
              <p:nvPr/>
            </p:nvSpPr>
            <p:spPr bwMode="gray">
              <a:xfrm>
                <a:off x="5380" y="1820"/>
                <a:ext cx="45" cy="24"/>
              </a:xfrm>
              <a:custGeom>
                <a:avLst/>
                <a:gdLst>
                  <a:gd name="T0" fmla="*/ 16 w 58"/>
                  <a:gd name="T1" fmla="*/ 4 h 31"/>
                  <a:gd name="T2" fmla="*/ 0 w 58"/>
                  <a:gd name="T3" fmla="*/ 18 h 31"/>
                  <a:gd name="T4" fmla="*/ 20 w 58"/>
                  <a:gd name="T5" fmla="*/ 28 h 31"/>
                  <a:gd name="T6" fmla="*/ 28 w 58"/>
                  <a:gd name="T7" fmla="*/ 20 h 31"/>
                  <a:gd name="T8" fmla="*/ 52 w 58"/>
                  <a:gd name="T9" fmla="*/ 12 h 31"/>
                  <a:gd name="T10" fmla="*/ 44 w 58"/>
                  <a:gd name="T11" fmla="*/ 0 h 31"/>
                  <a:gd name="T12" fmla="*/ 16 w 58"/>
                  <a:gd name="T13" fmla="*/ 4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1"/>
                  <a:gd name="T23" fmla="*/ 58 w 58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Freeform 100"/>
              <p:cNvSpPr>
                <a:spLocks/>
              </p:cNvSpPr>
              <p:nvPr/>
            </p:nvSpPr>
            <p:spPr bwMode="gray">
              <a:xfrm>
                <a:off x="5497" y="1823"/>
                <a:ext cx="117" cy="77"/>
              </a:xfrm>
              <a:custGeom>
                <a:avLst/>
                <a:gdLst>
                  <a:gd name="T0" fmla="*/ 38 w 152"/>
                  <a:gd name="T1" fmla="*/ 0 h 102"/>
                  <a:gd name="T2" fmla="*/ 14 w 152"/>
                  <a:gd name="T3" fmla="*/ 6 h 102"/>
                  <a:gd name="T4" fmla="*/ 4 w 152"/>
                  <a:gd name="T5" fmla="*/ 38 h 102"/>
                  <a:gd name="T6" fmla="*/ 12 w 152"/>
                  <a:gd name="T7" fmla="*/ 56 h 102"/>
                  <a:gd name="T8" fmla="*/ 0 w 152"/>
                  <a:gd name="T9" fmla="*/ 72 h 102"/>
                  <a:gd name="T10" fmla="*/ 56 w 152"/>
                  <a:gd name="T11" fmla="*/ 86 h 102"/>
                  <a:gd name="T12" fmla="*/ 82 w 152"/>
                  <a:gd name="T13" fmla="*/ 92 h 102"/>
                  <a:gd name="T14" fmla="*/ 152 w 152"/>
                  <a:gd name="T15" fmla="*/ 86 h 102"/>
                  <a:gd name="T16" fmla="*/ 76 w 152"/>
                  <a:gd name="T17" fmla="*/ 70 h 102"/>
                  <a:gd name="T18" fmla="*/ 54 w 152"/>
                  <a:gd name="T19" fmla="*/ 62 h 102"/>
                  <a:gd name="T20" fmla="*/ 44 w 152"/>
                  <a:gd name="T21" fmla="*/ 52 h 102"/>
                  <a:gd name="T22" fmla="*/ 50 w 152"/>
                  <a:gd name="T23" fmla="*/ 34 h 102"/>
                  <a:gd name="T24" fmla="*/ 38 w 152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2"/>
                  <a:gd name="T40" fmla="*/ 0 h 102"/>
                  <a:gd name="T41" fmla="*/ 152 w 152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8" name="Freeform 101"/>
              <p:cNvSpPr>
                <a:spLocks/>
              </p:cNvSpPr>
              <p:nvPr/>
            </p:nvSpPr>
            <p:spPr bwMode="gray">
              <a:xfrm>
                <a:off x="4383" y="2067"/>
                <a:ext cx="26" cy="15"/>
              </a:xfrm>
              <a:custGeom>
                <a:avLst/>
                <a:gdLst>
                  <a:gd name="T0" fmla="*/ 34 w 34"/>
                  <a:gd name="T1" fmla="*/ 0 h 20"/>
                  <a:gd name="T2" fmla="*/ 24 w 34"/>
                  <a:gd name="T3" fmla="*/ 20 h 20"/>
                  <a:gd name="T4" fmla="*/ 4 w 34"/>
                  <a:gd name="T5" fmla="*/ 18 h 20"/>
                  <a:gd name="T6" fmla="*/ 4 w 34"/>
                  <a:gd name="T7" fmla="*/ 6 h 20"/>
                  <a:gd name="T8" fmla="*/ 34 w 34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0"/>
                  <a:gd name="T17" fmla="*/ 34 w 3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9" name="Freeform 102"/>
              <p:cNvSpPr>
                <a:spLocks/>
              </p:cNvSpPr>
              <p:nvPr/>
            </p:nvSpPr>
            <p:spPr bwMode="gray">
              <a:xfrm>
                <a:off x="5159" y="2576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0" name="Freeform 103"/>
              <p:cNvSpPr>
                <a:spLocks/>
              </p:cNvSpPr>
              <p:nvPr/>
            </p:nvSpPr>
            <p:spPr bwMode="gray">
              <a:xfrm>
                <a:off x="5162" y="2601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1" name="Freeform 104"/>
              <p:cNvSpPr>
                <a:spLocks/>
              </p:cNvSpPr>
              <p:nvPr/>
            </p:nvSpPr>
            <p:spPr bwMode="gray">
              <a:xfrm>
                <a:off x="5371" y="2732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Freeform 105"/>
              <p:cNvSpPr>
                <a:spLocks/>
              </p:cNvSpPr>
              <p:nvPr/>
            </p:nvSpPr>
            <p:spPr bwMode="gray">
              <a:xfrm>
                <a:off x="5498" y="2250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3" name="Freeform 106"/>
              <p:cNvSpPr>
                <a:spLocks/>
              </p:cNvSpPr>
              <p:nvPr/>
            </p:nvSpPr>
            <p:spPr bwMode="gray">
              <a:xfrm>
                <a:off x="5396" y="2046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Freeform 107"/>
              <p:cNvSpPr>
                <a:spLocks/>
              </p:cNvSpPr>
              <p:nvPr/>
            </p:nvSpPr>
            <p:spPr bwMode="gray">
              <a:xfrm>
                <a:off x="5462" y="1868"/>
                <a:ext cx="40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5" name="Freeform 108"/>
              <p:cNvSpPr>
                <a:spLocks/>
              </p:cNvSpPr>
              <p:nvPr/>
            </p:nvSpPr>
            <p:spPr bwMode="gray">
              <a:xfrm>
                <a:off x="5527" y="1975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6" name="Freeform 109"/>
              <p:cNvSpPr>
                <a:spLocks/>
              </p:cNvSpPr>
              <p:nvPr/>
            </p:nvSpPr>
            <p:spPr bwMode="gray">
              <a:xfrm>
                <a:off x="5543" y="1774"/>
                <a:ext cx="714" cy="345"/>
              </a:xfrm>
              <a:custGeom>
                <a:avLst/>
                <a:gdLst>
                  <a:gd name="T0" fmla="*/ 28 w 929"/>
                  <a:gd name="T1" fmla="*/ 56 h 462"/>
                  <a:gd name="T2" fmla="*/ 6 w 929"/>
                  <a:gd name="T3" fmla="*/ 92 h 462"/>
                  <a:gd name="T4" fmla="*/ 36 w 929"/>
                  <a:gd name="T5" fmla="*/ 100 h 462"/>
                  <a:gd name="T6" fmla="*/ 16 w 929"/>
                  <a:gd name="T7" fmla="*/ 116 h 462"/>
                  <a:gd name="T8" fmla="*/ 104 w 929"/>
                  <a:gd name="T9" fmla="*/ 136 h 462"/>
                  <a:gd name="T10" fmla="*/ 142 w 929"/>
                  <a:gd name="T11" fmla="*/ 130 h 462"/>
                  <a:gd name="T12" fmla="*/ 250 w 929"/>
                  <a:gd name="T13" fmla="*/ 78 h 462"/>
                  <a:gd name="T14" fmla="*/ 300 w 929"/>
                  <a:gd name="T15" fmla="*/ 66 h 462"/>
                  <a:gd name="T16" fmla="*/ 324 w 929"/>
                  <a:gd name="T17" fmla="*/ 80 h 462"/>
                  <a:gd name="T18" fmla="*/ 272 w 929"/>
                  <a:gd name="T19" fmla="*/ 88 h 462"/>
                  <a:gd name="T20" fmla="*/ 242 w 929"/>
                  <a:gd name="T21" fmla="*/ 112 h 462"/>
                  <a:gd name="T22" fmla="*/ 254 w 929"/>
                  <a:gd name="T23" fmla="*/ 120 h 462"/>
                  <a:gd name="T24" fmla="*/ 260 w 929"/>
                  <a:gd name="T25" fmla="*/ 158 h 462"/>
                  <a:gd name="T26" fmla="*/ 350 w 929"/>
                  <a:gd name="T27" fmla="*/ 192 h 462"/>
                  <a:gd name="T28" fmla="*/ 336 w 929"/>
                  <a:gd name="T29" fmla="*/ 210 h 462"/>
                  <a:gd name="T30" fmla="*/ 368 w 929"/>
                  <a:gd name="T31" fmla="*/ 246 h 462"/>
                  <a:gd name="T32" fmla="*/ 348 w 929"/>
                  <a:gd name="T33" fmla="*/ 266 h 462"/>
                  <a:gd name="T34" fmla="*/ 324 w 929"/>
                  <a:gd name="T35" fmla="*/ 294 h 462"/>
                  <a:gd name="T36" fmla="*/ 294 w 929"/>
                  <a:gd name="T37" fmla="*/ 324 h 462"/>
                  <a:gd name="T38" fmla="*/ 292 w 929"/>
                  <a:gd name="T39" fmla="*/ 420 h 462"/>
                  <a:gd name="T40" fmla="*/ 332 w 929"/>
                  <a:gd name="T41" fmla="*/ 446 h 462"/>
                  <a:gd name="T42" fmla="*/ 388 w 929"/>
                  <a:gd name="T43" fmla="*/ 448 h 462"/>
                  <a:gd name="T44" fmla="*/ 412 w 929"/>
                  <a:gd name="T45" fmla="*/ 422 h 462"/>
                  <a:gd name="T46" fmla="*/ 506 w 929"/>
                  <a:gd name="T47" fmla="*/ 356 h 462"/>
                  <a:gd name="T48" fmla="*/ 572 w 929"/>
                  <a:gd name="T49" fmla="*/ 334 h 462"/>
                  <a:gd name="T50" fmla="*/ 646 w 929"/>
                  <a:gd name="T51" fmla="*/ 308 h 462"/>
                  <a:gd name="T52" fmla="*/ 720 w 929"/>
                  <a:gd name="T53" fmla="*/ 290 h 462"/>
                  <a:gd name="T54" fmla="*/ 762 w 929"/>
                  <a:gd name="T55" fmla="*/ 260 h 462"/>
                  <a:gd name="T56" fmla="*/ 800 w 929"/>
                  <a:gd name="T57" fmla="*/ 200 h 462"/>
                  <a:gd name="T58" fmla="*/ 802 w 929"/>
                  <a:gd name="T59" fmla="*/ 154 h 462"/>
                  <a:gd name="T60" fmla="*/ 802 w 929"/>
                  <a:gd name="T61" fmla="*/ 124 h 462"/>
                  <a:gd name="T62" fmla="*/ 832 w 929"/>
                  <a:gd name="T63" fmla="*/ 90 h 462"/>
                  <a:gd name="T64" fmla="*/ 876 w 929"/>
                  <a:gd name="T65" fmla="*/ 94 h 462"/>
                  <a:gd name="T66" fmla="*/ 922 w 929"/>
                  <a:gd name="T67" fmla="*/ 52 h 462"/>
                  <a:gd name="T68" fmla="*/ 888 w 929"/>
                  <a:gd name="T69" fmla="*/ 56 h 462"/>
                  <a:gd name="T70" fmla="*/ 848 w 929"/>
                  <a:gd name="T71" fmla="*/ 46 h 462"/>
                  <a:gd name="T72" fmla="*/ 794 w 929"/>
                  <a:gd name="T73" fmla="*/ 22 h 462"/>
                  <a:gd name="T74" fmla="*/ 642 w 929"/>
                  <a:gd name="T75" fmla="*/ 26 h 462"/>
                  <a:gd name="T76" fmla="*/ 584 w 929"/>
                  <a:gd name="T77" fmla="*/ 38 h 462"/>
                  <a:gd name="T78" fmla="*/ 556 w 929"/>
                  <a:gd name="T79" fmla="*/ 38 h 462"/>
                  <a:gd name="T80" fmla="*/ 516 w 929"/>
                  <a:gd name="T81" fmla="*/ 54 h 462"/>
                  <a:gd name="T82" fmla="*/ 478 w 929"/>
                  <a:gd name="T83" fmla="*/ 30 h 462"/>
                  <a:gd name="T84" fmla="*/ 432 w 929"/>
                  <a:gd name="T85" fmla="*/ 40 h 462"/>
                  <a:gd name="T86" fmla="*/ 366 w 929"/>
                  <a:gd name="T87" fmla="*/ 52 h 462"/>
                  <a:gd name="T88" fmla="*/ 410 w 929"/>
                  <a:gd name="T89" fmla="*/ 38 h 462"/>
                  <a:gd name="T90" fmla="*/ 352 w 929"/>
                  <a:gd name="T91" fmla="*/ 8 h 462"/>
                  <a:gd name="T92" fmla="*/ 334 w 929"/>
                  <a:gd name="T93" fmla="*/ 2 h 462"/>
                  <a:gd name="T94" fmla="*/ 314 w 929"/>
                  <a:gd name="T95" fmla="*/ 8 h 462"/>
                  <a:gd name="T96" fmla="*/ 240 w 929"/>
                  <a:gd name="T97" fmla="*/ 16 h 462"/>
                  <a:gd name="T98" fmla="*/ 160 w 929"/>
                  <a:gd name="T99" fmla="*/ 28 h 462"/>
                  <a:gd name="T100" fmla="*/ 108 w 929"/>
                  <a:gd name="T101" fmla="*/ 26 h 462"/>
                  <a:gd name="T102" fmla="*/ 114 w 929"/>
                  <a:gd name="T103" fmla="*/ 68 h 462"/>
                  <a:gd name="T104" fmla="*/ 104 w 929"/>
                  <a:gd name="T105" fmla="*/ 52 h 462"/>
                  <a:gd name="T106" fmla="*/ 60 w 929"/>
                  <a:gd name="T107" fmla="*/ 42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29"/>
                  <a:gd name="T163" fmla="*/ 0 h 462"/>
                  <a:gd name="T164" fmla="*/ 929 w 929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7" name="Freeform 110"/>
              <p:cNvSpPr>
                <a:spLocks/>
              </p:cNvSpPr>
              <p:nvPr/>
            </p:nvSpPr>
            <p:spPr bwMode="gray">
              <a:xfrm>
                <a:off x="5762" y="1957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8" name="Freeform 111"/>
              <p:cNvSpPr>
                <a:spLocks/>
              </p:cNvSpPr>
              <p:nvPr/>
            </p:nvSpPr>
            <p:spPr bwMode="gray">
              <a:xfrm>
                <a:off x="6052" y="2023"/>
                <a:ext cx="131" cy="54"/>
              </a:xfrm>
              <a:custGeom>
                <a:avLst/>
                <a:gdLst>
                  <a:gd name="T0" fmla="*/ 102 w 172"/>
                  <a:gd name="T1" fmla="*/ 8 h 72"/>
                  <a:gd name="T2" fmla="*/ 66 w 172"/>
                  <a:gd name="T3" fmla="*/ 4 h 72"/>
                  <a:gd name="T4" fmla="*/ 54 w 172"/>
                  <a:gd name="T5" fmla="*/ 0 h 72"/>
                  <a:gd name="T6" fmla="*/ 0 w 172"/>
                  <a:gd name="T7" fmla="*/ 28 h 72"/>
                  <a:gd name="T8" fmla="*/ 28 w 172"/>
                  <a:gd name="T9" fmla="*/ 40 h 72"/>
                  <a:gd name="T10" fmla="*/ 42 w 172"/>
                  <a:gd name="T11" fmla="*/ 60 h 72"/>
                  <a:gd name="T12" fmla="*/ 66 w 172"/>
                  <a:gd name="T13" fmla="*/ 68 h 72"/>
                  <a:gd name="T14" fmla="*/ 78 w 172"/>
                  <a:gd name="T15" fmla="*/ 72 h 72"/>
                  <a:gd name="T16" fmla="*/ 130 w 172"/>
                  <a:gd name="T17" fmla="*/ 60 h 72"/>
                  <a:gd name="T18" fmla="*/ 172 w 172"/>
                  <a:gd name="T19" fmla="*/ 44 h 72"/>
                  <a:gd name="T20" fmla="*/ 148 w 172"/>
                  <a:gd name="T21" fmla="*/ 18 h 72"/>
                  <a:gd name="T22" fmla="*/ 136 w 172"/>
                  <a:gd name="T23" fmla="*/ 4 h 72"/>
                  <a:gd name="T24" fmla="*/ 102 w 172"/>
                  <a:gd name="T25" fmla="*/ 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72"/>
                  <a:gd name="T41" fmla="*/ 172 w 17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9" name="Freeform 112"/>
              <p:cNvSpPr>
                <a:spLocks/>
              </p:cNvSpPr>
              <p:nvPr/>
            </p:nvSpPr>
            <p:spPr bwMode="gray">
              <a:xfrm>
                <a:off x="6155" y="1861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0" name="Freeform 113"/>
              <p:cNvSpPr>
                <a:spLocks/>
              </p:cNvSpPr>
              <p:nvPr/>
            </p:nvSpPr>
            <p:spPr bwMode="gray">
              <a:xfrm>
                <a:off x="6240" y="2081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>
            <a:off x="2127414" y="1491385"/>
            <a:ext cx="987911" cy="987911"/>
            <a:chOff x="1873052" y="1325761"/>
            <a:chExt cx="1061409" cy="1061406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873052" y="1325761"/>
              <a:ext cx="1061409" cy="1061406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7" name="饼形 206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08" name="饼形 207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9809825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矩形 205"/>
            <p:cNvSpPr/>
            <p:nvPr/>
          </p:nvSpPr>
          <p:spPr>
            <a:xfrm>
              <a:off x="1936350" y="1403900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666515" y="3032388"/>
            <a:ext cx="987911" cy="987911"/>
            <a:chOff x="1873051" y="1325763"/>
            <a:chExt cx="1061408" cy="1061408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3" name="饼形 212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14" name="饼形 213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400711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2" name="矩形 211"/>
            <p:cNvSpPr/>
            <p:nvPr/>
          </p:nvSpPr>
          <p:spPr>
            <a:xfrm>
              <a:off x="2037692" y="2035864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80%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5394250" y="2350346"/>
            <a:ext cx="987911" cy="987911"/>
            <a:chOff x="1873051" y="1325763"/>
            <a:chExt cx="1061408" cy="1061408"/>
          </a:xfrm>
        </p:grpSpPr>
        <p:grpSp>
          <p:nvGrpSpPr>
            <p:cNvPr id="217" name="组合 216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饼形 218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4712444"/>
                  <a:gd name="adj2" fmla="val 13195886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220" name="饼形 219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8951900"/>
                  <a:gd name="adj2" fmla="val 18402894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8" name="矩形 217"/>
            <p:cNvSpPr/>
            <p:nvPr/>
          </p:nvSpPr>
          <p:spPr>
            <a:xfrm>
              <a:off x="2003174" y="1386278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45%</a:t>
              </a:r>
              <a:endParaRPr lang="en-US" altLang="zh-CN" sz="1400" kern="0" dirty="0">
                <a:solidFill>
                  <a:srgbClr val="E62695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397832" y="2363091"/>
            <a:ext cx="2321387" cy="656294"/>
            <a:chOff x="503238" y="2770637"/>
            <a:chExt cx="2321387" cy="656294"/>
          </a:xfrm>
        </p:grpSpPr>
        <p:sp>
          <p:nvSpPr>
            <p:cNvPr id="237" name="矩形 236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416208" y="838997"/>
            <a:ext cx="2321387" cy="656294"/>
            <a:chOff x="503238" y="2770637"/>
            <a:chExt cx="2321387" cy="656294"/>
          </a:xfrm>
        </p:grpSpPr>
        <p:sp>
          <p:nvSpPr>
            <p:cNvPr id="240" name="矩形 239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2009707" y="4144509"/>
            <a:ext cx="2321387" cy="656294"/>
            <a:chOff x="503238" y="2770637"/>
            <a:chExt cx="2321387" cy="656294"/>
          </a:xfrm>
        </p:grpSpPr>
        <p:sp>
          <p:nvSpPr>
            <p:cNvPr id="243" name="矩形 242"/>
            <p:cNvSpPr/>
            <p:nvPr/>
          </p:nvSpPr>
          <p:spPr>
            <a:xfrm>
              <a:off x="503238" y="3053880"/>
              <a:ext cx="2321387" cy="373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800" dirty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</a:t>
              </a:r>
              <a:r>
                <a:rPr lang="zh-CN" altLang="en-US" sz="800" dirty="0" smtClean="0">
                  <a:solidFill>
                    <a:schemeClr val="bg1">
                      <a:alpha val="9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alpha val="9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4" name="矩形 243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8" name="矩形 26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05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37059" y="12623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437058" y="1571246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37059" y="23471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437058" y="2654912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37059" y="34305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37058" y="3750828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有思想为客户服务”是嗨设计的神圣使命。嗨设计相信“思想力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执行力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+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持续力</a:t>
            </a:r>
            <a:r>
              <a: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=</a:t>
            </a:r>
            <a:r>
              <a:rPr lang="zh-CN" altLang="en-US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品牌力”。</a:t>
            </a:r>
          </a:p>
        </p:txBody>
      </p:sp>
      <p:sp>
        <p:nvSpPr>
          <p:cNvPr id="148" name="矩形 147"/>
          <p:cNvSpPr/>
          <p:nvPr/>
        </p:nvSpPr>
        <p:spPr>
          <a:xfrm>
            <a:off x="4971976" y="1731070"/>
            <a:ext cx="2219186" cy="234495"/>
          </a:xfrm>
          <a:prstGeom prst="rect">
            <a:avLst/>
          </a:prstGeom>
          <a:solidFill>
            <a:srgbClr val="E62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4971976" y="1498120"/>
            <a:ext cx="1800200" cy="232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4971976" y="2301643"/>
            <a:ext cx="3375018" cy="476696"/>
            <a:chOff x="4797383" y="2230681"/>
            <a:chExt cx="3375018" cy="476696"/>
          </a:xfrm>
        </p:grpSpPr>
        <p:sp>
          <p:nvSpPr>
            <p:cNvPr id="151" name="矩形 150"/>
            <p:cNvSpPr/>
            <p:nvPr/>
          </p:nvSpPr>
          <p:spPr>
            <a:xfrm>
              <a:off x="4797383" y="2230681"/>
              <a:ext cx="3375018" cy="23453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97383" y="2465218"/>
              <a:ext cx="1910929" cy="24215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971976" y="3106753"/>
            <a:ext cx="3662405" cy="493840"/>
            <a:chOff x="4644983" y="3314398"/>
            <a:chExt cx="3662405" cy="493840"/>
          </a:xfrm>
        </p:grpSpPr>
        <p:sp>
          <p:nvSpPr>
            <p:cNvPr id="154" name="矩形 153"/>
            <p:cNvSpPr/>
            <p:nvPr/>
          </p:nvSpPr>
          <p:spPr>
            <a:xfrm>
              <a:off x="4644983" y="3556598"/>
              <a:ext cx="3662405" cy="2516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4644983" y="3314398"/>
              <a:ext cx="2290203" cy="24219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cxnSp>
        <p:nvCxnSpPr>
          <p:cNvPr id="222" name="直接连接符 221"/>
          <p:cNvCxnSpPr/>
          <p:nvPr/>
        </p:nvCxnSpPr>
        <p:spPr>
          <a:xfrm>
            <a:off x="4971976" y="1347788"/>
            <a:ext cx="0" cy="2602117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>
            <a:off x="4899968" y="3825422"/>
            <a:ext cx="3744416" cy="0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4364116" y="158670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第一项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4383352" y="2432704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4383352" y="3271006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第三项</a:t>
            </a:r>
            <a:endParaRPr lang="zh-CN" altLang="en-US" sz="105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827960" y="3935835"/>
            <a:ext cx="3840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0       0.5      1        1.5     2       2.5      3       3.5      4     4.5      5</a:t>
            </a:r>
            <a:endParaRPr lang="zh-CN" altLang="en-US" sz="1200" spc="-6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5332016" y="3825422"/>
            <a:ext cx="3168352" cy="124483"/>
            <a:chOff x="5076056" y="3960155"/>
            <a:chExt cx="3168352" cy="124483"/>
          </a:xfrm>
        </p:grpSpPr>
        <p:cxnSp>
          <p:nvCxnSpPr>
            <p:cNvPr id="229" name="直接连接符 228"/>
            <p:cNvCxnSpPr/>
            <p:nvPr/>
          </p:nvCxnSpPr>
          <p:spPr>
            <a:xfrm flipV="1">
              <a:off x="50760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flipV="1">
              <a:off x="54360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V="1">
              <a:off x="57961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flipV="1">
              <a:off x="615617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flipV="1">
              <a:off x="651621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flipV="1">
              <a:off x="68762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V="1">
              <a:off x="72362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flipV="1">
              <a:off x="75963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flipV="1">
              <a:off x="788436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V="1">
              <a:off x="824440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8" name="矩形 24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2888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6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44" grpId="0"/>
      <p:bldP spid="145" grpId="0"/>
      <p:bldP spid="146" grpId="0"/>
      <p:bldP spid="147" grpId="0"/>
      <p:bldP spid="148" grpId="0" animBg="1"/>
      <p:bldP spid="149" grpId="0" animBg="1"/>
      <p:bldP spid="224" grpId="0"/>
      <p:bldP spid="225" grpId="0"/>
      <p:bldP spid="226" grpId="0"/>
      <p:bldP spid="2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095136" y="886507"/>
            <a:ext cx="2734798" cy="3391340"/>
            <a:chOff x="3095136" y="886507"/>
            <a:chExt cx="2734798" cy="3391340"/>
          </a:xfrm>
        </p:grpSpPr>
        <p:sp>
          <p:nvSpPr>
            <p:cNvPr id="34" name="矩形 33"/>
            <p:cNvSpPr/>
            <p:nvPr/>
          </p:nvSpPr>
          <p:spPr>
            <a:xfrm>
              <a:off x="3941058" y="88650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95136" y="1543051"/>
              <a:ext cx="2734798" cy="2734796"/>
              <a:chOff x="3331155" y="1275176"/>
              <a:chExt cx="2734798" cy="2734796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331155" y="1275176"/>
                <a:ext cx="2734798" cy="2734796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3349178" y="1293198"/>
                <a:ext cx="2698750" cy="2698750"/>
                <a:chOff x="3258344" y="1687512"/>
                <a:chExt cx="2698750" cy="2698750"/>
              </a:xfrm>
            </p:grpSpPr>
            <p:sp>
              <p:nvSpPr>
                <p:cNvPr id="45" name="饼形 39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527784 w 2699044"/>
                    <a:gd name="T1" fmla="*/ 691564 h 2699044"/>
                    <a:gd name="T2" fmla="*/ 2527783 w 2699044"/>
                    <a:gd name="T3" fmla="*/ 691564 h 2699044"/>
                    <a:gd name="T4" fmla="*/ 2699041 w 2699044"/>
                    <a:gd name="T5" fmla="*/ 1346855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2527784" y="691564"/>
                      </a:moveTo>
                      <a:lnTo>
                        <a:pt x="2527783" y="691564"/>
                      </a:lnTo>
                      <a:cubicBezTo>
                        <a:pt x="2639645" y="891885"/>
                        <a:pt x="2698588" y="1117418"/>
                        <a:pt x="2699041" y="1346855"/>
                      </a:cubicBezTo>
                      <a:lnTo>
                        <a:pt x="1349522" y="1349522"/>
                      </a:lnTo>
                      <a:lnTo>
                        <a:pt x="2527784" y="691564"/>
                      </a:lnTo>
                      <a:close/>
                    </a:path>
                  </a:pathLst>
                </a:custGeom>
                <a:solidFill>
                  <a:srgbClr val="A7D9F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6" name="饼形 41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379824 w 2699044"/>
                    <a:gd name="T1" fmla="*/ 2221123 h 2699044"/>
                    <a:gd name="T2" fmla="*/ 2379823 w 2699044"/>
                    <a:gd name="T3" fmla="*/ 2221122 h 2699044"/>
                    <a:gd name="T4" fmla="*/ 1349522 w 2699044"/>
                    <a:gd name="T5" fmla="*/ 2699044 h 2699044"/>
                    <a:gd name="T6" fmla="*/ 1340171 w 2699044"/>
                    <a:gd name="T7" fmla="*/ 2699011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379824" y="2221123"/>
                      </a:moveTo>
                      <a:lnTo>
                        <a:pt x="2379823" y="2221122"/>
                      </a:lnTo>
                      <a:cubicBezTo>
                        <a:pt x="2123408" y="2524225"/>
                        <a:pt x="1746536" y="2699043"/>
                        <a:pt x="1349522" y="2699044"/>
                      </a:cubicBezTo>
                      <a:cubicBezTo>
                        <a:pt x="1346404" y="2699044"/>
                        <a:pt x="1343287" y="2699033"/>
                        <a:pt x="1340171" y="2699011"/>
                      </a:cubicBezTo>
                      <a:lnTo>
                        <a:pt x="1349522" y="1349522"/>
                      </a:lnTo>
                      <a:lnTo>
                        <a:pt x="2379824" y="2221123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饼形 42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3308 w 2699044"/>
                    <a:gd name="T1" fmla="*/ 2699030 h 2699044"/>
                    <a:gd name="T2" fmla="*/ 1343308 w 2699044"/>
                    <a:gd name="T3" fmla="*/ 2699029 h 2699044"/>
                    <a:gd name="T4" fmla="*/ 265268 w 2699044"/>
                    <a:gd name="T5" fmla="*/ 2153017 h 2699044"/>
                    <a:gd name="T6" fmla="*/ 1349522 w 2699044"/>
                    <a:gd name="T7" fmla="*/ 1349522 h 26990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95266 w 2699044"/>
                    <a:gd name="T13" fmla="*/ 395266 h 2699044"/>
                    <a:gd name="T14" fmla="*/ 2303778 w 2699044"/>
                    <a:gd name="T15" fmla="*/ 2303778 h 26990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99044" h="2699044">
                      <a:moveTo>
                        <a:pt x="1343308" y="2699030"/>
                      </a:moveTo>
                      <a:lnTo>
                        <a:pt x="1343308" y="2699029"/>
                      </a:lnTo>
                      <a:cubicBezTo>
                        <a:pt x="917997" y="2697071"/>
                        <a:pt x="518497" y="2494729"/>
                        <a:pt x="265268" y="2153017"/>
                      </a:cubicBezTo>
                      <a:lnTo>
                        <a:pt x="1349522" y="1349522"/>
                      </a:lnTo>
                      <a:lnTo>
                        <a:pt x="1343308" y="269903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饼形 43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8984 w 2699044"/>
                    <a:gd name="T1" fmla="*/ 2158007 h 2699044"/>
                    <a:gd name="T2" fmla="*/ 268984 w 2699044"/>
                    <a:gd name="T3" fmla="*/ 2158006 h 2699044"/>
                    <a:gd name="T4" fmla="*/ 0 w 2699044"/>
                    <a:gd name="T5" fmla="*/ 1349522 h 2699044"/>
                    <a:gd name="T6" fmla="*/ 58395 w 2699044"/>
                    <a:gd name="T7" fmla="*/ 956836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8984" y="2158007"/>
                      </a:moveTo>
                      <a:lnTo>
                        <a:pt x="268984" y="2158006"/>
                      </a:lnTo>
                      <a:cubicBezTo>
                        <a:pt x="94366" y="1924631"/>
                        <a:pt x="0" y="1640993"/>
                        <a:pt x="0" y="1349522"/>
                      </a:cubicBezTo>
                      <a:cubicBezTo>
                        <a:pt x="-1" y="1216463"/>
                        <a:pt x="19678" y="1084136"/>
                        <a:pt x="58395" y="956836"/>
                      </a:cubicBezTo>
                      <a:lnTo>
                        <a:pt x="1349522" y="1349522"/>
                      </a:lnTo>
                      <a:lnTo>
                        <a:pt x="268984" y="2158007"/>
                      </a:lnTo>
                      <a:close/>
                    </a:path>
                  </a:pathLst>
                </a:custGeom>
                <a:solidFill>
                  <a:srgbClr val="E62695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50" name="饼形 44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60010 w 2699044"/>
                    <a:gd name="T1" fmla="*/ 951566 h 2699044"/>
                    <a:gd name="T2" fmla="*/ 60010 w 2699044"/>
                    <a:gd name="T3" fmla="*/ 951566 h 2699044"/>
                    <a:gd name="T4" fmla="*/ 1349522 w 2699044"/>
                    <a:gd name="T5" fmla="*/ 0 h 2699044"/>
                    <a:gd name="T6" fmla="*/ 1349522 w 2699044"/>
                    <a:gd name="T7" fmla="*/ 0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60010" y="951566"/>
                      </a:moveTo>
                      <a:lnTo>
                        <a:pt x="60010" y="951566"/>
                      </a:lnTo>
                      <a:cubicBezTo>
                        <a:pt x="234591" y="385863"/>
                        <a:pt x="757493" y="-1"/>
                        <a:pt x="1349522" y="0"/>
                      </a:cubicBezTo>
                      <a:cubicBezTo>
                        <a:pt x="1349522" y="0"/>
                        <a:pt x="1349522" y="0"/>
                        <a:pt x="1349522" y="0"/>
                      </a:cubicBezTo>
                      <a:lnTo>
                        <a:pt x="1349522" y="1349522"/>
                      </a:lnTo>
                      <a:lnTo>
                        <a:pt x="60010" y="951566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51" name="饼形 45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1348283 w 2699044"/>
                    <a:gd name="T1" fmla="*/ 1 h 2699044"/>
                    <a:gd name="T2" fmla="*/ 1348282 w 2699044"/>
                    <a:gd name="T3" fmla="*/ 0 h 2699044"/>
                    <a:gd name="T4" fmla="*/ 1349522 w 2699044"/>
                    <a:gd name="T5" fmla="*/ 0 h 2699044"/>
                    <a:gd name="T6" fmla="*/ 2529699 w 2699044"/>
                    <a:gd name="T7" fmla="*/ 69500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1348283" y="1"/>
                      </a:moveTo>
                      <a:lnTo>
                        <a:pt x="1348282" y="0"/>
                      </a:lnTo>
                      <a:cubicBezTo>
                        <a:pt x="1348695" y="0"/>
                        <a:pt x="1349108" y="-1"/>
                        <a:pt x="1349522" y="0"/>
                      </a:cubicBezTo>
                      <a:cubicBezTo>
                        <a:pt x="1839980" y="0"/>
                        <a:pt x="2291827" y="266092"/>
                        <a:pt x="2529699" y="695005"/>
                      </a:cubicBezTo>
                      <a:lnTo>
                        <a:pt x="1349522" y="1349522"/>
                      </a:lnTo>
                      <a:lnTo>
                        <a:pt x="1348283" y="1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" name="饼形 40"/>
                <p:cNvSpPr>
                  <a:spLocks noChangeAspect="1"/>
                </p:cNvSpPr>
                <p:nvPr/>
              </p:nvSpPr>
              <p:spPr bwMode="auto">
                <a:xfrm>
                  <a:off x="3258344" y="1687512"/>
                  <a:ext cx="2698750" cy="2698750"/>
                </a:xfrm>
                <a:custGeom>
                  <a:avLst/>
                  <a:gdLst>
                    <a:gd name="T0" fmla="*/ 2699042 w 2699044"/>
                    <a:gd name="T1" fmla="*/ 1347120 h 2699044"/>
                    <a:gd name="T2" fmla="*/ 2699041 w 2699044"/>
                    <a:gd name="T3" fmla="*/ 1347120 h 2699044"/>
                    <a:gd name="T4" fmla="*/ 2699044 w 2699044"/>
                    <a:gd name="T5" fmla="*/ 1349522 h 2699044"/>
                    <a:gd name="T6" fmla="*/ 2379771 w 2699044"/>
                    <a:gd name="T7" fmla="*/ 2221185 h 2699044"/>
                    <a:gd name="T8" fmla="*/ 1349522 w 2699044"/>
                    <a:gd name="T9" fmla="*/ 1349522 h 26990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395266 w 2699044"/>
                    <a:gd name="T16" fmla="*/ 395266 h 2699044"/>
                    <a:gd name="T17" fmla="*/ 2303778 w 2699044"/>
                    <a:gd name="T18" fmla="*/ 2303778 h 26990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99044" h="2699044">
                      <a:moveTo>
                        <a:pt x="2699042" y="1347120"/>
                      </a:moveTo>
                      <a:lnTo>
                        <a:pt x="2699041" y="1347120"/>
                      </a:lnTo>
                      <a:cubicBezTo>
                        <a:pt x="2699043" y="1347920"/>
                        <a:pt x="2699044" y="1348721"/>
                        <a:pt x="2699044" y="1349522"/>
                      </a:cubicBezTo>
                      <a:cubicBezTo>
                        <a:pt x="2699044" y="1668689"/>
                        <a:pt x="2585922" y="1977527"/>
                        <a:pt x="2379771" y="2221185"/>
                      </a:cubicBezTo>
                      <a:lnTo>
                        <a:pt x="1349522" y="1349522"/>
                      </a:lnTo>
                      <a:lnTo>
                        <a:pt x="2699042" y="134712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" cmpd="sng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3903028" y="1799809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23%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534322" y="2599756"/>
                <a:ext cx="64312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14%</a:t>
                </a:r>
                <a:endPara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083132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14%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4852101" y="3243697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12%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405160" y="2796044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11%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513407" y="2253916"/>
                <a:ext cx="42351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6%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99122" y="1676535"/>
                <a:ext cx="5228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4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 pitchFamily="34" charset="-122"/>
                  </a:rPr>
                  <a:t>20%</a:t>
                </a:r>
                <a:endPara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5519738" y="1634877"/>
            <a:ext cx="2909765" cy="563374"/>
            <a:chOff x="5755757" y="1367002"/>
            <a:chExt cx="2909765" cy="563374"/>
          </a:xfrm>
        </p:grpSpPr>
        <p:cxnSp>
          <p:nvCxnSpPr>
            <p:cNvPr id="54" name="直接连接符 31"/>
            <p:cNvCxnSpPr>
              <a:cxnSpLocks noChangeShapeType="1"/>
            </p:cNvCxnSpPr>
            <p:nvPr/>
          </p:nvCxnSpPr>
          <p:spPr bwMode="auto">
            <a:xfrm>
              <a:off x="5755757" y="1777617"/>
              <a:ext cx="1540393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5" name="组合 54"/>
            <p:cNvGrpSpPr/>
            <p:nvPr/>
          </p:nvGrpSpPr>
          <p:grpSpPr>
            <a:xfrm>
              <a:off x="7297371" y="1624858"/>
              <a:ext cx="1368151" cy="305518"/>
              <a:chOff x="5436097" y="1072292"/>
              <a:chExt cx="1368151" cy="305518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086726" y="1367002"/>
              <a:ext cx="1099981" cy="417418"/>
              <a:chOff x="4700845" y="2405851"/>
              <a:chExt cx="1099981" cy="41741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819775" y="2309500"/>
            <a:ext cx="2609728" cy="543184"/>
            <a:chOff x="6055794" y="2041625"/>
            <a:chExt cx="2609728" cy="543184"/>
          </a:xfrm>
        </p:grpSpPr>
        <p:cxnSp>
          <p:nvCxnSpPr>
            <p:cNvPr id="65" name="直接连接符 31"/>
            <p:cNvCxnSpPr>
              <a:cxnSpLocks noChangeShapeType="1"/>
            </p:cNvCxnSpPr>
            <p:nvPr/>
          </p:nvCxnSpPr>
          <p:spPr bwMode="auto">
            <a:xfrm>
              <a:off x="6055794" y="2445188"/>
              <a:ext cx="1230831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6" name="组合 65"/>
            <p:cNvGrpSpPr/>
            <p:nvPr/>
          </p:nvGrpSpPr>
          <p:grpSpPr>
            <a:xfrm>
              <a:off x="7297371" y="2279291"/>
              <a:ext cx="1368151" cy="305518"/>
              <a:chOff x="5436097" y="1072292"/>
              <a:chExt cx="1368151" cy="305518"/>
            </a:xfrm>
          </p:grpSpPr>
          <p:sp>
            <p:nvSpPr>
              <p:cNvPr id="73" name="圆角矩形 72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086726" y="2041625"/>
              <a:ext cx="1099981" cy="417418"/>
              <a:chOff x="4700845" y="2405851"/>
              <a:chExt cx="1099981" cy="417418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575" y="2975055"/>
            <a:ext cx="2685928" cy="578966"/>
            <a:chOff x="5979594" y="2707180"/>
            <a:chExt cx="2685928" cy="578966"/>
          </a:xfrm>
        </p:grpSpPr>
        <p:grpSp>
          <p:nvGrpSpPr>
            <p:cNvPr id="76" name="组合 75"/>
            <p:cNvGrpSpPr/>
            <p:nvPr/>
          </p:nvGrpSpPr>
          <p:grpSpPr>
            <a:xfrm>
              <a:off x="5979594" y="2980628"/>
              <a:ext cx="2685928" cy="305518"/>
              <a:chOff x="5671648" y="3120328"/>
              <a:chExt cx="2685928" cy="305518"/>
            </a:xfrm>
          </p:grpSpPr>
          <p:cxnSp>
            <p:nvCxnSpPr>
              <p:cNvPr id="80" name="直接连接符 31"/>
              <p:cNvCxnSpPr>
                <a:cxnSpLocks noChangeShapeType="1"/>
              </p:cNvCxnSpPr>
              <p:nvPr/>
            </p:nvCxnSpPr>
            <p:spPr bwMode="auto">
              <a:xfrm>
                <a:off x="5671648" y="3273087"/>
                <a:ext cx="1308272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1" name="组合 80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6086726" y="2707180"/>
              <a:ext cx="1099981" cy="417418"/>
              <a:chOff x="4700845" y="2405851"/>
              <a:chExt cx="1099981" cy="417418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5167313" y="3679531"/>
            <a:ext cx="3262190" cy="559518"/>
            <a:chOff x="5403332" y="3411656"/>
            <a:chExt cx="3262190" cy="559518"/>
          </a:xfrm>
        </p:grpSpPr>
        <p:grpSp>
          <p:nvGrpSpPr>
            <p:cNvPr id="88" name="组合 87"/>
            <p:cNvGrpSpPr/>
            <p:nvPr/>
          </p:nvGrpSpPr>
          <p:grpSpPr>
            <a:xfrm>
              <a:off x="5403332" y="3665656"/>
              <a:ext cx="3262190" cy="305518"/>
              <a:chOff x="5095386" y="3120328"/>
              <a:chExt cx="3262190" cy="305518"/>
            </a:xfrm>
          </p:grpSpPr>
          <p:cxnSp>
            <p:nvCxnSpPr>
              <p:cNvPr id="92" name="直接连接符 31"/>
              <p:cNvCxnSpPr>
                <a:cxnSpLocks noChangeShapeType="1"/>
              </p:cNvCxnSpPr>
              <p:nvPr/>
            </p:nvCxnSpPr>
            <p:spPr bwMode="auto">
              <a:xfrm>
                <a:off x="5095386" y="3273087"/>
                <a:ext cx="188453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" name="组合 92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95" name="矩形 94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组合 88"/>
            <p:cNvGrpSpPr/>
            <p:nvPr/>
          </p:nvGrpSpPr>
          <p:grpSpPr>
            <a:xfrm>
              <a:off x="6086726" y="3411656"/>
              <a:ext cx="1099981" cy="417418"/>
              <a:chOff x="4700845" y="2405851"/>
              <a:chExt cx="1099981" cy="41741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714497" y="1634877"/>
            <a:ext cx="2676403" cy="563374"/>
            <a:chOff x="950516" y="1367002"/>
            <a:chExt cx="2676403" cy="563374"/>
          </a:xfrm>
        </p:grpSpPr>
        <p:grpSp>
          <p:nvGrpSpPr>
            <p:cNvPr id="100" name="组合 99"/>
            <p:cNvGrpSpPr/>
            <p:nvPr/>
          </p:nvGrpSpPr>
          <p:grpSpPr>
            <a:xfrm>
              <a:off x="950516" y="1624858"/>
              <a:ext cx="2676403" cy="305518"/>
              <a:chOff x="950516" y="1805843"/>
              <a:chExt cx="2676403" cy="305518"/>
            </a:xfrm>
          </p:grpSpPr>
          <p:cxnSp>
            <p:nvCxnSpPr>
              <p:cNvPr id="104" name="直接连接符 31"/>
              <p:cNvCxnSpPr>
                <a:cxnSpLocks noChangeShapeType="1"/>
              </p:cNvCxnSpPr>
              <p:nvPr/>
            </p:nvCxnSpPr>
            <p:spPr bwMode="auto">
              <a:xfrm>
                <a:off x="2308225" y="1955980"/>
                <a:ext cx="131869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05" name="组合 104"/>
              <p:cNvGrpSpPr/>
              <p:nvPr/>
            </p:nvGrpSpPr>
            <p:grpSpPr>
              <a:xfrm>
                <a:off x="950516" y="1805843"/>
                <a:ext cx="1368151" cy="305518"/>
                <a:chOff x="5436097" y="1072292"/>
                <a:chExt cx="1368151" cy="305518"/>
              </a:xfrm>
            </p:grpSpPr>
            <p:sp>
              <p:nvSpPr>
                <p:cNvPr id="109" name="圆角矩形 108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chemeClr val="bg1"/>
                      </a:solidFill>
                      <a:latin typeface="微软雅黑"/>
                      <a:ea typeface="微软雅黑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微软雅黑"/>
                      <a:ea typeface="微软雅黑"/>
                    </a:rPr>
                    <a:t>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2417582" y="1367002"/>
              <a:ext cx="1099981" cy="417418"/>
              <a:chOff x="4847431" y="2405851"/>
              <a:chExt cx="1099981" cy="41741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022960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847431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14497" y="2647400"/>
            <a:ext cx="2420461" cy="560687"/>
            <a:chOff x="950516" y="2379525"/>
            <a:chExt cx="2420461" cy="560687"/>
          </a:xfrm>
        </p:grpSpPr>
        <p:grpSp>
          <p:nvGrpSpPr>
            <p:cNvPr id="112" name="组合 111"/>
            <p:cNvGrpSpPr/>
            <p:nvPr/>
          </p:nvGrpSpPr>
          <p:grpSpPr>
            <a:xfrm>
              <a:off x="950516" y="2634694"/>
              <a:ext cx="1368151" cy="305518"/>
              <a:chOff x="5436097" y="1072292"/>
              <a:chExt cx="1368151" cy="305518"/>
            </a:xfrm>
          </p:grpSpPr>
          <p:sp>
            <p:nvSpPr>
              <p:cNvPr id="120" name="圆角矩形 119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E6269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3" name="直接连接符 31"/>
            <p:cNvCxnSpPr>
              <a:cxnSpLocks noChangeShapeType="1"/>
            </p:cNvCxnSpPr>
            <p:nvPr/>
          </p:nvCxnSpPr>
          <p:spPr bwMode="auto">
            <a:xfrm>
              <a:off x="2308225" y="2787453"/>
              <a:ext cx="1042469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4" name="组合 113"/>
            <p:cNvGrpSpPr/>
            <p:nvPr/>
          </p:nvGrpSpPr>
          <p:grpSpPr>
            <a:xfrm>
              <a:off x="2270996" y="2379525"/>
              <a:ext cx="1099981" cy="417418"/>
              <a:chOff x="4700845" y="2405851"/>
              <a:chExt cx="1099981" cy="417418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714497" y="3694870"/>
            <a:ext cx="3062166" cy="544179"/>
            <a:chOff x="950516" y="3426995"/>
            <a:chExt cx="3062166" cy="544179"/>
          </a:xfrm>
        </p:grpSpPr>
        <p:cxnSp>
          <p:nvCxnSpPr>
            <p:cNvPr id="123" name="直接连接符 31"/>
            <p:cNvCxnSpPr>
              <a:cxnSpLocks noChangeShapeType="1"/>
            </p:cNvCxnSpPr>
            <p:nvPr/>
          </p:nvCxnSpPr>
          <p:spPr bwMode="auto">
            <a:xfrm>
              <a:off x="2318385" y="3825363"/>
              <a:ext cx="1694297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4" name="组合 123"/>
            <p:cNvGrpSpPr/>
            <p:nvPr/>
          </p:nvGrpSpPr>
          <p:grpSpPr>
            <a:xfrm>
              <a:off x="950516" y="3665656"/>
              <a:ext cx="1368151" cy="305518"/>
              <a:chOff x="5436097" y="1072292"/>
              <a:chExt cx="1368151" cy="305518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FFFFFF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latin typeface="微软雅黑"/>
                    <a:ea typeface="微软雅黑"/>
                  </a:rPr>
                  <a:t>单击添加</a:t>
                </a:r>
                <a:r>
                  <a:rPr lang="zh-CN" altLang="en-US" sz="1200" kern="0" dirty="0" smtClean="0">
                    <a:latin typeface="微软雅黑"/>
                    <a:ea typeface="微软雅黑"/>
                  </a:rPr>
                  <a:t>标题</a:t>
                </a:r>
                <a:endParaRPr lang="en-US" altLang="zh-CN" sz="1200" kern="0" dirty="0"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2615543" y="3426995"/>
              <a:ext cx="1099981" cy="417418"/>
              <a:chOff x="5045392" y="2405851"/>
              <a:chExt cx="1099981" cy="417418"/>
            </a:xfrm>
          </p:grpSpPr>
          <p:sp>
            <p:nvSpPr>
              <p:cNvPr id="126" name="矩形 125"/>
              <p:cNvSpPr/>
              <p:nvPr/>
            </p:nvSpPr>
            <p:spPr>
              <a:xfrm>
                <a:off x="5220921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5045392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2" name="矩形 16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22618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5689" y="1572786"/>
            <a:ext cx="7540110" cy="3105101"/>
            <a:chOff x="765689" y="1424920"/>
            <a:chExt cx="7540110" cy="3105101"/>
          </a:xfrm>
        </p:grpSpPr>
        <p:sp>
          <p:nvSpPr>
            <p:cNvPr id="84" name="矩形 69"/>
            <p:cNvSpPr>
              <a:spLocks noChangeArrowheads="1"/>
            </p:cNvSpPr>
            <p:nvPr/>
          </p:nvSpPr>
          <p:spPr bwMode="auto">
            <a:xfrm>
              <a:off x="838201" y="1424920"/>
              <a:ext cx="7467598" cy="31051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  <a:alpha val="5294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6" name="Group 5"/>
            <p:cNvGrpSpPr>
              <a:grpSpLocks/>
            </p:cNvGrpSpPr>
            <p:nvPr/>
          </p:nvGrpSpPr>
          <p:grpSpPr bwMode="auto">
            <a:xfrm>
              <a:off x="1305985" y="2635733"/>
              <a:ext cx="6597619" cy="261611"/>
              <a:chOff x="-278" y="537"/>
              <a:chExt cx="6610178" cy="303081"/>
            </a:xfrm>
          </p:grpSpPr>
          <p:sp>
            <p:nvSpPr>
              <p:cNvPr id="179" name="Rectangle 12"/>
              <p:cNvSpPr>
                <a:spLocks noChangeArrowheads="1"/>
              </p:cNvSpPr>
              <p:nvPr/>
            </p:nvSpPr>
            <p:spPr bwMode="auto">
              <a:xfrm>
                <a:off x="1661790" y="538"/>
                <a:ext cx="792142" cy="3030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2005</a:t>
                </a:r>
              </a:p>
            </p:txBody>
          </p:sp>
          <p:sp>
            <p:nvSpPr>
              <p:cNvPr id="180" name="Rectangle 12"/>
              <p:cNvSpPr>
                <a:spLocks noChangeArrowheads="1"/>
              </p:cNvSpPr>
              <p:nvPr/>
            </p:nvSpPr>
            <p:spPr bwMode="auto">
              <a:xfrm>
                <a:off x="2493618" y="537"/>
                <a:ext cx="792142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2006</a:t>
                </a:r>
              </a:p>
            </p:txBody>
          </p:sp>
          <p:sp>
            <p:nvSpPr>
              <p:cNvPr id="181" name="Rectangle 12"/>
              <p:cNvSpPr>
                <a:spLocks noChangeArrowheads="1"/>
              </p:cNvSpPr>
              <p:nvPr/>
            </p:nvSpPr>
            <p:spPr bwMode="auto">
              <a:xfrm>
                <a:off x="3323861" y="537"/>
                <a:ext cx="792141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2007</a:t>
                </a:r>
              </a:p>
            </p:txBody>
          </p:sp>
          <p:sp>
            <p:nvSpPr>
              <p:cNvPr id="182" name="Rectangle 12"/>
              <p:cNvSpPr>
                <a:spLocks noChangeArrowheads="1"/>
              </p:cNvSpPr>
              <p:nvPr/>
            </p:nvSpPr>
            <p:spPr bwMode="auto">
              <a:xfrm>
                <a:off x="4155690" y="537"/>
                <a:ext cx="792141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2008</a:t>
                </a:r>
              </a:p>
            </p:txBody>
          </p:sp>
          <p:sp>
            <p:nvSpPr>
              <p:cNvPr id="183" name="Rectangle 12"/>
              <p:cNvSpPr>
                <a:spLocks noChangeArrowheads="1"/>
              </p:cNvSpPr>
              <p:nvPr/>
            </p:nvSpPr>
            <p:spPr bwMode="auto">
              <a:xfrm>
                <a:off x="4987517" y="537"/>
                <a:ext cx="790554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2009</a:t>
                </a:r>
              </a:p>
            </p:txBody>
          </p:sp>
          <p:sp>
            <p:nvSpPr>
              <p:cNvPr id="184" name="Rectangle 12"/>
              <p:cNvSpPr>
                <a:spLocks noChangeArrowheads="1"/>
              </p:cNvSpPr>
              <p:nvPr/>
            </p:nvSpPr>
            <p:spPr bwMode="auto">
              <a:xfrm>
                <a:off x="5817758" y="537"/>
                <a:ext cx="792142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2010</a:t>
                </a:r>
              </a:p>
            </p:txBody>
          </p:sp>
          <p:sp>
            <p:nvSpPr>
              <p:cNvPr id="185" name="Rectangle 12"/>
              <p:cNvSpPr>
                <a:spLocks noChangeArrowheads="1"/>
              </p:cNvSpPr>
              <p:nvPr/>
            </p:nvSpPr>
            <p:spPr bwMode="auto">
              <a:xfrm>
                <a:off x="-278" y="537"/>
                <a:ext cx="792141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2003</a:t>
                </a:r>
              </a:p>
            </p:txBody>
          </p:sp>
          <p:sp>
            <p:nvSpPr>
              <p:cNvPr id="186" name="Rectangle 12"/>
              <p:cNvSpPr>
                <a:spLocks noChangeArrowheads="1"/>
              </p:cNvSpPr>
              <p:nvPr/>
            </p:nvSpPr>
            <p:spPr bwMode="auto">
              <a:xfrm>
                <a:off x="831550" y="537"/>
                <a:ext cx="790554" cy="30308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2004</a:t>
                </a:r>
              </a:p>
            </p:txBody>
          </p:sp>
        </p:grpSp>
        <p:grpSp>
          <p:nvGrpSpPr>
            <p:cNvPr id="94" name="Group 14"/>
            <p:cNvGrpSpPr>
              <a:grpSpLocks/>
            </p:cNvGrpSpPr>
            <p:nvPr/>
          </p:nvGrpSpPr>
          <p:grpSpPr bwMode="auto">
            <a:xfrm>
              <a:off x="765689" y="1622157"/>
              <a:ext cx="538711" cy="2890057"/>
              <a:chOff x="0" y="0"/>
              <a:chExt cx="539736" cy="3348187"/>
            </a:xfrm>
          </p:grpSpPr>
          <p:sp>
            <p:nvSpPr>
              <p:cNvPr id="166" name="Rectangle 12"/>
              <p:cNvSpPr>
                <a:spLocks noChangeArrowheads="1"/>
              </p:cNvSpPr>
              <p:nvPr/>
            </p:nvSpPr>
            <p:spPr bwMode="auto">
              <a:xfrm>
                <a:off x="0" y="50778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67" name="Rectangle 12"/>
              <p:cNvSpPr>
                <a:spLocks noChangeArrowheads="1"/>
              </p:cNvSpPr>
              <p:nvPr/>
            </p:nvSpPr>
            <p:spPr bwMode="auto">
              <a:xfrm>
                <a:off x="0" y="76167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1</a:t>
                </a:r>
              </a:p>
            </p:txBody>
          </p:sp>
          <p:sp>
            <p:nvSpPr>
              <p:cNvPr id="168" name="Rectangle 12"/>
              <p:cNvSpPr>
                <a:spLocks noChangeArrowheads="1"/>
              </p:cNvSpPr>
              <p:nvPr/>
            </p:nvSpPr>
            <p:spPr bwMode="auto">
              <a:xfrm>
                <a:off x="0" y="101556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0</a:t>
                </a:r>
              </a:p>
            </p:txBody>
          </p:sp>
          <p:sp>
            <p:nvSpPr>
              <p:cNvPr id="169" name="Rectangle 12"/>
              <p:cNvSpPr>
                <a:spLocks noChangeArrowheads="1"/>
              </p:cNvSpPr>
              <p:nvPr/>
            </p:nvSpPr>
            <p:spPr bwMode="auto">
              <a:xfrm>
                <a:off x="0" y="25389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0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1" name="Rectangle 12"/>
              <p:cNvSpPr>
                <a:spLocks noChangeArrowheads="1"/>
              </p:cNvSpPr>
              <p:nvPr/>
            </p:nvSpPr>
            <p:spPr bwMode="auto">
              <a:xfrm>
                <a:off x="0" y="1269455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-1</a:t>
                </a:r>
              </a:p>
            </p:txBody>
          </p:sp>
          <p:sp>
            <p:nvSpPr>
              <p:cNvPr id="172" name="Rectangle 12"/>
              <p:cNvSpPr>
                <a:spLocks noChangeArrowheads="1"/>
              </p:cNvSpPr>
              <p:nvPr/>
            </p:nvSpPr>
            <p:spPr bwMode="auto">
              <a:xfrm>
                <a:off x="0" y="152334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2</a:t>
                </a:r>
              </a:p>
            </p:txBody>
          </p:sp>
          <p:sp>
            <p:nvSpPr>
              <p:cNvPr id="173" name="Rectangle 12"/>
              <p:cNvSpPr>
                <a:spLocks noChangeArrowheads="1"/>
              </p:cNvSpPr>
              <p:nvPr/>
            </p:nvSpPr>
            <p:spPr bwMode="auto">
              <a:xfrm>
                <a:off x="0" y="1775651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3</a:t>
                </a:r>
              </a:p>
            </p:txBody>
          </p:sp>
          <p:sp>
            <p:nvSpPr>
              <p:cNvPr id="174" name="Rectangle 12"/>
              <p:cNvSpPr>
                <a:spLocks noChangeArrowheads="1"/>
              </p:cNvSpPr>
              <p:nvPr/>
            </p:nvSpPr>
            <p:spPr bwMode="auto">
              <a:xfrm>
                <a:off x="0" y="2029543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4</a:t>
                </a:r>
              </a:p>
            </p:txBody>
          </p:sp>
          <p:sp>
            <p:nvSpPr>
              <p:cNvPr id="175" name="Rectangle 12"/>
              <p:cNvSpPr>
                <a:spLocks noChangeArrowheads="1"/>
              </p:cNvSpPr>
              <p:nvPr/>
            </p:nvSpPr>
            <p:spPr bwMode="auto">
              <a:xfrm>
                <a:off x="0" y="228343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5</a:t>
                </a:r>
              </a:p>
            </p:txBody>
          </p:sp>
          <p:sp>
            <p:nvSpPr>
              <p:cNvPr id="176" name="Rectangle 12"/>
              <p:cNvSpPr>
                <a:spLocks noChangeArrowheads="1"/>
              </p:cNvSpPr>
              <p:nvPr/>
            </p:nvSpPr>
            <p:spPr bwMode="auto">
              <a:xfrm>
                <a:off x="0" y="2537324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6</a:t>
                </a:r>
              </a:p>
            </p:txBody>
          </p:sp>
          <p:sp>
            <p:nvSpPr>
              <p:cNvPr id="177" name="Rectangle 12"/>
              <p:cNvSpPr>
                <a:spLocks noChangeArrowheads="1"/>
              </p:cNvSpPr>
              <p:nvPr/>
            </p:nvSpPr>
            <p:spPr bwMode="auto">
              <a:xfrm>
                <a:off x="0" y="2791216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7</a:t>
                </a:r>
              </a:p>
            </p:txBody>
          </p:sp>
          <p:sp>
            <p:nvSpPr>
              <p:cNvPr id="178" name="Rectangle 12"/>
              <p:cNvSpPr>
                <a:spLocks noChangeArrowheads="1"/>
              </p:cNvSpPr>
              <p:nvPr/>
            </p:nvSpPr>
            <p:spPr bwMode="auto">
              <a:xfrm>
                <a:off x="0" y="3045107"/>
                <a:ext cx="539736" cy="3030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r" eaLnBrk="1" hangingPunct="1">
                  <a:buClr>
                    <a:srgbClr val="1F3F5F"/>
                  </a:buClr>
                </a:pPr>
                <a:r>
                  <a:rPr lang="zh-CN" altLang="en-US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－</a:t>
                </a:r>
                <a:r>
                  <a:rPr lang="en-US" altLang="zh-CN" sz="110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幼圆" panose="02010509060101010101" pitchFamily="49" charset="-122"/>
                  </a:rPr>
                  <a:t>8</a:t>
                </a:r>
              </a:p>
            </p:txBody>
          </p:sp>
        </p:grpSp>
        <p:cxnSp>
          <p:nvCxnSpPr>
            <p:cNvPr id="144" name="直接连接符 94"/>
            <p:cNvCxnSpPr>
              <a:cxnSpLocks noChangeShapeType="1"/>
            </p:cNvCxnSpPr>
            <p:nvPr/>
          </p:nvCxnSpPr>
          <p:spPr bwMode="auto">
            <a:xfrm rot="5400000">
              <a:off x="6226642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5" name="直接连接符 95"/>
            <p:cNvCxnSpPr>
              <a:cxnSpLocks noChangeShapeType="1"/>
            </p:cNvCxnSpPr>
            <p:nvPr/>
          </p:nvCxnSpPr>
          <p:spPr bwMode="auto">
            <a:xfrm rot="5400000" flipH="1" flipV="1">
              <a:off x="290248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6" name="直接连接符 96"/>
            <p:cNvCxnSpPr>
              <a:cxnSpLocks noChangeShapeType="1"/>
            </p:cNvCxnSpPr>
            <p:nvPr/>
          </p:nvCxnSpPr>
          <p:spPr bwMode="auto">
            <a:xfrm rot="5400000">
              <a:off x="3732729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" name="直接连接符 97"/>
            <p:cNvCxnSpPr>
              <a:cxnSpLocks noChangeShapeType="1"/>
            </p:cNvCxnSpPr>
            <p:nvPr/>
          </p:nvCxnSpPr>
          <p:spPr bwMode="auto">
            <a:xfrm rot="5400000">
              <a:off x="4564563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8" name="直接连接符 98"/>
            <p:cNvCxnSpPr>
              <a:cxnSpLocks noChangeShapeType="1"/>
            </p:cNvCxnSpPr>
            <p:nvPr/>
          </p:nvCxnSpPr>
          <p:spPr bwMode="auto">
            <a:xfrm rot="5400000" flipH="1" flipV="1">
              <a:off x="207065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9" name="直接连接符 99"/>
            <p:cNvCxnSpPr>
              <a:cxnSpLocks noChangeShapeType="1"/>
            </p:cNvCxnSpPr>
            <p:nvPr/>
          </p:nvCxnSpPr>
          <p:spPr bwMode="auto">
            <a:xfrm>
              <a:off x="1286971" y="2623405"/>
              <a:ext cx="664832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0" name="直接连接符 100"/>
            <p:cNvCxnSpPr>
              <a:cxnSpLocks noChangeShapeType="1"/>
            </p:cNvCxnSpPr>
            <p:nvPr/>
          </p:nvCxnSpPr>
          <p:spPr bwMode="auto">
            <a:xfrm rot="5400000" flipH="1" flipV="1">
              <a:off x="-33416" y="3063077"/>
              <a:ext cx="2640774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1" name="直接连接符 101"/>
            <p:cNvCxnSpPr>
              <a:cxnSpLocks noChangeShapeType="1"/>
            </p:cNvCxnSpPr>
            <p:nvPr/>
          </p:nvCxnSpPr>
          <p:spPr bwMode="auto">
            <a:xfrm>
              <a:off x="1286971" y="196321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2" name="直接连接符 102"/>
            <p:cNvCxnSpPr>
              <a:cxnSpLocks noChangeShapeType="1"/>
            </p:cNvCxnSpPr>
            <p:nvPr/>
          </p:nvCxnSpPr>
          <p:spPr bwMode="auto">
            <a:xfrm>
              <a:off x="1286971" y="306307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" name="直接连接符 103"/>
            <p:cNvCxnSpPr>
              <a:cxnSpLocks noChangeShapeType="1"/>
            </p:cNvCxnSpPr>
            <p:nvPr/>
          </p:nvCxnSpPr>
          <p:spPr bwMode="auto">
            <a:xfrm>
              <a:off x="1286971" y="4377985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" name="直接连接符 104"/>
            <p:cNvCxnSpPr>
              <a:cxnSpLocks noChangeShapeType="1"/>
            </p:cNvCxnSpPr>
            <p:nvPr/>
          </p:nvCxnSpPr>
          <p:spPr bwMode="auto">
            <a:xfrm>
              <a:off x="1286971" y="174816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5" name="直接连接符 105"/>
            <p:cNvCxnSpPr>
              <a:cxnSpLocks noChangeShapeType="1"/>
            </p:cNvCxnSpPr>
            <p:nvPr/>
          </p:nvCxnSpPr>
          <p:spPr bwMode="auto">
            <a:xfrm>
              <a:off x="1286971" y="2842557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6" name="直接连接符 106"/>
            <p:cNvCxnSpPr>
              <a:cxnSpLocks noChangeShapeType="1"/>
            </p:cNvCxnSpPr>
            <p:nvPr/>
          </p:nvCxnSpPr>
          <p:spPr bwMode="auto">
            <a:xfrm>
              <a:off x="1286971" y="2182363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7" name="直接连接符 107"/>
            <p:cNvCxnSpPr>
              <a:cxnSpLocks noChangeShapeType="1"/>
            </p:cNvCxnSpPr>
            <p:nvPr/>
          </p:nvCxnSpPr>
          <p:spPr bwMode="auto">
            <a:xfrm>
              <a:off x="1286971" y="240288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8" name="直接连接符 108"/>
            <p:cNvCxnSpPr>
              <a:cxnSpLocks noChangeShapeType="1"/>
            </p:cNvCxnSpPr>
            <p:nvPr/>
          </p:nvCxnSpPr>
          <p:spPr bwMode="auto">
            <a:xfrm>
              <a:off x="1286971" y="3502750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直接连接符 109"/>
            <p:cNvCxnSpPr>
              <a:cxnSpLocks noChangeShapeType="1"/>
            </p:cNvCxnSpPr>
            <p:nvPr/>
          </p:nvCxnSpPr>
          <p:spPr bwMode="auto">
            <a:xfrm>
              <a:off x="1286971" y="3283599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0" name="直接连接符 110"/>
            <p:cNvCxnSpPr>
              <a:cxnSpLocks noChangeShapeType="1"/>
            </p:cNvCxnSpPr>
            <p:nvPr/>
          </p:nvCxnSpPr>
          <p:spPr bwMode="auto">
            <a:xfrm>
              <a:off x="1286971" y="4162944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1" name="直接连接符 111"/>
            <p:cNvCxnSpPr>
              <a:cxnSpLocks noChangeShapeType="1"/>
            </p:cNvCxnSpPr>
            <p:nvPr/>
          </p:nvCxnSpPr>
          <p:spPr bwMode="auto">
            <a:xfrm>
              <a:off x="1286971" y="3723271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2" name="直接连接符 112"/>
            <p:cNvCxnSpPr>
              <a:cxnSpLocks noChangeShapeType="1"/>
            </p:cNvCxnSpPr>
            <p:nvPr/>
          </p:nvCxnSpPr>
          <p:spPr bwMode="auto">
            <a:xfrm>
              <a:off x="1286971" y="3943792"/>
              <a:ext cx="10774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直接连接符 113"/>
            <p:cNvCxnSpPr>
              <a:cxnSpLocks noChangeShapeType="1"/>
            </p:cNvCxnSpPr>
            <p:nvPr/>
          </p:nvCxnSpPr>
          <p:spPr bwMode="auto">
            <a:xfrm rot="5400000">
              <a:off x="7882385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4" name="直接连接符 114"/>
            <p:cNvCxnSpPr>
              <a:cxnSpLocks noChangeShapeType="1"/>
            </p:cNvCxnSpPr>
            <p:nvPr/>
          </p:nvCxnSpPr>
          <p:spPr bwMode="auto">
            <a:xfrm rot="5400000">
              <a:off x="5394810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" name="直接连接符 115"/>
            <p:cNvCxnSpPr>
              <a:cxnSpLocks noChangeShapeType="1"/>
            </p:cNvCxnSpPr>
            <p:nvPr/>
          </p:nvCxnSpPr>
          <p:spPr bwMode="auto">
            <a:xfrm rot="5400000">
              <a:off x="7056891" y="2669974"/>
              <a:ext cx="93140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8" name="任意多边形 116"/>
            <p:cNvSpPr>
              <a:spLocks/>
            </p:cNvSpPr>
            <p:nvPr/>
          </p:nvSpPr>
          <p:spPr bwMode="auto">
            <a:xfrm>
              <a:off x="2011685" y="1900668"/>
              <a:ext cx="2712566" cy="856060"/>
            </a:xfrm>
            <a:custGeom>
              <a:avLst/>
              <a:gdLst>
                <a:gd name="T0" fmla="*/ 0 w 2717006"/>
                <a:gd name="T1" fmla="*/ 0 h 992982"/>
                <a:gd name="T2" fmla="*/ 833639 w 2717006"/>
                <a:gd name="T3" fmla="*/ 190337 h 992982"/>
                <a:gd name="T4" fmla="*/ 1664895 w 2717006"/>
                <a:gd name="T5" fmla="*/ 575767 h 992982"/>
                <a:gd name="T6" fmla="*/ 2505681 w 2717006"/>
                <a:gd name="T7" fmla="*/ 678073 h 992982"/>
                <a:gd name="T8" fmla="*/ 2717663 w 2717006"/>
                <a:gd name="T9" fmla="*/ 992128 h 9929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7006" h="992982">
                  <a:moveTo>
                    <a:pt x="0" y="0"/>
                  </a:moveTo>
                  <a:lnTo>
                    <a:pt x="833437" y="190501"/>
                  </a:lnTo>
                  <a:lnTo>
                    <a:pt x="1664493" y="576263"/>
                  </a:lnTo>
                  <a:lnTo>
                    <a:pt x="2505075" y="678657"/>
                  </a:lnTo>
                  <a:lnTo>
                    <a:pt x="2717006" y="992982"/>
                  </a:lnTo>
                </a:path>
              </a:pathLst>
            </a:custGeom>
            <a:noFill/>
            <a:ln w="28575" cap="flat" cmpd="sng">
              <a:solidFill>
                <a:srgbClr val="E62695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4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1697965" y="1560463"/>
              <a:ext cx="6436007" cy="2904273"/>
              <a:chOff x="2359423" y="1407057"/>
              <a:chExt cx="5563705" cy="2904273"/>
            </a:xfrm>
          </p:grpSpPr>
          <p:grpSp>
            <p:nvGrpSpPr>
              <p:cNvPr id="108" name="组合 107"/>
              <p:cNvGrpSpPr/>
              <p:nvPr/>
            </p:nvGrpSpPr>
            <p:grpSpPr>
              <a:xfrm>
                <a:off x="4975542" y="2603321"/>
                <a:ext cx="2947586" cy="1708009"/>
                <a:chOff x="4975542" y="2603321"/>
                <a:chExt cx="2947586" cy="1708009"/>
              </a:xfrm>
            </p:grpSpPr>
            <p:sp>
              <p:nvSpPr>
                <p:cNvPr id="135" name="任意多边形 117"/>
                <p:cNvSpPr>
                  <a:spLocks/>
                </p:cNvSpPr>
                <p:nvPr/>
              </p:nvSpPr>
              <p:spPr bwMode="auto">
                <a:xfrm>
                  <a:off x="4975542" y="2603321"/>
                  <a:ext cx="2687343" cy="1419005"/>
                </a:xfrm>
                <a:custGeom>
                  <a:avLst/>
                  <a:gdLst>
                    <a:gd name="T0" fmla="*/ 0 w 3114675"/>
                    <a:gd name="T1" fmla="*/ 0 h 1643063"/>
                    <a:gd name="T2" fmla="*/ 611950 w 3114675"/>
                    <a:gd name="T3" fmla="*/ 1053466 h 1643063"/>
                    <a:gd name="T4" fmla="*/ 1445346 w 3114675"/>
                    <a:gd name="T5" fmla="*/ 538651 h 1643063"/>
                    <a:gd name="T6" fmla="*/ 2273979 w 3114675"/>
                    <a:gd name="T7" fmla="*/ 781758 h 1643063"/>
                    <a:gd name="T8" fmla="*/ 3114518 w 3114675"/>
                    <a:gd name="T9" fmla="*/ 1644552 h 16430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114675" h="1643063">
                      <a:moveTo>
                        <a:pt x="0" y="0"/>
                      </a:moveTo>
                      <a:lnTo>
                        <a:pt x="611981" y="1052512"/>
                      </a:lnTo>
                      <a:lnTo>
                        <a:pt x="1445419" y="538163"/>
                      </a:lnTo>
                      <a:lnTo>
                        <a:pt x="2274094" y="781050"/>
                      </a:lnTo>
                      <a:lnTo>
                        <a:pt x="3114675" y="1643063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70C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zh-CN" altLang="en-US" sz="140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6" name="矩形 119"/>
                <p:cNvSpPr>
                  <a:spLocks noChangeAspect="1"/>
                </p:cNvSpPr>
                <p:nvPr/>
              </p:nvSpPr>
              <p:spPr bwMode="auto">
                <a:xfrm>
                  <a:off x="6156220" y="3003273"/>
                  <a:ext cx="124643" cy="124642"/>
                </a:xfrm>
                <a:prstGeom prst="rect">
                  <a:avLst/>
                </a:prstGeom>
                <a:solidFill>
                  <a:srgbClr val="0070C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23"/>
                <p:cNvSpPr>
                  <a:spLocks noChangeAspect="1"/>
                </p:cNvSpPr>
                <p:nvPr/>
              </p:nvSpPr>
              <p:spPr bwMode="auto">
                <a:xfrm>
                  <a:off x="5438499" y="3444315"/>
                  <a:ext cx="123273" cy="123272"/>
                </a:xfrm>
                <a:prstGeom prst="rect">
                  <a:avLst/>
                </a:prstGeom>
                <a:solidFill>
                  <a:srgbClr val="0070C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8" name="矩形 124"/>
                <p:cNvSpPr>
                  <a:spLocks noChangeAspect="1"/>
                </p:cNvSpPr>
                <p:nvPr/>
              </p:nvSpPr>
              <p:spPr bwMode="auto">
                <a:xfrm>
                  <a:off x="6875311" y="3207358"/>
                  <a:ext cx="123273" cy="124642"/>
                </a:xfrm>
                <a:prstGeom prst="rect">
                  <a:avLst/>
                </a:prstGeom>
                <a:solidFill>
                  <a:srgbClr val="0070C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9" name="矩形 125"/>
                <p:cNvSpPr>
                  <a:spLocks noChangeAspect="1"/>
                </p:cNvSpPr>
                <p:nvPr/>
              </p:nvSpPr>
              <p:spPr bwMode="auto">
                <a:xfrm>
                  <a:off x="7593031" y="3956581"/>
                  <a:ext cx="124642" cy="124642"/>
                </a:xfrm>
                <a:prstGeom prst="rect">
                  <a:avLst/>
                </a:prstGeom>
                <a:solidFill>
                  <a:srgbClr val="0070C0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font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241264" y="355663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5953505" y="310737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2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6972559" y="315120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100" dirty="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3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7388946" y="4049720"/>
                  <a:ext cx="534182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>
                      <a:solidFill>
                        <a:srgbClr val="232E40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2359423" y="1407057"/>
                <a:ext cx="2692678" cy="985799"/>
                <a:chOff x="2359423" y="1407057"/>
                <a:chExt cx="2692678" cy="985799"/>
              </a:xfrm>
            </p:grpSpPr>
            <p:sp>
              <p:nvSpPr>
                <p:cNvPr id="117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4518173" y="1987843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19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805895" y="1901514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1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3082659" y="1560472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28" name="TextBox 146"/>
                <p:cNvSpPr txBox="1">
                  <a:spLocks noChangeArrowheads="1"/>
                </p:cNvSpPr>
                <p:nvPr/>
              </p:nvSpPr>
              <p:spPr bwMode="auto">
                <a:xfrm>
                  <a:off x="2359423" y="1407057"/>
                  <a:ext cx="533928" cy="2616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10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文本</a:t>
                  </a:r>
                  <a:endParaRPr lang="en-US" altLang="zh-CN" sz="11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0" name="矩形 118"/>
                <p:cNvSpPr>
                  <a:spLocks noChangeAspect="1"/>
                </p:cNvSpPr>
                <p:nvPr/>
              </p:nvSpPr>
              <p:spPr bwMode="auto">
                <a:xfrm>
                  <a:off x="2564543" y="1682612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2" name="矩形 120"/>
                <p:cNvSpPr>
                  <a:spLocks noChangeAspect="1"/>
                </p:cNvSpPr>
                <p:nvPr/>
              </p:nvSpPr>
              <p:spPr bwMode="auto">
                <a:xfrm>
                  <a:off x="3282922" y="1847809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21"/>
                <p:cNvSpPr>
                  <a:spLocks noChangeAspect="1"/>
                </p:cNvSpPr>
                <p:nvPr/>
              </p:nvSpPr>
              <p:spPr bwMode="auto">
                <a:xfrm>
                  <a:off x="4001300" y="217655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4" name="矩形 122"/>
                <p:cNvSpPr>
                  <a:spLocks noChangeAspect="1"/>
                </p:cNvSpPr>
                <p:nvPr/>
              </p:nvSpPr>
              <p:spPr bwMode="auto">
                <a:xfrm>
                  <a:off x="4719678" y="2268605"/>
                  <a:ext cx="124250" cy="124251"/>
                </a:xfrm>
                <a:prstGeom prst="rect">
                  <a:avLst/>
                </a:prstGeom>
                <a:solidFill>
                  <a:srgbClr val="E62695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>
                    <a:buClr>
                      <a:srgbClr val="FF0000"/>
                    </a:buClr>
                    <a:buSzPct val="70000"/>
                  </a:pPr>
                  <a:endParaRPr lang="zh-CN" altLang="en-US" sz="1600">
                    <a:solidFill>
                      <a:schemeClr val="tx2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</p:grpSp>
      </p:grpSp>
      <p:sp>
        <p:nvSpPr>
          <p:cNvPr id="189" name="矩形 188"/>
          <p:cNvSpPr/>
          <p:nvPr/>
        </p:nvSpPr>
        <p:spPr>
          <a:xfrm>
            <a:off x="732924" y="890625"/>
            <a:ext cx="7678151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6972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03238" y="1312653"/>
            <a:ext cx="1762860" cy="1599640"/>
            <a:chOff x="533400" y="1226478"/>
            <a:chExt cx="1839600" cy="1669275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6" t="584" r="-354" b="3190"/>
            <a:stretch/>
          </p:blipFill>
          <p:spPr>
            <a:xfrm>
              <a:off x="533400" y="1226478"/>
              <a:ext cx="1839600" cy="1658557"/>
            </a:xfrm>
            <a:custGeom>
              <a:avLst/>
              <a:gdLst>
                <a:gd name="connsiteX0" fmla="*/ 0 w 1839600"/>
                <a:gd name="connsiteY0" fmla="*/ 0 h 1658557"/>
                <a:gd name="connsiteX1" fmla="*/ 1839600 w 1839600"/>
                <a:gd name="connsiteY1" fmla="*/ 0 h 1658557"/>
                <a:gd name="connsiteX2" fmla="*/ 1839600 w 1839600"/>
                <a:gd name="connsiteY2" fmla="*/ 1658557 h 1658557"/>
                <a:gd name="connsiteX3" fmla="*/ 0 w 1839600"/>
                <a:gd name="connsiteY3" fmla="*/ 1658557 h 16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8557">
                  <a:moveTo>
                    <a:pt x="0" y="0"/>
                  </a:moveTo>
                  <a:lnTo>
                    <a:pt x="1839600" y="0"/>
                  </a:lnTo>
                  <a:lnTo>
                    <a:pt x="1839600" y="1658557"/>
                  </a:lnTo>
                  <a:lnTo>
                    <a:pt x="0" y="1658557"/>
                  </a:lnTo>
                  <a:close/>
                </a:path>
              </a:pathLst>
            </a:custGeom>
          </p:spPr>
        </p:pic>
        <p:sp>
          <p:nvSpPr>
            <p:cNvPr id="74" name="矩形 7"/>
            <p:cNvSpPr>
              <a:spLocks noChangeArrowheads="1"/>
            </p:cNvSpPr>
            <p:nvPr/>
          </p:nvSpPr>
          <p:spPr bwMode="auto">
            <a:xfrm>
              <a:off x="533400" y="2638814"/>
              <a:ext cx="1832400" cy="256939"/>
            </a:xfrm>
            <a:prstGeom prst="rect">
              <a:avLst/>
            </a:prstGeom>
            <a:solidFill>
              <a:srgbClr val="E62695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626265" y="1312306"/>
            <a:ext cx="1762861" cy="1600639"/>
            <a:chOff x="2628947" y="1226131"/>
            <a:chExt cx="1839600" cy="1670317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83" t="4410" r="27783"/>
            <a:stretch>
              <a:fillRect/>
            </a:stretch>
          </p:blipFill>
          <p:spPr>
            <a:xfrm>
              <a:off x="2628947" y="1226131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5" name="矩形 7"/>
            <p:cNvSpPr>
              <a:spLocks noChangeArrowheads="1"/>
            </p:cNvSpPr>
            <p:nvPr/>
          </p:nvSpPr>
          <p:spPr bwMode="auto">
            <a:xfrm>
              <a:off x="2628947" y="2639509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749293" y="1311958"/>
            <a:ext cx="1762861" cy="1600639"/>
            <a:chOff x="4734064" y="1225783"/>
            <a:chExt cx="1839600" cy="1670317"/>
          </a:xfrm>
        </p:grpSpPr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3"/>
            <a:stretch>
              <a:fillRect/>
            </a:stretch>
          </p:blipFill>
          <p:spPr>
            <a:xfrm>
              <a:off x="4734064" y="1225783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9" name="矩形 7"/>
            <p:cNvSpPr>
              <a:spLocks noChangeArrowheads="1"/>
            </p:cNvSpPr>
            <p:nvPr/>
          </p:nvSpPr>
          <p:spPr bwMode="auto">
            <a:xfrm>
              <a:off x="4734064" y="2639161"/>
              <a:ext cx="1839600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872322" y="1311610"/>
            <a:ext cx="1762861" cy="1600639"/>
            <a:chOff x="6839182" y="1225435"/>
            <a:chExt cx="1839600" cy="1670317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03"/>
            <a:stretch>
              <a:fillRect/>
            </a:stretch>
          </p:blipFill>
          <p:spPr>
            <a:xfrm>
              <a:off x="6839182" y="1225435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92" name="矩形 7"/>
            <p:cNvSpPr>
              <a:spLocks noChangeArrowheads="1"/>
            </p:cNvSpPr>
            <p:nvPr/>
          </p:nvSpPr>
          <p:spPr bwMode="auto">
            <a:xfrm>
              <a:off x="6840781" y="2638813"/>
              <a:ext cx="1838001" cy="256939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7058" y="3391406"/>
            <a:ext cx="1859202" cy="854894"/>
            <a:chOff x="437058" y="3441362"/>
            <a:chExt cx="1859202" cy="854894"/>
          </a:xfrm>
        </p:grpSpPr>
        <p:sp>
          <p:nvSpPr>
            <p:cNvPr id="95" name="TextBox 9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529475" y="3391406"/>
            <a:ext cx="1859202" cy="854894"/>
            <a:chOff x="437058" y="3441362"/>
            <a:chExt cx="1859202" cy="854894"/>
          </a:xfrm>
        </p:grpSpPr>
        <p:sp>
          <p:nvSpPr>
            <p:cNvPr id="99" name="TextBox 98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12626" y="3391406"/>
            <a:ext cx="1859202" cy="854894"/>
            <a:chOff x="437058" y="3441362"/>
            <a:chExt cx="1859202" cy="854894"/>
          </a:xfrm>
        </p:grpSpPr>
        <p:sp>
          <p:nvSpPr>
            <p:cNvPr id="102" name="TextBox 101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754962" y="3391406"/>
            <a:ext cx="1859202" cy="854894"/>
            <a:chOff x="437058" y="3441362"/>
            <a:chExt cx="1859202" cy="854894"/>
          </a:xfrm>
        </p:grpSpPr>
        <p:sp>
          <p:nvSpPr>
            <p:cNvPr id="105" name="TextBox 10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37058" y="3750273"/>
              <a:ext cx="1859202" cy="5459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1328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5556" y="1754436"/>
            <a:ext cx="4197407" cy="2798271"/>
            <a:chOff x="454844" y="1212274"/>
            <a:chExt cx="4599756" cy="306650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44" y="1212274"/>
              <a:ext cx="4599756" cy="3066504"/>
            </a:xfrm>
            <a:prstGeom prst="rect">
              <a:avLst/>
            </a:prstGeom>
          </p:spPr>
        </p:pic>
        <p:pic>
          <p:nvPicPr>
            <p:cNvPr id="33" name="Picture 3" descr="C:\Users\Admin\Desktop\3409334_173111043947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97" b="7202"/>
            <a:stretch/>
          </p:blipFill>
          <p:spPr bwMode="auto">
            <a:xfrm>
              <a:off x="1153598" y="1619007"/>
              <a:ext cx="3247969" cy="2081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054599" y="1875237"/>
            <a:ext cx="3392426" cy="729860"/>
            <a:chOff x="5054599" y="1342008"/>
            <a:chExt cx="3392426" cy="729860"/>
          </a:xfrm>
        </p:grpSpPr>
        <p:sp>
          <p:nvSpPr>
            <p:cNvPr id="35" name="TextBox 3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54599" y="2725734"/>
            <a:ext cx="3392426" cy="729860"/>
            <a:chOff x="5054599" y="1342008"/>
            <a:chExt cx="3392426" cy="729860"/>
          </a:xfrm>
        </p:grpSpPr>
        <p:sp>
          <p:nvSpPr>
            <p:cNvPr id="39" name="TextBox 38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54599" y="3576231"/>
            <a:ext cx="3392426" cy="729860"/>
            <a:chOff x="5054599" y="1342008"/>
            <a:chExt cx="3392426" cy="729860"/>
          </a:xfrm>
        </p:grpSpPr>
        <p:sp>
          <p:nvSpPr>
            <p:cNvPr id="42" name="TextBox 4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44" name="矩形 43"/>
          <p:cNvSpPr/>
          <p:nvPr/>
        </p:nvSpPr>
        <p:spPr>
          <a:xfrm>
            <a:off x="657224" y="890625"/>
            <a:ext cx="7829552" cy="51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5428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1053186" y="708718"/>
            <a:ext cx="7037628" cy="3897515"/>
            <a:chOff x="1056426" y="802050"/>
            <a:chExt cx="7037628" cy="3897515"/>
          </a:xfrm>
        </p:grpSpPr>
        <p:grpSp>
          <p:nvGrpSpPr>
            <p:cNvPr id="68" name="组合 67"/>
            <p:cNvGrpSpPr/>
            <p:nvPr/>
          </p:nvGrpSpPr>
          <p:grpSpPr>
            <a:xfrm>
              <a:off x="3904752" y="3750990"/>
              <a:ext cx="1205779" cy="432807"/>
              <a:chOff x="4705097" y="2405851"/>
              <a:chExt cx="1205779" cy="432807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1" name="Oval 3"/>
            <p:cNvSpPr>
              <a:spLocks noChangeArrowheads="1"/>
            </p:cNvSpPr>
            <p:nvPr/>
          </p:nvSpPr>
          <p:spPr bwMode="gray">
            <a:xfrm>
              <a:off x="5094322" y="1229613"/>
              <a:ext cx="2479154" cy="2479154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2" name="Oval 4"/>
            <p:cNvSpPr>
              <a:spLocks noChangeArrowheads="1"/>
            </p:cNvSpPr>
            <p:nvPr/>
          </p:nvSpPr>
          <p:spPr bwMode="gray">
            <a:xfrm>
              <a:off x="1456375" y="1229613"/>
              <a:ext cx="2479154" cy="2479154"/>
            </a:xfrm>
            <a:prstGeom prst="ellipse">
              <a:avLst/>
            </a:prstGeom>
            <a:noFill/>
            <a:ln w="38100" algn="ctr">
              <a:solidFill>
                <a:srgbClr val="E6269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3" name="AutoShape 44"/>
            <p:cNvSpPr>
              <a:spLocks noChangeArrowheads="1"/>
            </p:cNvSpPr>
            <p:nvPr/>
          </p:nvSpPr>
          <p:spPr bwMode="gray">
            <a:xfrm>
              <a:off x="3935529" y="1293181"/>
              <a:ext cx="1144225" cy="969413"/>
            </a:xfrm>
            <a:custGeom>
              <a:avLst/>
              <a:gdLst>
                <a:gd name="T0" fmla="*/ 2147483647 w 21600"/>
                <a:gd name="T1" fmla="*/ 1591653714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548" y="2669"/>
                    <a:pt x="3014" y="5945"/>
                    <a:pt x="2693" y="10185"/>
                  </a:cubicBezTo>
                  <a:lnTo>
                    <a:pt x="30" y="9983"/>
                  </a:lnTo>
                  <a:cubicBezTo>
                    <a:pt x="458" y="4351"/>
                    <a:pt x="5152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4" name="AutoShape 55"/>
            <p:cNvSpPr>
              <a:spLocks noChangeArrowheads="1"/>
            </p:cNvSpPr>
            <p:nvPr/>
          </p:nvSpPr>
          <p:spPr bwMode="gray">
            <a:xfrm flipH="1" flipV="1">
              <a:off x="3935529" y="2675786"/>
              <a:ext cx="1144225" cy="969413"/>
            </a:xfrm>
            <a:custGeom>
              <a:avLst/>
              <a:gdLst>
                <a:gd name="T0" fmla="*/ 2147483647 w 21600"/>
                <a:gd name="T1" fmla="*/ 1030323513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776" y="2669"/>
                    <a:pt x="3358" y="5613"/>
                    <a:pt x="2760" y="9591"/>
                  </a:cubicBezTo>
                  <a:lnTo>
                    <a:pt x="119" y="9195"/>
                  </a:lnTo>
                  <a:cubicBezTo>
                    <a:pt x="914" y="3909"/>
                    <a:pt x="5455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chemeClr val="bg1"/>
            </a:solidFill>
            <a:ln w="63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itchFamily="34" charset="-122"/>
                <a:buNone/>
              </a:pPr>
              <a:endPara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Oval 18"/>
            <p:cNvSpPr>
              <a:spLocks noChangeArrowheads="1"/>
            </p:cNvSpPr>
            <p:nvPr/>
          </p:nvSpPr>
          <p:spPr bwMode="gray">
            <a:xfrm>
              <a:off x="1811297" y="905151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854001" y="1182241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6410710" y="930313"/>
              <a:ext cx="828726" cy="815790"/>
              <a:chOff x="6561064" y="930313"/>
              <a:chExt cx="828726" cy="815790"/>
            </a:xfrm>
          </p:grpSpPr>
          <p:sp>
            <p:nvSpPr>
              <p:cNvPr id="92" name="Oval 48"/>
              <p:cNvSpPr>
                <a:spLocks noChangeArrowheads="1"/>
              </p:cNvSpPr>
              <p:nvPr/>
            </p:nvSpPr>
            <p:spPr bwMode="gray">
              <a:xfrm>
                <a:off x="6561064" y="930313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6603768" y="1207403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101" name="Oval 18"/>
            <p:cNvSpPr>
              <a:spLocks noChangeArrowheads="1"/>
            </p:cNvSpPr>
            <p:nvPr/>
          </p:nvSpPr>
          <p:spPr bwMode="gray">
            <a:xfrm>
              <a:off x="1056426" y="2120890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099130" y="2397980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0" name="Oval 18"/>
            <p:cNvSpPr>
              <a:spLocks noChangeArrowheads="1"/>
            </p:cNvSpPr>
            <p:nvPr/>
          </p:nvSpPr>
          <p:spPr bwMode="gray">
            <a:xfrm>
              <a:off x="1811297" y="3201547"/>
              <a:ext cx="828726" cy="815790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854001" y="347863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7117905" y="2074538"/>
              <a:ext cx="828726" cy="815790"/>
              <a:chOff x="7268259" y="2074538"/>
              <a:chExt cx="828726" cy="815790"/>
            </a:xfrm>
          </p:grpSpPr>
          <p:sp>
            <p:nvSpPr>
              <p:cNvPr id="119" name="Oval 48"/>
              <p:cNvSpPr>
                <a:spLocks noChangeArrowheads="1"/>
              </p:cNvSpPr>
              <p:nvPr/>
            </p:nvSpPr>
            <p:spPr bwMode="gray">
              <a:xfrm>
                <a:off x="7268259" y="2074538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310963" y="235162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6410710" y="3107519"/>
              <a:ext cx="828726" cy="815790"/>
              <a:chOff x="6561064" y="3107519"/>
              <a:chExt cx="828726" cy="815790"/>
            </a:xfrm>
          </p:grpSpPr>
          <p:sp>
            <p:nvSpPr>
              <p:cNvPr id="128" name="Oval 48"/>
              <p:cNvSpPr>
                <a:spLocks noChangeArrowheads="1"/>
              </p:cNvSpPr>
              <p:nvPr/>
            </p:nvSpPr>
            <p:spPr bwMode="gray">
              <a:xfrm>
                <a:off x="6561064" y="3107519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itchFamily="34" charset="-122"/>
                  <a:buNone/>
                </a:pPr>
                <a:endParaRPr lang="zh-CN" altLang="zh-CN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6603768" y="3384609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3109145" y="1897077"/>
              <a:ext cx="1398497" cy="1170712"/>
              <a:chOff x="3259499" y="1897077"/>
              <a:chExt cx="1398497" cy="1170712"/>
            </a:xfrm>
          </p:grpSpPr>
          <p:grpSp>
            <p:nvGrpSpPr>
              <p:cNvPr id="130" name="Group 48"/>
              <p:cNvGrpSpPr>
                <a:grpSpLocks/>
              </p:cNvGrpSpPr>
              <p:nvPr/>
            </p:nvGrpSpPr>
            <p:grpSpPr bwMode="auto">
              <a:xfrm flipH="1">
                <a:off x="3259499" y="1897077"/>
                <a:ext cx="1398497" cy="1170712"/>
                <a:chOff x="480" y="336"/>
                <a:chExt cx="1486" cy="884"/>
              </a:xfrm>
            </p:grpSpPr>
            <p:sp>
              <p:nvSpPr>
                <p:cNvPr id="134" name="AutoShape 49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rgbClr val="E62695"/>
                </a:soli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  <p:sp>
              <p:nvSpPr>
                <p:cNvPr id="135" name="AutoShape 50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rgbClr val="E62695"/>
                </a:solidFill>
                <a:ln>
                  <a:solidFill>
                    <a:schemeClr val="bg1"/>
                  </a:solidFill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FFFFFF"/>
                    </a:solidFill>
                    <a:latin typeface="微软雅黑"/>
                    <a:ea typeface="微软雅黑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3371655" y="2212872"/>
                <a:ext cx="1205779" cy="432807"/>
                <a:chOff x="3371655" y="2405851"/>
                <a:chExt cx="1205779" cy="432807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3777215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FFFFFF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FFFFFF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32"/>
                <p:cNvSpPr/>
                <p:nvPr/>
              </p:nvSpPr>
              <p:spPr>
                <a:xfrm>
                  <a:off x="3371655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FFFFFF"/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FFFFFF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组合 135"/>
            <p:cNvGrpSpPr/>
            <p:nvPr/>
          </p:nvGrpSpPr>
          <p:grpSpPr>
            <a:xfrm>
              <a:off x="4547372" y="1882510"/>
              <a:ext cx="1398497" cy="1170712"/>
              <a:chOff x="4697726" y="1882510"/>
              <a:chExt cx="1398497" cy="1170712"/>
            </a:xfrm>
          </p:grpSpPr>
          <p:grpSp>
            <p:nvGrpSpPr>
              <p:cNvPr id="137" name="Group 45"/>
              <p:cNvGrpSpPr>
                <a:grpSpLocks/>
              </p:cNvGrpSpPr>
              <p:nvPr/>
            </p:nvGrpSpPr>
            <p:grpSpPr bwMode="auto">
              <a:xfrm>
                <a:off x="4697726" y="1882510"/>
                <a:ext cx="1398497" cy="1170712"/>
                <a:chOff x="480" y="336"/>
                <a:chExt cx="1486" cy="884"/>
              </a:xfrm>
            </p:grpSpPr>
            <p:sp>
              <p:nvSpPr>
                <p:cNvPr id="141" name="AutoShape 46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chemeClr val="bg1"/>
                </a:solidFill>
                <a:ln w="6350" algn="ctr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42" name="AutoShape 47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chemeClr val="bg1"/>
                </a:solidFill>
                <a:ln w="6350" algn="ctr">
                  <a:solidFill>
                    <a:schemeClr val="bg1">
                      <a:lumMod val="65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itchFamily="34" charset="-122"/>
                    <a:buNone/>
                  </a:pPr>
                  <a:endParaRPr lang="zh-CN" altLang="en-US" sz="1400" b="1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4765209" y="2212872"/>
                <a:ext cx="1205779" cy="432807"/>
                <a:chOff x="4765209" y="2405851"/>
                <a:chExt cx="1205779" cy="432807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4765209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矩形 139"/>
                <p:cNvSpPr/>
                <p:nvPr/>
              </p:nvSpPr>
              <p:spPr>
                <a:xfrm>
                  <a:off x="4765209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Century Gothic" panose="020B0502020202020204" pitchFamily="34" charset="0"/>
                      <a:ea typeface="微软雅黑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43" name="矩形 142"/>
            <p:cNvSpPr/>
            <p:nvPr/>
          </p:nvSpPr>
          <p:spPr>
            <a:xfrm>
              <a:off x="1926259" y="2299913"/>
              <a:ext cx="11189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思想为客户服务”是嗨设计的神圣使命。</a:t>
              </a: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3904752" y="802050"/>
              <a:ext cx="1205779" cy="432807"/>
              <a:chOff x="4705097" y="2405851"/>
              <a:chExt cx="1205779" cy="432807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chemeClr val="bg1"/>
                    </a:solidFill>
                    <a:latin typeface="微软雅黑"/>
                    <a:ea typeface="微软雅黑"/>
                  </a:rPr>
                  <a:t>添加标题</a:t>
                </a:r>
                <a:endParaRPr lang="en-US" altLang="zh-CN" sz="1200" kern="0" dirty="0">
                  <a:solidFill>
                    <a:schemeClr val="bg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  <p:sp>
          <p:nvSpPr>
            <p:cNvPr id="147" name="矩形 146"/>
            <p:cNvSpPr/>
            <p:nvPr/>
          </p:nvSpPr>
          <p:spPr>
            <a:xfrm>
              <a:off x="5935019" y="2299913"/>
              <a:ext cx="11189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思想为客户服务”是嗨设计的神圣使命。</a:t>
              </a: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1613334" y="4422566"/>
              <a:ext cx="6480720" cy="276999"/>
              <a:chOff x="1763688" y="4422566"/>
              <a:chExt cx="6480720" cy="276999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1949030" y="4422566"/>
                <a:ext cx="629537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思想为客户服务”是嗨设计的神圣使命。嗨设计相信“思想力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</a:t>
                </a:r>
                <a:r>
                  <a:rPr lang="zh-CN" altLang="en-US" sz="1200" kern="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。</a:t>
                </a:r>
                <a:endParaRPr lang="zh-CN" altLang="en-US" sz="1200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grpSp>
            <p:nvGrpSpPr>
              <p:cNvPr id="150" name="组合 59"/>
              <p:cNvGrpSpPr>
                <a:grpSpLocks/>
              </p:cNvGrpSpPr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51" name="圆角矩形 150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350"/>
                </a:p>
              </p:txBody>
            </p:sp>
            <p:sp>
              <p:nvSpPr>
                <p:cNvPr id="152" name="等腰三角形 151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</p:grp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43199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E62695">
                <a:alpha val="79999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40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506634" y="1870951"/>
            <a:ext cx="1983022" cy="2306267"/>
            <a:chOff x="4506634" y="1870951"/>
            <a:chExt cx="1983022" cy="2306267"/>
          </a:xfrm>
        </p:grpSpPr>
        <p:sp>
          <p:nvSpPr>
            <p:cNvPr id="11" name="椭圆 10"/>
            <p:cNvSpPr/>
            <p:nvPr/>
          </p:nvSpPr>
          <p:spPr>
            <a:xfrm>
              <a:off x="4506634" y="2194196"/>
              <a:ext cx="1983022" cy="1983022"/>
            </a:xfrm>
            <a:prstGeom prst="ellipse">
              <a:avLst/>
            </a:prstGeom>
            <a:solidFill>
              <a:srgbClr val="E62695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50"/>
            <p:cNvSpPr txBox="1">
              <a:spLocks noChangeArrowheads="1"/>
            </p:cNvSpPr>
            <p:nvPr/>
          </p:nvSpPr>
          <p:spPr bwMode="auto">
            <a:xfrm>
              <a:off x="4575014" y="1870951"/>
              <a:ext cx="184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TextBox 46"/>
            <p:cNvSpPr txBox="1"/>
            <p:nvPr/>
          </p:nvSpPr>
          <p:spPr>
            <a:xfrm>
              <a:off x="5097234" y="2954875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95%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074364" y="2230991"/>
            <a:ext cx="1671858" cy="1946227"/>
            <a:chOff x="6074364" y="2230991"/>
            <a:chExt cx="1671858" cy="1946227"/>
          </a:xfrm>
        </p:grpSpPr>
        <p:sp>
          <p:nvSpPr>
            <p:cNvPr id="12" name="椭圆 11"/>
            <p:cNvSpPr/>
            <p:nvPr/>
          </p:nvSpPr>
          <p:spPr>
            <a:xfrm>
              <a:off x="6074364" y="2548231"/>
              <a:ext cx="1628987" cy="162898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47609" y="2230991"/>
              <a:ext cx="15986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 sz="1300"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TextBox 46"/>
            <p:cNvSpPr txBox="1"/>
            <p:nvPr/>
          </p:nvSpPr>
          <p:spPr>
            <a:xfrm>
              <a:off x="6510722" y="3157423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54054" y="2666467"/>
            <a:ext cx="1900152" cy="1510751"/>
            <a:chOff x="7154054" y="2666467"/>
            <a:chExt cx="1900152" cy="1510751"/>
          </a:xfrm>
        </p:grpSpPr>
        <p:sp>
          <p:nvSpPr>
            <p:cNvPr id="13" name="椭圆 12"/>
            <p:cNvSpPr/>
            <p:nvPr/>
          </p:nvSpPr>
          <p:spPr>
            <a:xfrm>
              <a:off x="7438603" y="2991306"/>
              <a:ext cx="1185912" cy="11859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52"/>
            <p:cNvSpPr txBox="1">
              <a:spLocks noChangeArrowheads="1"/>
            </p:cNvSpPr>
            <p:nvPr/>
          </p:nvSpPr>
          <p:spPr bwMode="auto">
            <a:xfrm>
              <a:off x="7154054" y="2666467"/>
              <a:ext cx="190015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 sz="1300">
                  <a:latin typeface="Calibri" pitchFamily="34" charset="0"/>
                  <a:ea typeface="宋体" charset="-122"/>
                </a:defRPr>
              </a:lvl2pPr>
              <a:lvl3pPr marL="1143000" indent="-228600">
                <a:defRPr sz="1300">
                  <a:latin typeface="Calibri" pitchFamily="34" charset="0"/>
                  <a:ea typeface="宋体" charset="-122"/>
                </a:defRPr>
              </a:lvl3pPr>
              <a:lvl4pPr marL="1600200" indent="-228600">
                <a:defRPr sz="1300">
                  <a:latin typeface="Calibri" pitchFamily="34" charset="0"/>
                  <a:ea typeface="宋体" charset="-122"/>
                </a:defRPr>
              </a:lvl4pPr>
              <a:lvl5pPr marL="2057400" indent="-228600">
                <a:defRPr sz="1300">
                  <a:latin typeface="Calibri" pitchFamily="34" charset="0"/>
                  <a:ea typeface="宋体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itchFamily="34" charset="0"/>
                  <a:ea typeface="宋体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7676574" y="3378961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62695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2400" dirty="0">
                <a:solidFill>
                  <a:srgbClr val="E62695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21350" y="1463592"/>
            <a:ext cx="3392426" cy="729860"/>
            <a:chOff x="5054599" y="1342008"/>
            <a:chExt cx="3392426" cy="729860"/>
          </a:xfrm>
        </p:grpSpPr>
        <p:sp>
          <p:nvSpPr>
            <p:cNvPr id="22" name="TextBox 2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1350" y="2440069"/>
            <a:ext cx="3392426" cy="729860"/>
            <a:chOff x="5054599" y="1342008"/>
            <a:chExt cx="3392426" cy="729860"/>
          </a:xfrm>
        </p:grpSpPr>
        <p:sp>
          <p:nvSpPr>
            <p:cNvPr id="25" name="TextBox 2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1350" y="3416546"/>
            <a:ext cx="3392426" cy="729860"/>
            <a:chOff x="5054599" y="1342008"/>
            <a:chExt cx="3392426" cy="729860"/>
          </a:xfrm>
        </p:grpSpPr>
        <p:sp>
          <p:nvSpPr>
            <p:cNvPr id="28" name="TextBox 27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执行力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+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持续力</a:t>
              </a:r>
              <a:r>
                <a:rPr lang="en-US" altLang="zh-CN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=</a:t>
              </a:r>
              <a:r>
                <a:rPr lang="zh-CN" altLang="en-US" sz="1000" dirty="0">
                  <a:solidFill>
                    <a:schemeClr val="bg1">
                      <a:alpha val="76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品牌力”。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33950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2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2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03238" y="2074680"/>
            <a:ext cx="4021008" cy="1116124"/>
            <a:chOff x="503238" y="2074680"/>
            <a:chExt cx="4021008" cy="1116124"/>
          </a:xfrm>
        </p:grpSpPr>
        <p:sp>
          <p:nvSpPr>
            <p:cNvPr id="53" name="矩形 52"/>
            <p:cNvSpPr/>
            <p:nvPr/>
          </p:nvSpPr>
          <p:spPr>
            <a:xfrm>
              <a:off x="503238" y="2074680"/>
              <a:ext cx="4021008" cy="1116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755576" y="2074680"/>
              <a:ext cx="435629" cy="510342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753786" y="2607754"/>
              <a:ext cx="435629" cy="3600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452796" y="2526456"/>
              <a:ext cx="29883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rgbClr val="232E40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1452796" y="2260782"/>
              <a:ext cx="163354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91864" y="211008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05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7655" y="266466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8" name="Picture 3" descr="C:\Users\Admin\Desktop\3409334_173111043947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897" b="7202"/>
          <a:stretch/>
        </p:blipFill>
        <p:spPr bwMode="auto">
          <a:xfrm>
            <a:off x="4658959" y="2074679"/>
            <a:ext cx="3976991" cy="2549299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03238" y="3363838"/>
            <a:ext cx="4021008" cy="1260140"/>
            <a:chOff x="503238" y="3363838"/>
            <a:chExt cx="4021008" cy="1260140"/>
          </a:xfrm>
        </p:grpSpPr>
        <p:sp>
          <p:nvSpPr>
            <p:cNvPr id="61" name="矩形 60"/>
            <p:cNvSpPr/>
            <p:nvPr/>
          </p:nvSpPr>
          <p:spPr>
            <a:xfrm>
              <a:off x="503238" y="3363838"/>
              <a:ext cx="4021008" cy="1260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755576" y="3363838"/>
              <a:ext cx="435629" cy="510342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55576" y="3896912"/>
              <a:ext cx="435629" cy="360040"/>
            </a:xfrm>
            <a:prstGeom prst="rect">
              <a:avLst/>
            </a:prstGeom>
            <a:solidFill>
              <a:srgbClr val="93A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91864" y="341251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06</a:t>
              </a:r>
              <a:endPara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7655" y="396709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52796" y="3562150"/>
              <a:ext cx="2988332" cy="665784"/>
              <a:chOff x="1452796" y="5075490"/>
              <a:chExt cx="2988332" cy="665784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452796" y="5341164"/>
                <a:ext cx="298833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rgbClr val="232E40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452796" y="5075490"/>
                <a:ext cx="1633545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60998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3238" y="2294459"/>
            <a:ext cx="3836355" cy="936625"/>
            <a:chOff x="503238" y="2294459"/>
            <a:chExt cx="3836355" cy="936625"/>
          </a:xfrm>
        </p:grpSpPr>
        <p:sp>
          <p:nvSpPr>
            <p:cNvPr id="2" name="圆角矩形 1"/>
            <p:cNvSpPr/>
            <p:nvPr/>
          </p:nvSpPr>
          <p:spPr>
            <a:xfrm>
              <a:off x="50323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1253603" y="2397841"/>
              <a:ext cx="3013982" cy="699856"/>
              <a:chOff x="5054599" y="1342008"/>
              <a:chExt cx="3554515" cy="699856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33796" y="2452868"/>
              <a:ext cx="619808" cy="619807"/>
              <a:chOff x="-3564904" y="1687109"/>
              <a:chExt cx="619808" cy="619807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-3564904" y="1687109"/>
                <a:ext cx="619808" cy="6198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3" name="组合 202"/>
              <p:cNvGrpSpPr/>
              <p:nvPr/>
            </p:nvGrpSpPr>
            <p:grpSpPr>
              <a:xfrm>
                <a:off x="-3383341" y="1850198"/>
                <a:ext cx="256682" cy="293629"/>
                <a:chOff x="10856093" y="315913"/>
                <a:chExt cx="419100" cy="479425"/>
              </a:xfrm>
              <a:solidFill>
                <a:schemeClr val="bg1"/>
              </a:solidFill>
            </p:grpSpPr>
            <p:sp>
              <p:nvSpPr>
                <p:cNvPr id="205" name="Freeform 7"/>
                <p:cNvSpPr>
                  <a:spLocks noEditPoints="1"/>
                </p:cNvSpPr>
                <p:nvPr/>
              </p:nvSpPr>
              <p:spPr bwMode="auto">
                <a:xfrm>
                  <a:off x="10856093" y="315913"/>
                  <a:ext cx="330200" cy="419100"/>
                </a:xfrm>
                <a:custGeom>
                  <a:avLst/>
                  <a:gdLst>
                    <a:gd name="T0" fmla="*/ 208 w 208"/>
                    <a:gd name="T1" fmla="*/ 264 h 264"/>
                    <a:gd name="T2" fmla="*/ 0 w 208"/>
                    <a:gd name="T3" fmla="*/ 264 h 264"/>
                    <a:gd name="T4" fmla="*/ 0 w 208"/>
                    <a:gd name="T5" fmla="*/ 0 h 264"/>
                    <a:gd name="T6" fmla="*/ 208 w 208"/>
                    <a:gd name="T7" fmla="*/ 0 h 264"/>
                    <a:gd name="T8" fmla="*/ 208 w 208"/>
                    <a:gd name="T9" fmla="*/ 264 h 264"/>
                    <a:gd name="T10" fmla="*/ 19 w 208"/>
                    <a:gd name="T11" fmla="*/ 245 h 264"/>
                    <a:gd name="T12" fmla="*/ 189 w 208"/>
                    <a:gd name="T13" fmla="*/ 245 h 264"/>
                    <a:gd name="T14" fmla="*/ 189 w 208"/>
                    <a:gd name="T15" fmla="*/ 18 h 264"/>
                    <a:gd name="T16" fmla="*/ 19 w 208"/>
                    <a:gd name="T17" fmla="*/ 18 h 264"/>
                    <a:gd name="T18" fmla="*/ 19 w 208"/>
                    <a:gd name="T19" fmla="*/ 245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8" h="264">
                      <a:moveTo>
                        <a:pt x="208" y="264"/>
                      </a:moveTo>
                      <a:lnTo>
                        <a:pt x="0" y="264"/>
                      </a:lnTo>
                      <a:lnTo>
                        <a:pt x="0" y="0"/>
                      </a:lnTo>
                      <a:lnTo>
                        <a:pt x="208" y="0"/>
                      </a:lnTo>
                      <a:lnTo>
                        <a:pt x="208" y="264"/>
                      </a:lnTo>
                      <a:close/>
                      <a:moveTo>
                        <a:pt x="19" y="245"/>
                      </a:moveTo>
                      <a:lnTo>
                        <a:pt x="189" y="245"/>
                      </a:lnTo>
                      <a:lnTo>
                        <a:pt x="189" y="18"/>
                      </a:lnTo>
                      <a:lnTo>
                        <a:pt x="19" y="18"/>
                      </a:lnTo>
                      <a:lnTo>
                        <a:pt x="19" y="2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Rectangle 8"/>
                <p:cNvSpPr>
                  <a:spLocks noChangeArrowheads="1"/>
                </p:cNvSpPr>
                <p:nvPr/>
              </p:nvSpPr>
              <p:spPr bwMode="auto">
                <a:xfrm>
                  <a:off x="10930706" y="495301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Rectangle 9"/>
                <p:cNvSpPr>
                  <a:spLocks noChangeArrowheads="1"/>
                </p:cNvSpPr>
                <p:nvPr/>
              </p:nvSpPr>
              <p:spPr bwMode="auto">
                <a:xfrm>
                  <a:off x="10930706" y="555626"/>
                  <a:ext cx="1793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Rectangle 10"/>
                <p:cNvSpPr>
                  <a:spLocks noChangeArrowheads="1"/>
                </p:cNvSpPr>
                <p:nvPr/>
              </p:nvSpPr>
              <p:spPr bwMode="auto">
                <a:xfrm>
                  <a:off x="10930706" y="615951"/>
                  <a:ext cx="179388" cy="28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9" name="Rectangle 11"/>
                <p:cNvSpPr>
                  <a:spLocks noChangeArrowheads="1"/>
                </p:cNvSpPr>
                <p:nvPr/>
              </p:nvSpPr>
              <p:spPr bwMode="auto">
                <a:xfrm>
                  <a:off x="10930706" y="434975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0" name="Freeform 12"/>
                <p:cNvSpPr>
                  <a:spLocks/>
                </p:cNvSpPr>
                <p:nvPr/>
              </p:nvSpPr>
              <p:spPr bwMode="auto">
                <a:xfrm>
                  <a:off x="10960868" y="374650"/>
                  <a:ext cx="314325" cy="420688"/>
                </a:xfrm>
                <a:custGeom>
                  <a:avLst/>
                  <a:gdLst>
                    <a:gd name="T0" fmla="*/ 198 w 198"/>
                    <a:gd name="T1" fmla="*/ 265 h 265"/>
                    <a:gd name="T2" fmla="*/ 0 w 198"/>
                    <a:gd name="T3" fmla="*/ 265 h 265"/>
                    <a:gd name="T4" fmla="*/ 0 w 198"/>
                    <a:gd name="T5" fmla="*/ 246 h 265"/>
                    <a:gd name="T6" fmla="*/ 179 w 198"/>
                    <a:gd name="T7" fmla="*/ 246 h 265"/>
                    <a:gd name="T8" fmla="*/ 179 w 198"/>
                    <a:gd name="T9" fmla="*/ 19 h 265"/>
                    <a:gd name="T10" fmla="*/ 160 w 198"/>
                    <a:gd name="T11" fmla="*/ 19 h 265"/>
                    <a:gd name="T12" fmla="*/ 160 w 198"/>
                    <a:gd name="T13" fmla="*/ 0 h 265"/>
                    <a:gd name="T14" fmla="*/ 198 w 198"/>
                    <a:gd name="T15" fmla="*/ 0 h 265"/>
                    <a:gd name="T16" fmla="*/ 198 w 198"/>
                    <a:gd name="T17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265">
                      <a:moveTo>
                        <a:pt x="198" y="265"/>
                      </a:moveTo>
                      <a:lnTo>
                        <a:pt x="0" y="265"/>
                      </a:lnTo>
                      <a:lnTo>
                        <a:pt x="0" y="246"/>
                      </a:lnTo>
                      <a:lnTo>
                        <a:pt x="179" y="246"/>
                      </a:lnTo>
                      <a:lnTo>
                        <a:pt x="179" y="19"/>
                      </a:lnTo>
                      <a:lnTo>
                        <a:pt x="160" y="19"/>
                      </a:lnTo>
                      <a:lnTo>
                        <a:pt x="160" y="0"/>
                      </a:lnTo>
                      <a:lnTo>
                        <a:pt x="198" y="0"/>
                      </a:lnTo>
                      <a:lnTo>
                        <a:pt x="198" y="2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04" name="椭圆 203"/>
              <p:cNvSpPr/>
              <p:nvPr/>
            </p:nvSpPr>
            <p:spPr>
              <a:xfrm>
                <a:off x="-3547698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804408" y="2294459"/>
            <a:ext cx="3836355" cy="936625"/>
            <a:chOff x="4804408" y="2294459"/>
            <a:chExt cx="3836355" cy="936625"/>
          </a:xfrm>
        </p:grpSpPr>
        <p:sp>
          <p:nvSpPr>
            <p:cNvPr id="125" name="圆角矩形 124"/>
            <p:cNvSpPr/>
            <p:nvPr/>
          </p:nvSpPr>
          <p:spPr>
            <a:xfrm>
              <a:off x="4804408" y="2294459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5554773" y="2397841"/>
              <a:ext cx="3013982" cy="699856"/>
              <a:chOff x="5054599" y="1342008"/>
              <a:chExt cx="3554515" cy="699856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934965" y="2452868"/>
              <a:ext cx="619808" cy="619807"/>
              <a:chOff x="-2699225" y="1687109"/>
              <a:chExt cx="619808" cy="619807"/>
            </a:xfrm>
          </p:grpSpPr>
          <p:sp>
            <p:nvSpPr>
              <p:cNvPr id="218" name="椭圆 217"/>
              <p:cNvSpPr/>
              <p:nvPr/>
            </p:nvSpPr>
            <p:spPr>
              <a:xfrm>
                <a:off x="-2699225" y="1687109"/>
                <a:ext cx="619808" cy="6198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Freeform 13"/>
              <p:cNvSpPr>
                <a:spLocks/>
              </p:cNvSpPr>
              <p:nvPr/>
            </p:nvSpPr>
            <p:spPr bwMode="auto">
              <a:xfrm>
                <a:off x="-2536622" y="1859434"/>
                <a:ext cx="294602" cy="275156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椭圆 219"/>
              <p:cNvSpPr/>
              <p:nvPr/>
            </p:nvSpPr>
            <p:spPr>
              <a:xfrm>
                <a:off x="-268201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03238" y="3508834"/>
            <a:ext cx="3836355" cy="936625"/>
            <a:chOff x="503238" y="3508834"/>
            <a:chExt cx="3836355" cy="936625"/>
          </a:xfrm>
        </p:grpSpPr>
        <p:sp>
          <p:nvSpPr>
            <p:cNvPr id="175" name="圆角矩形 174"/>
            <p:cNvSpPr/>
            <p:nvPr/>
          </p:nvSpPr>
          <p:spPr>
            <a:xfrm>
              <a:off x="50323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8" name="组合 177"/>
            <p:cNvGrpSpPr/>
            <p:nvPr/>
          </p:nvGrpSpPr>
          <p:grpSpPr>
            <a:xfrm>
              <a:off x="1253603" y="3612216"/>
              <a:ext cx="3013982" cy="699856"/>
              <a:chOff x="5054599" y="1342008"/>
              <a:chExt cx="3554515" cy="699856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80" name="矩形 179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33796" y="3667243"/>
              <a:ext cx="619808" cy="619807"/>
              <a:chOff x="-1833545" y="1687109"/>
              <a:chExt cx="619808" cy="619807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-1833545" y="1687109"/>
                <a:ext cx="619808" cy="6198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7" name="组合 226"/>
              <p:cNvGrpSpPr/>
              <p:nvPr/>
            </p:nvGrpSpPr>
            <p:grpSpPr>
              <a:xfrm>
                <a:off x="-1651982" y="1849712"/>
                <a:ext cx="256682" cy="294601"/>
                <a:chOff x="14545443" y="5235576"/>
                <a:chExt cx="419100" cy="481012"/>
              </a:xfrm>
              <a:solidFill>
                <a:schemeClr val="bg1"/>
              </a:solidFill>
            </p:grpSpPr>
            <p:sp>
              <p:nvSpPr>
                <p:cNvPr id="229" name="Freeform 16"/>
                <p:cNvSpPr>
                  <a:spLocks/>
                </p:cNvSpPr>
                <p:nvPr/>
              </p:nvSpPr>
              <p:spPr bwMode="auto">
                <a:xfrm>
                  <a:off x="14545443" y="5303838"/>
                  <a:ext cx="419100" cy="412750"/>
                </a:xfrm>
                <a:custGeom>
                  <a:avLst/>
                  <a:gdLst>
                    <a:gd name="T0" fmla="*/ 56 w 112"/>
                    <a:gd name="T1" fmla="*/ 110 h 110"/>
                    <a:gd name="T2" fmla="*/ 0 w 112"/>
                    <a:gd name="T3" fmla="*/ 54 h 110"/>
                    <a:gd name="T4" fmla="*/ 43 w 112"/>
                    <a:gd name="T5" fmla="*/ 0 h 110"/>
                    <a:gd name="T6" fmla="*/ 45 w 112"/>
                    <a:gd name="T7" fmla="*/ 7 h 110"/>
                    <a:gd name="T8" fmla="*/ 8 w 112"/>
                    <a:gd name="T9" fmla="*/ 54 h 110"/>
                    <a:gd name="T10" fmla="*/ 56 w 112"/>
                    <a:gd name="T11" fmla="*/ 102 h 110"/>
                    <a:gd name="T12" fmla="*/ 104 w 112"/>
                    <a:gd name="T13" fmla="*/ 54 h 110"/>
                    <a:gd name="T14" fmla="*/ 67 w 112"/>
                    <a:gd name="T15" fmla="*/ 7 h 110"/>
                    <a:gd name="T16" fmla="*/ 69 w 112"/>
                    <a:gd name="T17" fmla="*/ 0 h 110"/>
                    <a:gd name="T18" fmla="*/ 112 w 112"/>
                    <a:gd name="T19" fmla="*/ 54 h 110"/>
                    <a:gd name="T20" fmla="*/ 56 w 112"/>
                    <a:gd name="T21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2" h="110">
                      <a:moveTo>
                        <a:pt x="56" y="110"/>
                      </a:moveTo>
                      <a:cubicBezTo>
                        <a:pt x="25" y="110"/>
                        <a:pt x="0" y="85"/>
                        <a:pt x="0" y="54"/>
                      </a:cubicBezTo>
                      <a:cubicBezTo>
                        <a:pt x="0" y="28"/>
                        <a:pt x="18" y="5"/>
                        <a:pt x="43" y="0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23" y="12"/>
                        <a:pt x="8" y="32"/>
                        <a:pt x="8" y="54"/>
                      </a:cubicBezTo>
                      <a:cubicBezTo>
                        <a:pt x="8" y="80"/>
                        <a:pt x="30" y="102"/>
                        <a:pt x="56" y="102"/>
                      </a:cubicBezTo>
                      <a:cubicBezTo>
                        <a:pt x="82" y="102"/>
                        <a:pt x="104" y="80"/>
                        <a:pt x="104" y="54"/>
                      </a:cubicBezTo>
                      <a:cubicBezTo>
                        <a:pt x="104" y="32"/>
                        <a:pt x="89" y="12"/>
                        <a:pt x="67" y="7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94" y="5"/>
                        <a:pt x="112" y="28"/>
                        <a:pt x="112" y="54"/>
                      </a:cubicBezTo>
                      <a:cubicBezTo>
                        <a:pt x="112" y="85"/>
                        <a:pt x="87" y="110"/>
                        <a:pt x="56" y="11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0" name="Rectangle 17"/>
                <p:cNvSpPr>
                  <a:spLocks noChangeArrowheads="1"/>
                </p:cNvSpPr>
                <p:nvPr/>
              </p:nvSpPr>
              <p:spPr bwMode="auto">
                <a:xfrm>
                  <a:off x="14740706" y="5235576"/>
                  <a:ext cx="30163" cy="90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Rectangle 18"/>
                <p:cNvSpPr>
                  <a:spLocks noChangeArrowheads="1"/>
                </p:cNvSpPr>
                <p:nvPr/>
              </p:nvSpPr>
              <p:spPr bwMode="auto">
                <a:xfrm>
                  <a:off x="14710543" y="5235576"/>
                  <a:ext cx="90488" cy="301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Freeform 19"/>
                <p:cNvSpPr>
                  <a:spLocks/>
                </p:cNvSpPr>
                <p:nvPr/>
              </p:nvSpPr>
              <p:spPr bwMode="auto">
                <a:xfrm>
                  <a:off x="14658156" y="5486401"/>
                  <a:ext cx="115888" cy="117475"/>
                </a:xfrm>
                <a:custGeom>
                  <a:avLst/>
                  <a:gdLst>
                    <a:gd name="T0" fmla="*/ 0 w 73"/>
                    <a:gd name="T1" fmla="*/ 74 h 74"/>
                    <a:gd name="T2" fmla="*/ 23 w 73"/>
                    <a:gd name="T3" fmla="*/ 0 h 74"/>
                    <a:gd name="T4" fmla="*/ 42 w 73"/>
                    <a:gd name="T5" fmla="*/ 5 h 74"/>
                    <a:gd name="T6" fmla="*/ 28 w 73"/>
                    <a:gd name="T7" fmla="*/ 45 h 74"/>
                    <a:gd name="T8" fmla="*/ 68 w 73"/>
                    <a:gd name="T9" fmla="*/ 31 h 74"/>
                    <a:gd name="T10" fmla="*/ 73 w 73"/>
                    <a:gd name="T11" fmla="*/ 50 h 74"/>
                    <a:gd name="T12" fmla="*/ 0 w 73"/>
                    <a:gd name="T1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74">
                      <a:moveTo>
                        <a:pt x="0" y="74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28" y="45"/>
                      </a:lnTo>
                      <a:lnTo>
                        <a:pt x="68" y="31"/>
                      </a:lnTo>
                      <a:lnTo>
                        <a:pt x="73" y="50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3" name="Freeform 20"/>
                <p:cNvSpPr>
                  <a:spLocks/>
                </p:cNvSpPr>
                <p:nvPr/>
              </p:nvSpPr>
              <p:spPr bwMode="auto">
                <a:xfrm>
                  <a:off x="14735943" y="5408613"/>
                  <a:ext cx="117475" cy="115888"/>
                </a:xfrm>
                <a:custGeom>
                  <a:avLst/>
                  <a:gdLst>
                    <a:gd name="T0" fmla="*/ 50 w 74"/>
                    <a:gd name="T1" fmla="*/ 73 h 73"/>
                    <a:gd name="T2" fmla="*/ 31 w 74"/>
                    <a:gd name="T3" fmla="*/ 68 h 73"/>
                    <a:gd name="T4" fmla="*/ 45 w 74"/>
                    <a:gd name="T5" fmla="*/ 28 h 73"/>
                    <a:gd name="T6" fmla="*/ 5 w 74"/>
                    <a:gd name="T7" fmla="*/ 42 h 73"/>
                    <a:gd name="T8" fmla="*/ 0 w 74"/>
                    <a:gd name="T9" fmla="*/ 23 h 73"/>
                    <a:gd name="T10" fmla="*/ 74 w 74"/>
                    <a:gd name="T11" fmla="*/ 0 h 73"/>
                    <a:gd name="T12" fmla="*/ 50 w 74"/>
                    <a:gd name="T13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73">
                      <a:moveTo>
                        <a:pt x="50" y="73"/>
                      </a:moveTo>
                      <a:lnTo>
                        <a:pt x="31" y="68"/>
                      </a:lnTo>
                      <a:lnTo>
                        <a:pt x="45" y="28"/>
                      </a:lnTo>
                      <a:lnTo>
                        <a:pt x="5" y="42"/>
                      </a:lnTo>
                      <a:lnTo>
                        <a:pt x="0" y="23"/>
                      </a:lnTo>
                      <a:lnTo>
                        <a:pt x="74" y="0"/>
                      </a:lnTo>
                      <a:lnTo>
                        <a:pt x="50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28" name="椭圆 227"/>
              <p:cNvSpPr/>
              <p:nvPr/>
            </p:nvSpPr>
            <p:spPr>
              <a:xfrm>
                <a:off x="-1816339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4804408" y="3508834"/>
            <a:ext cx="3836355" cy="936625"/>
            <a:chOff x="4804408" y="3508834"/>
            <a:chExt cx="3836355" cy="936625"/>
          </a:xfrm>
        </p:grpSpPr>
        <p:sp>
          <p:nvSpPr>
            <p:cNvPr id="187" name="圆角矩形 186"/>
            <p:cNvSpPr/>
            <p:nvPr/>
          </p:nvSpPr>
          <p:spPr>
            <a:xfrm>
              <a:off x="4804408" y="3508834"/>
              <a:ext cx="3836355" cy="936625"/>
            </a:xfrm>
            <a:prstGeom prst="roundRect">
              <a:avLst>
                <a:gd name="adj" fmla="val 0"/>
              </a:avLst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5554773" y="3612216"/>
              <a:ext cx="3013982" cy="699856"/>
              <a:chOff x="5054599" y="1342008"/>
              <a:chExt cx="3554515" cy="699856"/>
            </a:xfrm>
          </p:grpSpPr>
          <p:sp>
            <p:nvSpPr>
              <p:cNvPr id="191" name="TextBox 190"/>
              <p:cNvSpPr txBox="1"/>
              <p:nvPr/>
            </p:nvSpPr>
            <p:spPr>
              <a:xfrm>
                <a:off x="5054600" y="1342008"/>
                <a:ext cx="1107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140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5054599" y="1598666"/>
                <a:ext cx="3554515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有思想为客户服务”是嗨设计的神圣使命。嗨设计相信“思想力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76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品牌力”。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34965" y="3667243"/>
              <a:ext cx="619808" cy="619807"/>
              <a:chOff x="-967867" y="1687109"/>
              <a:chExt cx="619808" cy="619807"/>
            </a:xfrm>
          </p:grpSpPr>
          <p:sp>
            <p:nvSpPr>
              <p:cNvPr id="239" name="椭圆 238"/>
              <p:cNvSpPr/>
              <p:nvPr/>
            </p:nvSpPr>
            <p:spPr>
              <a:xfrm>
                <a:off x="-967867" y="1687109"/>
                <a:ext cx="619808" cy="61980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0" name="组合 239"/>
              <p:cNvGrpSpPr/>
              <p:nvPr/>
            </p:nvGrpSpPr>
            <p:grpSpPr>
              <a:xfrm>
                <a:off x="-804778" y="1864782"/>
                <a:ext cx="293629" cy="264460"/>
                <a:chOff x="9595618" y="4035426"/>
                <a:chExt cx="479425" cy="431800"/>
              </a:xfrm>
              <a:solidFill>
                <a:schemeClr val="bg1"/>
              </a:solidFill>
            </p:grpSpPr>
            <p:sp>
              <p:nvSpPr>
                <p:cNvPr id="242" name="Freeform 14"/>
                <p:cNvSpPr>
                  <a:spLocks/>
                </p:cNvSpPr>
                <p:nvPr/>
              </p:nvSpPr>
              <p:spPr bwMode="auto">
                <a:xfrm>
                  <a:off x="9595618" y="4035426"/>
                  <a:ext cx="479425" cy="431800"/>
                </a:xfrm>
                <a:custGeom>
                  <a:avLst/>
                  <a:gdLst>
                    <a:gd name="T0" fmla="*/ 65 w 128"/>
                    <a:gd name="T1" fmla="*/ 115 h 115"/>
                    <a:gd name="T2" fmla="*/ 9 w 128"/>
                    <a:gd name="T3" fmla="*/ 63 h 115"/>
                    <a:gd name="T4" fmla="*/ 0 w 128"/>
                    <a:gd name="T5" fmla="*/ 38 h 115"/>
                    <a:gd name="T6" fmla="*/ 38 w 128"/>
                    <a:gd name="T7" fmla="*/ 0 h 115"/>
                    <a:gd name="T8" fmla="*/ 64 w 128"/>
                    <a:gd name="T9" fmla="*/ 10 h 115"/>
                    <a:gd name="T10" fmla="*/ 90 w 128"/>
                    <a:gd name="T11" fmla="*/ 0 h 115"/>
                    <a:gd name="T12" fmla="*/ 128 w 128"/>
                    <a:gd name="T13" fmla="*/ 38 h 115"/>
                    <a:gd name="T14" fmla="*/ 119 w 128"/>
                    <a:gd name="T15" fmla="*/ 63 h 115"/>
                    <a:gd name="T16" fmla="*/ 119 w 128"/>
                    <a:gd name="T17" fmla="*/ 63 h 115"/>
                    <a:gd name="T18" fmla="*/ 75 w 128"/>
                    <a:gd name="T19" fmla="*/ 103 h 115"/>
                    <a:gd name="T20" fmla="*/ 69 w 128"/>
                    <a:gd name="T21" fmla="*/ 97 h 115"/>
                    <a:gd name="T22" fmla="*/ 113 w 128"/>
                    <a:gd name="T23" fmla="*/ 57 h 115"/>
                    <a:gd name="T24" fmla="*/ 120 w 128"/>
                    <a:gd name="T25" fmla="*/ 38 h 115"/>
                    <a:gd name="T26" fmla="*/ 90 w 128"/>
                    <a:gd name="T27" fmla="*/ 8 h 115"/>
                    <a:gd name="T28" fmla="*/ 67 w 128"/>
                    <a:gd name="T29" fmla="*/ 19 h 115"/>
                    <a:gd name="T30" fmla="*/ 64 w 128"/>
                    <a:gd name="T31" fmla="*/ 22 h 115"/>
                    <a:gd name="T32" fmla="*/ 61 w 128"/>
                    <a:gd name="T33" fmla="*/ 19 h 115"/>
                    <a:gd name="T34" fmla="*/ 38 w 128"/>
                    <a:gd name="T35" fmla="*/ 8 h 115"/>
                    <a:gd name="T36" fmla="*/ 8 w 128"/>
                    <a:gd name="T37" fmla="*/ 38 h 115"/>
                    <a:gd name="T38" fmla="*/ 15 w 128"/>
                    <a:gd name="T39" fmla="*/ 57 h 115"/>
                    <a:gd name="T40" fmla="*/ 71 w 128"/>
                    <a:gd name="T41" fmla="*/ 109 h 115"/>
                    <a:gd name="T42" fmla="*/ 65 w 128"/>
                    <a:gd name="T43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8" h="115">
                      <a:moveTo>
                        <a:pt x="65" y="115"/>
                      </a:move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3" y="56"/>
                        <a:pt x="0" y="47"/>
                        <a:pt x="0" y="38"/>
                      </a:cubicBezTo>
                      <a:cubicBezTo>
                        <a:pt x="0" y="17"/>
                        <a:pt x="17" y="0"/>
                        <a:pt x="38" y="0"/>
                      </a:cubicBezTo>
                      <a:cubicBezTo>
                        <a:pt x="48" y="0"/>
                        <a:pt x="57" y="4"/>
                        <a:pt x="64" y="10"/>
                      </a:cubicBezTo>
                      <a:cubicBezTo>
                        <a:pt x="71" y="4"/>
                        <a:pt x="80" y="0"/>
                        <a:pt x="90" y="0"/>
                      </a:cubicBezTo>
                      <a:cubicBezTo>
                        <a:pt x="111" y="0"/>
                        <a:pt x="128" y="17"/>
                        <a:pt x="128" y="38"/>
                      </a:cubicBezTo>
                      <a:cubicBezTo>
                        <a:pt x="128" y="47"/>
                        <a:pt x="125" y="56"/>
                        <a:pt x="119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75" y="103"/>
                        <a:pt x="75" y="103"/>
                        <a:pt x="75" y="103"/>
                      </a:cubicBezTo>
                      <a:cubicBezTo>
                        <a:pt x="69" y="97"/>
                        <a:pt x="69" y="97"/>
                        <a:pt x="69" y="97"/>
                      </a:cubicBezTo>
                      <a:cubicBezTo>
                        <a:pt x="113" y="57"/>
                        <a:pt x="113" y="57"/>
                        <a:pt x="113" y="57"/>
                      </a:cubicBezTo>
                      <a:cubicBezTo>
                        <a:pt x="117" y="52"/>
                        <a:pt x="120" y="45"/>
                        <a:pt x="120" y="38"/>
                      </a:cubicBezTo>
                      <a:cubicBezTo>
                        <a:pt x="120" y="21"/>
                        <a:pt x="107" y="8"/>
                        <a:pt x="90" y="8"/>
                      </a:cubicBezTo>
                      <a:cubicBezTo>
                        <a:pt x="81" y="8"/>
                        <a:pt x="73" y="12"/>
                        <a:pt x="67" y="19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55" y="12"/>
                        <a:pt x="47" y="8"/>
                        <a:pt x="38" y="8"/>
                      </a:cubicBezTo>
                      <a:cubicBezTo>
                        <a:pt x="21" y="8"/>
                        <a:pt x="8" y="21"/>
                        <a:pt x="8" y="38"/>
                      </a:cubicBezTo>
                      <a:cubicBezTo>
                        <a:pt x="8" y="45"/>
                        <a:pt x="11" y="52"/>
                        <a:pt x="15" y="57"/>
                      </a:cubicBezTo>
                      <a:cubicBezTo>
                        <a:pt x="71" y="109"/>
                        <a:pt x="71" y="109"/>
                        <a:pt x="71" y="109"/>
                      </a:cubicBezTo>
                      <a:lnTo>
                        <a:pt x="65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5"/>
                <p:cNvSpPr>
                  <a:spLocks noEditPoints="1"/>
                </p:cNvSpPr>
                <p:nvPr/>
              </p:nvSpPr>
              <p:spPr bwMode="auto">
                <a:xfrm>
                  <a:off x="9655943" y="4095751"/>
                  <a:ext cx="319088" cy="273050"/>
                </a:xfrm>
                <a:custGeom>
                  <a:avLst/>
                  <a:gdLst>
                    <a:gd name="T0" fmla="*/ 45 w 85"/>
                    <a:gd name="T1" fmla="*/ 73 h 73"/>
                    <a:gd name="T2" fmla="*/ 5 w 85"/>
                    <a:gd name="T3" fmla="*/ 36 h 73"/>
                    <a:gd name="T4" fmla="*/ 0 w 85"/>
                    <a:gd name="T5" fmla="*/ 22 h 73"/>
                    <a:gd name="T6" fmla="*/ 22 w 85"/>
                    <a:gd name="T7" fmla="*/ 0 h 73"/>
                    <a:gd name="T8" fmla="*/ 22 w 85"/>
                    <a:gd name="T9" fmla="*/ 8 h 73"/>
                    <a:gd name="T10" fmla="*/ 8 w 85"/>
                    <a:gd name="T11" fmla="*/ 22 h 73"/>
                    <a:gd name="T12" fmla="*/ 11 w 85"/>
                    <a:gd name="T13" fmla="*/ 30 h 73"/>
                    <a:gd name="T14" fmla="*/ 50 w 85"/>
                    <a:gd name="T15" fmla="*/ 67 h 73"/>
                    <a:gd name="T16" fmla="*/ 45 w 85"/>
                    <a:gd name="T17" fmla="*/ 73 h 73"/>
                    <a:gd name="T18" fmla="*/ 62 w 85"/>
                    <a:gd name="T19" fmla="*/ 16 h 73"/>
                    <a:gd name="T20" fmla="*/ 55 w 85"/>
                    <a:gd name="T21" fmla="*/ 12 h 73"/>
                    <a:gd name="T22" fmla="*/ 68 w 85"/>
                    <a:gd name="T23" fmla="*/ 2 h 73"/>
                    <a:gd name="T24" fmla="*/ 85 w 85"/>
                    <a:gd name="T25" fmla="*/ 4 h 73"/>
                    <a:gd name="T26" fmla="*/ 81 w 85"/>
                    <a:gd name="T27" fmla="*/ 11 h 73"/>
                    <a:gd name="T28" fmla="*/ 70 w 85"/>
                    <a:gd name="T29" fmla="*/ 9 h 73"/>
                    <a:gd name="T30" fmla="*/ 62 w 85"/>
                    <a:gd name="T31" fmla="*/ 16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73">
                      <a:moveTo>
                        <a:pt x="45" y="73"/>
                      </a:move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2" y="32"/>
                        <a:pt x="0" y="27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4" y="8"/>
                        <a:pt x="8" y="14"/>
                        <a:pt x="8" y="22"/>
                      </a:cubicBezTo>
                      <a:cubicBezTo>
                        <a:pt x="8" y="25"/>
                        <a:pt x="9" y="28"/>
                        <a:pt x="11" y="30"/>
                      </a:cubicBezTo>
                      <a:cubicBezTo>
                        <a:pt x="50" y="67"/>
                        <a:pt x="50" y="67"/>
                        <a:pt x="50" y="67"/>
                      </a:cubicBezTo>
                      <a:lnTo>
                        <a:pt x="45" y="73"/>
                      </a:lnTo>
                      <a:close/>
                      <a:moveTo>
                        <a:pt x="62" y="16"/>
                      </a:move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8" y="7"/>
                        <a:pt x="62" y="3"/>
                        <a:pt x="68" y="2"/>
                      </a:cubicBezTo>
                      <a:cubicBezTo>
                        <a:pt x="74" y="0"/>
                        <a:pt x="80" y="1"/>
                        <a:pt x="85" y="4"/>
                      </a:cubicBezTo>
                      <a:cubicBezTo>
                        <a:pt x="81" y="11"/>
                        <a:pt x="81" y="11"/>
                        <a:pt x="81" y="11"/>
                      </a:cubicBezTo>
                      <a:cubicBezTo>
                        <a:pt x="78" y="9"/>
                        <a:pt x="74" y="8"/>
                        <a:pt x="70" y="9"/>
                      </a:cubicBezTo>
                      <a:cubicBezTo>
                        <a:pt x="67" y="10"/>
                        <a:pt x="64" y="13"/>
                        <a:pt x="62" y="1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41" name="椭圆 240"/>
              <p:cNvSpPr/>
              <p:nvPr/>
            </p:nvSpPr>
            <p:spPr>
              <a:xfrm>
                <a:off x="-950661" y="1704315"/>
                <a:ext cx="585396" cy="58539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4" name="矩形 243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245" name="矩形 24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5101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0" name="Picture 2" descr="E:\迅雷下载\shutterstock_614916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63" t="372" r="11033" b="1825"/>
          <a:stretch/>
        </p:blipFill>
        <p:spPr bwMode="auto">
          <a:xfrm>
            <a:off x="503238" y="1267075"/>
            <a:ext cx="4564062" cy="3207657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组合 50"/>
          <p:cNvGrpSpPr/>
          <p:nvPr/>
        </p:nvGrpSpPr>
        <p:grpSpPr>
          <a:xfrm>
            <a:off x="5400092" y="1039179"/>
            <a:ext cx="3235908" cy="2799490"/>
            <a:chOff x="5400092" y="1267075"/>
            <a:chExt cx="3235908" cy="2799490"/>
          </a:xfrm>
        </p:grpSpPr>
        <p:sp>
          <p:nvSpPr>
            <p:cNvPr id="52" name="矩形 51"/>
            <p:cNvSpPr/>
            <p:nvPr/>
          </p:nvSpPr>
          <p:spPr>
            <a:xfrm>
              <a:off x="5777053" y="2575632"/>
              <a:ext cx="2858947" cy="771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5400092" y="1537637"/>
              <a:ext cx="213473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</a:t>
              </a:r>
              <a:r>
                <a:rPr lang="zh-CN" altLang="en-US" sz="14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4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4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039319" y="1267075"/>
              <a:ext cx="444155" cy="445677"/>
              <a:chOff x="13416445" y="3094038"/>
              <a:chExt cx="463550" cy="465138"/>
            </a:xfrm>
            <a:solidFill>
              <a:srgbClr val="394A57"/>
            </a:solidFill>
          </p:grpSpPr>
          <p:sp>
            <p:nvSpPr>
              <p:cNvPr id="66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4"/>
              <p:cNvSpPr>
                <a:spLocks/>
              </p:cNvSpPr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5"/>
              <p:cNvSpPr>
                <a:spLocks/>
              </p:cNvSpPr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6"/>
              <p:cNvSpPr>
                <a:spLocks/>
              </p:cNvSpPr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5777053" y="2268523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777053" y="2349500"/>
              <a:ext cx="0" cy="94233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合 56"/>
            <p:cNvGrpSpPr/>
            <p:nvPr/>
          </p:nvGrpSpPr>
          <p:grpSpPr>
            <a:xfrm>
              <a:off x="5778871" y="3819525"/>
              <a:ext cx="705054" cy="247040"/>
              <a:chOff x="969782" y="2049043"/>
              <a:chExt cx="820325" cy="24704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975547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6829769" y="3819525"/>
              <a:ext cx="705056" cy="247040"/>
              <a:chOff x="969782" y="2049043"/>
              <a:chExt cx="820325" cy="247040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72238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905804" y="3819525"/>
              <a:ext cx="705056" cy="247040"/>
              <a:chOff x="969781" y="2049043"/>
              <a:chExt cx="820325" cy="247040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969781" y="2049043"/>
                <a:ext cx="820325" cy="247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974103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72" name="矩形 71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7895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5140" y="2319722"/>
            <a:ext cx="2941016" cy="1986115"/>
            <a:chOff x="102760" y="2252887"/>
            <a:chExt cx="2941016" cy="1986115"/>
          </a:xfrm>
        </p:grpSpPr>
        <p:sp>
          <p:nvSpPr>
            <p:cNvPr id="24" name="矩形 23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图片 35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911573" y="2319722"/>
            <a:ext cx="2941016" cy="1986115"/>
            <a:chOff x="102760" y="2252887"/>
            <a:chExt cx="2941016" cy="1986115"/>
          </a:xfrm>
        </p:grpSpPr>
        <p:sp>
          <p:nvSpPr>
            <p:cNvPr id="40" name="矩形 39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72" name="图片 71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组合 42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 43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245" y="2319722"/>
            <a:ext cx="2941016" cy="1986115"/>
            <a:chOff x="102760" y="2252887"/>
            <a:chExt cx="2941016" cy="1986115"/>
          </a:xfrm>
        </p:grpSpPr>
        <p:sp>
          <p:nvSpPr>
            <p:cNvPr id="76" name="矩形 75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有思想为客户服务”是嗨设计的神圣使命。嗨设计相信“思想力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8" name="图片 87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44" t="4927" r="33708" b="39187"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组合 78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矩形 79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412490" y="1250531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93" name="矩形 92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7643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2065021" y="989806"/>
            <a:ext cx="5013958" cy="546100"/>
            <a:chOff x="0" y="0"/>
            <a:chExt cx="6561756" cy="546060"/>
          </a:xfrm>
        </p:grpSpPr>
        <p:sp>
          <p:nvSpPr>
            <p:cNvPr id="61" name="AutoShape 3"/>
            <p:cNvSpPr>
              <a:spLocks noChangeArrowheads="1"/>
            </p:cNvSpPr>
            <p:nvPr/>
          </p:nvSpPr>
          <p:spPr bwMode="auto">
            <a:xfrm>
              <a:off x="0" y="192074"/>
              <a:ext cx="6561756" cy="353986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62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63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4" name="Group 6"/>
          <p:cNvGrpSpPr>
            <a:grpSpLocks/>
          </p:cNvGrpSpPr>
          <p:nvPr/>
        </p:nvGrpSpPr>
        <p:grpSpPr bwMode="auto">
          <a:xfrm>
            <a:off x="2065022" y="1862402"/>
            <a:ext cx="5013958" cy="546100"/>
            <a:chOff x="0" y="0"/>
            <a:chExt cx="6561756" cy="546060"/>
          </a:xfrm>
        </p:grpSpPr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561756" cy="546060"/>
            </a:xfrm>
          </p:grpSpPr>
          <p:sp>
            <p:nvSpPr>
              <p:cNvPr id="67" name="AutoShape 3"/>
              <p:cNvSpPr>
                <a:spLocks noChangeArrowheads="1"/>
              </p:cNvSpPr>
              <p:nvPr/>
            </p:nvSpPr>
            <p:spPr bwMode="auto">
              <a:xfrm>
                <a:off x="0" y="192074"/>
                <a:ext cx="6561756" cy="353986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68" name="AutoShape 3"/>
              <p:cNvSpPr>
                <a:spLocks noChangeArrowheads="1"/>
              </p:cNvSpPr>
              <p:nvPr/>
            </p:nvSpPr>
            <p:spPr bwMode="auto">
              <a:xfrm>
                <a:off x="65078" y="0"/>
                <a:ext cx="6431599" cy="482565"/>
              </a:xfrm>
              <a:prstGeom prst="rect">
                <a:avLst/>
              </a:prstGeom>
              <a:solidFill>
                <a:srgbClr val="00B0F0">
                  <a:alpha val="87842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66" name="Rectangle 13"/>
            <p:cNvSpPr>
              <a:spLocks noChangeArrowheads="1"/>
            </p:cNvSpPr>
            <p:nvPr/>
          </p:nvSpPr>
          <p:spPr bwMode="auto">
            <a:xfrm>
              <a:off x="1860560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69" name="Group 11"/>
          <p:cNvGrpSpPr>
            <a:grpSpLocks/>
          </p:cNvGrpSpPr>
          <p:nvPr/>
        </p:nvGrpSpPr>
        <p:grpSpPr bwMode="auto">
          <a:xfrm>
            <a:off x="2065022" y="2734998"/>
            <a:ext cx="5013958" cy="546100"/>
            <a:chOff x="0" y="0"/>
            <a:chExt cx="6561756" cy="546060"/>
          </a:xfrm>
        </p:grpSpPr>
        <p:sp>
          <p:nvSpPr>
            <p:cNvPr id="70" name="AutoShape 3"/>
            <p:cNvSpPr>
              <a:spLocks noChangeArrowheads="1"/>
            </p:cNvSpPr>
            <p:nvPr/>
          </p:nvSpPr>
          <p:spPr bwMode="auto">
            <a:xfrm>
              <a:off x="0" y="192073"/>
              <a:ext cx="6561756" cy="353987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>
                <a:latin typeface="Calibri" pitchFamily="34" charset="0"/>
              </a:endParaRPr>
            </a:p>
          </p:txBody>
        </p:sp>
        <p:sp>
          <p:nvSpPr>
            <p:cNvPr id="71" name="AutoShape 3"/>
            <p:cNvSpPr>
              <a:spLocks noChangeArrowheads="1"/>
            </p:cNvSpPr>
            <p:nvPr/>
          </p:nvSpPr>
          <p:spPr bwMode="auto">
            <a:xfrm>
              <a:off x="64331" y="0"/>
              <a:ext cx="6433094" cy="482482"/>
            </a:xfrm>
            <a:prstGeom prst="rect">
              <a:avLst/>
            </a:prstGeom>
            <a:solidFill>
              <a:srgbClr val="00B0F0">
                <a:alpha val="87842"/>
              </a:srgbClr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en-US" sz="2000">
                <a:solidFill>
                  <a:schemeClr val="tx2"/>
                </a:solidFill>
                <a:latin typeface="Calibri" pitchFamily="34" charset="0"/>
                <a:ea typeface="微软雅黑" pitchFamily="34" charset="-122"/>
              </a:endParaRPr>
            </a:p>
          </p:txBody>
        </p:sp>
        <p:sp>
          <p:nvSpPr>
            <p:cNvPr id="72" name="Rectangle 13"/>
            <p:cNvSpPr>
              <a:spLocks noChangeArrowheads="1"/>
            </p:cNvSpPr>
            <p:nvPr/>
          </p:nvSpPr>
          <p:spPr bwMode="auto">
            <a:xfrm>
              <a:off x="1860562" y="71976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  <p:grpSp>
        <p:nvGrpSpPr>
          <p:cNvPr id="73" name="Group 15"/>
          <p:cNvGrpSpPr>
            <a:grpSpLocks/>
          </p:cNvGrpSpPr>
          <p:nvPr/>
        </p:nvGrpSpPr>
        <p:grpSpPr bwMode="auto">
          <a:xfrm>
            <a:off x="2065022" y="3607594"/>
            <a:ext cx="5013958" cy="546100"/>
            <a:chOff x="0" y="0"/>
            <a:chExt cx="6561756" cy="546060"/>
          </a:xfrm>
        </p:grpSpPr>
        <p:grpSp>
          <p:nvGrpSpPr>
            <p:cNvPr id="74" name="Group 16"/>
            <p:cNvGrpSpPr>
              <a:grpSpLocks/>
            </p:cNvGrpSpPr>
            <p:nvPr/>
          </p:nvGrpSpPr>
          <p:grpSpPr bwMode="auto">
            <a:xfrm>
              <a:off x="0" y="0"/>
              <a:ext cx="6561756" cy="546060"/>
              <a:chOff x="0" y="0"/>
              <a:chExt cx="6448390" cy="611157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auto">
              <a:xfrm>
                <a:off x="0" y="214970"/>
                <a:ext cx="6448390" cy="3961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zh-CN" altLang="en-US"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77" name="AutoShape 3"/>
              <p:cNvSpPr>
                <a:spLocks noChangeArrowheads="1"/>
              </p:cNvSpPr>
              <p:nvPr/>
            </p:nvSpPr>
            <p:spPr bwMode="auto">
              <a:xfrm>
                <a:off x="63953" y="0"/>
                <a:ext cx="6320483" cy="540092"/>
              </a:xfrm>
              <a:prstGeom prst="rect">
                <a:avLst/>
              </a:prstGeom>
              <a:solidFill>
                <a:srgbClr val="E62695">
                  <a:alpha val="79999"/>
                </a:srgbClr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0" hangingPunct="0"/>
                <a:endParaRPr lang="zh-CN" altLang="en-US" sz="20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1860562" y="72018"/>
              <a:ext cx="2840633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642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1841" y="1489715"/>
            <a:ext cx="2844315" cy="2677772"/>
            <a:chOff x="3131841" y="1419622"/>
            <a:chExt cx="2844315" cy="2988332"/>
          </a:xfrm>
        </p:grpSpPr>
        <p:cxnSp>
          <p:nvCxnSpPr>
            <p:cNvPr id="53" name="直接连接符 52"/>
            <p:cNvCxnSpPr/>
            <p:nvPr/>
          </p:nvCxnSpPr>
          <p:spPr>
            <a:xfrm rot="5400000">
              <a:off x="1637675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4481990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组合 170"/>
          <p:cNvGrpSpPr/>
          <p:nvPr/>
        </p:nvGrpSpPr>
        <p:grpSpPr>
          <a:xfrm>
            <a:off x="408785" y="1489715"/>
            <a:ext cx="2467765" cy="2749327"/>
            <a:chOff x="408785" y="1489715"/>
            <a:chExt cx="2467765" cy="2749327"/>
          </a:xfrm>
        </p:grpSpPr>
        <p:sp>
          <p:nvSpPr>
            <p:cNvPr id="34" name="11 Rectángulo"/>
            <p:cNvSpPr/>
            <p:nvPr/>
          </p:nvSpPr>
          <p:spPr>
            <a:xfrm>
              <a:off x="503238" y="1489715"/>
              <a:ext cx="2373312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600" kern="0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600" kern="0" dirty="0" smtClean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</a:t>
              </a:r>
              <a:r>
                <a:rPr lang="en-US" altLang="zh-CN" sz="1000" kern="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title</a:t>
              </a:r>
              <a:endParaRPr lang="en-US" altLang="zh-CN" sz="1000" kern="0" dirty="0">
                <a:solidFill>
                  <a:schemeClr val="bg1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8785" y="2697217"/>
              <a:ext cx="2403243" cy="1541825"/>
              <a:chOff x="408785" y="2649449"/>
              <a:chExt cx="2403243" cy="154182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499723" y="2980444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3" name="矩形 132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34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5" name="圆角矩形 13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6" name="等腰三角形 13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38" name="组合 137"/>
              <p:cNvGrpSpPr/>
              <p:nvPr/>
            </p:nvGrpSpPr>
            <p:grpSpPr>
              <a:xfrm>
                <a:off x="499723" y="3579568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40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1" name="圆角矩形 140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2" name="等腰三角形 141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2" name="组合 171"/>
          <p:cNvGrpSpPr/>
          <p:nvPr/>
        </p:nvGrpSpPr>
        <p:grpSpPr>
          <a:xfrm>
            <a:off x="3315803" y="1489715"/>
            <a:ext cx="2435746" cy="2725539"/>
            <a:chOff x="3315803" y="1489715"/>
            <a:chExt cx="2435746" cy="2725539"/>
          </a:xfrm>
        </p:grpSpPr>
        <p:sp>
          <p:nvSpPr>
            <p:cNvPr id="37" name="42 Rectángulo"/>
            <p:cNvSpPr/>
            <p:nvPr/>
          </p:nvSpPr>
          <p:spPr>
            <a:xfrm>
              <a:off x="3378236" y="1489715"/>
              <a:ext cx="2373313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3315803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44" name="组合 143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55" name="矩形 154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6" name="矩形 155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5" name="组合 144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51" name="矩形 15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思想为客户服务”是嗨设计的神圣使命。嗨设计相信“思想力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</a:p>
              </p:txBody>
            </p:sp>
            <p:grpSp>
              <p:nvGrpSpPr>
                <p:cNvPr id="152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3" name="圆角矩形 15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4" name="等腰三角形 15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46" name="组合 145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48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9" name="圆角矩形 148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0" name="等腰三角形 149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73" name="组合 172"/>
          <p:cNvGrpSpPr/>
          <p:nvPr/>
        </p:nvGrpSpPr>
        <p:grpSpPr>
          <a:xfrm>
            <a:off x="6194276" y="1489715"/>
            <a:ext cx="2433861" cy="2725539"/>
            <a:chOff x="6194276" y="1489715"/>
            <a:chExt cx="2433861" cy="2725539"/>
          </a:xfrm>
        </p:grpSpPr>
        <p:sp>
          <p:nvSpPr>
            <p:cNvPr id="43" name="51 Rectángulo"/>
            <p:cNvSpPr/>
            <p:nvPr/>
          </p:nvSpPr>
          <p:spPr>
            <a:xfrm>
              <a:off x="6253237" y="1489715"/>
              <a:ext cx="2374900" cy="946150"/>
            </a:xfrm>
            <a:prstGeom prst="rect">
              <a:avLst/>
            </a:prstGeom>
            <a:solidFill>
              <a:srgbClr val="E62695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chemeClr val="bg1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6194276" y="2697217"/>
              <a:ext cx="2403243" cy="1518037"/>
              <a:chOff x="408785" y="2649449"/>
              <a:chExt cx="2403243" cy="1518037"/>
            </a:xfrm>
          </p:grpSpPr>
          <p:grpSp>
            <p:nvGrpSpPr>
              <p:cNvPr id="158" name="组合 157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69" name="矩形 16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499723" y="2980444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5" name="矩形 164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思想为客户服务”是嗨设计的神圣使命。嗨设计相信“思想力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</a:p>
              </p:txBody>
            </p:sp>
            <p:grpSp>
              <p:nvGrpSpPr>
                <p:cNvPr id="166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7" name="圆角矩形 166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8" name="等腰三角形 167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499723" y="3579568"/>
                <a:ext cx="2312305" cy="587918"/>
                <a:chOff x="499723" y="3028325"/>
                <a:chExt cx="2312305" cy="587918"/>
              </a:xfrm>
            </p:grpSpPr>
            <p:sp>
              <p:nvSpPr>
                <p:cNvPr id="161" name="矩形 160"/>
                <p:cNvSpPr/>
                <p:nvPr/>
              </p:nvSpPr>
              <p:spPr>
                <a:xfrm>
                  <a:off x="620429" y="3028325"/>
                  <a:ext cx="2191599" cy="5879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嗨设计致力于以思想的力量为所服务的品牌增辉，绽放品牌的魅力，释放品牌的价值，助力企业发展。</a:t>
                  </a:r>
                </a:p>
              </p:txBody>
            </p:sp>
            <p:grpSp>
              <p:nvGrpSpPr>
                <p:cNvPr id="162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3" name="圆角矩形 16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64" name="等腰三角形 16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sp>
        <p:nvSpPr>
          <p:cNvPr id="54" name="矩形 53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48685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812304" y="1334762"/>
            <a:ext cx="2358517" cy="1423256"/>
            <a:chOff x="4051643" y="1578011"/>
            <a:chExt cx="2358517" cy="1423256"/>
          </a:xfrm>
        </p:grpSpPr>
        <p:sp>
          <p:nvSpPr>
            <p:cNvPr id="32" name="矩形 31"/>
            <p:cNvSpPr/>
            <p:nvPr/>
          </p:nvSpPr>
          <p:spPr>
            <a:xfrm>
              <a:off x="4051643" y="2054020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085400" y="1578011"/>
              <a:ext cx="1854752" cy="422357"/>
              <a:chOff x="5435732" y="1578011"/>
              <a:chExt cx="1854752" cy="422357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5435732" y="1578011"/>
                <a:ext cx="422357" cy="422357"/>
                <a:chOff x="503238" y="1734936"/>
                <a:chExt cx="612620" cy="612620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503238" y="1734936"/>
                  <a:ext cx="612620" cy="612620"/>
                </a:xfrm>
                <a:prstGeom prst="ellipse">
                  <a:avLst/>
                </a:prstGeom>
                <a:solidFill>
                  <a:srgbClr val="E6269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7" name="组合 36"/>
                <p:cNvGrpSpPr/>
                <p:nvPr/>
              </p:nvGrpSpPr>
              <p:grpSpPr>
                <a:xfrm>
                  <a:off x="650052" y="1881750"/>
                  <a:ext cx="318993" cy="318993"/>
                  <a:chOff x="13405333" y="-598488"/>
                  <a:chExt cx="479425" cy="479425"/>
                </a:xfrm>
                <a:solidFill>
                  <a:schemeClr val="bg1"/>
                </a:solidFill>
              </p:grpSpPr>
              <p:sp>
                <p:nvSpPr>
                  <p:cNvPr id="38" name="Freeform 7"/>
                  <p:cNvSpPr>
                    <a:spLocks/>
                  </p:cNvSpPr>
                  <p:nvPr/>
                </p:nvSpPr>
                <p:spPr bwMode="auto">
                  <a:xfrm>
                    <a:off x="13494233" y="-509588"/>
                    <a:ext cx="300037" cy="120650"/>
                  </a:xfrm>
                  <a:custGeom>
                    <a:avLst/>
                    <a:gdLst>
                      <a:gd name="T0" fmla="*/ 189 w 189"/>
                      <a:gd name="T1" fmla="*/ 76 h 76"/>
                      <a:gd name="T2" fmla="*/ 0 w 189"/>
                      <a:gd name="T3" fmla="*/ 76 h 76"/>
                      <a:gd name="T4" fmla="*/ 0 w 189"/>
                      <a:gd name="T5" fmla="*/ 0 h 76"/>
                      <a:gd name="T6" fmla="*/ 19 w 189"/>
                      <a:gd name="T7" fmla="*/ 0 h 76"/>
                      <a:gd name="T8" fmla="*/ 19 w 189"/>
                      <a:gd name="T9" fmla="*/ 57 h 76"/>
                      <a:gd name="T10" fmla="*/ 170 w 189"/>
                      <a:gd name="T11" fmla="*/ 57 h 76"/>
                      <a:gd name="T12" fmla="*/ 170 w 189"/>
                      <a:gd name="T13" fmla="*/ 0 h 76"/>
                      <a:gd name="T14" fmla="*/ 189 w 189"/>
                      <a:gd name="T15" fmla="*/ 0 h 76"/>
                      <a:gd name="T16" fmla="*/ 189 w 189"/>
                      <a:gd name="T17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9" h="76">
                        <a:moveTo>
                          <a:pt x="189" y="76"/>
                        </a:moveTo>
                        <a:lnTo>
                          <a:pt x="0" y="76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57"/>
                        </a:lnTo>
                        <a:lnTo>
                          <a:pt x="170" y="57"/>
                        </a:lnTo>
                        <a:lnTo>
                          <a:pt x="170" y="0"/>
                        </a:lnTo>
                        <a:lnTo>
                          <a:pt x="189" y="0"/>
                        </a:lnTo>
                        <a:lnTo>
                          <a:pt x="189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Freeform 8"/>
                  <p:cNvSpPr>
                    <a:spLocks/>
                  </p:cNvSpPr>
                  <p:nvPr/>
                </p:nvSpPr>
                <p:spPr bwMode="auto">
                  <a:xfrm>
                    <a:off x="13645045" y="-509588"/>
                    <a:ext cx="88900" cy="60325"/>
                  </a:xfrm>
                  <a:custGeom>
                    <a:avLst/>
                    <a:gdLst>
                      <a:gd name="T0" fmla="*/ 56 w 56"/>
                      <a:gd name="T1" fmla="*/ 38 h 38"/>
                      <a:gd name="T2" fmla="*/ 0 w 56"/>
                      <a:gd name="T3" fmla="*/ 38 h 38"/>
                      <a:gd name="T4" fmla="*/ 0 w 56"/>
                      <a:gd name="T5" fmla="*/ 0 h 38"/>
                      <a:gd name="T6" fmla="*/ 19 w 56"/>
                      <a:gd name="T7" fmla="*/ 0 h 38"/>
                      <a:gd name="T8" fmla="*/ 19 w 56"/>
                      <a:gd name="T9" fmla="*/ 19 h 38"/>
                      <a:gd name="T10" fmla="*/ 37 w 56"/>
                      <a:gd name="T11" fmla="*/ 19 h 38"/>
                      <a:gd name="T12" fmla="*/ 37 w 56"/>
                      <a:gd name="T13" fmla="*/ 0 h 38"/>
                      <a:gd name="T14" fmla="*/ 56 w 56"/>
                      <a:gd name="T15" fmla="*/ 0 h 38"/>
                      <a:gd name="T16" fmla="*/ 56 w 56"/>
                      <a:gd name="T17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38">
                        <a:moveTo>
                          <a:pt x="56" y="38"/>
                        </a:moveTo>
                        <a:lnTo>
                          <a:pt x="0" y="38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19"/>
                        </a:lnTo>
                        <a:lnTo>
                          <a:pt x="37" y="19"/>
                        </a:lnTo>
                        <a:lnTo>
                          <a:pt x="37" y="0"/>
                        </a:lnTo>
                        <a:lnTo>
                          <a:pt x="56" y="0"/>
                        </a:lnTo>
                        <a:lnTo>
                          <a:pt x="5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Freeform 9"/>
                  <p:cNvSpPr>
                    <a:spLocks/>
                  </p:cNvSpPr>
                  <p:nvPr/>
                </p:nvSpPr>
                <p:spPr bwMode="auto">
                  <a:xfrm>
                    <a:off x="13405333" y="-598488"/>
                    <a:ext cx="479425" cy="479425"/>
                  </a:xfrm>
                  <a:custGeom>
                    <a:avLst/>
                    <a:gdLst>
                      <a:gd name="T0" fmla="*/ 302 w 302"/>
                      <a:gd name="T1" fmla="*/ 302 h 302"/>
                      <a:gd name="T2" fmla="*/ 0 w 302"/>
                      <a:gd name="T3" fmla="*/ 302 h 302"/>
                      <a:gd name="T4" fmla="*/ 0 w 302"/>
                      <a:gd name="T5" fmla="*/ 0 h 302"/>
                      <a:gd name="T6" fmla="*/ 245 w 302"/>
                      <a:gd name="T7" fmla="*/ 0 h 302"/>
                      <a:gd name="T8" fmla="*/ 245 w 302"/>
                      <a:gd name="T9" fmla="*/ 18 h 302"/>
                      <a:gd name="T10" fmla="*/ 18 w 302"/>
                      <a:gd name="T11" fmla="*/ 18 h 302"/>
                      <a:gd name="T12" fmla="*/ 18 w 302"/>
                      <a:gd name="T13" fmla="*/ 283 h 302"/>
                      <a:gd name="T14" fmla="*/ 283 w 302"/>
                      <a:gd name="T15" fmla="*/ 283 h 302"/>
                      <a:gd name="T16" fmla="*/ 283 w 302"/>
                      <a:gd name="T17" fmla="*/ 56 h 302"/>
                      <a:gd name="T18" fmla="*/ 302 w 302"/>
                      <a:gd name="T19" fmla="*/ 56 h 302"/>
                      <a:gd name="T20" fmla="*/ 302 w 302"/>
                      <a:gd name="T21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02" h="302">
                        <a:moveTo>
                          <a:pt x="302" y="302"/>
                        </a:moveTo>
                        <a:lnTo>
                          <a:pt x="0" y="302"/>
                        </a:lnTo>
                        <a:lnTo>
                          <a:pt x="0" y="0"/>
                        </a:lnTo>
                        <a:lnTo>
                          <a:pt x="245" y="0"/>
                        </a:lnTo>
                        <a:lnTo>
                          <a:pt x="245" y="18"/>
                        </a:lnTo>
                        <a:lnTo>
                          <a:pt x="18" y="18"/>
                        </a:lnTo>
                        <a:lnTo>
                          <a:pt x="18" y="283"/>
                        </a:lnTo>
                        <a:lnTo>
                          <a:pt x="283" y="283"/>
                        </a:lnTo>
                        <a:lnTo>
                          <a:pt x="283" y="56"/>
                        </a:lnTo>
                        <a:lnTo>
                          <a:pt x="302" y="56"/>
                        </a:lnTo>
                        <a:lnTo>
                          <a:pt x="302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328613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69875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09550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5" name="矩形 34"/>
              <p:cNvSpPr/>
              <p:nvPr/>
            </p:nvSpPr>
            <p:spPr>
              <a:xfrm>
                <a:off x="5862633" y="1666079"/>
                <a:ext cx="142785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366383" y="1334762"/>
            <a:ext cx="2358517" cy="1423256"/>
            <a:chOff x="6605722" y="1578011"/>
            <a:chExt cx="2358517" cy="1423256"/>
          </a:xfrm>
        </p:grpSpPr>
        <p:sp>
          <p:nvSpPr>
            <p:cNvPr id="45" name="矩形 44"/>
            <p:cNvSpPr/>
            <p:nvPr/>
          </p:nvSpPr>
          <p:spPr>
            <a:xfrm>
              <a:off x="6605722" y="2054020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52" name="椭圆 51"/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7066380" y="1666079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40695" y="1720009"/>
              <a:ext cx="219923" cy="151470"/>
              <a:chOff x="9641770" y="1952307"/>
              <a:chExt cx="219923" cy="151470"/>
            </a:xfrm>
          </p:grpSpPr>
          <p:sp>
            <p:nvSpPr>
              <p:cNvPr id="55" name="Rectangle 27"/>
              <p:cNvSpPr>
                <a:spLocks noChangeArrowheads="1"/>
              </p:cNvSpPr>
              <p:nvPr/>
            </p:nvSpPr>
            <p:spPr bwMode="auto">
              <a:xfrm>
                <a:off x="9682550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9724059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29"/>
              <p:cNvSpPr>
                <a:spLocks noChangeArrowheads="1"/>
              </p:cNvSpPr>
              <p:nvPr/>
            </p:nvSpPr>
            <p:spPr bwMode="auto">
              <a:xfrm>
                <a:off x="9765568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30"/>
              <p:cNvSpPr>
                <a:spLocks noChangeArrowheads="1"/>
              </p:cNvSpPr>
              <p:nvPr/>
            </p:nvSpPr>
            <p:spPr bwMode="auto">
              <a:xfrm>
                <a:off x="9807077" y="2014206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31"/>
              <p:cNvSpPr>
                <a:spLocks noChangeArrowheads="1"/>
              </p:cNvSpPr>
              <p:nvPr/>
            </p:nvSpPr>
            <p:spPr bwMode="auto">
              <a:xfrm>
                <a:off x="9682550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32"/>
              <p:cNvSpPr>
                <a:spLocks noChangeArrowheads="1"/>
              </p:cNvSpPr>
              <p:nvPr/>
            </p:nvSpPr>
            <p:spPr bwMode="auto">
              <a:xfrm>
                <a:off x="9724059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33"/>
              <p:cNvSpPr>
                <a:spLocks noChangeArrowheads="1"/>
              </p:cNvSpPr>
              <p:nvPr/>
            </p:nvSpPr>
            <p:spPr bwMode="auto">
              <a:xfrm>
                <a:off x="9765568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Rectangle 34"/>
              <p:cNvSpPr>
                <a:spLocks noChangeArrowheads="1"/>
              </p:cNvSpPr>
              <p:nvPr/>
            </p:nvSpPr>
            <p:spPr bwMode="auto">
              <a:xfrm>
                <a:off x="9807077" y="1986533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35"/>
              <p:cNvSpPr>
                <a:spLocks noChangeArrowheads="1"/>
              </p:cNvSpPr>
              <p:nvPr/>
            </p:nvSpPr>
            <p:spPr bwMode="auto">
              <a:xfrm>
                <a:off x="9696387" y="2055714"/>
                <a:ext cx="110690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6"/>
              <p:cNvSpPr>
                <a:spLocks/>
              </p:cNvSpPr>
              <p:nvPr/>
            </p:nvSpPr>
            <p:spPr bwMode="auto">
              <a:xfrm>
                <a:off x="9641770" y="1952307"/>
                <a:ext cx="219923" cy="151470"/>
              </a:xfrm>
              <a:custGeom>
                <a:avLst/>
                <a:gdLst>
                  <a:gd name="T0" fmla="*/ 302 w 302"/>
                  <a:gd name="T1" fmla="*/ 208 h 208"/>
                  <a:gd name="T2" fmla="*/ 0 w 302"/>
                  <a:gd name="T3" fmla="*/ 208 h 208"/>
                  <a:gd name="T4" fmla="*/ 0 w 302"/>
                  <a:gd name="T5" fmla="*/ 28 h 208"/>
                  <a:gd name="T6" fmla="*/ 19 w 302"/>
                  <a:gd name="T7" fmla="*/ 28 h 208"/>
                  <a:gd name="T8" fmla="*/ 19 w 302"/>
                  <a:gd name="T9" fmla="*/ 189 h 208"/>
                  <a:gd name="T10" fmla="*/ 283 w 302"/>
                  <a:gd name="T11" fmla="*/ 189 h 208"/>
                  <a:gd name="T12" fmla="*/ 283 w 302"/>
                  <a:gd name="T13" fmla="*/ 19 h 208"/>
                  <a:gd name="T14" fmla="*/ 0 w 302"/>
                  <a:gd name="T15" fmla="*/ 19 h 208"/>
                  <a:gd name="T16" fmla="*/ 0 w 302"/>
                  <a:gd name="T17" fmla="*/ 0 h 208"/>
                  <a:gd name="T18" fmla="*/ 302 w 302"/>
                  <a:gd name="T19" fmla="*/ 0 h 208"/>
                  <a:gd name="T20" fmla="*/ 302 w 30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208">
                    <a:moveTo>
                      <a:pt x="302" y="208"/>
                    </a:moveTo>
                    <a:lnTo>
                      <a:pt x="0" y="208"/>
                    </a:lnTo>
                    <a:lnTo>
                      <a:pt x="0" y="28"/>
                    </a:lnTo>
                    <a:lnTo>
                      <a:pt x="19" y="28"/>
                    </a:lnTo>
                    <a:lnTo>
                      <a:pt x="19" y="189"/>
                    </a:lnTo>
                    <a:lnTo>
                      <a:pt x="283" y="189"/>
                    </a:lnTo>
                    <a:lnTo>
                      <a:pt x="28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02" y="0"/>
                    </a:lnTo>
                    <a:lnTo>
                      <a:pt x="302" y="2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12304" y="2949244"/>
            <a:ext cx="2358517" cy="1423256"/>
            <a:chOff x="4051643" y="2893539"/>
            <a:chExt cx="2358517" cy="1423256"/>
          </a:xfrm>
        </p:grpSpPr>
        <p:sp>
          <p:nvSpPr>
            <p:cNvPr id="85" name="矩形 84"/>
            <p:cNvSpPr/>
            <p:nvPr/>
          </p:nvSpPr>
          <p:spPr>
            <a:xfrm>
              <a:off x="4051643" y="3369548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86" name="椭圆 85"/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4512301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87321" y="2997240"/>
              <a:ext cx="218514" cy="214955"/>
              <a:chOff x="14627708" y="5551488"/>
              <a:chExt cx="487362" cy="479425"/>
            </a:xfrm>
            <a:solidFill>
              <a:schemeClr val="bg1"/>
            </a:solidFill>
          </p:grpSpPr>
          <p:sp>
            <p:nvSpPr>
              <p:cNvPr id="89" name="Freeform 37"/>
              <p:cNvSpPr>
                <a:spLocks noEditPoints="1"/>
              </p:cNvSpPr>
              <p:nvPr/>
            </p:nvSpPr>
            <p:spPr bwMode="auto">
              <a:xfrm>
                <a:off x="14727720" y="5645150"/>
                <a:ext cx="296862" cy="295275"/>
              </a:xfrm>
              <a:custGeom>
                <a:avLst/>
                <a:gdLst>
                  <a:gd name="T0" fmla="*/ 81 w 187"/>
                  <a:gd name="T1" fmla="*/ 186 h 186"/>
                  <a:gd name="T2" fmla="*/ 0 w 187"/>
                  <a:gd name="T3" fmla="*/ 106 h 186"/>
                  <a:gd name="T4" fmla="*/ 107 w 187"/>
                  <a:gd name="T5" fmla="*/ 0 h 186"/>
                  <a:gd name="T6" fmla="*/ 187 w 187"/>
                  <a:gd name="T7" fmla="*/ 80 h 186"/>
                  <a:gd name="T8" fmla="*/ 81 w 187"/>
                  <a:gd name="T9" fmla="*/ 186 h 186"/>
                  <a:gd name="T10" fmla="*/ 26 w 187"/>
                  <a:gd name="T11" fmla="*/ 106 h 186"/>
                  <a:gd name="T12" fmla="*/ 81 w 187"/>
                  <a:gd name="T13" fmla="*/ 158 h 186"/>
                  <a:gd name="T14" fmla="*/ 159 w 187"/>
                  <a:gd name="T15" fmla="*/ 80 h 186"/>
                  <a:gd name="T16" fmla="*/ 107 w 187"/>
                  <a:gd name="T17" fmla="*/ 26 h 186"/>
                  <a:gd name="T18" fmla="*/ 26 w 187"/>
                  <a:gd name="T19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6">
                    <a:moveTo>
                      <a:pt x="81" y="186"/>
                    </a:moveTo>
                    <a:lnTo>
                      <a:pt x="0" y="106"/>
                    </a:lnTo>
                    <a:lnTo>
                      <a:pt x="107" y="0"/>
                    </a:lnTo>
                    <a:lnTo>
                      <a:pt x="187" y="80"/>
                    </a:lnTo>
                    <a:lnTo>
                      <a:pt x="81" y="186"/>
                    </a:lnTo>
                    <a:close/>
                    <a:moveTo>
                      <a:pt x="26" y="106"/>
                    </a:moveTo>
                    <a:lnTo>
                      <a:pt x="81" y="158"/>
                    </a:lnTo>
                    <a:lnTo>
                      <a:pt x="159" y="80"/>
                    </a:lnTo>
                    <a:lnTo>
                      <a:pt x="107" y="26"/>
                    </a:lnTo>
                    <a:lnTo>
                      <a:pt x="2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8"/>
              <p:cNvSpPr>
                <a:spLocks/>
              </p:cNvSpPr>
              <p:nvPr/>
            </p:nvSpPr>
            <p:spPr bwMode="auto">
              <a:xfrm>
                <a:off x="14627708" y="5835650"/>
                <a:ext cx="201612" cy="195263"/>
              </a:xfrm>
              <a:custGeom>
                <a:avLst/>
                <a:gdLst>
                  <a:gd name="T0" fmla="*/ 26 w 54"/>
                  <a:gd name="T1" fmla="*/ 52 h 52"/>
                  <a:gd name="T2" fmla="*/ 9 w 54"/>
                  <a:gd name="T3" fmla="*/ 45 h 52"/>
                  <a:gd name="T4" fmla="*/ 9 w 54"/>
                  <a:gd name="T5" fmla="*/ 11 h 52"/>
                  <a:gd name="T6" fmla="*/ 20 w 54"/>
                  <a:gd name="T7" fmla="*/ 0 h 52"/>
                  <a:gd name="T8" fmla="*/ 26 w 54"/>
                  <a:gd name="T9" fmla="*/ 6 h 52"/>
                  <a:gd name="T10" fmla="*/ 15 w 54"/>
                  <a:gd name="T11" fmla="*/ 17 h 52"/>
                  <a:gd name="T12" fmla="*/ 10 w 54"/>
                  <a:gd name="T13" fmla="*/ 28 h 52"/>
                  <a:gd name="T14" fmla="*/ 15 w 54"/>
                  <a:gd name="T15" fmla="*/ 39 h 52"/>
                  <a:gd name="T16" fmla="*/ 26 w 54"/>
                  <a:gd name="T17" fmla="*/ 44 h 52"/>
                  <a:gd name="T18" fmla="*/ 37 w 54"/>
                  <a:gd name="T19" fmla="*/ 39 h 52"/>
                  <a:gd name="T20" fmla="*/ 48 w 54"/>
                  <a:gd name="T21" fmla="*/ 28 h 52"/>
                  <a:gd name="T22" fmla="*/ 54 w 54"/>
                  <a:gd name="T23" fmla="*/ 34 h 52"/>
                  <a:gd name="T24" fmla="*/ 43 w 54"/>
                  <a:gd name="T25" fmla="*/ 45 h 52"/>
                  <a:gd name="T26" fmla="*/ 26 w 54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2">
                    <a:moveTo>
                      <a:pt x="26" y="52"/>
                    </a:moveTo>
                    <a:cubicBezTo>
                      <a:pt x="20" y="52"/>
                      <a:pt x="14" y="50"/>
                      <a:pt x="9" y="45"/>
                    </a:cubicBezTo>
                    <a:cubicBezTo>
                      <a:pt x="0" y="36"/>
                      <a:pt x="0" y="20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20"/>
                      <a:pt x="10" y="24"/>
                      <a:pt x="10" y="28"/>
                    </a:cubicBezTo>
                    <a:cubicBezTo>
                      <a:pt x="10" y="32"/>
                      <a:pt x="12" y="36"/>
                      <a:pt x="15" y="39"/>
                    </a:cubicBezTo>
                    <a:cubicBezTo>
                      <a:pt x="18" y="42"/>
                      <a:pt x="22" y="44"/>
                      <a:pt x="26" y="44"/>
                    </a:cubicBezTo>
                    <a:cubicBezTo>
                      <a:pt x="30" y="44"/>
                      <a:pt x="34" y="42"/>
                      <a:pt x="37" y="3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8" y="50"/>
                      <a:pt x="32" y="52"/>
                      <a:pt x="26" y="5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9"/>
              <p:cNvSpPr>
                <a:spLocks/>
              </p:cNvSpPr>
              <p:nvPr/>
            </p:nvSpPr>
            <p:spPr bwMode="auto">
              <a:xfrm>
                <a:off x="14919808" y="5551488"/>
                <a:ext cx="195262" cy="193675"/>
              </a:xfrm>
              <a:custGeom>
                <a:avLst/>
                <a:gdLst>
                  <a:gd name="T0" fmla="*/ 34 w 52"/>
                  <a:gd name="T1" fmla="*/ 52 h 52"/>
                  <a:gd name="T2" fmla="*/ 28 w 52"/>
                  <a:gd name="T3" fmla="*/ 46 h 52"/>
                  <a:gd name="T4" fmla="*/ 39 w 52"/>
                  <a:gd name="T5" fmla="*/ 35 h 52"/>
                  <a:gd name="T6" fmla="*/ 44 w 52"/>
                  <a:gd name="T7" fmla="*/ 24 h 52"/>
                  <a:gd name="T8" fmla="*/ 39 w 52"/>
                  <a:gd name="T9" fmla="*/ 13 h 52"/>
                  <a:gd name="T10" fmla="*/ 17 w 52"/>
                  <a:gd name="T11" fmla="*/ 13 h 52"/>
                  <a:gd name="T12" fmla="*/ 6 w 52"/>
                  <a:gd name="T13" fmla="*/ 24 h 52"/>
                  <a:gd name="T14" fmla="*/ 0 w 52"/>
                  <a:gd name="T15" fmla="*/ 18 h 52"/>
                  <a:gd name="T16" fmla="*/ 11 w 52"/>
                  <a:gd name="T17" fmla="*/ 7 h 52"/>
                  <a:gd name="T18" fmla="*/ 28 w 52"/>
                  <a:gd name="T19" fmla="*/ 0 h 52"/>
                  <a:gd name="T20" fmla="*/ 45 w 52"/>
                  <a:gd name="T21" fmla="*/ 7 h 52"/>
                  <a:gd name="T22" fmla="*/ 52 w 52"/>
                  <a:gd name="T23" fmla="*/ 24 h 52"/>
                  <a:gd name="T24" fmla="*/ 45 w 52"/>
                  <a:gd name="T25" fmla="*/ 41 h 52"/>
                  <a:gd name="T26" fmla="*/ 34 w 52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34" y="52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2" y="32"/>
                      <a:pt x="44" y="28"/>
                      <a:pt x="44" y="24"/>
                    </a:cubicBezTo>
                    <a:cubicBezTo>
                      <a:pt x="44" y="20"/>
                      <a:pt x="42" y="16"/>
                      <a:pt x="39" y="13"/>
                    </a:cubicBezTo>
                    <a:cubicBezTo>
                      <a:pt x="33" y="7"/>
                      <a:pt x="23" y="7"/>
                      <a:pt x="17" y="1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6" y="2"/>
                      <a:pt x="22" y="0"/>
                      <a:pt x="28" y="0"/>
                    </a:cubicBezTo>
                    <a:cubicBezTo>
                      <a:pt x="34" y="0"/>
                      <a:pt x="40" y="2"/>
                      <a:pt x="45" y="7"/>
                    </a:cubicBezTo>
                    <a:cubicBezTo>
                      <a:pt x="50" y="12"/>
                      <a:pt x="52" y="18"/>
                      <a:pt x="52" y="24"/>
                    </a:cubicBezTo>
                    <a:cubicBezTo>
                      <a:pt x="52" y="30"/>
                      <a:pt x="50" y="36"/>
                      <a:pt x="45" y="41"/>
                    </a:cubicBezTo>
                    <a:lnTo>
                      <a:pt x="3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0"/>
              <p:cNvSpPr>
                <a:spLocks/>
              </p:cNvSpPr>
              <p:nvPr/>
            </p:nvSpPr>
            <p:spPr bwMode="auto">
              <a:xfrm>
                <a:off x="14791220" y="5783263"/>
                <a:ext cx="46037" cy="44450"/>
              </a:xfrm>
              <a:custGeom>
                <a:avLst/>
                <a:gdLst>
                  <a:gd name="T0" fmla="*/ 15 w 29"/>
                  <a:gd name="T1" fmla="*/ 28 h 28"/>
                  <a:gd name="T2" fmla="*/ 0 w 29"/>
                  <a:gd name="T3" fmla="*/ 14 h 28"/>
                  <a:gd name="T4" fmla="*/ 15 w 29"/>
                  <a:gd name="T5" fmla="*/ 0 h 28"/>
                  <a:gd name="T6" fmla="*/ 29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0" y="14"/>
                    </a:lnTo>
                    <a:lnTo>
                      <a:pt x="15" y="0"/>
                    </a:lnTo>
                    <a:lnTo>
                      <a:pt x="29" y="14"/>
                    </a:lnTo>
                    <a:lnTo>
                      <a:pt x="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1"/>
              <p:cNvSpPr>
                <a:spLocks/>
              </p:cNvSpPr>
              <p:nvPr/>
            </p:nvSpPr>
            <p:spPr bwMode="auto">
              <a:xfrm>
                <a:off x="14851545" y="5768975"/>
                <a:ext cx="46037" cy="44450"/>
              </a:xfrm>
              <a:custGeom>
                <a:avLst/>
                <a:gdLst>
                  <a:gd name="T0" fmla="*/ 14 w 29"/>
                  <a:gd name="T1" fmla="*/ 28 h 28"/>
                  <a:gd name="T2" fmla="*/ 0 w 29"/>
                  <a:gd name="T3" fmla="*/ 14 h 28"/>
                  <a:gd name="T4" fmla="*/ 14 w 29"/>
                  <a:gd name="T5" fmla="*/ 0 h 28"/>
                  <a:gd name="T6" fmla="*/ 29 w 29"/>
                  <a:gd name="T7" fmla="*/ 14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9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2"/>
              <p:cNvSpPr>
                <a:spLocks/>
              </p:cNvSpPr>
              <p:nvPr/>
            </p:nvSpPr>
            <p:spPr bwMode="auto">
              <a:xfrm>
                <a:off x="14867420" y="5708650"/>
                <a:ext cx="44450" cy="444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3"/>
              <p:cNvSpPr>
                <a:spLocks/>
              </p:cNvSpPr>
              <p:nvPr/>
            </p:nvSpPr>
            <p:spPr bwMode="auto">
              <a:xfrm>
                <a:off x="14837258" y="5827713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5 h 29"/>
                  <a:gd name="T4" fmla="*/ 14 w 28"/>
                  <a:gd name="T5" fmla="*/ 0 h 29"/>
                  <a:gd name="T6" fmla="*/ 28 w 28"/>
                  <a:gd name="T7" fmla="*/ 15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8" y="15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4"/>
              <p:cNvSpPr>
                <a:spLocks/>
              </p:cNvSpPr>
              <p:nvPr/>
            </p:nvSpPr>
            <p:spPr bwMode="auto">
              <a:xfrm>
                <a:off x="14911870" y="5753100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366383" y="2949244"/>
            <a:ext cx="2358517" cy="1423256"/>
            <a:chOff x="6605722" y="2893539"/>
            <a:chExt cx="2358517" cy="1423256"/>
          </a:xfrm>
        </p:grpSpPr>
        <p:sp>
          <p:nvSpPr>
            <p:cNvPr id="98" name="矩形 97"/>
            <p:cNvSpPr/>
            <p:nvPr/>
          </p:nvSpPr>
          <p:spPr>
            <a:xfrm>
              <a:off x="6605722" y="3369548"/>
              <a:ext cx="2358517" cy="947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思想为客户服务”是嗨设计的神圣使命。嗨设计相信“思想力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1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品牌力”。嗨设计致力于以思想的力量为所服务的品牌增辉，绽放品牌的魅力，释放品牌的价值，助力企业发展。</a:t>
              </a:r>
            </a:p>
          </p:txBody>
        </p:sp>
        <p:sp>
          <p:nvSpPr>
            <p:cNvPr id="99" name="椭圆 98"/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7066380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E62695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E62695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6754411" y="2998032"/>
              <a:ext cx="212641" cy="213370"/>
              <a:chOff x="13416445" y="3094038"/>
              <a:chExt cx="463550" cy="465138"/>
            </a:xfrm>
            <a:solidFill>
              <a:schemeClr val="bg1"/>
            </a:solidFill>
          </p:grpSpPr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24"/>
              <p:cNvSpPr>
                <a:spLocks/>
              </p:cNvSpPr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25"/>
              <p:cNvSpPr>
                <a:spLocks/>
              </p:cNvSpPr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26"/>
              <p:cNvSpPr>
                <a:spLocks/>
              </p:cNvSpPr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" t="15882" r="654" b="5979"/>
          <a:stretch/>
        </p:blipFill>
        <p:spPr>
          <a:xfrm>
            <a:off x="503238" y="1203598"/>
            <a:ext cx="2709862" cy="3214592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</p:spPr>
      </p:pic>
      <p:sp>
        <p:nvSpPr>
          <p:cNvPr id="107" name="矩形 106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41787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8355" y="2633723"/>
            <a:ext cx="1330720" cy="567878"/>
            <a:chOff x="1218355" y="2633723"/>
            <a:chExt cx="1330720" cy="567878"/>
          </a:xfrm>
        </p:grpSpPr>
        <p:sp>
          <p:nvSpPr>
            <p:cNvPr id="72" name="矩形 36"/>
            <p:cNvSpPr/>
            <p:nvPr/>
          </p:nvSpPr>
          <p:spPr>
            <a:xfrm>
              <a:off x="1218355" y="2633723"/>
              <a:ext cx="1330720" cy="567878"/>
            </a:xfrm>
            <a:custGeom>
              <a:avLst/>
              <a:gdLst/>
              <a:ahLst/>
              <a:cxnLst/>
              <a:rect l="l" t="t" r="r" b="b"/>
              <a:pathLst>
                <a:path w="1761959" h="751907">
                  <a:moveTo>
                    <a:pt x="441131" y="0"/>
                  </a:moveTo>
                  <a:lnTo>
                    <a:pt x="1320828" y="0"/>
                  </a:lnTo>
                  <a:lnTo>
                    <a:pt x="176195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E626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1280" y="2748385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8%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6812" y="3239731"/>
            <a:ext cx="2006113" cy="552171"/>
            <a:chOff x="886812" y="3239731"/>
            <a:chExt cx="2006113" cy="552171"/>
          </a:xfrm>
        </p:grpSpPr>
        <p:sp>
          <p:nvSpPr>
            <p:cNvPr id="74" name="矩形 35"/>
            <p:cNvSpPr/>
            <p:nvPr/>
          </p:nvSpPr>
          <p:spPr>
            <a:xfrm>
              <a:off x="886812" y="3239731"/>
              <a:ext cx="2006113" cy="552171"/>
            </a:xfrm>
            <a:custGeom>
              <a:avLst/>
              <a:gdLst/>
              <a:ahLst/>
              <a:cxnLst/>
              <a:rect l="l" t="t" r="r" b="b"/>
              <a:pathLst>
                <a:path w="2731779" h="751907">
                  <a:moveTo>
                    <a:pt x="441131" y="0"/>
                  </a:moveTo>
                  <a:lnTo>
                    <a:pt x="2290648" y="0"/>
                  </a:lnTo>
                  <a:lnTo>
                    <a:pt x="2731779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04373" y="3346539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40%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004" y="3839880"/>
            <a:ext cx="2757328" cy="557811"/>
            <a:chOff x="513004" y="3839880"/>
            <a:chExt cx="2757328" cy="557811"/>
          </a:xfrm>
        </p:grpSpPr>
        <p:sp>
          <p:nvSpPr>
            <p:cNvPr id="76" name="矩形 34"/>
            <p:cNvSpPr/>
            <p:nvPr/>
          </p:nvSpPr>
          <p:spPr>
            <a:xfrm>
              <a:off x="513004" y="3839880"/>
              <a:ext cx="2757328" cy="557811"/>
            </a:xfrm>
            <a:custGeom>
              <a:avLst/>
              <a:gdLst/>
              <a:ahLst/>
              <a:cxnLst/>
              <a:rect l="l" t="t" r="r" b="b"/>
              <a:pathLst>
                <a:path w="3716771" h="751907">
                  <a:moveTo>
                    <a:pt x="441131" y="0"/>
                  </a:moveTo>
                  <a:lnTo>
                    <a:pt x="3275640" y="0"/>
                  </a:lnTo>
                  <a:lnTo>
                    <a:pt x="3716771" y="751907"/>
                  </a:lnTo>
                  <a:lnTo>
                    <a:pt x="0" y="75190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606173" y="3949508"/>
              <a:ext cx="5709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50%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26355" y="1991074"/>
            <a:ext cx="2220069" cy="589248"/>
            <a:chOff x="-26355" y="1991074"/>
            <a:chExt cx="2220069" cy="589248"/>
          </a:xfrm>
        </p:grpSpPr>
        <p:sp>
          <p:nvSpPr>
            <p:cNvPr id="78" name="矩形 37"/>
            <p:cNvSpPr/>
            <p:nvPr/>
          </p:nvSpPr>
          <p:spPr>
            <a:xfrm>
              <a:off x="-26355" y="1991074"/>
              <a:ext cx="2220069" cy="589248"/>
            </a:xfrm>
            <a:custGeom>
              <a:avLst/>
              <a:gdLst/>
              <a:ahLst/>
              <a:cxnLst/>
              <a:rect l="l" t="t" r="r" b="b"/>
              <a:pathLst>
                <a:path w="2832909" h="751907">
                  <a:moveTo>
                    <a:pt x="2442485" y="86431"/>
                  </a:moveTo>
                  <a:lnTo>
                    <a:pt x="2832909" y="751907"/>
                  </a:lnTo>
                  <a:lnTo>
                    <a:pt x="2052062" y="751907"/>
                  </a:lnTo>
                  <a:close/>
                  <a:moveTo>
                    <a:pt x="0" y="0"/>
                  </a:moveTo>
                  <a:lnTo>
                    <a:pt x="2391778" y="0"/>
                  </a:lnTo>
                  <a:lnTo>
                    <a:pt x="2391779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62096" y="2223051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2%</a:t>
              </a:r>
              <a:endParaRPr lang="zh-CN" altLang="en-US" sz="1600" dirty="0">
                <a:solidFill>
                  <a:srgbClr val="E6269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92257" y="2032759"/>
            <a:ext cx="4269727" cy="371593"/>
            <a:chOff x="4392257" y="2032759"/>
            <a:chExt cx="4269727" cy="371593"/>
          </a:xfrm>
        </p:grpSpPr>
        <p:grpSp>
          <p:nvGrpSpPr>
            <p:cNvPr id="46" name="组合 45"/>
            <p:cNvGrpSpPr/>
            <p:nvPr/>
          </p:nvGrpSpPr>
          <p:grpSpPr>
            <a:xfrm>
              <a:off x="4392257" y="2038979"/>
              <a:ext cx="4269727" cy="365373"/>
              <a:chOff x="3729476" y="1607176"/>
              <a:chExt cx="5297227" cy="365373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729476" y="1667945"/>
                <a:ext cx="758197" cy="304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E62695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2%</a:t>
                </a:r>
                <a:endParaRPr lang="zh-CN" altLang="en-US" sz="1600" dirty="0">
                  <a:solidFill>
                    <a:srgbClr val="E62695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559873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5061159" y="2032759"/>
              <a:ext cx="3600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92255" y="2705527"/>
            <a:ext cx="4254485" cy="369332"/>
            <a:chOff x="4392255" y="2705527"/>
            <a:chExt cx="4254485" cy="369332"/>
          </a:xfrm>
        </p:grpSpPr>
        <p:grpSp>
          <p:nvGrpSpPr>
            <p:cNvPr id="49" name="组合 48"/>
            <p:cNvGrpSpPr/>
            <p:nvPr/>
          </p:nvGrpSpPr>
          <p:grpSpPr>
            <a:xfrm>
              <a:off x="4392255" y="2705527"/>
              <a:ext cx="4254485" cy="365373"/>
              <a:chOff x="3729477" y="1607176"/>
              <a:chExt cx="5278319" cy="36537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E626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8%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4540966" y="1607176"/>
                <a:ext cx="4466830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1" name="矩形 80"/>
            <p:cNvSpPr/>
            <p:nvPr/>
          </p:nvSpPr>
          <p:spPr>
            <a:xfrm>
              <a:off x="5046340" y="2705527"/>
              <a:ext cx="3600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92255" y="3372075"/>
            <a:ext cx="4315445" cy="611706"/>
            <a:chOff x="4392255" y="3372075"/>
            <a:chExt cx="4315445" cy="611706"/>
          </a:xfrm>
        </p:grpSpPr>
        <p:grpSp>
          <p:nvGrpSpPr>
            <p:cNvPr id="60" name="组合 59"/>
            <p:cNvGrpSpPr/>
            <p:nvPr/>
          </p:nvGrpSpPr>
          <p:grpSpPr>
            <a:xfrm>
              <a:off x="4392255" y="3372075"/>
              <a:ext cx="4315445" cy="355848"/>
              <a:chOff x="3729477" y="1616701"/>
              <a:chExt cx="5353949" cy="35584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40%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5076820" y="3372075"/>
              <a:ext cx="3563943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02619" y="4038622"/>
            <a:ext cx="4305081" cy="369332"/>
            <a:chOff x="4402619" y="4038622"/>
            <a:chExt cx="4305081" cy="369332"/>
          </a:xfrm>
        </p:grpSpPr>
        <p:grpSp>
          <p:nvGrpSpPr>
            <p:cNvPr id="69" name="组合 68"/>
            <p:cNvGrpSpPr/>
            <p:nvPr/>
          </p:nvGrpSpPr>
          <p:grpSpPr>
            <a:xfrm>
              <a:off x="4402619" y="4038622"/>
              <a:ext cx="4305081" cy="355848"/>
              <a:chOff x="3742335" y="1616701"/>
              <a:chExt cx="5341091" cy="355848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742335" y="1667945"/>
                <a:ext cx="758197" cy="30460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4578781" y="1616701"/>
                <a:ext cx="4504645" cy="24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5076820" y="4038622"/>
              <a:ext cx="36308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有思想为客户服务”是嗨设计的神圣使命。嗨设计相信“思想力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执行力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+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持续力</a:t>
              </a:r>
              <a:r>
                <a:rPr lang="en-US" altLang="zh-CN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=</a:t>
              </a:r>
              <a:r>
                <a:rPr lang="zh-CN" altLang="en-US" sz="9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品牌力”。</a:t>
              </a:r>
            </a:p>
          </p:txBody>
        </p:sp>
      </p:grpSp>
      <p:sp>
        <p:nvSpPr>
          <p:cNvPr id="84" name="矩形 83"/>
          <p:cNvSpPr/>
          <p:nvPr/>
        </p:nvSpPr>
        <p:spPr>
          <a:xfrm>
            <a:off x="412490" y="1095586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sp>
        <p:nvSpPr>
          <p:cNvPr id="85" name="矩形 84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07455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12490" y="1095586"/>
            <a:ext cx="8299969" cy="478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思想为客户服务”是嗨设计的神圣使命。嗨设计相信“思想力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执行力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+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持续力</a:t>
            </a:r>
            <a:r>
              <a:rPr lang="en-US" altLang="zh-CN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11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品牌力”。嗨设计致力于以思想的力量为所服务的品牌增辉，绽放品牌的魅力，释放品牌的价值，助力企业发展。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340157" y="1994966"/>
            <a:ext cx="3297964" cy="756804"/>
            <a:chOff x="5161824" y="1994966"/>
            <a:chExt cx="3297964" cy="756804"/>
          </a:xfrm>
        </p:grpSpPr>
        <p:sp>
          <p:nvSpPr>
            <p:cNvPr id="64" name="矩形 63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36" name="矩形 135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" name="组合 125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33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4" name="圆角矩形 133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35" name="等腰三角形 134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38" name="组合 137"/>
          <p:cNvGrpSpPr/>
          <p:nvPr/>
        </p:nvGrpSpPr>
        <p:grpSpPr>
          <a:xfrm>
            <a:off x="5340157" y="2801466"/>
            <a:ext cx="3297964" cy="756804"/>
            <a:chOff x="5161824" y="1994966"/>
            <a:chExt cx="3297964" cy="756804"/>
          </a:xfrm>
        </p:grpSpPr>
        <p:sp>
          <p:nvSpPr>
            <p:cNvPr id="139" name="矩形 138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组合 141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43" name="矩形 142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44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5" name="圆角矩形 14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46" name="等腰三角形 14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grpSp>
        <p:nvGrpSpPr>
          <p:cNvPr id="149" name="组合 148"/>
          <p:cNvGrpSpPr/>
          <p:nvPr/>
        </p:nvGrpSpPr>
        <p:grpSpPr>
          <a:xfrm>
            <a:off x="5340157" y="3607966"/>
            <a:ext cx="3297964" cy="756804"/>
            <a:chOff x="5161824" y="1994966"/>
            <a:chExt cx="3297964" cy="756804"/>
          </a:xfrm>
        </p:grpSpPr>
        <p:sp>
          <p:nvSpPr>
            <p:cNvPr id="150" name="矩形 149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5284317" y="2032624"/>
              <a:ext cx="3104107" cy="657700"/>
              <a:chOff x="5284317" y="2911034"/>
              <a:chExt cx="3104107" cy="657700"/>
            </a:xfrm>
          </p:grpSpPr>
          <p:grpSp>
            <p:nvGrpSpPr>
              <p:cNvPr id="152" name="组合 151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58" name="矩形 157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E62695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E62695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9" name="矩形 158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E62695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E62695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>
                <a:off x="5375255" y="3153940"/>
                <a:ext cx="3013169" cy="414794"/>
                <a:chOff x="499723" y="3028325"/>
                <a:chExt cx="3013169" cy="414794"/>
              </a:xfrm>
            </p:grpSpPr>
            <p:sp>
              <p:nvSpPr>
                <p:cNvPr id="154" name="矩形 153"/>
                <p:cNvSpPr/>
                <p:nvPr/>
              </p:nvSpPr>
              <p:spPr>
                <a:xfrm>
                  <a:off x="620429" y="3028325"/>
                  <a:ext cx="2892463" cy="41479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思想为客户服务”是嗨设计的神圣使命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。嗨设计相信“思想力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执行力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+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持续力</a:t>
                  </a:r>
                  <a:r>
                    <a:rPr lang="en-US" altLang="zh-CN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=</a:t>
                  </a:r>
                  <a:r>
                    <a:rPr lang="zh-CN" altLang="en-US" sz="900" kern="0" dirty="0" smtClean="0">
                      <a:latin typeface="幼圆" panose="02010509060101010101" pitchFamily="49" charset="-122"/>
                      <a:ea typeface="幼圆" panose="02010509060101010101" pitchFamily="49" charset="-122"/>
                    </a:rPr>
                    <a:t>品牌力”。</a:t>
                  </a:r>
                  <a:endParaRPr lang="zh-CN" altLang="en-US" sz="900" kern="0" dirty="0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grpSp>
              <p:nvGrpSpPr>
                <p:cNvPr id="155" name="组合 59"/>
                <p:cNvGrpSpPr>
                  <a:grpSpLocks/>
                </p:cNvGrpSpPr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6" name="圆角矩形 155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/>
                  </a:p>
                </p:txBody>
              </p:sp>
              <p:sp>
                <p:nvSpPr>
                  <p:cNvPr id="157" name="等腰三角形 156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/>
                  </a:p>
                </p:txBody>
              </p:sp>
            </p:grpSp>
          </p:grpSp>
        </p:grpSp>
      </p:grpSp>
      <p:pic>
        <p:nvPicPr>
          <p:cNvPr id="71" name="Picture 2" descr="C:\Users\Admin\Desktop\Nipic_13466494_201403171956351740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8" t="5636" r="2048" b="21869"/>
          <a:stretch/>
        </p:blipFill>
        <p:spPr bwMode="auto">
          <a:xfrm>
            <a:off x="503237" y="1994967"/>
            <a:ext cx="4710864" cy="23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" name="矩形 159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53131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1320" y="230187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2490" y="1247492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标题</a:t>
            </a:r>
            <a:endParaRPr lang="en-US" altLang="zh-CN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98644" y="3590896"/>
            <a:ext cx="8144388" cy="648072"/>
            <a:chOff x="498644" y="3867895"/>
            <a:chExt cx="8144388" cy="648072"/>
          </a:xfrm>
        </p:grpSpPr>
        <p:grpSp>
          <p:nvGrpSpPr>
            <p:cNvPr id="50" name="组合 49"/>
            <p:cNvGrpSpPr/>
            <p:nvPr/>
          </p:nvGrpSpPr>
          <p:grpSpPr>
            <a:xfrm>
              <a:off x="498644" y="3970332"/>
              <a:ext cx="3317272" cy="443198"/>
              <a:chOff x="498644" y="4212060"/>
              <a:chExt cx="3317272" cy="443198"/>
            </a:xfrm>
          </p:grpSpPr>
          <p:sp>
            <p:nvSpPr>
              <p:cNvPr id="59" name="Freeform 10"/>
              <p:cNvSpPr>
                <a:spLocks/>
              </p:cNvSpPr>
              <p:nvPr/>
            </p:nvSpPr>
            <p:spPr bwMode="auto">
              <a:xfrm>
                <a:off x="498644" y="4255706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960877" y="4212060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919447" y="3867895"/>
              <a:ext cx="4723585" cy="648072"/>
              <a:chOff x="3919447" y="3867895"/>
              <a:chExt cx="4723585" cy="648072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54" name="矩形 53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55" name="组合 54"/>
                <p:cNvGrpSpPr/>
                <p:nvPr/>
              </p:nvGrpSpPr>
              <p:grpSpPr>
                <a:xfrm>
                  <a:off x="4421634" y="3935625"/>
                  <a:ext cx="4045148" cy="512612"/>
                  <a:chOff x="4347540" y="4003355"/>
                  <a:chExt cx="3537430" cy="512612"/>
                </a:xfrm>
              </p:grpSpPr>
              <p:sp>
                <p:nvSpPr>
                  <p:cNvPr id="56" name="矩形 55"/>
                  <p:cNvSpPr/>
                  <p:nvPr/>
                </p:nvSpPr>
                <p:spPr>
                  <a:xfrm>
                    <a:off x="4347540" y="4341558"/>
                    <a:ext cx="353743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矩形 56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8" name="矩形 57"/>
                  <p:cNvSpPr/>
                  <p:nvPr/>
                </p:nvSpPr>
                <p:spPr>
                  <a:xfrm>
                    <a:off x="4347540" y="4003355"/>
                    <a:ext cx="1490903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3" name="矩形 52"/>
              <p:cNvSpPr/>
              <p:nvPr/>
            </p:nvSpPr>
            <p:spPr>
              <a:xfrm>
                <a:off x="3919447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511271" y="2913624"/>
            <a:ext cx="8131761" cy="648072"/>
            <a:chOff x="511271" y="3106188"/>
            <a:chExt cx="8131761" cy="648072"/>
          </a:xfrm>
        </p:grpSpPr>
        <p:grpSp>
          <p:nvGrpSpPr>
            <p:cNvPr id="62" name="组合 61"/>
            <p:cNvGrpSpPr/>
            <p:nvPr/>
          </p:nvGrpSpPr>
          <p:grpSpPr>
            <a:xfrm>
              <a:off x="511271" y="3208625"/>
              <a:ext cx="3304645" cy="443198"/>
              <a:chOff x="511271" y="3599839"/>
              <a:chExt cx="3304645" cy="443198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511271" y="3653817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73" name="Freeform 11"/>
                <p:cNvSpPr>
                  <a:spLocks/>
                </p:cNvSpPr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12"/>
                <p:cNvSpPr>
                  <a:spLocks/>
                </p:cNvSpPr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 13"/>
                <p:cNvSpPr>
                  <a:spLocks/>
                </p:cNvSpPr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15"/>
                <p:cNvSpPr>
                  <a:spLocks/>
                </p:cNvSpPr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2" name="矩形 71"/>
              <p:cNvSpPr/>
              <p:nvPr/>
            </p:nvSpPr>
            <p:spPr>
              <a:xfrm>
                <a:off x="960877" y="3599839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931469" y="3106188"/>
              <a:ext cx="4711563" cy="648072"/>
              <a:chOff x="3931469" y="3867895"/>
              <a:chExt cx="4711563" cy="648072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>
                  <a:off x="4421633" y="3935625"/>
                  <a:ext cx="3635496" cy="512612"/>
                  <a:chOff x="4347540" y="4003355"/>
                  <a:chExt cx="3179195" cy="512612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4347541" y="4341558"/>
                    <a:ext cx="2938171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4347540" y="4003355"/>
                    <a:ext cx="3179195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5" name="矩形 64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510124" y="2236353"/>
            <a:ext cx="8132908" cy="648072"/>
            <a:chOff x="510124" y="2444498"/>
            <a:chExt cx="8132908" cy="648072"/>
          </a:xfrm>
        </p:grpSpPr>
        <p:grpSp>
          <p:nvGrpSpPr>
            <p:cNvPr id="79" name="组合 78"/>
            <p:cNvGrpSpPr/>
            <p:nvPr/>
          </p:nvGrpSpPr>
          <p:grpSpPr>
            <a:xfrm>
              <a:off x="510124" y="2546935"/>
              <a:ext cx="3305792" cy="443198"/>
              <a:chOff x="510124" y="2978703"/>
              <a:chExt cx="3305792" cy="443198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510124" y="3012016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90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6"/>
                <p:cNvSpPr>
                  <a:spLocks/>
                </p:cNvSpPr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7"/>
                <p:cNvSpPr>
                  <a:spLocks/>
                </p:cNvSpPr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" name="Freeform 8"/>
                <p:cNvSpPr>
                  <a:spLocks/>
                </p:cNvSpPr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9"/>
                <p:cNvSpPr>
                  <a:spLocks/>
                </p:cNvSpPr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9" name="矩形 88"/>
              <p:cNvSpPr/>
              <p:nvPr/>
            </p:nvSpPr>
            <p:spPr>
              <a:xfrm>
                <a:off x="960877" y="2978703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3931469" y="2444498"/>
              <a:ext cx="4711563" cy="648072"/>
              <a:chOff x="3931469" y="3867895"/>
              <a:chExt cx="4711563" cy="648072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83" name="矩形 82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4421634" y="3935625"/>
                  <a:ext cx="3792993" cy="512612"/>
                  <a:chOff x="4347540" y="4003355"/>
                  <a:chExt cx="3316924" cy="512612"/>
                </a:xfrm>
              </p:grpSpPr>
              <p:sp>
                <p:nvSpPr>
                  <p:cNvPr id="85" name="矩形 84"/>
                  <p:cNvSpPr/>
                  <p:nvPr/>
                </p:nvSpPr>
                <p:spPr>
                  <a:xfrm>
                    <a:off x="4347541" y="4341558"/>
                    <a:ext cx="2559419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6" name="矩形 85"/>
                  <p:cNvSpPr/>
                  <p:nvPr/>
                </p:nvSpPr>
                <p:spPr>
                  <a:xfrm>
                    <a:off x="4347540" y="4172457"/>
                    <a:ext cx="3316924" cy="174409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7" name="矩形 86"/>
                  <p:cNvSpPr/>
                  <p:nvPr/>
                </p:nvSpPr>
                <p:spPr>
                  <a:xfrm>
                    <a:off x="4347540" y="4003355"/>
                    <a:ext cx="1560891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82" name="矩形 81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503238" y="1559082"/>
            <a:ext cx="8139794" cy="648072"/>
            <a:chOff x="503238" y="1836081"/>
            <a:chExt cx="8139794" cy="648072"/>
          </a:xfrm>
        </p:grpSpPr>
        <p:grpSp>
          <p:nvGrpSpPr>
            <p:cNvPr id="96" name="组合 95"/>
            <p:cNvGrpSpPr/>
            <p:nvPr/>
          </p:nvGrpSpPr>
          <p:grpSpPr>
            <a:xfrm>
              <a:off x="503238" y="1938518"/>
              <a:ext cx="3312678" cy="443198"/>
              <a:chOff x="503238" y="2072770"/>
              <a:chExt cx="3312678" cy="443198"/>
            </a:xfrm>
          </p:grpSpPr>
          <p:grpSp>
            <p:nvGrpSpPr>
              <p:cNvPr id="105" name="组合 104"/>
              <p:cNvGrpSpPr/>
              <p:nvPr/>
            </p:nvGrpSpPr>
            <p:grpSpPr>
              <a:xfrm>
                <a:off x="503238" y="2108379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07" name="Freeform 16"/>
                <p:cNvSpPr>
                  <a:spLocks/>
                </p:cNvSpPr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7"/>
                <p:cNvSpPr>
                  <a:spLocks/>
                </p:cNvSpPr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8"/>
                <p:cNvSpPr>
                  <a:spLocks/>
                </p:cNvSpPr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" name="矩形 105"/>
              <p:cNvSpPr/>
              <p:nvPr/>
            </p:nvSpPr>
            <p:spPr>
              <a:xfrm>
                <a:off x="960877" y="2072770"/>
                <a:ext cx="2855039" cy="44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思想为客户服务”是嗨设计的神圣使命。嗨设计相信“思想力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执行力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+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持续力</a:t>
                </a:r>
                <a:r>
                  <a:rPr lang="en-US" altLang="zh-CN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1000" dirty="0">
                    <a:solidFill>
                      <a:schemeClr val="bg1">
                        <a:alpha val="95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品牌力”。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931469" y="1836081"/>
              <a:ext cx="4711563" cy="648072"/>
              <a:chOff x="3931469" y="3867895"/>
              <a:chExt cx="4711563" cy="648072"/>
            </a:xfrm>
          </p:grpSpPr>
          <p:grpSp>
            <p:nvGrpSpPr>
              <p:cNvPr id="98" name="组合 97"/>
              <p:cNvGrpSpPr/>
              <p:nvPr/>
            </p:nvGrpSpPr>
            <p:grpSpPr>
              <a:xfrm>
                <a:off x="4824028" y="3867895"/>
                <a:ext cx="3819004" cy="648072"/>
                <a:chOff x="4355976" y="3867895"/>
                <a:chExt cx="4176464" cy="648072"/>
              </a:xfrm>
            </p:grpSpPr>
            <p:sp>
              <p:nvSpPr>
                <p:cNvPr id="100" name="矩形 99"/>
                <p:cNvSpPr/>
                <p:nvPr/>
              </p:nvSpPr>
              <p:spPr>
                <a:xfrm>
                  <a:off x="4355976" y="3867895"/>
                  <a:ext cx="4176464" cy="64807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  <a:alpha val="31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01" name="组合 100"/>
                <p:cNvGrpSpPr/>
                <p:nvPr/>
              </p:nvGrpSpPr>
              <p:grpSpPr>
                <a:xfrm>
                  <a:off x="4421633" y="3935625"/>
                  <a:ext cx="4045148" cy="512612"/>
                  <a:chOff x="4347539" y="4003355"/>
                  <a:chExt cx="3537430" cy="512612"/>
                </a:xfrm>
              </p:grpSpPr>
              <p:sp>
                <p:nvSpPr>
                  <p:cNvPr id="102" name="矩形 101"/>
                  <p:cNvSpPr/>
                  <p:nvPr/>
                </p:nvSpPr>
                <p:spPr>
                  <a:xfrm>
                    <a:off x="4347541" y="4341558"/>
                    <a:ext cx="1560890" cy="174409"/>
                  </a:xfrm>
                  <a:prstGeom prst="rect">
                    <a:avLst/>
                  </a:prstGeom>
                  <a:solidFill>
                    <a:srgbClr val="E6269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>
                  <a:xfrm>
                    <a:off x="4347540" y="4172457"/>
                    <a:ext cx="2215058" cy="174409"/>
                  </a:xfrm>
                  <a:prstGeom prst="rect">
                    <a:avLst/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" name="矩形 103"/>
                  <p:cNvSpPr/>
                  <p:nvPr/>
                </p:nvSpPr>
                <p:spPr>
                  <a:xfrm>
                    <a:off x="4347539" y="4003355"/>
                    <a:ext cx="3537430" cy="174409"/>
                  </a:xfrm>
                  <a:prstGeom prst="rect">
                    <a:avLst/>
                  </a:prstGeom>
                  <a:solidFill>
                    <a:srgbClr val="697E92">
                      <a:alpha val="4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99" name="矩形 98"/>
              <p:cNvSpPr/>
              <p:nvPr/>
            </p:nvSpPr>
            <p:spPr>
              <a:xfrm>
                <a:off x="3931469" y="4061126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添加标题</a:t>
                </a:r>
              </a:p>
            </p:txBody>
          </p:sp>
        </p:grpSp>
      </p:grpSp>
      <p:sp>
        <p:nvSpPr>
          <p:cNvPr id="111" name="矩形 110"/>
          <p:cNvSpPr/>
          <p:nvPr/>
        </p:nvSpPr>
        <p:spPr>
          <a:xfrm>
            <a:off x="8386429" y="4887335"/>
            <a:ext cx="326640" cy="204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700" i="1" dirty="0" smtClean="0">
                <a:solidFill>
                  <a:schemeClr val="bg1">
                    <a:alpha val="57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5776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 radius="59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22618C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81201" y="1940808"/>
            <a:ext cx="5181598" cy="1261884"/>
            <a:chOff x="1981202" y="1614785"/>
            <a:chExt cx="5181598" cy="1261884"/>
          </a:xfrm>
        </p:grpSpPr>
        <p:grpSp>
          <p:nvGrpSpPr>
            <p:cNvPr id="4" name="组合 3"/>
            <p:cNvGrpSpPr/>
            <p:nvPr/>
          </p:nvGrpSpPr>
          <p:grpSpPr>
            <a:xfrm>
              <a:off x="2371725" y="1614785"/>
              <a:ext cx="4400550" cy="923330"/>
              <a:chOff x="2371725" y="2724963"/>
              <a:chExt cx="4400550" cy="923330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2371725" y="2724963"/>
                <a:ext cx="440055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5400" dirty="0" smtClean="0">
                    <a:solidFill>
                      <a:schemeClr val="bg1"/>
                    </a:solidFill>
                    <a:effectLst>
                      <a:outerShdw blurRad="50800" dist="38100" dir="10800000" algn="r" rotWithShape="0">
                        <a:prstClr val="black">
                          <a:alpha val="40000"/>
                        </a:prstClr>
                      </a:outerShdw>
                    </a:effectLst>
                    <a:latin typeface="造字工房悦黑（非商用）常规体" pitchFamily="50" charset="-122"/>
                    <a:ea typeface="造字工房悦黑（非商用）常规体" pitchFamily="50" charset="-122"/>
                    <a:cs typeface="Arial" panose="020B0604020202020204" pitchFamily="34" charset="0"/>
                  </a:rPr>
                  <a:t>谢谢观看</a:t>
                </a:r>
                <a:endParaRPr lang="en-US" altLang="zh-CN" sz="5400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造字工房悦黑（非商用）常规体" pitchFamily="50" charset="-122"/>
                  <a:ea typeface="造字工房悦黑（非商用）常规体" pitchFamily="50" charset="-122"/>
                  <a:cs typeface="Arial" panose="020B0604020202020204" pitchFamily="34" charset="0"/>
                </a:endParaRPr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 flipH="1">
                <a:off x="3323897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 flipH="1">
                <a:off x="4530687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 flipH="1">
                <a:off x="5733428" y="2857500"/>
                <a:ext cx="152728" cy="508193"/>
              </a:xfrm>
              <a:prstGeom prst="line">
                <a:avLst/>
              </a:prstGeom>
              <a:ln>
                <a:solidFill>
                  <a:schemeClr val="bg1">
                    <a:alpha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矩形 95"/>
            <p:cNvSpPr/>
            <p:nvPr/>
          </p:nvSpPr>
          <p:spPr>
            <a:xfrm>
              <a:off x="1981202" y="2538115"/>
              <a:ext cx="518159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Generic template for business work report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95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第一PPT模板网-WWW.1PPT.COM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3612</Words>
  <Application>Microsoft Office PowerPoint</Application>
  <PresentationFormat>全屏显示(16:9)</PresentationFormat>
  <Paragraphs>392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Arial</vt:lpstr>
      <vt:lpstr>宋体</vt:lpstr>
      <vt:lpstr>幼圆</vt:lpstr>
      <vt:lpstr>造字工房悦黑（非商用）常规体</vt:lpstr>
      <vt:lpstr>方正幼线简体</vt:lpstr>
      <vt:lpstr>Century Gothic</vt:lpstr>
      <vt:lpstr>Malgun Gothic</vt:lpstr>
      <vt:lpstr>微软雅黑</vt:lpstr>
      <vt:lpstr>Calibri</vt:lpstr>
      <vt:lpstr>华康娃娃体W5(P)</vt:lpstr>
      <vt:lpstr>第一PPT模板网-WWW.1PPT.COM​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第一PPT模板网-WWW.1PPT.COM</dc:creator>
  <cp:keywords>第一PPT模板网-WWW.1PPT.COM</cp:keywords>
  <dc:description>第一PPT模板网-WWW.1PPT.COM</dc:description>
  <cp:lastModifiedBy>faith123</cp:lastModifiedBy>
  <cp:revision>77</cp:revision>
  <dcterms:created xsi:type="dcterms:W3CDTF">2014-01-22T07:43:32Z</dcterms:created>
  <dcterms:modified xsi:type="dcterms:W3CDTF">2019-06-01T06:28:37Z</dcterms:modified>
  <cp:category>第一PPT模板网-WWW.1PPT.COM</cp:category>
  <cp:contentStatus>第一PPT模板网-WWW.1PPT.COM</cp:contentStatus>
</cp:coreProperties>
</file>